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F80BD5-D832-4E70-92F7-B6D1F9FA2BB2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60" autoAdjust="0"/>
    <p:restoredTop sz="94660"/>
  </p:normalViewPr>
  <p:slideViewPr>
    <p:cSldViewPr snapToGrid="0">
      <p:cViewPr>
        <p:scale>
          <a:sx n="75" d="100"/>
          <a:sy n="75" d="100"/>
        </p:scale>
        <p:origin x="4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1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5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3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F3CCC-65A7-4F97-8749-D3CCB2E2680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9D5E-4271-4C1A-896A-4A344AA2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5817" y="891208"/>
            <a:ext cx="1669774" cy="1003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15817" y="2693505"/>
            <a:ext cx="1669774" cy="1003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ADC/DAC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20138" y="2693505"/>
            <a:ext cx="1669774" cy="1003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Manager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20138" y="4495802"/>
            <a:ext cx="1669774" cy="1003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Controller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15817" y="4495802"/>
            <a:ext cx="1669774" cy="1003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Codec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420138" y="891208"/>
            <a:ext cx="1669774" cy="1003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and VGA PLL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524459" y="891208"/>
            <a:ext cx="1669774" cy="1003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Delay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881270" y="4581939"/>
            <a:ext cx="1434547" cy="415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in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flipH="1">
            <a:off x="881270" y="5019264"/>
            <a:ext cx="1434546" cy="415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out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7089912" y="4801430"/>
            <a:ext cx="1434547" cy="435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 Signal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 rot="5400000">
            <a:off x="5727425" y="2527025"/>
            <a:ext cx="3102668" cy="834887"/>
          </a:xfrm>
          <a:prstGeom prst="bentConnector3">
            <a:avLst>
              <a:gd name="adj1" fmla="val 90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0" idx="3"/>
          </p:cNvCxnSpPr>
          <p:nvPr/>
        </p:nvCxnSpPr>
        <p:spPr>
          <a:xfrm flipH="1">
            <a:off x="7089912" y="1393134"/>
            <a:ext cx="60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89912" y="1174653"/>
            <a:ext cx="10204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VGA_CTRL_CLK</a:t>
            </a:r>
            <a:endParaRPr lang="en-US" sz="1050" dirty="0"/>
          </a:p>
        </p:txBody>
      </p:sp>
      <p:cxnSp>
        <p:nvCxnSpPr>
          <p:cNvPr id="22" name="Straight Arrow Connector 21"/>
          <p:cNvCxnSpPr>
            <a:endCxn id="6" idx="3"/>
          </p:cNvCxnSpPr>
          <p:nvPr/>
        </p:nvCxnSpPr>
        <p:spPr>
          <a:xfrm flipH="1">
            <a:off x="7089912" y="3195431"/>
            <a:ext cx="60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673009" y="31815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0" idx="2"/>
            <a:endCxn id="5" idx="0"/>
          </p:cNvCxnSpPr>
          <p:nvPr/>
        </p:nvCxnSpPr>
        <p:spPr>
          <a:xfrm rot="5400000">
            <a:off x="4303643" y="742122"/>
            <a:ext cx="798445" cy="3104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6" idx="0"/>
          </p:cNvCxnSpPr>
          <p:nvPr/>
        </p:nvCxnSpPr>
        <p:spPr>
          <a:xfrm>
            <a:off x="6255025" y="1895060"/>
            <a:ext cx="0" cy="79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5209" y="22803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078897" y="2064621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AUD_CTRL_CLK</a:t>
            </a:r>
            <a:endParaRPr lang="en-US" sz="105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985591" y="2798937"/>
            <a:ext cx="143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98845" y="3080811"/>
            <a:ext cx="1434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601817" y="2724394"/>
            <a:ext cx="119270" cy="15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01817" y="3017864"/>
            <a:ext cx="119270" cy="15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1"/>
            <a:endCxn id="8" idx="0"/>
          </p:cNvCxnSpPr>
          <p:nvPr/>
        </p:nvCxnSpPr>
        <p:spPr>
          <a:xfrm rot="10800000" flipH="1" flipV="1">
            <a:off x="2315816" y="1393134"/>
            <a:ext cx="834887" cy="3102668"/>
          </a:xfrm>
          <a:prstGeom prst="bentConnector4">
            <a:avLst>
              <a:gd name="adj1" fmla="val -50000"/>
              <a:gd name="adj2" fmla="val 85638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" idx="1"/>
          </p:cNvCxnSpPr>
          <p:nvPr/>
        </p:nvCxnSpPr>
        <p:spPr>
          <a:xfrm>
            <a:off x="1901691" y="3195431"/>
            <a:ext cx="41412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98543" y="1174653"/>
            <a:ext cx="717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98543" y="1174653"/>
            <a:ext cx="0" cy="306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98543" y="4253948"/>
            <a:ext cx="1303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598543" y="3424028"/>
            <a:ext cx="717272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885133" y="31782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570392" y="34001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998845" y="2530182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AUD_L_In</a:t>
            </a:r>
            <a:endParaRPr 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3981945" y="2798736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AUD_R_In</a:t>
            </a:r>
            <a:endParaRPr 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1681686" y="401884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I2C_DATA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1983507" y="379899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I2C_CLK</a:t>
            </a:r>
            <a:endParaRPr lang="en-US" sz="105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2902226" y="4253948"/>
            <a:ext cx="0" cy="24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977350" y="3346755"/>
            <a:ext cx="143454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990604" y="3628629"/>
            <a:ext cx="143454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18290" y="3272212"/>
            <a:ext cx="119270" cy="15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618290" y="3565682"/>
            <a:ext cx="119270" cy="15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15318" y="3078000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AUD_L_Out</a:t>
            </a:r>
            <a:endParaRPr 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3998418" y="3346554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AUD_R_Out</a:t>
            </a:r>
            <a:endParaRPr lang="en-US" sz="105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758249" y="3697357"/>
            <a:ext cx="0" cy="79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009505" y="3689116"/>
            <a:ext cx="0" cy="79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6396685" y="3705591"/>
            <a:ext cx="0" cy="7984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656177" y="3705590"/>
            <a:ext cx="0" cy="7984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817071" y="506625"/>
            <a:ext cx="0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359346" y="506626"/>
            <a:ext cx="0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55177" y="279150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CLOCK_50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8797452" y="268542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CLOCK_50</a:t>
            </a:r>
            <a:endParaRPr lang="en-US" sz="1050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5640791" y="4018847"/>
            <a:ext cx="228668" cy="12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891108" y="4024488"/>
            <a:ext cx="228668" cy="12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284586" y="4018847"/>
            <a:ext cx="228668" cy="12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6550271" y="4022071"/>
            <a:ext cx="228668" cy="12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65289" y="3871620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VGA_X_Pos</a:t>
            </a:r>
            <a:endParaRPr lang="en-US" sz="1050" dirty="0"/>
          </a:p>
        </p:txBody>
      </p:sp>
      <p:sp>
        <p:nvSpPr>
          <p:cNvPr id="92" name="TextBox 91"/>
          <p:cNvSpPr txBox="1"/>
          <p:nvPr/>
        </p:nvSpPr>
        <p:spPr>
          <a:xfrm>
            <a:off x="5191831" y="4197015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VGA_Y_Pos</a:t>
            </a:r>
            <a:endParaRPr lang="en-US" sz="1050" dirty="0"/>
          </a:p>
        </p:txBody>
      </p:sp>
      <p:sp>
        <p:nvSpPr>
          <p:cNvPr id="93" name="TextBox 92"/>
          <p:cNvSpPr txBox="1"/>
          <p:nvPr/>
        </p:nvSpPr>
        <p:spPr>
          <a:xfrm>
            <a:off x="6378992" y="3689116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VGA_X_Data</a:t>
            </a:r>
            <a:endParaRPr 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6737947" y="3891889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VGA_Y_Data</a:t>
            </a:r>
            <a:endParaRPr lang="en-US" sz="105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737947" y="2318537"/>
            <a:ext cx="0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632647" y="2367815"/>
            <a:ext cx="228668" cy="12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57761" y="2077608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SW[17:0]</a:t>
            </a:r>
            <a:endParaRPr lang="en-US" sz="1050" dirty="0"/>
          </a:p>
        </p:txBody>
      </p:sp>
      <p:cxnSp>
        <p:nvCxnSpPr>
          <p:cNvPr id="99" name="Straight Arrow Connector 98"/>
          <p:cNvCxnSpPr>
            <a:stCxn id="11" idx="2"/>
          </p:cNvCxnSpPr>
          <p:nvPr/>
        </p:nvCxnSpPr>
        <p:spPr>
          <a:xfrm>
            <a:off x="9359346" y="1895060"/>
            <a:ext cx="0" cy="47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797452" y="2399465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Rst_dly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5686174" y="584642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Rst_dly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2959451" y="262324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Rst_dly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794381" y="2069638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Rst_dly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57179" y="2049324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Rst_dly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594293" y="261306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Rst_dly</a:t>
            </a:r>
            <a:endParaRPr lang="en-US" sz="105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156187" y="520709"/>
            <a:ext cx="0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588809" y="2315597"/>
            <a:ext cx="0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70928" y="5499654"/>
            <a:ext cx="0" cy="3845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356275" y="2298840"/>
            <a:ext cx="0" cy="55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7089912" y="2858706"/>
            <a:ext cx="26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519354" y="506624"/>
            <a:ext cx="0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3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Elbow Connector 145"/>
          <p:cNvCxnSpPr/>
          <p:nvPr/>
        </p:nvCxnSpPr>
        <p:spPr>
          <a:xfrm rot="5400000">
            <a:off x="6482023" y="3263086"/>
            <a:ext cx="1734065" cy="916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/>
          <p:nvPr/>
        </p:nvCxnSpPr>
        <p:spPr>
          <a:xfrm rot="5400000">
            <a:off x="7324342" y="2593759"/>
            <a:ext cx="1734065" cy="2601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8" idx="2"/>
            <a:endCxn id="73" idx="3"/>
          </p:cNvCxnSpPr>
          <p:nvPr/>
        </p:nvCxnSpPr>
        <p:spPr>
          <a:xfrm rot="5400000">
            <a:off x="8166661" y="1936795"/>
            <a:ext cx="1734065" cy="4285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16200000" flipH="1">
            <a:off x="4043623" y="3248919"/>
            <a:ext cx="1734065" cy="920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6200000" flipH="1">
            <a:off x="3201304" y="2591955"/>
            <a:ext cx="1734065" cy="2604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21275" y="2174789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05913" y="2174789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90551" y="2174789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732108" y="2174789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5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416746" y="2174789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6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62832" y="2174789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3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47470" y="2174789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4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5370818" y="4427838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Generation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334530" y="1668162"/>
            <a:ext cx="0" cy="50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4" idx="0"/>
          </p:cNvCxnSpPr>
          <p:nvPr/>
        </p:nvCxnSpPr>
        <p:spPr>
          <a:xfrm>
            <a:off x="1081215" y="1519881"/>
            <a:ext cx="1" cy="65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334530" y="1668162"/>
            <a:ext cx="9842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81215" y="1519881"/>
            <a:ext cx="9842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309257" y="1649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53883" y="14927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963206" y="1695276"/>
            <a:ext cx="0" cy="50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709891" y="1546995"/>
            <a:ext cx="1" cy="65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937933" y="16764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682559" y="1519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661693" y="1676402"/>
            <a:ext cx="0" cy="50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408378" y="1528121"/>
            <a:ext cx="1" cy="65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636420" y="16575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381046" y="15010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248708" y="1682505"/>
            <a:ext cx="0" cy="50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995393" y="1534224"/>
            <a:ext cx="1" cy="65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23435" y="1663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968061" y="15071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953420" y="1684642"/>
            <a:ext cx="0" cy="50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700105" y="1536361"/>
            <a:ext cx="1" cy="65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928147" y="16657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672773" y="15092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9648467" y="1676402"/>
            <a:ext cx="0" cy="50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395152" y="1528121"/>
            <a:ext cx="1" cy="65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9623194" y="16575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9367820" y="15010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1172205" y="1676402"/>
            <a:ext cx="0" cy="50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0918890" y="1528121"/>
            <a:ext cx="1" cy="65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1146932" y="16575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891558" y="15010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5733535" y="877330"/>
            <a:ext cx="0" cy="650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771503" y="877330"/>
            <a:ext cx="0" cy="78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246294" y="661815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AUD_L_In</a:t>
            </a:r>
            <a:endParaRPr 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5210432" y="653576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AUD_R_In</a:t>
            </a:r>
            <a:endParaRPr lang="en-US" sz="105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654908" y="1874449"/>
            <a:ext cx="0" cy="3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248" y="1657992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SW[6]</a:t>
            </a:r>
            <a:endParaRPr lang="en-US" sz="1050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349585" y="1879098"/>
            <a:ext cx="0" cy="3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754925" y="1662641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SW[5]</a:t>
            </a:r>
            <a:endParaRPr lang="en-US" sz="1050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006517" y="1892323"/>
            <a:ext cx="0" cy="3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11857" y="1675866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SW[4]</a:t>
            </a:r>
            <a:endParaRPr lang="en-US" sz="105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701194" y="1884615"/>
            <a:ext cx="0" cy="3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106534" y="1668158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SW[3]</a:t>
            </a:r>
            <a:endParaRPr lang="en-US" sz="1050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7384299" y="1892859"/>
            <a:ext cx="0" cy="3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789639" y="1676402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SW[2]</a:t>
            </a:r>
            <a:endParaRPr lang="en-US" sz="1050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9041231" y="1893727"/>
            <a:ext cx="0" cy="3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446571" y="1677270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SW[1]</a:t>
            </a:r>
            <a:endParaRPr lang="en-US" sz="105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10735908" y="1873662"/>
            <a:ext cx="0" cy="30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141248" y="1657205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SW[0]</a:t>
            </a:r>
            <a:endParaRPr lang="en-US" sz="1050" dirty="0"/>
          </a:p>
        </p:txBody>
      </p:sp>
      <p:cxnSp>
        <p:nvCxnSpPr>
          <p:cNvPr id="132" name="Elbow Connector 131"/>
          <p:cNvCxnSpPr>
            <a:stCxn id="4" idx="2"/>
            <a:endCxn id="73" idx="1"/>
          </p:cNvCxnSpPr>
          <p:nvPr/>
        </p:nvCxnSpPr>
        <p:spPr>
          <a:xfrm rot="16200000" flipH="1">
            <a:off x="2358985" y="1934988"/>
            <a:ext cx="1734065" cy="4289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" idx="2"/>
            <a:endCxn id="73" idx="0"/>
          </p:cNvCxnSpPr>
          <p:nvPr/>
        </p:nvCxnSpPr>
        <p:spPr>
          <a:xfrm>
            <a:off x="6122773" y="3212757"/>
            <a:ext cx="7986" cy="121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5619000" y="1099751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672650" y="1064011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992785" y="3700581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2667643" y="3694407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340288" y="3700581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6041999" y="3694407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705133" y="3694407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9390679" y="3721439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11092135" y="3694407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881816" y="5465806"/>
            <a:ext cx="0" cy="76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6396005" y="5465805"/>
            <a:ext cx="0" cy="76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317393" y="5677664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5769133" y="5677664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99647" y="623264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AUD_L_Out</a:t>
            </a:r>
            <a:endParaRPr lang="en-US" sz="1050" dirty="0"/>
          </a:p>
        </p:txBody>
      </p:sp>
      <p:sp>
        <p:nvSpPr>
          <p:cNvPr id="168" name="TextBox 167"/>
          <p:cNvSpPr txBox="1"/>
          <p:nvPr/>
        </p:nvSpPr>
        <p:spPr>
          <a:xfrm>
            <a:off x="6093687" y="624845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AUD_R_Out</a:t>
            </a:r>
            <a:endParaRPr lang="en-US" sz="1050" dirty="0"/>
          </a:p>
        </p:txBody>
      </p:sp>
      <p:sp>
        <p:nvSpPr>
          <p:cNvPr id="170" name="TextBox 169"/>
          <p:cNvSpPr txBox="1"/>
          <p:nvPr/>
        </p:nvSpPr>
        <p:spPr>
          <a:xfrm>
            <a:off x="1236101" y="3424574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Power[0]</a:t>
            </a:r>
            <a:endParaRPr lang="en-US" sz="1050" dirty="0"/>
          </a:p>
        </p:txBody>
      </p:sp>
      <p:sp>
        <p:nvSpPr>
          <p:cNvPr id="171" name="TextBox 170"/>
          <p:cNvSpPr txBox="1"/>
          <p:nvPr/>
        </p:nvSpPr>
        <p:spPr>
          <a:xfrm>
            <a:off x="2912752" y="342148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Power[1]</a:t>
            </a:r>
            <a:endParaRPr lang="en-US" sz="1050" dirty="0"/>
          </a:p>
        </p:txBody>
      </p:sp>
      <p:sp>
        <p:nvSpPr>
          <p:cNvPr id="172" name="TextBox 171"/>
          <p:cNvSpPr txBox="1"/>
          <p:nvPr/>
        </p:nvSpPr>
        <p:spPr>
          <a:xfrm>
            <a:off x="4642396" y="3419642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Power[2]</a:t>
            </a:r>
            <a:endParaRPr lang="en-US" sz="1050" dirty="0"/>
          </a:p>
        </p:txBody>
      </p:sp>
      <p:sp>
        <p:nvSpPr>
          <p:cNvPr id="173" name="TextBox 172"/>
          <p:cNvSpPr txBox="1"/>
          <p:nvPr/>
        </p:nvSpPr>
        <p:spPr>
          <a:xfrm>
            <a:off x="7960954" y="3417920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Power[4]</a:t>
            </a:r>
            <a:endParaRPr lang="en-US" sz="1050" dirty="0"/>
          </a:p>
        </p:txBody>
      </p:sp>
      <p:sp>
        <p:nvSpPr>
          <p:cNvPr id="174" name="TextBox 173"/>
          <p:cNvSpPr txBox="1"/>
          <p:nvPr/>
        </p:nvSpPr>
        <p:spPr>
          <a:xfrm>
            <a:off x="9637605" y="3414833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Power[5]</a:t>
            </a:r>
            <a:endParaRPr lang="en-US" sz="1050" dirty="0"/>
          </a:p>
        </p:txBody>
      </p:sp>
      <p:sp>
        <p:nvSpPr>
          <p:cNvPr id="175" name="TextBox 174"/>
          <p:cNvSpPr txBox="1"/>
          <p:nvPr/>
        </p:nvSpPr>
        <p:spPr>
          <a:xfrm>
            <a:off x="11330178" y="3412988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Power[6]</a:t>
            </a:r>
            <a:endParaRPr lang="en-US" sz="1050" dirty="0"/>
          </a:p>
        </p:txBody>
      </p:sp>
      <p:sp>
        <p:nvSpPr>
          <p:cNvPr id="176" name="TextBox 175"/>
          <p:cNvSpPr txBox="1"/>
          <p:nvPr/>
        </p:nvSpPr>
        <p:spPr>
          <a:xfrm>
            <a:off x="6359769" y="3409192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Power[3]</a:t>
            </a:r>
            <a:endParaRPr lang="en-US" sz="1050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11615351" y="3212756"/>
            <a:ext cx="0" cy="86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1504016" y="3694407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9941249" y="3204601"/>
            <a:ext cx="0" cy="86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9829914" y="3686252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8199452" y="3212755"/>
            <a:ext cx="0" cy="86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8088117" y="3694406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6597811" y="3216868"/>
            <a:ext cx="0" cy="86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6486476" y="3698519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896100" y="3207989"/>
            <a:ext cx="0" cy="86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4784765" y="3689640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3193980" y="3223046"/>
            <a:ext cx="0" cy="86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3082645" y="3704697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1479767" y="3212755"/>
            <a:ext cx="0" cy="86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1368432" y="3694406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0123" y="444915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AUD_RL_Out0</a:t>
            </a:r>
            <a:endParaRPr lang="en-US" sz="1050" dirty="0"/>
          </a:p>
        </p:txBody>
      </p:sp>
      <p:sp>
        <p:nvSpPr>
          <p:cNvPr id="193" name="TextBox 192"/>
          <p:cNvSpPr txBox="1"/>
          <p:nvPr/>
        </p:nvSpPr>
        <p:spPr>
          <a:xfrm>
            <a:off x="1744886" y="442457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AUD_RL_Out1</a:t>
            </a:r>
            <a:endParaRPr lang="en-US" sz="1050" dirty="0"/>
          </a:p>
        </p:txBody>
      </p:sp>
      <p:sp>
        <p:nvSpPr>
          <p:cNvPr id="194" name="TextBox 193"/>
          <p:cNvSpPr txBox="1"/>
          <p:nvPr/>
        </p:nvSpPr>
        <p:spPr>
          <a:xfrm>
            <a:off x="3404711" y="4445333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AUD_RL_Out2</a:t>
            </a:r>
            <a:endParaRPr lang="en-US" sz="1050" dirty="0"/>
          </a:p>
        </p:txBody>
      </p:sp>
      <p:sp>
        <p:nvSpPr>
          <p:cNvPr id="195" name="TextBox 194"/>
          <p:cNvSpPr txBox="1"/>
          <p:nvPr/>
        </p:nvSpPr>
        <p:spPr>
          <a:xfrm>
            <a:off x="7746892" y="4426399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AUD_RL_Out4</a:t>
            </a:r>
            <a:endParaRPr lang="en-US" sz="1050" dirty="0"/>
          </a:p>
        </p:txBody>
      </p:sp>
      <p:sp>
        <p:nvSpPr>
          <p:cNvPr id="196" name="TextBox 195"/>
          <p:cNvSpPr txBox="1"/>
          <p:nvPr/>
        </p:nvSpPr>
        <p:spPr>
          <a:xfrm>
            <a:off x="9421655" y="4401819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AUD_RL_Out5</a:t>
            </a:r>
            <a:endParaRPr lang="en-US" sz="1050" dirty="0"/>
          </a:p>
        </p:txBody>
      </p:sp>
      <p:sp>
        <p:nvSpPr>
          <p:cNvPr id="197" name="TextBox 196"/>
          <p:cNvSpPr txBox="1"/>
          <p:nvPr/>
        </p:nvSpPr>
        <p:spPr>
          <a:xfrm>
            <a:off x="11081480" y="4422575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AUD_RL_Out6</a:t>
            </a:r>
            <a:endParaRPr lang="en-US" sz="1050" dirty="0"/>
          </a:p>
        </p:txBody>
      </p:sp>
      <p:sp>
        <p:nvSpPr>
          <p:cNvPr id="198" name="TextBox 197"/>
          <p:cNvSpPr txBox="1"/>
          <p:nvPr/>
        </p:nvSpPr>
        <p:spPr>
          <a:xfrm>
            <a:off x="6095007" y="4170661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AUD_RL_Out3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8557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97459" y="1173892"/>
            <a:ext cx="0" cy="5466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35427" y="1212293"/>
            <a:ext cx="0" cy="50821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10218" y="95837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AUD_L_In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774356" y="950138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AUD_R_In</a:t>
            </a:r>
            <a:endParaRPr lang="en-US" sz="105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82924" y="1396313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236574" y="1360573"/>
            <a:ext cx="201031" cy="16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037967" y="1720510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Dancing LPF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037967" y="4443116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Bruce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934006" y="4443116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Connor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17498" y="4443116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Noah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500990" y="4443116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Shiva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1797907" y="3929449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668162" y="4102443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96300" y="3933565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166555" y="4106559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83955" y="3429862"/>
            <a:ext cx="5585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81568" y="3435178"/>
            <a:ext cx="0" cy="100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32173" y="3435178"/>
            <a:ext cx="0" cy="100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95135" y="3435178"/>
            <a:ext cx="0" cy="100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83955" y="3435178"/>
            <a:ext cx="0" cy="100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383955" y="2758478"/>
            <a:ext cx="0" cy="6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362896" y="3405148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71282" y="3407555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08320" y="3412318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57284" y="3412318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268964" y="3033595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6813" y="2788039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Animation_Disp</a:t>
            </a:r>
            <a:endParaRPr 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1211639" y="370357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VGA_X_Pos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1945483" y="370357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VGA_Y_Pos</a:t>
            </a:r>
            <a:endParaRPr lang="en-US" sz="105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846633" y="5468866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345026" y="5472982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239995" y="5645976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60365" y="5986649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[0]</a:t>
            </a:r>
            <a:endParaRPr 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1734406" y="5993748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[0]</a:t>
            </a:r>
            <a:endParaRPr lang="en-US" sz="105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716638" y="3915929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586893" y="4088923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215031" y="3920045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085286" y="4093039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30370" y="369005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VGA_X_Pos</a:t>
            </a:r>
            <a:endParaRPr 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3864214" y="369005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VGA_Y_Pos</a:t>
            </a:r>
            <a:endParaRPr lang="en-US" sz="105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765364" y="5455346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63757" y="5459462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134012" y="5632456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79096" y="5973129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[1]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3653137" y="5980228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[1]</a:t>
            </a:r>
            <a:endParaRPr lang="en-US" sz="105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536519" y="3929449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406774" y="4102443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034912" y="3933565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905167" y="4106559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50251" y="370357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VGA_X_Pos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5684095" y="370357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VGA_Y_Pos</a:t>
            </a:r>
            <a:endParaRPr lang="en-US" sz="105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585245" y="5468866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083638" y="5472982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953893" y="5645976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98977" y="5986649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[2]</a:t>
            </a: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5473018" y="5993748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[2]</a:t>
            </a:r>
            <a:endParaRPr lang="en-US" sz="105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341095" y="3921053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211350" y="4094047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839488" y="3925169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709743" y="4098163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54827" y="3695181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VGA_X_Pos</a:t>
            </a:r>
            <a:endParaRPr lang="en-US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7488671" y="3695181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VGA_Y_Pos</a:t>
            </a:r>
            <a:endParaRPr lang="en-US" sz="105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389821" y="5460470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888214" y="5464586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758469" y="5637580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803553" y="5978253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[3]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7277594" y="5985352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[3]</a:t>
            </a:r>
            <a:endParaRPr lang="en-US" sz="1050" dirty="0"/>
          </a:p>
        </p:txBody>
      </p:sp>
      <p:sp>
        <p:nvSpPr>
          <p:cNvPr id="85" name="Rounded Rectangle 84"/>
          <p:cNvSpPr/>
          <p:nvPr/>
        </p:nvSpPr>
        <p:spPr>
          <a:xfrm>
            <a:off x="8710239" y="1360573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VGA_DATA_ARBITER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0230120" y="1695406"/>
            <a:ext cx="868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059908" y="603398"/>
            <a:ext cx="0" cy="7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595368" y="618710"/>
            <a:ext cx="0" cy="7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8922822" y="1011504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9470179" y="1015784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553139" y="1573408"/>
            <a:ext cx="111307" cy="24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162418" y="4443116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 Blocks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0005622" y="3929449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875877" y="4102443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504015" y="3933565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10374270" y="4106559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9419354" y="370357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VGA_X_Pos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153198" y="370357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VGA_Y_Pos</a:t>
            </a:r>
            <a:endParaRPr lang="en-US" sz="105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9708356" y="5468866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0206749" y="5472982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077004" y="5645976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122088" y="5986649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[45:4]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9867979" y="5993748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[45:4]</a:t>
            </a:r>
            <a:endParaRPr lang="en-US" sz="1050" dirty="0"/>
          </a:p>
        </p:txBody>
      </p:sp>
      <p:sp>
        <p:nvSpPr>
          <p:cNvPr id="109" name="TextBox 108"/>
          <p:cNvSpPr txBox="1"/>
          <p:nvPr/>
        </p:nvSpPr>
        <p:spPr>
          <a:xfrm>
            <a:off x="8471580" y="342383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[45:0]</a:t>
            </a:r>
            <a:endParaRPr lang="en-US" sz="1050" dirty="0"/>
          </a:p>
        </p:txBody>
      </p:sp>
      <p:sp>
        <p:nvSpPr>
          <p:cNvPr id="110" name="TextBox 109"/>
          <p:cNvSpPr txBox="1"/>
          <p:nvPr/>
        </p:nvSpPr>
        <p:spPr>
          <a:xfrm>
            <a:off x="9217471" y="349482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[45:0]</a:t>
            </a:r>
            <a:endParaRPr lang="en-US" sz="1050" dirty="0"/>
          </a:p>
        </p:txBody>
      </p:sp>
      <p:sp>
        <p:nvSpPr>
          <p:cNvPr id="111" name="TextBox 110"/>
          <p:cNvSpPr txBox="1"/>
          <p:nvPr/>
        </p:nvSpPr>
        <p:spPr>
          <a:xfrm>
            <a:off x="10938614" y="1528251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VGA_Color</a:t>
            </a:r>
            <a:endParaRPr lang="en-US" sz="105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317757" y="3933566"/>
            <a:ext cx="1" cy="51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9188012" y="4106560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731489" y="3707694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Power[6:0]</a:t>
            </a:r>
            <a:endParaRPr lang="en-US" sz="1050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1211639" y="5481084"/>
            <a:ext cx="0" cy="87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86430" y="6352413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XY_init_Bruce</a:t>
            </a:r>
            <a:endParaRPr lang="en-US" sz="1050" dirty="0"/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083025" y="5749355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3181405" y="5495958"/>
            <a:ext cx="0" cy="87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656196" y="636728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XY_init_Connor</a:t>
            </a:r>
            <a:endParaRPr lang="en-US" sz="1050" dirty="0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3052791" y="5764229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989494" y="5481084"/>
            <a:ext cx="0" cy="87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64285" y="6352413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XY_init_Noah</a:t>
            </a:r>
            <a:endParaRPr lang="en-US" sz="1050" dirty="0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4860880" y="5749355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6797698" y="5481084"/>
            <a:ext cx="0" cy="87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72489" y="6352413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XY_init_Shiva</a:t>
            </a:r>
            <a:endParaRPr lang="en-US" sz="105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669084" y="5749355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9329142" y="5480044"/>
            <a:ext cx="0" cy="87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803933" y="6351373"/>
            <a:ext cx="14028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XY_init_Background</a:t>
            </a:r>
            <a:endParaRPr lang="en-US" sz="1050" dirty="0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9200528" y="5748315"/>
            <a:ext cx="229982" cy="13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Elbow Connector 257"/>
          <p:cNvCxnSpPr/>
          <p:nvPr/>
        </p:nvCxnSpPr>
        <p:spPr>
          <a:xfrm rot="16200000" flipH="1">
            <a:off x="2626086" y="2386127"/>
            <a:ext cx="1916805" cy="2831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/>
          <p:nvPr/>
        </p:nvCxnSpPr>
        <p:spPr>
          <a:xfrm rot="16200000" flipH="1">
            <a:off x="3524010" y="3106251"/>
            <a:ext cx="1916805" cy="1035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/>
          <p:nvPr/>
        </p:nvCxnSpPr>
        <p:spPr>
          <a:xfrm rot="5400000">
            <a:off x="6079799" y="3106251"/>
            <a:ext cx="1916805" cy="1035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/>
          <p:nvPr/>
        </p:nvCxnSpPr>
        <p:spPr>
          <a:xfrm rot="5400000">
            <a:off x="6977723" y="2386127"/>
            <a:ext cx="1916805" cy="2831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408670" y="2008835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Head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4518" y="2008835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Torso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0366" y="2008835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L Arm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96214" y="2008835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R Arm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92062" y="2008835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 Legs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00366" y="4444624"/>
            <a:ext cx="1519881" cy="1037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Arbiter</a:t>
            </a:r>
            <a:endParaRPr lang="en-US" dirty="0"/>
          </a:p>
        </p:txBody>
      </p:sp>
      <p:cxnSp>
        <p:nvCxnSpPr>
          <p:cNvPr id="219" name="Straight Arrow Connector 218"/>
          <p:cNvCxnSpPr/>
          <p:nvPr/>
        </p:nvCxnSpPr>
        <p:spPr>
          <a:xfrm>
            <a:off x="1970468" y="1365161"/>
            <a:ext cx="0" cy="6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2393324" y="1686998"/>
            <a:ext cx="0" cy="32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382592" y="1686998"/>
            <a:ext cx="7109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970468" y="1365161"/>
            <a:ext cx="7109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5000366" y="579549"/>
            <a:ext cx="0" cy="78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5525037" y="579549"/>
            <a:ext cx="0" cy="1107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4438472" y="325632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X_init</a:t>
            </a:r>
            <a:endParaRPr lang="en-US" sz="1050" dirty="0"/>
          </a:p>
        </p:txBody>
      </p:sp>
      <p:sp>
        <p:nvSpPr>
          <p:cNvPr id="231" name="TextBox 230"/>
          <p:cNvSpPr txBox="1"/>
          <p:nvPr/>
        </p:nvSpPr>
        <p:spPr>
          <a:xfrm>
            <a:off x="4606300" y="121306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Y_init</a:t>
            </a:r>
            <a:endParaRPr lang="en-US" sz="1050" dirty="0"/>
          </a:p>
        </p:txBody>
      </p:sp>
      <p:cxnSp>
        <p:nvCxnSpPr>
          <p:cNvPr id="233" name="Straight Connector 232"/>
          <p:cNvCxnSpPr/>
          <p:nvPr/>
        </p:nvCxnSpPr>
        <p:spPr>
          <a:xfrm flipV="1">
            <a:off x="4898748" y="850006"/>
            <a:ext cx="188406" cy="1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5430834" y="850005"/>
            <a:ext cx="188406" cy="1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2371056" y="1664137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952964" y="1348650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3778946" y="1365161"/>
            <a:ext cx="0" cy="6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4201802" y="1686998"/>
            <a:ext cx="0" cy="32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4179534" y="1664137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761442" y="1348650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Arrow Connector 244"/>
          <p:cNvCxnSpPr/>
          <p:nvPr/>
        </p:nvCxnSpPr>
        <p:spPr>
          <a:xfrm>
            <a:off x="5393022" y="1365161"/>
            <a:ext cx="0" cy="6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5815878" y="1686998"/>
            <a:ext cx="0" cy="32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5793610" y="1664137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5375518" y="1348650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7367872" y="1365161"/>
            <a:ext cx="0" cy="6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7790728" y="1686998"/>
            <a:ext cx="0" cy="32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7768460" y="1664137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7350368" y="1348650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9079606" y="1365161"/>
            <a:ext cx="0" cy="64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9502462" y="1686998"/>
            <a:ext cx="0" cy="32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9480194" y="1664137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9062102" y="1348650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Arrow Connector 261"/>
          <p:cNvCxnSpPr/>
          <p:nvPr/>
        </p:nvCxnSpPr>
        <p:spPr>
          <a:xfrm>
            <a:off x="5861907" y="3046803"/>
            <a:ext cx="0" cy="139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952964" y="3046803"/>
            <a:ext cx="0" cy="2274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9537763" y="3046803"/>
            <a:ext cx="0" cy="2274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 flipH="1">
            <a:off x="6520247" y="5321300"/>
            <a:ext cx="3007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1952964" y="5321300"/>
            <a:ext cx="304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7816165" y="3046803"/>
            <a:ext cx="0" cy="2033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741707" y="3046803"/>
            <a:ext cx="0" cy="2033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3761442" y="5080000"/>
            <a:ext cx="1238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 flipH="1">
            <a:off x="6520247" y="5080000"/>
            <a:ext cx="1295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>
            <a:off x="6090507" y="5482592"/>
            <a:ext cx="0" cy="95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/>
          <p:nvPr/>
        </p:nvCxnSpPr>
        <p:spPr>
          <a:xfrm>
            <a:off x="2237168" y="1200061"/>
            <a:ext cx="0" cy="80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2660024" y="1521898"/>
            <a:ext cx="0" cy="48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2649292" y="1521898"/>
            <a:ext cx="7109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2237168" y="1200061"/>
            <a:ext cx="7109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5267066" y="414449"/>
            <a:ext cx="0" cy="78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5791737" y="414449"/>
            <a:ext cx="0" cy="1107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5128029" y="352042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VGA_X_Pos</a:t>
            </a:r>
            <a:endParaRPr lang="en-US" sz="1050" dirty="0"/>
          </a:p>
        </p:txBody>
      </p:sp>
      <p:sp>
        <p:nvSpPr>
          <p:cNvPr id="297" name="TextBox 296"/>
          <p:cNvSpPr txBox="1"/>
          <p:nvPr/>
        </p:nvSpPr>
        <p:spPr>
          <a:xfrm>
            <a:off x="5534643" y="160532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VGA_Y_Pos</a:t>
            </a:r>
            <a:endParaRPr lang="en-US" sz="1050" dirty="0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5165448" y="684906"/>
            <a:ext cx="188406" cy="1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5697534" y="684905"/>
            <a:ext cx="188406" cy="1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2637756" y="1499037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2219664" y="1183550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Arrow Connector 301"/>
          <p:cNvCxnSpPr/>
          <p:nvPr/>
        </p:nvCxnSpPr>
        <p:spPr>
          <a:xfrm>
            <a:off x="4045646" y="1200061"/>
            <a:ext cx="0" cy="80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>
            <a:off x="4468502" y="1521898"/>
            <a:ext cx="0" cy="48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/>
          <p:cNvSpPr/>
          <p:nvPr/>
        </p:nvSpPr>
        <p:spPr>
          <a:xfrm>
            <a:off x="4446234" y="1499037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4028142" y="1183550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Arrow Connector 305"/>
          <p:cNvCxnSpPr/>
          <p:nvPr/>
        </p:nvCxnSpPr>
        <p:spPr>
          <a:xfrm>
            <a:off x="5659722" y="1200061"/>
            <a:ext cx="0" cy="80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6082578" y="1521898"/>
            <a:ext cx="0" cy="48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/>
          <p:cNvSpPr/>
          <p:nvPr/>
        </p:nvSpPr>
        <p:spPr>
          <a:xfrm>
            <a:off x="6060310" y="1499037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5642218" y="1183550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" name="Straight Arrow Connector 309"/>
          <p:cNvCxnSpPr/>
          <p:nvPr/>
        </p:nvCxnSpPr>
        <p:spPr>
          <a:xfrm>
            <a:off x="7634572" y="1200061"/>
            <a:ext cx="0" cy="80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>
            <a:off x="8057428" y="1521898"/>
            <a:ext cx="0" cy="48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8035160" y="1499037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7617068" y="1183550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" name="Straight Arrow Connector 313"/>
          <p:cNvCxnSpPr>
            <a:endCxn id="8" idx="0"/>
          </p:cNvCxnSpPr>
          <p:nvPr/>
        </p:nvCxnSpPr>
        <p:spPr>
          <a:xfrm>
            <a:off x="9346306" y="1200061"/>
            <a:ext cx="5697" cy="80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9769162" y="1521898"/>
            <a:ext cx="0" cy="48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/>
          <p:cNvSpPr/>
          <p:nvPr/>
        </p:nvSpPr>
        <p:spPr>
          <a:xfrm>
            <a:off x="9746894" y="1499037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9328802" y="1183550"/>
            <a:ext cx="47705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Connector 327"/>
          <p:cNvCxnSpPr/>
          <p:nvPr/>
        </p:nvCxnSpPr>
        <p:spPr>
          <a:xfrm flipV="1">
            <a:off x="6016027" y="5902808"/>
            <a:ext cx="188406" cy="1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2081513" y="3223433"/>
            <a:ext cx="188406" cy="1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V="1">
            <a:off x="3867850" y="3223433"/>
            <a:ext cx="188406" cy="1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5774358" y="3218192"/>
            <a:ext cx="188406" cy="1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7716670" y="3218192"/>
            <a:ext cx="188406" cy="1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V="1">
            <a:off x="9460788" y="3218192"/>
            <a:ext cx="188406" cy="12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1001024" y="3431458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[0]</a:t>
            </a:r>
            <a:endParaRPr lang="en-US" sz="1050" dirty="0"/>
          </a:p>
        </p:txBody>
      </p:sp>
      <p:sp>
        <p:nvSpPr>
          <p:cNvPr id="339" name="TextBox 338"/>
          <p:cNvSpPr txBox="1"/>
          <p:nvPr/>
        </p:nvSpPr>
        <p:spPr>
          <a:xfrm>
            <a:off x="1955557" y="3437139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[0]</a:t>
            </a:r>
            <a:endParaRPr lang="en-US" sz="1050" dirty="0"/>
          </a:p>
        </p:txBody>
      </p:sp>
      <p:cxnSp>
        <p:nvCxnSpPr>
          <p:cNvPr id="340" name="Straight Arrow Connector 339"/>
          <p:cNvCxnSpPr/>
          <p:nvPr/>
        </p:nvCxnSpPr>
        <p:spPr>
          <a:xfrm>
            <a:off x="5620607" y="3046803"/>
            <a:ext cx="0" cy="139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2969247" y="3443684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[1]</a:t>
            </a:r>
            <a:endParaRPr lang="en-US" sz="1050" dirty="0"/>
          </a:p>
        </p:txBody>
      </p:sp>
      <p:sp>
        <p:nvSpPr>
          <p:cNvPr id="342" name="TextBox 341"/>
          <p:cNvSpPr txBox="1"/>
          <p:nvPr/>
        </p:nvSpPr>
        <p:spPr>
          <a:xfrm>
            <a:off x="3923780" y="3449365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[1]</a:t>
            </a:r>
            <a:endParaRPr lang="en-US" sz="1050" dirty="0"/>
          </a:p>
        </p:txBody>
      </p:sp>
      <p:sp>
        <p:nvSpPr>
          <p:cNvPr id="343" name="TextBox 342"/>
          <p:cNvSpPr txBox="1"/>
          <p:nvPr/>
        </p:nvSpPr>
        <p:spPr>
          <a:xfrm>
            <a:off x="4852976" y="3443684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[2]</a:t>
            </a:r>
            <a:endParaRPr lang="en-US" sz="1050" dirty="0"/>
          </a:p>
        </p:txBody>
      </p:sp>
      <p:sp>
        <p:nvSpPr>
          <p:cNvPr id="344" name="TextBox 343"/>
          <p:cNvSpPr txBox="1"/>
          <p:nvPr/>
        </p:nvSpPr>
        <p:spPr>
          <a:xfrm>
            <a:off x="5807509" y="3449365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[2]</a:t>
            </a:r>
            <a:endParaRPr lang="en-US" sz="1050" dirty="0"/>
          </a:p>
        </p:txBody>
      </p:sp>
      <p:sp>
        <p:nvSpPr>
          <p:cNvPr id="345" name="TextBox 344"/>
          <p:cNvSpPr txBox="1"/>
          <p:nvPr/>
        </p:nvSpPr>
        <p:spPr>
          <a:xfrm>
            <a:off x="6707148" y="3454456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[3]</a:t>
            </a:r>
            <a:endParaRPr lang="en-US" sz="1050" dirty="0"/>
          </a:p>
        </p:txBody>
      </p:sp>
      <p:sp>
        <p:nvSpPr>
          <p:cNvPr id="346" name="TextBox 345"/>
          <p:cNvSpPr txBox="1"/>
          <p:nvPr/>
        </p:nvSpPr>
        <p:spPr>
          <a:xfrm>
            <a:off x="7661681" y="3460137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[3]</a:t>
            </a:r>
            <a:endParaRPr lang="en-US" sz="1050" dirty="0"/>
          </a:p>
        </p:txBody>
      </p:sp>
      <p:sp>
        <p:nvSpPr>
          <p:cNvPr id="347" name="TextBox 346"/>
          <p:cNvSpPr txBox="1"/>
          <p:nvPr/>
        </p:nvSpPr>
        <p:spPr>
          <a:xfrm>
            <a:off x="8525406" y="3441903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[4]</a:t>
            </a:r>
            <a:endParaRPr lang="en-US" sz="1050" dirty="0"/>
          </a:p>
        </p:txBody>
      </p:sp>
      <p:sp>
        <p:nvSpPr>
          <p:cNvPr id="348" name="TextBox 347"/>
          <p:cNvSpPr txBox="1"/>
          <p:nvPr/>
        </p:nvSpPr>
        <p:spPr>
          <a:xfrm>
            <a:off x="9479939" y="3447584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[4]</a:t>
            </a:r>
            <a:endParaRPr lang="en-US" sz="1050" dirty="0"/>
          </a:p>
        </p:txBody>
      </p:sp>
      <p:sp>
        <p:nvSpPr>
          <p:cNvPr id="349" name="TextBox 348"/>
          <p:cNvSpPr txBox="1"/>
          <p:nvPr/>
        </p:nvSpPr>
        <p:spPr>
          <a:xfrm>
            <a:off x="5528612" y="6445373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oData</a:t>
            </a:r>
            <a:r>
              <a:rPr lang="en-US" sz="1050" dirty="0" smtClean="0"/>
              <a:t>[X]</a:t>
            </a:r>
            <a:endParaRPr lang="en-US" sz="1050" dirty="0"/>
          </a:p>
        </p:txBody>
      </p:sp>
      <p:cxnSp>
        <p:nvCxnSpPr>
          <p:cNvPr id="350" name="Straight Arrow Connector 349"/>
          <p:cNvCxnSpPr/>
          <p:nvPr/>
        </p:nvCxnSpPr>
        <p:spPr>
          <a:xfrm>
            <a:off x="5404707" y="5482592"/>
            <a:ext cx="0" cy="95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4878169" y="6462011"/>
            <a:ext cx="11237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/>
              <a:t>oVal</a:t>
            </a:r>
            <a:r>
              <a:rPr lang="en-US" sz="1050" dirty="0" smtClean="0"/>
              <a:t>[X]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5457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199</Words>
  <Application>Microsoft Office PowerPoint</Application>
  <PresentationFormat>Widescreen</PresentationFormat>
  <Paragraphs>125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CIT-Labs</dc:creator>
  <cp:lastModifiedBy>CIT-Labs</cp:lastModifiedBy>
  <cp:revision>9</cp:revision>
  <dcterms:created xsi:type="dcterms:W3CDTF">2016-05-16T19:34:52Z</dcterms:created>
  <dcterms:modified xsi:type="dcterms:W3CDTF">2016-05-16T20:40:53Z</dcterms:modified>
</cp:coreProperties>
</file>