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6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5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D022-FCF0-48D7-9FE7-46278682231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EB0B8-183D-4E22-9956-84C9DE62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3400" y="685800"/>
            <a:ext cx="8001000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5257800"/>
            <a:ext cx="25908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24200" y="4343400"/>
            <a:ext cx="914400" cy="9144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4343400"/>
            <a:ext cx="32004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39000" y="4343400"/>
            <a:ext cx="1295400" cy="1828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3400" y="685800"/>
            <a:ext cx="1648" cy="571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4200" y="5257800"/>
            <a:ext cx="0" cy="1143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38600" y="4343400"/>
            <a:ext cx="0" cy="20574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39000" y="4343400"/>
            <a:ext cx="0" cy="20574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534400" y="685800"/>
            <a:ext cx="0" cy="5715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24200" y="5257800"/>
            <a:ext cx="55626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" y="6172200"/>
            <a:ext cx="81534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39000" y="4343400"/>
            <a:ext cx="14478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8894" y="6324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</a:rPr>
              <a:t>0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39694" y="6400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r>
              <a:rPr lang="en-US" b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4094" y="6400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r>
              <a:rPr lang="en-US" b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54494" y="6400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r>
              <a:rPr lang="en-US" b="1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86800" y="5987534"/>
            <a:ext cx="3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y</a:t>
            </a:r>
            <a:r>
              <a:rPr lang="en-US" b="1" baseline="-25000" dirty="0" err="1">
                <a:solidFill>
                  <a:schemeClr val="bg1"/>
                </a:solidFill>
              </a:rPr>
              <a:t>f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86800" y="50731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y</a:t>
            </a:r>
            <a:r>
              <a:rPr lang="en-US" b="1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86800" y="41587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y</a:t>
            </a:r>
            <a:r>
              <a:rPr lang="en-US" b="1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9894" y="64083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x</a:t>
            </a:r>
            <a:r>
              <a:rPr lang="en-US" b="1" baseline="-25000" dirty="0" err="1" smtClean="0">
                <a:solidFill>
                  <a:schemeClr val="bg1"/>
                </a:solidFill>
              </a:rPr>
              <a:t>f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35048" y="691081"/>
            <a:ext cx="81534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88448" y="50641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y</a:t>
            </a:r>
            <a:r>
              <a:rPr lang="en-US" b="1" baseline="-25000" dirty="0" smtClean="0">
                <a:solidFill>
                  <a:schemeClr val="bg1"/>
                </a:solidFill>
              </a:rPr>
              <a:t>0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7906" y="4611469"/>
            <a:ext cx="16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Line Segment 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Slope =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86809" y="3697069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Line Segment B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Slope = (y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-y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)/(x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-x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54" idx="2"/>
          </p:cNvCxnSpPr>
          <p:nvPr/>
        </p:nvCxnSpPr>
        <p:spPr>
          <a:xfrm>
            <a:off x="2365791" y="4343400"/>
            <a:ext cx="1078981" cy="4572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59725" y="3697068"/>
            <a:ext cx="162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Line Segment 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Slope =0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61004" y="3220134"/>
            <a:ext cx="209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Line Segment 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Slope = (y</a:t>
            </a:r>
            <a:r>
              <a:rPr lang="en-US" baseline="-25000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-y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)/(x</a:t>
            </a:r>
            <a:r>
              <a:rPr lang="en-US" baseline="-25000" dirty="0" smtClean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-x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7620000" y="3962400"/>
            <a:ext cx="76200" cy="762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1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Blum Idea Labs LLC.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Blum</dc:creator>
  <cp:lastModifiedBy>Jeremy Blum</cp:lastModifiedBy>
  <cp:revision>3</cp:revision>
  <dcterms:created xsi:type="dcterms:W3CDTF">2013-02-27T21:30:22Z</dcterms:created>
  <dcterms:modified xsi:type="dcterms:W3CDTF">2013-02-27T21:49:30Z</dcterms:modified>
</cp:coreProperties>
</file>