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5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7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FBE1-97D8-4520-8E0C-27BE2916ED1B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F346-B7B2-47C1-81E6-61B2637B4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4836" y="685800"/>
            <a:ext cx="5480364" cy="548036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MIRRORED AREA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685800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AREA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72000" y="457200"/>
            <a:ext cx="0" cy="296878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2000" y="3429000"/>
            <a:ext cx="297180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3800" y="688818"/>
            <a:ext cx="0" cy="274018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24800" y="688818"/>
            <a:ext cx="0" cy="547734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5018" y="457200"/>
            <a:ext cx="274018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834836" y="152400"/>
            <a:ext cx="54803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1200" y="27253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92957" y="187424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62648" y="-963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15448" y="324131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09799" y="636853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15x15 = 225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6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Blum Idea Labs LLC.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Blum</dc:creator>
  <cp:lastModifiedBy>Jeremy Blum</cp:lastModifiedBy>
  <cp:revision>2</cp:revision>
  <dcterms:created xsi:type="dcterms:W3CDTF">2013-03-13T03:22:32Z</dcterms:created>
  <dcterms:modified xsi:type="dcterms:W3CDTF">2013-03-13T03:33:31Z</dcterms:modified>
</cp:coreProperties>
</file>