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445" r:id="rId4"/>
    <p:sldId id="446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3213"/>
    <a:srgbClr val="555555"/>
    <a:srgbClr val="0C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79696" autoAdjust="0"/>
  </p:normalViewPr>
  <p:slideViewPr>
    <p:cSldViewPr snapToGrid="0" snapToObjects="1">
      <p:cViewPr varScale="1">
        <p:scale>
          <a:sx n="91" d="100"/>
          <a:sy n="91" d="100"/>
        </p:scale>
        <p:origin x="132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24/04/2019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24/04/2019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08/enum-in-java-example-tutoria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is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(it cannot be changed once it's created). Declared as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if you are looking to store key-value pairs in Java program,  you have a wide range of choices available depending upon your requirement.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must be from same Enum type which is specified while creating EnumMap in Java.</a:t>
            </a:r>
            <a:endParaRPr lang="en-US" sz="1200" u="sng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Enum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answer of all this limitation. Enum in Java is type-safe, provides meaningful String names and has their own namespace. 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back to primary questions “What is Enum in java” simple answer Enum is a keyword in java and on more detail term Java Enum is a type like class and interface and can be used to define a set of Enum constants. Enum constants are implicitly static and final and you can not change their value once created. Enum in Java provides type-safety and can be used inside switch statement like int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for this rule is that the multiplicity of x in B may exceed the multiplicity of x in A in which case the multiplicity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r>
              <a:rPr lang="en-IE"/>
              <a:t>16/04/2018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411245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477808" y="6356351"/>
            <a:ext cx="3236384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6325379"/>
            <a:ext cx="12192001" cy="4270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r>
              <a:rPr lang="en-IE"/>
              <a:t>16/04/2018</a:t>
            </a:r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4478400" y="6356351"/>
            <a:ext cx="3236384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sz="1200" dirty="0">
                <a:solidFill>
                  <a:schemeClr val="bg1"/>
                </a:solidFill>
              </a:rPr>
              <a:t>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6074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Ubuntu Light"/>
          <a:ea typeface="+mn-ea"/>
          <a:cs typeface="Ubuntu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"/>
          <a:ea typeface="+mn-ea"/>
          <a:cs typeface="Ubuntu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Ubuntu"/>
          <a:ea typeface="+mn-ea"/>
          <a:cs typeface="Ubuntu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Ubuntu"/>
          <a:ea typeface="+mn-ea"/>
          <a:cs typeface="Ubuntu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Ubuntu"/>
          <a:ea typeface="+mn-ea"/>
          <a:cs typeface="Ubuntu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08/enum-in-java-example-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08/enum-in-java-example-tutori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&amp;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3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EnumMap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373" y="2007943"/>
            <a:ext cx="7655672" cy="263070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class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MapTest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{</a:t>
            </a:r>
          </a:p>
          <a:p>
            <a:pPr defTabSz="277200">
              <a:spcBef>
                <a:spcPts val="300"/>
              </a:spcBef>
            </a:pPr>
            <a:endParaRPr lang="en-US" sz="1400" dirty="0">
              <a:latin typeface="Courier Prime" charset="0"/>
              <a:ea typeface="Courier Prime" charset="0"/>
              <a:cs typeface="Courier Prime" charset="0"/>
            </a:endParaRPr>
          </a:p>
          <a:p>
            <a:pPr defTabSz="277200">
              <a:spcBef>
                <a:spcPts val="300"/>
              </a:spcBef>
            </a:pPr>
            <a:r>
              <a:rPr lang="en-US" sz="1300" dirty="0">
                <a:latin typeface="Courier Prime" charset="0"/>
                <a:ea typeface="Courier Prime" charset="0"/>
                <a:cs typeface="Courier Prime" charset="0"/>
              </a:rPr>
              <a:t>	public enum Nationality{IRISH, SCOTTISH, WELSH, ENGLISH};</a:t>
            </a:r>
          </a:p>
          <a:p>
            <a:pPr defTabSz="277200">
              <a:spcBef>
                <a:spcPts val="300"/>
              </a:spcBef>
            </a:pPr>
            <a:endParaRPr lang="en-US" sz="1400" dirty="0">
              <a:latin typeface="Courier Prime" charset="0"/>
              <a:ea typeface="Courier Prime" charset="0"/>
              <a:cs typeface="Courier Prime" charset="0"/>
            </a:endParaRP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public static void main(String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args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[]){</a:t>
            </a:r>
          </a:p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// create a map of names to nationalities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Map&lt;Nationality, List&lt;String&gt;&gt; map =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EnumMap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&lt;&gt;(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Nationality.class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for(Nationality n :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Nationality.values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()){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(n, new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ArrayList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&lt;&gt;());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0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EnumMap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373" y="2007943"/>
            <a:ext cx="7655672" cy="416958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Nationality.ENGLISH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).add("Faulks");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Nationality.SCOTTISH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).add("Welsh");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Nationality.SCOTTISH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).add("Burns");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Nationality.WELSH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).add("Thomas");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Nationality.IRISH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).add("Beckett");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Nationality.ENGLISH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).add("Dickens");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Nationality.ENGLISH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).add("Shakespeare");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Nationality.IRISH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).add("Doyle");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Nationality.IRISH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).add("Dunne");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</a:p>
          <a:p>
            <a:pPr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	// add data to map from the list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(map);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 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("Irish authors: "+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map.get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Nationality.IRISH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));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 }   </a:t>
            </a:r>
          </a:p>
          <a:p>
            <a:pPr defTabSz="277200">
              <a:spcBef>
                <a:spcPts val="300"/>
              </a:spcBef>
            </a:pPr>
            <a:endParaRPr lang="en-US" sz="1400" dirty="0">
              <a:latin typeface="Courier Prime" charset="0"/>
              <a:ea typeface="Courier Prime" charset="0"/>
              <a:cs typeface="Courier Prime" charset="0"/>
            </a:endParaRP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}</a:t>
            </a: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endParaRPr lang="en-US" sz="1400" dirty="0">
              <a:latin typeface="Courier Prime" charset="0"/>
              <a:ea typeface="Courier Prime" charset="0"/>
              <a:cs typeface="Courier Pri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Bag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bag</a:t>
            </a:r>
            <a:r>
              <a:rPr lang="en-US" dirty="0"/>
              <a:t> (multi-set) is a generalization of the notion of a </a:t>
            </a:r>
            <a:r>
              <a:rPr lang="en-US" b="1" dirty="0"/>
              <a:t>set</a:t>
            </a:r>
            <a:r>
              <a:rPr lang="en-US" dirty="0"/>
              <a:t> in which elements may appear more than once. </a:t>
            </a:r>
          </a:p>
          <a:p>
            <a:r>
              <a:rPr lang="en-US" dirty="0"/>
              <a:t>The number of times an element occurs in a bag is called its </a:t>
            </a:r>
            <a:r>
              <a:rPr lang="en-US" b="1" dirty="0"/>
              <a:t>multiplicity</a:t>
            </a:r>
            <a:r>
              <a:rPr lang="en-US" dirty="0"/>
              <a:t>. </a:t>
            </a:r>
          </a:p>
          <a:p>
            <a:r>
              <a:rPr lang="en-US" dirty="0"/>
              <a:t>Two bags are said to be </a:t>
            </a:r>
            <a:r>
              <a:rPr lang="en-US" b="1" dirty="0"/>
              <a:t>equal</a:t>
            </a:r>
            <a:r>
              <a:rPr lang="en-US" dirty="0"/>
              <a:t> if and only if they contain the same elements with the same multiplicities (frequencies). </a:t>
            </a:r>
          </a:p>
          <a:p>
            <a:pPr lvl="1"/>
            <a:r>
              <a:rPr lang="en-US" dirty="0"/>
              <a:t>[2,2,3,4,4,4] == [2,4,4,3,2,4] </a:t>
            </a:r>
          </a:p>
          <a:p>
            <a:r>
              <a:rPr lang="en-US" dirty="0"/>
              <a:t>The total number of elements in a bag including repeated elements is its </a:t>
            </a:r>
            <a:r>
              <a:rPr lang="en-US" b="1" dirty="0"/>
              <a:t>cardinality</a:t>
            </a:r>
            <a:r>
              <a:rPr lang="en-US" dirty="0"/>
              <a:t>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Bag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b="1" dirty="0"/>
              <a:t>A ∪ B (union) </a:t>
            </a:r>
            <a:r>
              <a:rPr lang="en-US" dirty="0"/>
              <a:t>= the bag containing those elements common to A and B, where for each common element x the multiplicity of x in A ∪ B is the greater of the multiplicity of x in A and the multiplicity of x in B. </a:t>
            </a:r>
          </a:p>
          <a:p>
            <a:pPr lvl="1"/>
            <a:r>
              <a:rPr lang="pt-BR" dirty="0"/>
              <a:t>A = [1, 1, 3, 3, 3, 6]</a:t>
            </a:r>
          </a:p>
          <a:p>
            <a:pPr lvl="1"/>
            <a:r>
              <a:rPr lang="pt-BR" dirty="0" err="1"/>
              <a:t>B</a:t>
            </a:r>
            <a:r>
              <a:rPr lang="pt-BR" dirty="0"/>
              <a:t> = [2, 3, 3, 6, 6, 8] </a:t>
            </a:r>
          </a:p>
          <a:p>
            <a:pPr lvl="1"/>
            <a:r>
              <a:rPr lang="pt-BR" b="1" dirty="0"/>
              <a:t>A ∪</a:t>
            </a:r>
            <a:r>
              <a:rPr lang="pt-BR" b="1" dirty="0" err="1"/>
              <a:t>B</a:t>
            </a:r>
            <a:r>
              <a:rPr lang="pt-BR" b="1" dirty="0"/>
              <a:t> = [1, 1, 2, 3, 3, 3, 6, 6, 8]</a:t>
            </a:r>
            <a:endParaRPr lang="en-US" b="1" dirty="0"/>
          </a:p>
          <a:p>
            <a:r>
              <a:rPr lang="en-US" b="1" dirty="0"/>
              <a:t>A ∩ B (intersection) </a:t>
            </a:r>
            <a:r>
              <a:rPr lang="en-US" dirty="0"/>
              <a:t>= the bag containing those elements common to A and B, where for each common element x the multiplicity of x in A ∩ B is the lesser of the multiplicity of x in A and the multiplicity of x in B. </a:t>
            </a:r>
          </a:p>
          <a:p>
            <a:pPr lvl="1"/>
            <a:r>
              <a:rPr lang="pt-BR" b="1" dirty="0"/>
              <a:t>A ∩ </a:t>
            </a:r>
            <a:r>
              <a:rPr lang="pt-BR" b="1" dirty="0" err="1"/>
              <a:t>B</a:t>
            </a:r>
            <a:r>
              <a:rPr lang="pt-BR" b="1" dirty="0"/>
              <a:t> = [3, 3, 6]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Bag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– B (difference) </a:t>
            </a:r>
            <a:r>
              <a:rPr lang="en-US" dirty="0"/>
              <a:t>= the bag containing those elements in A not contained in B and for those x common to A and B the multiplicity of x in A – B is the greater of the multiplicity of x in A minus the multiplicity of x in B, 0. </a:t>
            </a:r>
          </a:p>
          <a:p>
            <a:pPr lvl="1"/>
            <a:r>
              <a:rPr lang="pt-BR" dirty="0"/>
              <a:t>A = [1, 1, 3, 3, 3, 6]</a:t>
            </a:r>
          </a:p>
          <a:p>
            <a:pPr lvl="1"/>
            <a:r>
              <a:rPr lang="pt-BR" dirty="0" err="1"/>
              <a:t>B</a:t>
            </a:r>
            <a:r>
              <a:rPr lang="pt-BR" dirty="0"/>
              <a:t> = [2, 3, 3, 6, 6, 8] </a:t>
            </a:r>
          </a:p>
          <a:p>
            <a:pPr lvl="1"/>
            <a:r>
              <a:rPr lang="pt-BR" b="1" dirty="0"/>
              <a:t>A – </a:t>
            </a:r>
            <a:r>
              <a:rPr lang="pt-BR" b="1" dirty="0" err="1"/>
              <a:t>B</a:t>
            </a:r>
            <a:r>
              <a:rPr lang="pt-BR" b="1" dirty="0"/>
              <a:t> = [1, 1, 3]</a:t>
            </a:r>
            <a:endParaRPr lang="en-US" dirty="0"/>
          </a:p>
          <a:p>
            <a:r>
              <a:rPr lang="en-US" dirty="0"/>
              <a:t>There is also an operator called </a:t>
            </a:r>
            <a:r>
              <a:rPr lang="en-US" b="1" dirty="0"/>
              <a:t>multi-set sum (+) </a:t>
            </a:r>
            <a:r>
              <a:rPr lang="en-US" dirty="0"/>
              <a:t>that joins two existing bags to form a new bag that contains all the values in both bags. </a:t>
            </a:r>
          </a:p>
          <a:p>
            <a:pPr lvl="1"/>
            <a:r>
              <a:rPr lang="pt-BR" b="1" dirty="0"/>
              <a:t>A + </a:t>
            </a:r>
            <a:r>
              <a:rPr lang="pt-BR" b="1" dirty="0" err="1"/>
              <a:t>B</a:t>
            </a:r>
            <a:r>
              <a:rPr lang="pt-BR" b="1" dirty="0"/>
              <a:t> = [1, 1, 2, 3, 3, 3, 3, 3, 6, 6, 6, 8]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Bag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define </a:t>
            </a:r>
            <a:r>
              <a:rPr lang="en-US" b="1" dirty="0"/>
              <a:t>inclusion (subset)</a:t>
            </a:r>
            <a:r>
              <a:rPr lang="en-US" dirty="0"/>
              <a:t> for bag A as any bag B containing only elements of A where for each x in B, the multiplicity of x in B is less than or equal to the multiplicity of x in A. </a:t>
            </a:r>
          </a:p>
          <a:p>
            <a:pPr lvl="1"/>
            <a:r>
              <a:rPr lang="pt-BR" dirty="0" err="1"/>
              <a:t>B</a:t>
            </a:r>
            <a:r>
              <a:rPr lang="pt-BR" dirty="0"/>
              <a:t> = [2, 3, 3, 6, 6, 8] </a:t>
            </a:r>
          </a:p>
          <a:p>
            <a:pPr lvl="1"/>
            <a:r>
              <a:rPr lang="en-US" b="1"/>
              <a:t>[3</a:t>
            </a:r>
            <a:r>
              <a:rPr lang="en-US" b="1" dirty="0"/>
              <a:t>, 3, 6] ⊆B.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is a collection of items where each item has two parts called a </a:t>
            </a:r>
            <a:r>
              <a:rPr lang="en-US" b="1" dirty="0"/>
              <a:t>key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r>
              <a:rPr lang="en-US" dirty="0"/>
              <a:t>All the keys in a map must be unique and each key can only map to at most a single value.</a:t>
            </a:r>
          </a:p>
          <a:p>
            <a:r>
              <a:rPr lang="en-US" dirty="0"/>
              <a:t>Keys should be </a:t>
            </a:r>
            <a:r>
              <a:rPr lang="en-US" b="1" dirty="0"/>
              <a:t>immutable</a:t>
            </a:r>
            <a:r>
              <a:rPr lang="en-US" dirty="0"/>
              <a:t>, the java documentation states that: </a:t>
            </a:r>
          </a:p>
          <a:p>
            <a:pPr lvl="1"/>
            <a:r>
              <a:rPr lang="en-US" i="1" dirty="0"/>
              <a:t>the behavior of a map is not specified if the value of an object is changed in a manner that affects equals comparisons while the object is a key in the map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interface does not inherit from Collection.</a:t>
            </a:r>
          </a:p>
          <a:p>
            <a:r>
              <a:rPr lang="en-US" dirty="0"/>
              <a:t>Public methods provide a similar role to those found in the Collection framework. </a:t>
            </a:r>
          </a:p>
          <a:p>
            <a:r>
              <a:rPr lang="en-US" dirty="0"/>
              <a:t>In total there are 8 different implementations and we will look at three of these: </a:t>
            </a:r>
            <a:r>
              <a:rPr lang="en-US" b="1" dirty="0"/>
              <a:t>HashMap</a:t>
            </a:r>
            <a:r>
              <a:rPr lang="en-US" dirty="0"/>
              <a:t>, </a:t>
            </a:r>
            <a:r>
              <a:rPr lang="en-US" b="1" dirty="0"/>
              <a:t>TreeMap</a:t>
            </a:r>
            <a:r>
              <a:rPr lang="en-US" dirty="0"/>
              <a:t> and </a:t>
            </a:r>
            <a:r>
              <a:rPr lang="en-US" b="1" dirty="0"/>
              <a:t>EnumMap</a:t>
            </a:r>
            <a:r>
              <a:rPr lang="en-US" dirty="0"/>
              <a:t>. </a:t>
            </a:r>
          </a:p>
          <a:p>
            <a:r>
              <a:rPr lang="en-US" dirty="0"/>
              <a:t>The table in the </a:t>
            </a:r>
            <a:r>
              <a:rPr lang="en-US" i="1" dirty="0"/>
              <a:t>course notes (chapter 12)</a:t>
            </a:r>
            <a:r>
              <a:rPr lang="en-US" dirty="0"/>
              <a:t> lists their constructors and methods.</a:t>
            </a:r>
          </a:p>
          <a:p>
            <a:pPr lvl="1"/>
            <a:r>
              <a:rPr lang="en-US" dirty="0"/>
              <a:t>add, replace, remove, search,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HashMap</a:t>
            </a:r>
            <a:r>
              <a:rPr lang="en-US" dirty="0"/>
              <a:t> is a Map implementation designed to store and retrieve an object in constant time e.g. O(1).</a:t>
            </a:r>
          </a:p>
          <a:p>
            <a:r>
              <a:rPr lang="en-US" dirty="0"/>
              <a:t>The HashMap is a general purpose Map, which should be used whenever you need a hashing based data structure for storing your key-value pairs.</a:t>
            </a:r>
          </a:p>
          <a:p>
            <a:endParaRPr lang="en-US" u="sng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TreeMap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TreeMap</a:t>
            </a:r>
            <a:r>
              <a:rPr lang="en-US" dirty="0"/>
              <a:t> is a tree based Map implementation designed to store elements in a predefined sorted order.</a:t>
            </a:r>
          </a:p>
          <a:p>
            <a:r>
              <a:rPr lang="en-US" dirty="0"/>
              <a:t>Elements will be returned in a sorted order while iterating over keys of the TreeMap.</a:t>
            </a:r>
          </a:p>
          <a:p>
            <a:r>
              <a:rPr lang="en-US" dirty="0"/>
              <a:t>When storing user defined objects, remember TreeMap uses </a:t>
            </a:r>
            <a:r>
              <a:rPr lang="en-US" b="1" dirty="0"/>
              <a:t>compareTo</a:t>
            </a:r>
            <a:r>
              <a:rPr lang="en-US" dirty="0"/>
              <a:t> for comparing keys.</a:t>
            </a:r>
          </a:p>
          <a:p>
            <a:endParaRPr lang="en-US" dirty="0"/>
          </a:p>
          <a:p>
            <a:endParaRPr lang="en-US" u="sng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TreeMap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– names of people with their profession:</a:t>
            </a:r>
          </a:p>
          <a:p>
            <a:pPr lvl="1"/>
            <a:r>
              <a:rPr lang="en-US" sz="1600" dirty="0"/>
              <a:t>{Anne=Doctor, Carmel=Lecturer, Fran=Lecturer, Jim=Doctor, Mary=Dentist}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373" y="2346609"/>
            <a:ext cx="7655672" cy="3623281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import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java.util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.*; 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class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MapTest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{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public static void main(String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args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[]){</a:t>
            </a:r>
          </a:p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	// create a map of names to occupations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Map&lt;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String,String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&gt; map = new TreeMap&lt;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String,String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&gt;(); 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Fran","Lecturer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("Jim", "Doctor");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Mary","Dentist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Carmel","Lecturer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Anne","Doctor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(map);</a:t>
            </a:r>
          </a:p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	// remove a pair from the map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map.remove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("Jim");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(map);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373" y="2007940"/>
            <a:ext cx="7655672" cy="3584809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// retrieve the set of keys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HashSet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&lt;String&gt; keys = new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HashSet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&lt;String&gt;(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map.keySet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());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(keys);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TreeSet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&lt;String&gt; prof = new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TreeSet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&lt;&gt;(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map.values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()); 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(prof);</a:t>
            </a:r>
          </a:p>
          <a:p>
            <a:pPr lvl="1" defTabSz="277200">
              <a:spcBef>
                <a:spcPts val="300"/>
              </a:spcBef>
            </a:pPr>
            <a:endParaRPr lang="en-US" sz="1400" dirty="0">
              <a:latin typeface="Courier Prime" charset="0"/>
              <a:ea typeface="Courier Prime" charset="0"/>
              <a:cs typeface="Courier Prime" charset="0"/>
            </a:endParaRPr>
          </a:p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// change profession for Mary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map.replace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Mary","Dentist","Lecturer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(map);</a:t>
            </a:r>
          </a:p>
          <a:p>
            <a:pPr lvl="1" defTabSz="277200">
              <a:spcBef>
                <a:spcPts val="300"/>
              </a:spcBef>
            </a:pPr>
            <a:r>
              <a:rPr lang="en-US" sz="1400" b="1" dirty="0">
                <a:latin typeface="Courier Prime" charset="0"/>
                <a:ea typeface="Courier Prime" charset="0"/>
                <a:cs typeface="Courier Prime" charset="0"/>
              </a:rPr>
              <a:t>//change profession of Fran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map.put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("</a:t>
            </a: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Fran","Doctor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"); </a:t>
            </a:r>
          </a:p>
          <a:p>
            <a:pPr lvl="1" defTabSz="277200">
              <a:spcBef>
                <a:spcPts val="300"/>
              </a:spcBef>
            </a:pPr>
            <a:r>
              <a:rPr lang="en-US" sz="1400" dirty="0" err="1">
                <a:latin typeface="Courier Prime" charset="0"/>
                <a:ea typeface="Courier Prime" charset="0"/>
                <a:cs typeface="Courier Prime" charset="0"/>
              </a:rPr>
              <a:t>System.out.println</a:t>
            </a: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(map); 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	}</a:t>
            </a:r>
          </a:p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}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EnumMap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enumerated type create a map where </a:t>
            </a:r>
            <a:r>
              <a:rPr lang="en-US" b="1" dirty="0"/>
              <a:t>keys</a:t>
            </a:r>
            <a:r>
              <a:rPr lang="en-US" dirty="0"/>
              <a:t> are just the </a:t>
            </a:r>
            <a:r>
              <a:rPr lang="en-US" b="1" dirty="0"/>
              <a:t>values</a:t>
            </a:r>
            <a:r>
              <a:rPr lang="en-US" dirty="0"/>
              <a:t> for the type. </a:t>
            </a:r>
          </a:p>
          <a:p>
            <a:r>
              <a:rPr lang="en-US" dirty="0"/>
              <a:t>In other words, </a:t>
            </a:r>
            <a:r>
              <a:rPr lang="en-US" b="1" dirty="0"/>
              <a:t>EnumMap</a:t>
            </a:r>
            <a:r>
              <a:rPr lang="en-US" dirty="0"/>
              <a:t> is optimized Map implementation exclusively for enum keys. </a:t>
            </a:r>
          </a:p>
          <a:p>
            <a:r>
              <a:rPr lang="en-US" dirty="0"/>
              <a:t>For example, only interested in certain nationalities!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If you are thinking of a high performance Map, EnumMap could be decent choice for enumeration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16/04/2018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373" y="3616607"/>
            <a:ext cx="7655672" cy="360850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defTabSz="277200">
              <a:spcBef>
                <a:spcPts val="300"/>
              </a:spcBef>
            </a:pPr>
            <a:r>
              <a:rPr lang="en-US" sz="1400" dirty="0">
                <a:latin typeface="Courier Prime" charset="0"/>
                <a:ea typeface="Courier Prime" charset="0"/>
                <a:cs typeface="Courier Prime" charset="0"/>
              </a:rPr>
              <a:t>Nationality{IRISH, SCOTTISH, WELSH, ENGLISH}</a:t>
            </a:r>
          </a:p>
        </p:txBody>
      </p:sp>
    </p:spTree>
    <p:extLst>
      <p:ext uri="{BB962C8B-B14F-4D97-AF65-F5344CB8AC3E}">
        <p14:creationId xmlns:p14="http://schemas.microsoft.com/office/powerpoint/2010/main" val="168797308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lecture_slides_template.potx</Template>
  <TotalTime>23576</TotalTime>
  <Words>1190</Words>
  <Application>Microsoft Office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Courier Prime</vt:lpstr>
      <vt:lpstr>Ubuntu</vt:lpstr>
      <vt:lpstr>Ubuntu Light</vt:lpstr>
      <vt:lpstr>lecture_slides_template</vt:lpstr>
      <vt:lpstr>Data Structures &amp; Algorithms</vt:lpstr>
      <vt:lpstr>Lecture 10</vt:lpstr>
      <vt:lpstr>Maps</vt:lpstr>
      <vt:lpstr>Maps</vt:lpstr>
      <vt:lpstr>Maps – HashMap</vt:lpstr>
      <vt:lpstr>Maps – TreeMap</vt:lpstr>
      <vt:lpstr>Maps – TreeMap</vt:lpstr>
      <vt:lpstr>Maps – TreeMap</vt:lpstr>
      <vt:lpstr>Maps – EnumMap</vt:lpstr>
      <vt:lpstr>Maps – EnumMap</vt:lpstr>
      <vt:lpstr>Maps – EnumMap</vt:lpstr>
      <vt:lpstr>Generic Bag Problem</vt:lpstr>
      <vt:lpstr>Generic Bag Problem</vt:lpstr>
      <vt:lpstr>Generic Bag Problem</vt:lpstr>
      <vt:lpstr>Generic Bag Problem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Eoin Carroll</cp:lastModifiedBy>
  <cp:revision>1825</cp:revision>
  <cp:lastPrinted>2015-04-09T15:31:05Z</cp:lastPrinted>
  <dcterms:created xsi:type="dcterms:W3CDTF">2014-09-17T16:20:56Z</dcterms:created>
  <dcterms:modified xsi:type="dcterms:W3CDTF">2019-04-24T11:21:01Z</dcterms:modified>
</cp:coreProperties>
</file>