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 id="264" r:id="rId8"/>
    <p:sldId id="265" r:id="rId9"/>
    <p:sldId id="266" r:id="rId10"/>
    <p:sldId id="267" r:id="rId11"/>
    <p:sldId id="268"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nl-NL"/>
              <a:t>Klik om de stijl te bewerken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81A23C8B-4E99-4FD3-9480-3A2F1A45272D}" type="datetimeFigureOut">
              <a:rPr lang="nl-NL" smtClean="0"/>
              <a:t>14-12-2017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D580013-E25F-402E-92C0-0AC0ED6E3285}" type="slidenum">
              <a:rPr lang="nl-NL" smtClean="0"/>
              <a:t>‹nr.›</a:t>
            </a:fld>
            <a:endParaRPr lang="nl-NL"/>
          </a:p>
        </p:txBody>
      </p:sp>
    </p:spTree>
    <p:extLst>
      <p:ext uri="{BB962C8B-B14F-4D97-AF65-F5344CB8AC3E}">
        <p14:creationId xmlns:p14="http://schemas.microsoft.com/office/powerpoint/2010/main" val="96054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nl-NL"/>
              <a:t>Klik om de stijl te bewerken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81A23C8B-4E99-4FD3-9480-3A2F1A45272D}" type="datetimeFigureOut">
              <a:rPr lang="nl-NL" smtClean="0"/>
              <a:t>14-12-2017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D580013-E25F-402E-92C0-0AC0ED6E3285}" type="slidenum">
              <a:rPr lang="nl-NL" smtClean="0"/>
              <a:t>‹nr.›</a:t>
            </a:fld>
            <a:endParaRPr lang="nl-NL"/>
          </a:p>
        </p:txBody>
      </p:sp>
    </p:spTree>
    <p:extLst>
      <p:ext uri="{BB962C8B-B14F-4D97-AF65-F5344CB8AC3E}">
        <p14:creationId xmlns:p14="http://schemas.microsoft.com/office/powerpoint/2010/main" val="298074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nl-NL"/>
              <a:t>Klik om de stijl te bewerken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nl-NL"/>
              <a:t>Tekststijl van het model bewerken</a:t>
            </a:r>
          </a:p>
        </p:txBody>
      </p:sp>
      <p:sp>
        <p:nvSpPr>
          <p:cNvPr id="4" name="Date Placeholder 3"/>
          <p:cNvSpPr>
            <a:spLocks noGrp="1"/>
          </p:cNvSpPr>
          <p:nvPr>
            <p:ph type="dt" sz="half" idx="10"/>
          </p:nvPr>
        </p:nvSpPr>
        <p:spPr/>
        <p:txBody>
          <a:bodyPr/>
          <a:lstStyle/>
          <a:p>
            <a:fld id="{81A23C8B-4E99-4FD3-9480-3A2F1A45272D}" type="datetimeFigureOut">
              <a:rPr lang="nl-NL" smtClean="0"/>
              <a:t>14-12-2017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D580013-E25F-402E-92C0-0AC0ED6E3285}" type="slidenum">
              <a:rPr lang="nl-NL" smtClean="0"/>
              <a:t>‹nr.›</a:t>
            </a:fld>
            <a:endParaRPr lang="nl-NL"/>
          </a:p>
        </p:txBody>
      </p:sp>
    </p:spTree>
    <p:extLst>
      <p:ext uri="{BB962C8B-B14F-4D97-AF65-F5344CB8AC3E}">
        <p14:creationId xmlns:p14="http://schemas.microsoft.com/office/powerpoint/2010/main" val="101510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nl-NL"/>
              <a:t>Klik om de stijl te bewerken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nl-NL"/>
              <a:t>Tekststijl van het model bewerken</a:t>
            </a:r>
          </a:p>
        </p:txBody>
      </p:sp>
      <p:sp>
        <p:nvSpPr>
          <p:cNvPr id="2" name="Date Placeholder 1"/>
          <p:cNvSpPr>
            <a:spLocks noGrp="1"/>
          </p:cNvSpPr>
          <p:nvPr>
            <p:ph type="dt" sz="half" idx="10"/>
          </p:nvPr>
        </p:nvSpPr>
        <p:spPr/>
        <p:txBody>
          <a:bodyPr/>
          <a:lstStyle/>
          <a:p>
            <a:fld id="{81A23C8B-4E99-4FD3-9480-3A2F1A45272D}" type="datetimeFigureOut">
              <a:rPr lang="nl-NL" smtClean="0"/>
              <a:t>14-12-2017</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8D580013-E25F-402E-92C0-0AC0ED6E3285}" type="slidenum">
              <a:rPr lang="nl-NL" smtClean="0"/>
              <a:t>‹nr.›</a:t>
            </a:fld>
            <a:endParaRPr lang="nl-NL"/>
          </a:p>
        </p:txBody>
      </p:sp>
    </p:spTree>
    <p:extLst>
      <p:ext uri="{BB962C8B-B14F-4D97-AF65-F5344CB8AC3E}">
        <p14:creationId xmlns:p14="http://schemas.microsoft.com/office/powerpoint/2010/main" val="634855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81A23C8B-4E99-4FD3-9480-3A2F1A45272D}" type="datetimeFigureOut">
              <a:rPr lang="nl-NL" smtClean="0"/>
              <a:t>14-12-2017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D580013-E25F-402E-92C0-0AC0ED6E3285}" type="slidenum">
              <a:rPr lang="nl-NL" smtClean="0"/>
              <a:t>‹nr.›</a:t>
            </a:fld>
            <a:endParaRPr lang="nl-NL"/>
          </a:p>
        </p:txBody>
      </p:sp>
    </p:spTree>
    <p:extLst>
      <p:ext uri="{BB962C8B-B14F-4D97-AF65-F5344CB8AC3E}">
        <p14:creationId xmlns:p14="http://schemas.microsoft.com/office/powerpoint/2010/main" val="3779660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81A23C8B-4E99-4FD3-9480-3A2F1A45272D}" type="datetimeFigureOut">
              <a:rPr lang="nl-NL" smtClean="0"/>
              <a:t>14-12-2017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D580013-E25F-402E-92C0-0AC0ED6E3285}" type="slidenum">
              <a:rPr lang="nl-NL" smtClean="0"/>
              <a:t>‹nr.›</a:t>
            </a:fld>
            <a:endParaRPr lang="nl-NL"/>
          </a:p>
        </p:txBody>
      </p:sp>
    </p:spTree>
    <p:extLst>
      <p:ext uri="{BB962C8B-B14F-4D97-AF65-F5344CB8AC3E}">
        <p14:creationId xmlns:p14="http://schemas.microsoft.com/office/powerpoint/2010/main" val="118196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nl-NL"/>
              <a:t>Klik om de stijl te bewerken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81A23C8B-4E99-4FD3-9480-3A2F1A45272D}" type="datetimeFigureOut">
              <a:rPr lang="nl-NL" smtClean="0"/>
              <a:t>14-12-2017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D580013-E25F-402E-92C0-0AC0ED6E3285}" type="slidenum">
              <a:rPr lang="nl-NL" smtClean="0"/>
              <a:t>‹nr.›</a:t>
            </a:fld>
            <a:endParaRPr lang="nl-NL"/>
          </a:p>
        </p:txBody>
      </p:sp>
    </p:spTree>
    <p:extLst>
      <p:ext uri="{BB962C8B-B14F-4D97-AF65-F5344CB8AC3E}">
        <p14:creationId xmlns:p14="http://schemas.microsoft.com/office/powerpoint/2010/main" val="256445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nl-NL"/>
              <a:t>Klik om de stijl te bewerken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81A23C8B-4E99-4FD3-9480-3A2F1A45272D}" type="datetimeFigureOut">
              <a:rPr lang="nl-NL" smtClean="0"/>
              <a:t>14-12-2017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D580013-E25F-402E-92C0-0AC0ED6E3285}" type="slidenum">
              <a:rPr lang="nl-NL" smtClean="0"/>
              <a:t>‹nr.›</a:t>
            </a:fld>
            <a:endParaRPr lang="nl-NL"/>
          </a:p>
        </p:txBody>
      </p:sp>
    </p:spTree>
    <p:extLst>
      <p:ext uri="{BB962C8B-B14F-4D97-AF65-F5344CB8AC3E}">
        <p14:creationId xmlns:p14="http://schemas.microsoft.com/office/powerpoint/2010/main" val="400981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81A23C8B-4E99-4FD3-9480-3A2F1A45272D}" type="datetimeFigureOut">
              <a:rPr lang="nl-NL" smtClean="0"/>
              <a:t>14-12-2017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D580013-E25F-402E-92C0-0AC0ED6E3285}" type="slidenum">
              <a:rPr lang="nl-NL" smtClean="0"/>
              <a:t>‹nr.›</a:t>
            </a:fld>
            <a:endParaRPr lang="nl-NL"/>
          </a:p>
        </p:txBody>
      </p:sp>
    </p:spTree>
    <p:extLst>
      <p:ext uri="{BB962C8B-B14F-4D97-AF65-F5344CB8AC3E}">
        <p14:creationId xmlns:p14="http://schemas.microsoft.com/office/powerpoint/2010/main" val="3783902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nl-NL"/>
              <a:t>Klik om de stijl te bewerken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81A23C8B-4E99-4FD3-9480-3A2F1A45272D}" type="datetimeFigureOut">
              <a:rPr lang="nl-NL" smtClean="0"/>
              <a:t>14-12-2017</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8D580013-E25F-402E-92C0-0AC0ED6E3285}" type="slidenum">
              <a:rPr lang="nl-NL" smtClean="0"/>
              <a:t>‹nr.›</a:t>
            </a:fld>
            <a:endParaRPr lang="nl-NL"/>
          </a:p>
        </p:txBody>
      </p:sp>
    </p:spTree>
    <p:extLst>
      <p:ext uri="{BB962C8B-B14F-4D97-AF65-F5344CB8AC3E}">
        <p14:creationId xmlns:p14="http://schemas.microsoft.com/office/powerpoint/2010/main" val="3532340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81A23C8B-4E99-4FD3-9480-3A2F1A45272D}" type="datetimeFigureOut">
              <a:rPr lang="nl-NL" smtClean="0"/>
              <a:t>14-12-2017</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8D580013-E25F-402E-92C0-0AC0ED6E3285}" type="slidenum">
              <a:rPr lang="nl-NL" smtClean="0"/>
              <a:t>‹nr.›</a:t>
            </a:fld>
            <a:endParaRPr lang="nl-NL"/>
          </a:p>
        </p:txBody>
      </p:sp>
    </p:spTree>
    <p:extLst>
      <p:ext uri="{BB962C8B-B14F-4D97-AF65-F5344CB8AC3E}">
        <p14:creationId xmlns:p14="http://schemas.microsoft.com/office/powerpoint/2010/main" val="425679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A23C8B-4E99-4FD3-9480-3A2F1A45272D}" type="datetimeFigureOut">
              <a:rPr lang="nl-NL" smtClean="0"/>
              <a:t>14-12-2017</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8D580013-E25F-402E-92C0-0AC0ED6E3285}" type="slidenum">
              <a:rPr lang="nl-NL" smtClean="0"/>
              <a:t>‹nr.›</a:t>
            </a:fld>
            <a:endParaRPr lang="nl-NL"/>
          </a:p>
        </p:txBody>
      </p:sp>
    </p:spTree>
    <p:extLst>
      <p:ext uri="{BB962C8B-B14F-4D97-AF65-F5344CB8AC3E}">
        <p14:creationId xmlns:p14="http://schemas.microsoft.com/office/powerpoint/2010/main" val="5871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nl-NL"/>
              <a:t>Klik om de stijl te bewerken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81A23C8B-4E99-4FD3-9480-3A2F1A45272D}" type="datetimeFigureOut">
              <a:rPr lang="nl-NL" smtClean="0"/>
              <a:t>14-12-2017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D580013-E25F-402E-92C0-0AC0ED6E3285}" type="slidenum">
              <a:rPr lang="nl-NL" smtClean="0"/>
              <a:t>‹nr.›</a:t>
            </a:fld>
            <a:endParaRPr lang="nl-NL"/>
          </a:p>
        </p:txBody>
      </p:sp>
    </p:spTree>
    <p:extLst>
      <p:ext uri="{BB962C8B-B14F-4D97-AF65-F5344CB8AC3E}">
        <p14:creationId xmlns:p14="http://schemas.microsoft.com/office/powerpoint/2010/main" val="54187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nl-NL"/>
              <a:t>Klik om de stijl te bewerken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a:xfrm>
            <a:off x="3885810" y="6041362"/>
            <a:ext cx="976879" cy="365125"/>
          </a:xfrm>
        </p:spPr>
        <p:txBody>
          <a:bodyPr/>
          <a:lstStyle/>
          <a:p>
            <a:fld id="{81A23C8B-4E99-4FD3-9480-3A2F1A45272D}" type="datetimeFigureOut">
              <a:rPr lang="nl-NL" smtClean="0"/>
              <a:t>14-12-2017</a:t>
            </a:fld>
            <a:endParaRPr lang="nl-NL"/>
          </a:p>
        </p:txBody>
      </p:sp>
      <p:sp>
        <p:nvSpPr>
          <p:cNvPr id="6" name="Footer Placeholder 5"/>
          <p:cNvSpPr>
            <a:spLocks noGrp="1"/>
          </p:cNvSpPr>
          <p:nvPr>
            <p:ph type="ftr" sz="quarter" idx="11"/>
          </p:nvPr>
        </p:nvSpPr>
        <p:spPr>
          <a:xfrm>
            <a:off x="590396" y="6041362"/>
            <a:ext cx="3295413" cy="365125"/>
          </a:xfrm>
        </p:spPr>
        <p:txBody>
          <a:bodyPr/>
          <a:lstStyle/>
          <a:p>
            <a:endParaRPr lang="nl-NL"/>
          </a:p>
        </p:txBody>
      </p:sp>
      <p:sp>
        <p:nvSpPr>
          <p:cNvPr id="7" name="Slide Number Placeholder 6"/>
          <p:cNvSpPr>
            <a:spLocks noGrp="1"/>
          </p:cNvSpPr>
          <p:nvPr>
            <p:ph type="sldNum" sz="quarter" idx="12"/>
          </p:nvPr>
        </p:nvSpPr>
        <p:spPr>
          <a:xfrm>
            <a:off x="4862689" y="5915888"/>
            <a:ext cx="1062155" cy="490599"/>
          </a:xfrm>
        </p:spPr>
        <p:txBody>
          <a:bodyPr/>
          <a:lstStyle/>
          <a:p>
            <a:fld id="{8D580013-E25F-402E-92C0-0AC0ED6E3285}" type="slidenum">
              <a:rPr lang="nl-NL" smtClean="0"/>
              <a:t>‹nr.›</a:t>
            </a:fld>
            <a:endParaRPr lang="nl-NL"/>
          </a:p>
        </p:txBody>
      </p:sp>
    </p:spTree>
    <p:extLst>
      <p:ext uri="{BB962C8B-B14F-4D97-AF65-F5344CB8AC3E}">
        <p14:creationId xmlns:p14="http://schemas.microsoft.com/office/powerpoint/2010/main" val="312736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nl-NL"/>
              <a:t>Klik om de stijl te bewerken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nl-NL"/>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1A23C8B-4E99-4FD3-9480-3A2F1A45272D}" type="datetimeFigureOut">
              <a:rPr lang="nl-NL" smtClean="0"/>
              <a:t>14-12-2017</a:t>
            </a:fld>
            <a:endParaRPr lang="nl-NL"/>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D580013-E25F-402E-92C0-0AC0ED6E3285}" type="slidenum">
              <a:rPr lang="nl-NL" smtClean="0"/>
              <a:t>‹nr.›</a:t>
            </a:fld>
            <a:endParaRPr lang="nl-NL"/>
          </a:p>
        </p:txBody>
      </p:sp>
    </p:spTree>
    <p:extLst>
      <p:ext uri="{BB962C8B-B14F-4D97-AF65-F5344CB8AC3E}">
        <p14:creationId xmlns:p14="http://schemas.microsoft.com/office/powerpoint/2010/main" val="129277340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nl.wikipedia.org/wiki/Versiebeheersysteem" TargetMode="Externa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guides.github.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99B4D6-9F31-4745-8A48-7F0D6C9DDFAA}"/>
              </a:ext>
            </a:extLst>
          </p:cNvPr>
          <p:cNvSpPr>
            <a:spLocks noGrp="1"/>
          </p:cNvSpPr>
          <p:nvPr>
            <p:ph type="ctrTitle"/>
          </p:nvPr>
        </p:nvSpPr>
        <p:spPr>
          <a:xfrm>
            <a:off x="1524000" y="1122363"/>
            <a:ext cx="9144000" cy="1420115"/>
          </a:xfrm>
        </p:spPr>
        <p:txBody>
          <a:bodyPr>
            <a:normAutofit/>
          </a:bodyPr>
          <a:lstStyle/>
          <a:p>
            <a:r>
              <a:rPr lang="nl-NL" dirty="0"/>
              <a:t>Versiebeheersysteem</a:t>
            </a:r>
          </a:p>
        </p:txBody>
      </p:sp>
      <p:sp>
        <p:nvSpPr>
          <p:cNvPr id="3" name="Ondertitel 2">
            <a:extLst>
              <a:ext uri="{FF2B5EF4-FFF2-40B4-BE49-F238E27FC236}">
                <a16:creationId xmlns:a16="http://schemas.microsoft.com/office/drawing/2014/main" id="{3501AE5B-53C3-41DC-AA74-5A304A81D48C}"/>
              </a:ext>
            </a:extLst>
          </p:cNvPr>
          <p:cNvSpPr>
            <a:spLocks noGrp="1"/>
          </p:cNvSpPr>
          <p:nvPr>
            <p:ph type="subTitle" idx="1"/>
          </p:nvPr>
        </p:nvSpPr>
        <p:spPr/>
        <p:txBody>
          <a:bodyPr/>
          <a:lstStyle/>
          <a:p>
            <a:endParaRPr lang="nl-NL" dirty="0"/>
          </a:p>
        </p:txBody>
      </p:sp>
      <p:pic>
        <p:nvPicPr>
          <p:cNvPr id="5" name="Afbeelding 4">
            <a:extLst>
              <a:ext uri="{FF2B5EF4-FFF2-40B4-BE49-F238E27FC236}">
                <a16:creationId xmlns:a16="http://schemas.microsoft.com/office/drawing/2014/main" id="{2AC69440-8599-424B-8D41-DCA9515B2CE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04" b="90027" l="9930" r="93581">
                        <a14:foregroundMark x1="90171" y1="66577" x2="93581" y2="75472"/>
                        <a14:foregroundMark x1="83149" y1="85984" x2="75527" y2="84636"/>
                        <a14:foregroundMark x1="75527" y1="84636" x2="70010" y2="78976"/>
                        <a14:foregroundMark x1="56971" y1="78167" x2="53761" y2="90027"/>
                        <a14:foregroundMark x1="53761" y1="90027" x2="49047" y2="87871"/>
                        <a14:foregroundMark x1="66399" y1="40162" x2="69609" y2="29380"/>
                        <a14:foregroundMark x1="69609" y1="29380" x2="70411" y2="30728"/>
                        <a14:foregroundMark x1="67101" y1="34232" x2="63190" y2="32345"/>
                        <a14:foregroundMark x1="73821" y1="49865" x2="73821" y2="49865"/>
                        <a14:foregroundMark x1="20060" y1="22642" x2="17954" y2="35580"/>
                        <a14:foregroundMark x1="20014" y1="36557" x2="23069" y2="38005"/>
                        <a14:foregroundMark x1="17954" y1="35580" x2="19919" y2="36511"/>
                        <a14:foregroundMark x1="23069" y1="38005" x2="23270" y2="38005"/>
                        <a14:foregroundMark x1="26620" y1="27224" x2="26780" y2="24528"/>
                        <a14:foregroundMark x1="26572" y1="28032" x2="26620" y2="27224"/>
                        <a14:foregroundMark x1="26010" y1="37466" x2="26283" y2="32884"/>
                        <a14:foregroundMark x1="25978" y1="38005" x2="26010" y2="37466"/>
                        <a14:foregroundMark x1="29985" y1="34124" x2="30291" y2="35040"/>
                        <a14:foregroundMark x1="28398" y1="29369" x2="28689" y2="30240"/>
                        <a14:foregroundMark x1="26780" y1="24528" x2="27250" y2="25934"/>
                        <a14:foregroundMark x1="30291" y1="35040" x2="29921" y2="35331"/>
                        <a14:foregroundMark x1="33701" y1="38005" x2="34905" y2="21024"/>
                        <a14:foregroundMark x1="21364" y1="59299" x2="29087" y2="63881"/>
                        <a14:foregroundMark x1="38014" y1="82210" x2="20963" y2="81132"/>
                        <a14:foregroundMark x1="20963" y1="81132" x2="18054" y2="67655"/>
                        <a14:foregroundMark x1="18054" y1="67655" x2="17954" y2="53908"/>
                        <a14:foregroundMark x1="17954" y1="53908" x2="34504" y2="56873"/>
                        <a14:foregroundMark x1="34504" y1="56873" x2="37212" y2="71968"/>
                        <a14:foregroundMark x1="37212" y1="71968" x2="37312" y2="79245"/>
                        <a14:foregroundMark x1="46941" y1="87871" x2="46941" y2="87871"/>
                        <a14:foregroundMark x1="37613" y1="66846" x2="30792" y2="66307"/>
                        <a14:backgroundMark x1="68806" y1="56065" x2="70411" y2="54447"/>
                        <a14:backgroundMark x1="62688" y1="55795" x2="62588" y2="55526"/>
                        <a14:backgroundMark x1="70913" y1="52561" x2="72116" y2="52561"/>
                        <a14:backgroundMark x1="73821" y1="52022" x2="73821" y2="52022"/>
                        <a14:backgroundMark x1="74724" y1="51752" x2="74724" y2="51752"/>
                        <a14:backgroundMark x1="59077" y1="80054" x2="59077" y2="80054"/>
                        <a14:backgroundMark x1="55667" y1="74663" x2="55667" y2="74663"/>
                        <a14:backgroundMark x1="28285" y1="37466" x2="28385" y2="31267"/>
                        <a14:backgroundMark x1="28686" y1="34501" x2="28385" y2="28841"/>
                        <a14:backgroundMark x1="28385" y1="28841" x2="28385" y2="28841"/>
                        <a14:backgroundMark x1="28586" y1="28032" x2="28084" y2="37466"/>
                        <a14:backgroundMark x1="27482" y1="37466" x2="27482" y2="37466"/>
                        <a14:backgroundMark x1="27482" y1="37466" x2="27482" y2="37466"/>
                        <a14:backgroundMark x1="27583" y1="37736" x2="27683" y2="28032"/>
                        <a14:backgroundMark x1="27984" y1="27224" x2="27984" y2="27224"/>
                        <a14:backgroundMark x1="27482" y1="27224" x2="27482" y2="27224"/>
                        <a14:backgroundMark x1="27482" y1="27224" x2="27482" y2="27224"/>
                        <a14:backgroundMark x1="27482" y1="27224" x2="28084" y2="27763"/>
                        <a14:backgroundMark x1="35607" y1="34501" x2="35807" y2="32615"/>
                        <a14:backgroundMark x1="20160" y1="34771" x2="20562" y2="32615"/>
                        <a14:backgroundMark x1="27482" y1="28032" x2="27482" y2="32884"/>
                        <a14:backgroundMark x1="27683" y1="26415" x2="27382" y2="26146"/>
                        <a14:backgroundMark x1="27583" y1="27493" x2="27783" y2="27224"/>
                        <a14:backgroundMark x1="27984" y1="28571" x2="27984" y2="28571"/>
                        <a14:backgroundMark x1="28887" y1="30997" x2="28686" y2="29919"/>
                        <a14:backgroundMark x1="28686" y1="31806" x2="28686" y2="28302"/>
                        <a14:backgroundMark x1="27884" y1="29111" x2="28084" y2="27763"/>
                        <a14:backgroundMark x1="28084" y1="27763" x2="28185" y2="28571"/>
                        <a14:backgroundMark x1="28084" y1="31536" x2="27482" y2="27493"/>
                        <a14:backgroundMark x1="28084" y1="30189" x2="27984" y2="38814"/>
                        <a14:backgroundMark x1="27984" y1="38814" x2="27583" y2="26954"/>
                        <a14:backgroundMark x1="27583" y1="26954" x2="27583" y2="26954"/>
                        <a14:backgroundMark x1="27884" y1="27493" x2="27382" y2="26685"/>
                      </a14:backgroundRemoval>
                    </a14:imgEffect>
                  </a14:imgLayer>
                </a14:imgProps>
              </a:ext>
            </a:extLst>
          </a:blip>
          <a:stretch>
            <a:fillRect/>
          </a:stretch>
        </p:blipFill>
        <p:spPr>
          <a:xfrm>
            <a:off x="209583" y="2182046"/>
            <a:ext cx="9496425" cy="3533775"/>
          </a:xfrm>
          <a:prstGeom prst="rect">
            <a:avLst/>
          </a:prstGeom>
        </p:spPr>
      </p:pic>
    </p:spTree>
    <p:extLst>
      <p:ext uri="{BB962C8B-B14F-4D97-AF65-F5344CB8AC3E}">
        <p14:creationId xmlns:p14="http://schemas.microsoft.com/office/powerpoint/2010/main" val="601799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FD8AE1-F0FA-4765-B617-B4BD56835F2F}"/>
              </a:ext>
            </a:extLst>
          </p:cNvPr>
          <p:cNvSpPr>
            <a:spLocks noGrp="1"/>
          </p:cNvSpPr>
          <p:nvPr>
            <p:ph type="title"/>
          </p:nvPr>
        </p:nvSpPr>
        <p:spPr/>
        <p:txBody>
          <a:bodyPr/>
          <a:lstStyle/>
          <a:p>
            <a:r>
              <a:rPr lang="nl-NL" dirty="0"/>
              <a:t>Opzet: Open een Pull-Aanvraag</a:t>
            </a:r>
          </a:p>
        </p:txBody>
      </p:sp>
      <p:sp>
        <p:nvSpPr>
          <p:cNvPr id="3" name="Tijdelijke aanduiding voor inhoud 2">
            <a:extLst>
              <a:ext uri="{FF2B5EF4-FFF2-40B4-BE49-F238E27FC236}">
                <a16:creationId xmlns:a16="http://schemas.microsoft.com/office/drawing/2014/main" id="{4C3B2863-9FFA-46F0-91F3-E955B43A4FC8}"/>
              </a:ext>
            </a:extLst>
          </p:cNvPr>
          <p:cNvSpPr>
            <a:spLocks noGrp="1"/>
          </p:cNvSpPr>
          <p:nvPr>
            <p:ph idx="1"/>
          </p:nvPr>
        </p:nvSpPr>
        <p:spPr/>
        <p:txBody>
          <a:bodyPr/>
          <a:lstStyle/>
          <a:p>
            <a:r>
              <a:rPr lang="nl-NL" dirty="0"/>
              <a:t>Klik op de  </a:t>
            </a:r>
            <a:r>
              <a:rPr lang="nl-NL" b="1" dirty="0"/>
              <a:t>Pull </a:t>
            </a:r>
            <a:r>
              <a:rPr lang="nl-NL" b="1" dirty="0" err="1"/>
              <a:t>Request</a:t>
            </a:r>
            <a:r>
              <a:rPr lang="nl-NL" dirty="0"/>
              <a:t> tab, en vervolgens van de Pull </a:t>
            </a:r>
            <a:r>
              <a:rPr lang="nl-NL" dirty="0" err="1"/>
              <a:t>Request</a:t>
            </a:r>
            <a:r>
              <a:rPr lang="nl-NL" dirty="0"/>
              <a:t> pagina, klik op de groene </a:t>
            </a:r>
            <a:r>
              <a:rPr lang="nl-NL" b="1" dirty="0"/>
              <a:t>New pull </a:t>
            </a:r>
            <a:r>
              <a:rPr lang="nl-NL" b="1" dirty="0" err="1"/>
              <a:t>Request</a:t>
            </a:r>
            <a:r>
              <a:rPr lang="nl-NL" b="1" dirty="0"/>
              <a:t> </a:t>
            </a:r>
            <a:r>
              <a:rPr lang="nl-NL" dirty="0"/>
              <a:t>knop.</a:t>
            </a:r>
          </a:p>
          <a:p>
            <a:r>
              <a:rPr lang="nl-NL" dirty="0"/>
              <a:t>In de Vergelijkingen voorbeeld selecteert u de tak die u hebt gemaakt, </a:t>
            </a:r>
            <a:r>
              <a:rPr lang="nl-NL" dirty="0" err="1"/>
              <a:t>readme-edits</a:t>
            </a:r>
            <a:r>
              <a:rPr lang="nl-NL" dirty="0"/>
              <a:t> te vergelijken met master(het origineel).</a:t>
            </a:r>
          </a:p>
          <a:p>
            <a:r>
              <a:rPr lang="nl-NL" dirty="0"/>
              <a:t>Bekijk uw wijzigingen in de </a:t>
            </a:r>
            <a:r>
              <a:rPr lang="nl-NL" dirty="0" err="1"/>
              <a:t>diff's</a:t>
            </a:r>
            <a:r>
              <a:rPr lang="nl-NL" dirty="0"/>
              <a:t> op de pagina Vergelijken, zorg ervoor dat ze zijn wat u wilt indienen.</a:t>
            </a:r>
          </a:p>
          <a:p>
            <a:r>
              <a:rPr lang="nl-NL" dirty="0"/>
              <a:t>Als u tevreden bent dat dit de wijzigingen die u wilt voorleggen bent, klikt u op de grote groene </a:t>
            </a:r>
            <a:r>
              <a:rPr lang="nl-NL" b="1" dirty="0" err="1"/>
              <a:t>Create</a:t>
            </a:r>
            <a:r>
              <a:rPr lang="nl-NL" b="1" dirty="0"/>
              <a:t> Pull </a:t>
            </a:r>
            <a:r>
              <a:rPr lang="nl-NL" b="1" dirty="0" err="1"/>
              <a:t>Request</a:t>
            </a:r>
            <a:r>
              <a:rPr lang="nl-NL" dirty="0"/>
              <a:t> knop.</a:t>
            </a:r>
          </a:p>
          <a:p>
            <a:r>
              <a:rPr lang="nl-NL" dirty="0"/>
              <a:t>Geef je pull-aanvraag een titel en schrijf een korte beschrijving van je wijzigingen.</a:t>
            </a:r>
          </a:p>
        </p:txBody>
      </p:sp>
    </p:spTree>
    <p:extLst>
      <p:ext uri="{BB962C8B-B14F-4D97-AF65-F5344CB8AC3E}">
        <p14:creationId xmlns:p14="http://schemas.microsoft.com/office/powerpoint/2010/main" val="2380558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DBA06C-9C33-43DB-A012-38A32E1F4ABE}"/>
              </a:ext>
            </a:extLst>
          </p:cNvPr>
          <p:cNvSpPr>
            <a:spLocks noGrp="1"/>
          </p:cNvSpPr>
          <p:nvPr>
            <p:ph type="title"/>
          </p:nvPr>
        </p:nvSpPr>
        <p:spPr/>
        <p:txBody>
          <a:bodyPr/>
          <a:lstStyle/>
          <a:p>
            <a:r>
              <a:rPr lang="nl-NL" dirty="0"/>
              <a:t>Opzet: Voeg pull </a:t>
            </a:r>
            <a:r>
              <a:rPr lang="nl-NL" dirty="0" err="1"/>
              <a:t>request</a:t>
            </a:r>
            <a:r>
              <a:rPr lang="nl-NL" dirty="0"/>
              <a:t> samen</a:t>
            </a:r>
          </a:p>
        </p:txBody>
      </p:sp>
      <p:sp>
        <p:nvSpPr>
          <p:cNvPr id="3" name="Tijdelijke aanduiding voor inhoud 2">
            <a:extLst>
              <a:ext uri="{FF2B5EF4-FFF2-40B4-BE49-F238E27FC236}">
                <a16:creationId xmlns:a16="http://schemas.microsoft.com/office/drawing/2014/main" id="{B9726E69-E79E-4B17-9688-8B9A6402952C}"/>
              </a:ext>
            </a:extLst>
          </p:cNvPr>
          <p:cNvSpPr>
            <a:spLocks noGrp="1"/>
          </p:cNvSpPr>
          <p:nvPr>
            <p:ph idx="1"/>
          </p:nvPr>
        </p:nvSpPr>
        <p:spPr/>
        <p:txBody>
          <a:bodyPr/>
          <a:lstStyle/>
          <a:p>
            <a:r>
              <a:rPr lang="nl-NL" dirty="0"/>
              <a:t>Klik op de groene knop Trekaanvraag trekken om de wijzigingen samen te voegen master.</a:t>
            </a:r>
          </a:p>
          <a:p>
            <a:r>
              <a:rPr lang="nl-NL" dirty="0"/>
              <a:t>Klik op Samenvoegen bevestigen .</a:t>
            </a:r>
          </a:p>
          <a:p>
            <a:r>
              <a:rPr lang="nl-NL" dirty="0"/>
              <a:t>Ga je gang en verwijder de </a:t>
            </a:r>
            <a:r>
              <a:rPr lang="nl-NL" dirty="0" err="1"/>
              <a:t>branch</a:t>
            </a:r>
            <a:r>
              <a:rPr lang="nl-NL" dirty="0"/>
              <a:t>, omdat de wijzigingen zijn opgenomen, met de knop Verwijderen </a:t>
            </a:r>
            <a:r>
              <a:rPr lang="nl-NL" dirty="0" err="1"/>
              <a:t>branch</a:t>
            </a:r>
            <a:r>
              <a:rPr lang="nl-NL" dirty="0"/>
              <a:t> in het paarse vak.</a:t>
            </a:r>
          </a:p>
        </p:txBody>
      </p:sp>
    </p:spTree>
    <p:extLst>
      <p:ext uri="{BB962C8B-B14F-4D97-AF65-F5344CB8AC3E}">
        <p14:creationId xmlns:p14="http://schemas.microsoft.com/office/powerpoint/2010/main" val="3831611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DD1890-1E36-4A60-A4BC-ECDE97887748}"/>
              </a:ext>
            </a:extLst>
          </p:cNvPr>
          <p:cNvSpPr>
            <a:spLocks noGrp="1"/>
          </p:cNvSpPr>
          <p:nvPr>
            <p:ph type="title"/>
          </p:nvPr>
        </p:nvSpPr>
        <p:spPr/>
        <p:txBody>
          <a:bodyPr/>
          <a:lstStyle/>
          <a:p>
            <a:r>
              <a:rPr lang="nl-NL" dirty="0"/>
              <a:t>Bronnen</a:t>
            </a:r>
          </a:p>
        </p:txBody>
      </p:sp>
      <p:sp>
        <p:nvSpPr>
          <p:cNvPr id="3" name="Tijdelijke aanduiding voor inhoud 2">
            <a:extLst>
              <a:ext uri="{FF2B5EF4-FFF2-40B4-BE49-F238E27FC236}">
                <a16:creationId xmlns:a16="http://schemas.microsoft.com/office/drawing/2014/main" id="{178AFDA9-7366-4CA9-963B-1B00AAA58399}"/>
              </a:ext>
            </a:extLst>
          </p:cNvPr>
          <p:cNvSpPr>
            <a:spLocks noGrp="1"/>
          </p:cNvSpPr>
          <p:nvPr>
            <p:ph idx="1"/>
          </p:nvPr>
        </p:nvSpPr>
        <p:spPr/>
        <p:txBody>
          <a:bodyPr/>
          <a:lstStyle/>
          <a:p>
            <a:r>
              <a:rPr lang="nl-NL" dirty="0">
                <a:hlinkClick r:id="rId2"/>
              </a:rPr>
              <a:t>https://nl.wikipedia.org/wiki/Versiebeheersysteem</a:t>
            </a:r>
            <a:endParaRPr lang="nl-NL" dirty="0"/>
          </a:p>
          <a:p>
            <a:r>
              <a:rPr lang="nl-NL" dirty="0">
                <a:hlinkClick r:id="rId3"/>
              </a:rPr>
              <a:t>https://github.com/</a:t>
            </a:r>
            <a:endParaRPr lang="nl-NL" dirty="0"/>
          </a:p>
          <a:p>
            <a:r>
              <a:rPr lang="nl-NL" dirty="0">
                <a:hlinkClick r:id="rId4"/>
              </a:rPr>
              <a:t>https://guides.github.com</a:t>
            </a:r>
            <a:endParaRPr lang="nl-NL" dirty="0"/>
          </a:p>
          <a:p>
            <a:r>
              <a:rPr lang="nl-NL" dirty="0">
                <a:hlinkClick r:id="rId5"/>
              </a:rPr>
              <a:t>https://guides.github.com/activities/hello-world/</a:t>
            </a:r>
            <a:endParaRPr lang="nl-NL" dirty="0"/>
          </a:p>
          <a:p>
            <a:endParaRPr lang="nl-NL" dirty="0"/>
          </a:p>
        </p:txBody>
      </p:sp>
    </p:spTree>
    <p:extLst>
      <p:ext uri="{BB962C8B-B14F-4D97-AF65-F5344CB8AC3E}">
        <p14:creationId xmlns:p14="http://schemas.microsoft.com/office/powerpoint/2010/main" val="1174400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2AB079-D39A-4FE0-991B-7D1B0C5660A9}"/>
              </a:ext>
            </a:extLst>
          </p:cNvPr>
          <p:cNvSpPr>
            <a:spLocks noGrp="1"/>
          </p:cNvSpPr>
          <p:nvPr>
            <p:ph type="title"/>
          </p:nvPr>
        </p:nvSpPr>
        <p:spPr/>
        <p:txBody>
          <a:bodyPr/>
          <a:lstStyle/>
          <a:p>
            <a:r>
              <a:rPr lang="nl-NL" dirty="0"/>
              <a:t>Afsluiting</a:t>
            </a:r>
          </a:p>
        </p:txBody>
      </p:sp>
      <p:sp>
        <p:nvSpPr>
          <p:cNvPr id="3" name="Tijdelijke aanduiding voor inhoud 2">
            <a:extLst>
              <a:ext uri="{FF2B5EF4-FFF2-40B4-BE49-F238E27FC236}">
                <a16:creationId xmlns:a16="http://schemas.microsoft.com/office/drawing/2014/main" id="{CFD76DD3-2FD4-40CC-9F0E-7F06A17107FB}"/>
              </a:ext>
            </a:extLst>
          </p:cNvPr>
          <p:cNvSpPr>
            <a:spLocks noGrp="1"/>
          </p:cNvSpPr>
          <p:nvPr>
            <p:ph idx="1"/>
          </p:nvPr>
        </p:nvSpPr>
        <p:spPr>
          <a:xfrm>
            <a:off x="810000" y="2222287"/>
            <a:ext cx="10554574" cy="3636511"/>
          </a:xfrm>
        </p:spPr>
        <p:txBody>
          <a:bodyPr/>
          <a:lstStyle/>
          <a:p>
            <a:endParaRPr lang="nl-NL" dirty="0"/>
          </a:p>
        </p:txBody>
      </p:sp>
      <p:pic>
        <p:nvPicPr>
          <p:cNvPr id="4" name="Afbeelding 3">
            <a:extLst>
              <a:ext uri="{FF2B5EF4-FFF2-40B4-BE49-F238E27FC236}">
                <a16:creationId xmlns:a16="http://schemas.microsoft.com/office/drawing/2014/main" id="{06066184-68BA-4112-8A80-9DC799B946E0}"/>
              </a:ext>
            </a:extLst>
          </p:cNvPr>
          <p:cNvPicPr>
            <a:picLocks noChangeAspect="1"/>
          </p:cNvPicPr>
          <p:nvPr/>
        </p:nvPicPr>
        <p:blipFill rotWithShape="1">
          <a:blip r:embed="rId2"/>
          <a:srcRect l="2250" r="2170"/>
          <a:stretch/>
        </p:blipFill>
        <p:spPr>
          <a:xfrm>
            <a:off x="3453847" y="2126305"/>
            <a:ext cx="5284304" cy="4146525"/>
          </a:xfrm>
          <a:prstGeom prst="rect">
            <a:avLst/>
          </a:prstGeom>
        </p:spPr>
      </p:pic>
    </p:spTree>
    <p:extLst>
      <p:ext uri="{BB962C8B-B14F-4D97-AF65-F5344CB8AC3E}">
        <p14:creationId xmlns:p14="http://schemas.microsoft.com/office/powerpoint/2010/main" val="125051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BF572E-4477-4BCB-9C6D-B2FA2B2A1374}"/>
              </a:ext>
            </a:extLst>
          </p:cNvPr>
          <p:cNvSpPr>
            <a:spLocks noGrp="1"/>
          </p:cNvSpPr>
          <p:nvPr>
            <p:ph type="title"/>
          </p:nvPr>
        </p:nvSpPr>
        <p:spPr/>
        <p:txBody>
          <a:bodyPr/>
          <a:lstStyle/>
          <a:p>
            <a:r>
              <a:rPr lang="nl-NL" dirty="0"/>
              <a:t>inhoudsopgave</a:t>
            </a:r>
          </a:p>
        </p:txBody>
      </p:sp>
      <p:sp>
        <p:nvSpPr>
          <p:cNvPr id="3" name="Tijdelijke aanduiding voor inhoud 2">
            <a:extLst>
              <a:ext uri="{FF2B5EF4-FFF2-40B4-BE49-F238E27FC236}">
                <a16:creationId xmlns:a16="http://schemas.microsoft.com/office/drawing/2014/main" id="{1E7D7554-EFBE-4FD1-B6C8-00B80FAB7BB8}"/>
              </a:ext>
            </a:extLst>
          </p:cNvPr>
          <p:cNvSpPr>
            <a:spLocks noGrp="1"/>
          </p:cNvSpPr>
          <p:nvPr>
            <p:ph idx="1"/>
          </p:nvPr>
        </p:nvSpPr>
        <p:spPr/>
        <p:txBody>
          <a:bodyPr/>
          <a:lstStyle/>
          <a:p>
            <a:r>
              <a:rPr lang="nl-NL" dirty="0"/>
              <a:t>Wat?</a:t>
            </a:r>
          </a:p>
          <a:p>
            <a:r>
              <a:rPr lang="nl-NL" dirty="0"/>
              <a:t>Methode</a:t>
            </a:r>
          </a:p>
          <a:p>
            <a:r>
              <a:rPr lang="nl-NL" dirty="0"/>
              <a:t>Gebruik</a:t>
            </a:r>
          </a:p>
          <a:p>
            <a:r>
              <a:rPr lang="nl-NL" dirty="0"/>
              <a:t>Opzet</a:t>
            </a:r>
          </a:p>
          <a:p>
            <a:r>
              <a:rPr lang="nl-NL" dirty="0"/>
              <a:t>Bronnen</a:t>
            </a:r>
          </a:p>
          <a:p>
            <a:r>
              <a:rPr lang="nl-NL" dirty="0"/>
              <a:t>Afsluiting</a:t>
            </a:r>
          </a:p>
        </p:txBody>
      </p:sp>
    </p:spTree>
    <p:extLst>
      <p:ext uri="{BB962C8B-B14F-4D97-AF65-F5344CB8AC3E}">
        <p14:creationId xmlns:p14="http://schemas.microsoft.com/office/powerpoint/2010/main" val="166897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E5CF7-7A9C-4A32-BD45-992A3F27F3F6}"/>
              </a:ext>
            </a:extLst>
          </p:cNvPr>
          <p:cNvSpPr>
            <a:spLocks noGrp="1"/>
          </p:cNvSpPr>
          <p:nvPr>
            <p:ph type="title"/>
          </p:nvPr>
        </p:nvSpPr>
        <p:spPr/>
        <p:txBody>
          <a:bodyPr/>
          <a:lstStyle/>
          <a:p>
            <a:r>
              <a:rPr lang="nl-NL" dirty="0"/>
              <a:t>Wat?</a:t>
            </a:r>
          </a:p>
        </p:txBody>
      </p:sp>
      <p:sp>
        <p:nvSpPr>
          <p:cNvPr id="3" name="Tijdelijke aanduiding voor inhoud 2">
            <a:extLst>
              <a:ext uri="{FF2B5EF4-FFF2-40B4-BE49-F238E27FC236}">
                <a16:creationId xmlns:a16="http://schemas.microsoft.com/office/drawing/2014/main" id="{C385640C-0FCC-4EA5-9316-528115B2CC90}"/>
              </a:ext>
            </a:extLst>
          </p:cNvPr>
          <p:cNvSpPr>
            <a:spLocks noGrp="1"/>
          </p:cNvSpPr>
          <p:nvPr>
            <p:ph idx="1"/>
          </p:nvPr>
        </p:nvSpPr>
        <p:spPr/>
        <p:txBody>
          <a:bodyPr/>
          <a:lstStyle/>
          <a:p>
            <a:r>
              <a:rPr lang="nl-NL" dirty="0"/>
              <a:t>Een </a:t>
            </a:r>
            <a:r>
              <a:rPr lang="nl-NL" b="1" dirty="0"/>
              <a:t>versiebeheersysteem</a:t>
            </a:r>
            <a:r>
              <a:rPr lang="nl-NL" dirty="0"/>
              <a:t> of VCS is een computerprogramma of een verzameling programma's waarmee men de wijzigingen in documenten, programma's of andere informatie bewaard in computerbestanden kan beheren.</a:t>
            </a:r>
          </a:p>
          <a:p>
            <a:r>
              <a:rPr lang="nl-NL" dirty="0"/>
              <a:t>Een versiebeheersysteem is meestal een apart programma, maar het is ook in beperkte mate ingebouwd in sommige software zoals tekstverwerkers en in verschillende CMS Systemen. </a:t>
            </a:r>
          </a:p>
          <a:p>
            <a:r>
              <a:rPr lang="nl-NL" dirty="0"/>
              <a:t>Het is ook een kenmerk van wiki-software, zodat wijzigingen altijd teruggedraaid kunnen worden, bijvoorbeeld bij vandalisme.</a:t>
            </a:r>
          </a:p>
        </p:txBody>
      </p:sp>
    </p:spTree>
    <p:extLst>
      <p:ext uri="{BB962C8B-B14F-4D97-AF65-F5344CB8AC3E}">
        <p14:creationId xmlns:p14="http://schemas.microsoft.com/office/powerpoint/2010/main" val="3533600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7F4859-1B14-49DB-A251-FA741B4EDEC1}"/>
              </a:ext>
            </a:extLst>
          </p:cNvPr>
          <p:cNvSpPr>
            <a:spLocks noGrp="1"/>
          </p:cNvSpPr>
          <p:nvPr>
            <p:ph type="title"/>
          </p:nvPr>
        </p:nvSpPr>
        <p:spPr/>
        <p:txBody>
          <a:bodyPr/>
          <a:lstStyle/>
          <a:p>
            <a:r>
              <a:rPr lang="nl-NL" dirty="0"/>
              <a:t>Methode</a:t>
            </a:r>
          </a:p>
        </p:txBody>
      </p:sp>
      <p:sp>
        <p:nvSpPr>
          <p:cNvPr id="3" name="Tijdelijke aanduiding voor inhoud 2">
            <a:extLst>
              <a:ext uri="{FF2B5EF4-FFF2-40B4-BE49-F238E27FC236}">
                <a16:creationId xmlns:a16="http://schemas.microsoft.com/office/drawing/2014/main" id="{8F126B27-D315-4EE6-A27D-2DBE1DC7FAB7}"/>
              </a:ext>
            </a:extLst>
          </p:cNvPr>
          <p:cNvSpPr>
            <a:spLocks noGrp="1"/>
          </p:cNvSpPr>
          <p:nvPr>
            <p:ph idx="1"/>
          </p:nvPr>
        </p:nvSpPr>
        <p:spPr/>
        <p:txBody>
          <a:bodyPr>
            <a:normAutofit lnSpcReduction="10000"/>
          </a:bodyPr>
          <a:lstStyle/>
          <a:p>
            <a:r>
              <a:rPr lang="nl-NL" dirty="0"/>
              <a:t>Over het algemeen werkt een VBS met een van de volgende twee methoden.</a:t>
            </a:r>
          </a:p>
          <a:p>
            <a:pPr lvl="1"/>
            <a:r>
              <a:rPr lang="nl-NL" dirty="0"/>
              <a:t>vergrendelen - bewerken - ontgrendelen</a:t>
            </a:r>
          </a:p>
          <a:p>
            <a:pPr lvl="1"/>
            <a:r>
              <a:rPr lang="nl-NL" dirty="0"/>
              <a:t>kopiëren - bewerken - samenvoegen</a:t>
            </a:r>
          </a:p>
          <a:p>
            <a:r>
              <a:rPr lang="nl-NL" dirty="0"/>
              <a:t>Vergrendelen - Bewerken – Ontgrendelen</a:t>
            </a:r>
          </a:p>
          <a:p>
            <a:pPr marL="0" indent="0">
              <a:buNone/>
            </a:pPr>
            <a:r>
              <a:rPr lang="nl-NL" dirty="0"/>
              <a:t>	Bij de eerste methode wordt een bestand exclusief toegewezen aan een bepaalde 	ontwikkelaar, andere ontwikkelaars kunnen niet tegelijkertijd aan dezelfde broncode 	werken.</a:t>
            </a:r>
          </a:p>
          <a:p>
            <a:r>
              <a:rPr lang="nl-NL" dirty="0"/>
              <a:t>Kopiëren - Bewerken – Samenvoegen</a:t>
            </a:r>
          </a:p>
          <a:p>
            <a:pPr marL="0" indent="0">
              <a:buNone/>
            </a:pPr>
            <a:r>
              <a:rPr lang="nl-NL" dirty="0"/>
              <a:t>	Bij het terugzetten van de wijzigingen in het VCS wordt gecontroleerd of wijzigingen 	elkaar overlappen. In dat geval moet er 	handmatig gekozen worden hoe de wijzigingen 	toch beide kunnen worden doorgevoerd.</a:t>
            </a:r>
          </a:p>
        </p:txBody>
      </p:sp>
    </p:spTree>
    <p:extLst>
      <p:ext uri="{BB962C8B-B14F-4D97-AF65-F5344CB8AC3E}">
        <p14:creationId xmlns:p14="http://schemas.microsoft.com/office/powerpoint/2010/main" val="1412963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DB8859-0873-4C21-B9E9-7028E2C32A77}"/>
              </a:ext>
            </a:extLst>
          </p:cNvPr>
          <p:cNvSpPr>
            <a:spLocks noGrp="1"/>
          </p:cNvSpPr>
          <p:nvPr>
            <p:ph type="title"/>
          </p:nvPr>
        </p:nvSpPr>
        <p:spPr/>
        <p:txBody>
          <a:bodyPr/>
          <a:lstStyle/>
          <a:p>
            <a:r>
              <a:rPr lang="nl-NL" dirty="0"/>
              <a:t>Gebruik</a:t>
            </a:r>
          </a:p>
        </p:txBody>
      </p:sp>
      <p:sp>
        <p:nvSpPr>
          <p:cNvPr id="3" name="Tijdelijke aanduiding voor inhoud 2">
            <a:extLst>
              <a:ext uri="{FF2B5EF4-FFF2-40B4-BE49-F238E27FC236}">
                <a16:creationId xmlns:a16="http://schemas.microsoft.com/office/drawing/2014/main" id="{CF7C68DD-CF0A-4B77-A949-762682A845B4}"/>
              </a:ext>
            </a:extLst>
          </p:cNvPr>
          <p:cNvSpPr>
            <a:spLocks noGrp="1"/>
          </p:cNvSpPr>
          <p:nvPr>
            <p:ph idx="1"/>
          </p:nvPr>
        </p:nvSpPr>
        <p:spPr/>
        <p:txBody>
          <a:bodyPr/>
          <a:lstStyle/>
          <a:p>
            <a:r>
              <a:rPr lang="nl-NL" dirty="0"/>
              <a:t>Een computerprogramma is meestal te complex om in één keer te schrijven. Vaak gaat er enige tijd voorbij voordat het af is, en zelfs als het af verklaard wordt, gaat de maker vaak verder met een volgende, betere versie van het programma.</a:t>
            </a:r>
          </a:p>
          <a:p>
            <a:r>
              <a:rPr lang="nl-NL" dirty="0"/>
              <a:t>Een versiebeheersysteem bewaart voldoende informatie om oudere versies te kunnen terugvinden. Ook kan er voor elke wijziging een omschrijving van die wijziging (bv. de reden) bewaard worden. </a:t>
            </a:r>
          </a:p>
          <a:p>
            <a:r>
              <a:rPr lang="nl-NL" dirty="0"/>
              <a:t>Sommige versiebeheersystemen staan ook toe om verschillende versies van hetzelfde programma tegelijk te beheren.</a:t>
            </a:r>
          </a:p>
        </p:txBody>
      </p:sp>
    </p:spTree>
    <p:extLst>
      <p:ext uri="{BB962C8B-B14F-4D97-AF65-F5344CB8AC3E}">
        <p14:creationId xmlns:p14="http://schemas.microsoft.com/office/powerpoint/2010/main" val="996513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8C334D-0E2C-4160-9827-6B43A5BC7FF0}"/>
              </a:ext>
            </a:extLst>
          </p:cNvPr>
          <p:cNvSpPr>
            <a:spLocks noGrp="1"/>
          </p:cNvSpPr>
          <p:nvPr>
            <p:ph type="title"/>
          </p:nvPr>
        </p:nvSpPr>
        <p:spPr/>
        <p:txBody>
          <a:bodyPr/>
          <a:lstStyle/>
          <a:p>
            <a:r>
              <a:rPr lang="nl-NL" dirty="0"/>
              <a:t>Opzet: </a:t>
            </a:r>
            <a:r>
              <a:rPr lang="nl-NL" dirty="0" err="1"/>
              <a:t>Repository</a:t>
            </a:r>
            <a:r>
              <a:rPr lang="nl-NL" dirty="0"/>
              <a:t> maken</a:t>
            </a:r>
          </a:p>
        </p:txBody>
      </p:sp>
      <p:sp>
        <p:nvSpPr>
          <p:cNvPr id="3" name="Tijdelijke aanduiding voor inhoud 2">
            <a:extLst>
              <a:ext uri="{FF2B5EF4-FFF2-40B4-BE49-F238E27FC236}">
                <a16:creationId xmlns:a16="http://schemas.microsoft.com/office/drawing/2014/main" id="{78183FC4-CE2B-46F4-83F2-9F4F40317CC3}"/>
              </a:ext>
            </a:extLst>
          </p:cNvPr>
          <p:cNvSpPr>
            <a:spLocks noGrp="1"/>
          </p:cNvSpPr>
          <p:nvPr>
            <p:ph idx="1"/>
          </p:nvPr>
        </p:nvSpPr>
        <p:spPr/>
        <p:txBody>
          <a:bodyPr>
            <a:normAutofit lnSpcReduction="10000"/>
          </a:bodyPr>
          <a:lstStyle/>
          <a:p>
            <a:r>
              <a:rPr lang="en-US" dirty="0"/>
              <a:t>In de </a:t>
            </a:r>
            <a:r>
              <a:rPr lang="en-US" dirty="0" err="1"/>
              <a:t>rechter</a:t>
            </a:r>
            <a:r>
              <a:rPr lang="en-US" dirty="0"/>
              <a:t> </a:t>
            </a:r>
            <a:r>
              <a:rPr lang="en-US" dirty="0" err="1"/>
              <a:t>bovenhoek</a:t>
            </a:r>
            <a:r>
              <a:rPr lang="en-US" dirty="0"/>
              <a:t>, </a:t>
            </a:r>
          </a:p>
          <a:p>
            <a:pPr marL="0" indent="0">
              <a:buNone/>
            </a:pPr>
            <a:r>
              <a:rPr lang="en-US" dirty="0"/>
              <a:t>	</a:t>
            </a:r>
            <a:r>
              <a:rPr lang="en-US" dirty="0" err="1"/>
              <a:t>naast</a:t>
            </a:r>
            <a:r>
              <a:rPr lang="en-US" dirty="0"/>
              <a:t> </a:t>
            </a:r>
            <a:r>
              <a:rPr lang="en-US" dirty="0" err="1"/>
              <a:t>je</a:t>
            </a:r>
            <a:r>
              <a:rPr lang="en-US" dirty="0"/>
              <a:t> avatar of </a:t>
            </a:r>
            <a:r>
              <a:rPr lang="en-US" dirty="0" err="1"/>
              <a:t>identicon</a:t>
            </a:r>
            <a:r>
              <a:rPr lang="en-US" dirty="0"/>
              <a:t>, </a:t>
            </a:r>
          </a:p>
          <a:p>
            <a:pPr marL="0" indent="0">
              <a:buNone/>
            </a:pPr>
            <a:r>
              <a:rPr lang="en-US" dirty="0"/>
              <a:t>	</a:t>
            </a:r>
            <a:r>
              <a:rPr lang="en-US" dirty="0" err="1"/>
              <a:t>klik</a:t>
            </a:r>
            <a:r>
              <a:rPr lang="en-US" dirty="0"/>
              <a:t> </a:t>
            </a:r>
            <a:r>
              <a:rPr lang="en-US" dirty="0" err="1"/>
              <a:t>en</a:t>
            </a:r>
            <a:r>
              <a:rPr lang="en-US" dirty="0"/>
              <a:t> </a:t>
            </a:r>
            <a:r>
              <a:rPr lang="en-US" dirty="0" err="1"/>
              <a:t>selecteer</a:t>
            </a:r>
            <a:endParaRPr lang="en-US" dirty="0"/>
          </a:p>
          <a:p>
            <a:pPr marL="0" indent="0">
              <a:buNone/>
            </a:pPr>
            <a:r>
              <a:rPr lang="en-US" dirty="0"/>
              <a:t>	New repository.</a:t>
            </a:r>
          </a:p>
          <a:p>
            <a:r>
              <a:rPr lang="en-US" dirty="0" err="1"/>
              <a:t>Geeft</a:t>
            </a:r>
            <a:r>
              <a:rPr lang="en-US" dirty="0"/>
              <a:t> </a:t>
            </a:r>
            <a:r>
              <a:rPr lang="en-US" dirty="0" err="1"/>
              <a:t>je</a:t>
            </a:r>
            <a:r>
              <a:rPr lang="en-US" dirty="0"/>
              <a:t> repository </a:t>
            </a:r>
            <a:r>
              <a:rPr lang="en-US" dirty="0" err="1"/>
              <a:t>een</a:t>
            </a:r>
            <a:r>
              <a:rPr lang="en-US" dirty="0"/>
              <a:t> </a:t>
            </a:r>
            <a:r>
              <a:rPr lang="en-US" dirty="0" err="1"/>
              <a:t>naam</a:t>
            </a:r>
            <a:r>
              <a:rPr lang="en-US" dirty="0"/>
              <a:t>.</a:t>
            </a:r>
          </a:p>
          <a:p>
            <a:r>
              <a:rPr lang="en-US" dirty="0" err="1"/>
              <a:t>Schrijf</a:t>
            </a:r>
            <a:r>
              <a:rPr lang="en-US" dirty="0"/>
              <a:t> </a:t>
            </a:r>
            <a:r>
              <a:rPr lang="en-US" dirty="0" err="1"/>
              <a:t>een</a:t>
            </a:r>
            <a:r>
              <a:rPr lang="en-US" dirty="0"/>
              <a:t> </a:t>
            </a:r>
            <a:r>
              <a:rPr lang="en-US" dirty="0" err="1"/>
              <a:t>korte</a:t>
            </a:r>
            <a:r>
              <a:rPr lang="en-US" dirty="0"/>
              <a:t> </a:t>
            </a:r>
            <a:r>
              <a:rPr lang="en-US" dirty="0" err="1"/>
              <a:t>omschrijving</a:t>
            </a:r>
            <a:r>
              <a:rPr lang="en-US" dirty="0"/>
              <a:t>.</a:t>
            </a:r>
          </a:p>
          <a:p>
            <a:r>
              <a:rPr lang="en-US" dirty="0" err="1"/>
              <a:t>Seleceer</a:t>
            </a:r>
            <a:r>
              <a:rPr lang="en-US" dirty="0"/>
              <a:t> </a:t>
            </a:r>
            <a:r>
              <a:rPr lang="en-US" dirty="0" err="1"/>
              <a:t>en</a:t>
            </a:r>
            <a:r>
              <a:rPr lang="en-US" dirty="0"/>
              <a:t> Initialize </a:t>
            </a:r>
            <a:r>
              <a:rPr lang="en-US" dirty="0" err="1"/>
              <a:t>dit</a:t>
            </a:r>
            <a:r>
              <a:rPr lang="en-US" dirty="0"/>
              <a:t> repository</a:t>
            </a:r>
          </a:p>
          <a:p>
            <a:pPr marL="0" indent="0">
              <a:buNone/>
            </a:pPr>
            <a:r>
              <a:rPr lang="en-US" dirty="0"/>
              <a:t>     met </a:t>
            </a:r>
            <a:r>
              <a:rPr lang="en-US" dirty="0" err="1"/>
              <a:t>een</a:t>
            </a:r>
            <a:r>
              <a:rPr lang="en-US" dirty="0"/>
              <a:t> README.</a:t>
            </a:r>
          </a:p>
          <a:p>
            <a:r>
              <a:rPr lang="en-US" dirty="0" err="1"/>
              <a:t>Klik</a:t>
            </a:r>
            <a:r>
              <a:rPr lang="en-US" dirty="0"/>
              <a:t> op CREATE REPOSITORY</a:t>
            </a:r>
          </a:p>
          <a:p>
            <a:pPr marL="0" indent="0">
              <a:buNone/>
            </a:pPr>
            <a:endParaRPr lang="en-US" dirty="0"/>
          </a:p>
        </p:txBody>
      </p:sp>
      <p:pic>
        <p:nvPicPr>
          <p:cNvPr id="4" name="Afbeelding 3">
            <a:extLst>
              <a:ext uri="{FF2B5EF4-FFF2-40B4-BE49-F238E27FC236}">
                <a16:creationId xmlns:a16="http://schemas.microsoft.com/office/drawing/2014/main" id="{710F7D6A-D7AF-47AD-B7B3-D20B85BBD390}"/>
              </a:ext>
            </a:extLst>
          </p:cNvPr>
          <p:cNvPicPr>
            <a:picLocks noChangeAspect="1"/>
          </p:cNvPicPr>
          <p:nvPr/>
        </p:nvPicPr>
        <p:blipFill>
          <a:blip r:embed="rId2"/>
          <a:stretch>
            <a:fillRect/>
          </a:stretch>
        </p:blipFill>
        <p:spPr>
          <a:xfrm>
            <a:off x="5411355" y="1987686"/>
            <a:ext cx="6780645" cy="4105712"/>
          </a:xfrm>
          <a:prstGeom prst="rect">
            <a:avLst/>
          </a:prstGeom>
        </p:spPr>
      </p:pic>
    </p:spTree>
    <p:extLst>
      <p:ext uri="{BB962C8B-B14F-4D97-AF65-F5344CB8AC3E}">
        <p14:creationId xmlns:p14="http://schemas.microsoft.com/office/powerpoint/2010/main" val="16356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DFC64C-B1F1-4CEB-B5D9-39D65E9D3106}"/>
              </a:ext>
            </a:extLst>
          </p:cNvPr>
          <p:cNvSpPr>
            <a:spLocks noGrp="1"/>
          </p:cNvSpPr>
          <p:nvPr>
            <p:ph type="title"/>
          </p:nvPr>
        </p:nvSpPr>
        <p:spPr/>
        <p:txBody>
          <a:bodyPr/>
          <a:lstStyle/>
          <a:p>
            <a:r>
              <a:rPr lang="nl-NL" dirty="0"/>
              <a:t>Opzet: </a:t>
            </a:r>
            <a:r>
              <a:rPr lang="nl-NL" dirty="0" err="1"/>
              <a:t>Branch</a:t>
            </a:r>
            <a:r>
              <a:rPr lang="nl-NL" dirty="0"/>
              <a:t> maken 1/2</a:t>
            </a:r>
          </a:p>
        </p:txBody>
      </p:sp>
      <p:sp>
        <p:nvSpPr>
          <p:cNvPr id="3" name="Tijdelijke aanduiding voor inhoud 2">
            <a:extLst>
              <a:ext uri="{FF2B5EF4-FFF2-40B4-BE49-F238E27FC236}">
                <a16:creationId xmlns:a16="http://schemas.microsoft.com/office/drawing/2014/main" id="{FB944370-3046-43DE-97BD-62ACC92BE7B3}"/>
              </a:ext>
            </a:extLst>
          </p:cNvPr>
          <p:cNvSpPr>
            <a:spLocks noGrp="1"/>
          </p:cNvSpPr>
          <p:nvPr>
            <p:ph idx="1"/>
          </p:nvPr>
        </p:nvSpPr>
        <p:spPr>
          <a:xfrm>
            <a:off x="810000" y="2222287"/>
            <a:ext cx="4856374" cy="4473935"/>
          </a:xfrm>
        </p:spPr>
        <p:txBody>
          <a:bodyPr>
            <a:normAutofit/>
          </a:bodyPr>
          <a:lstStyle/>
          <a:p>
            <a:r>
              <a:rPr lang="nl-NL" dirty="0" err="1"/>
              <a:t>Branching</a:t>
            </a:r>
            <a:r>
              <a:rPr lang="nl-NL" dirty="0"/>
              <a:t> is de manier om tegelijkertijd aan verschillende versies van een </a:t>
            </a:r>
            <a:r>
              <a:rPr lang="nl-NL" dirty="0" err="1"/>
              <a:t>repository</a:t>
            </a:r>
            <a:r>
              <a:rPr lang="nl-NL" dirty="0"/>
              <a:t> te werken.</a:t>
            </a:r>
          </a:p>
          <a:p>
            <a:r>
              <a:rPr lang="nl-NL" dirty="0"/>
              <a:t>Standaard heeft uw </a:t>
            </a:r>
            <a:r>
              <a:rPr lang="nl-NL" dirty="0" err="1"/>
              <a:t>repository</a:t>
            </a:r>
            <a:r>
              <a:rPr lang="nl-NL" dirty="0"/>
              <a:t> één </a:t>
            </a:r>
            <a:r>
              <a:rPr lang="nl-NL" dirty="0" err="1"/>
              <a:t>branch</a:t>
            </a:r>
            <a:r>
              <a:rPr lang="nl-NL" dirty="0"/>
              <a:t> met de naam master die wordt beschouwd als de definitieve vertakking. </a:t>
            </a:r>
          </a:p>
          <a:p>
            <a:r>
              <a:rPr lang="nl-NL" dirty="0"/>
              <a:t>Wanneer u een </a:t>
            </a:r>
            <a:r>
              <a:rPr lang="nl-NL" dirty="0" err="1"/>
              <a:t>branch</a:t>
            </a:r>
            <a:r>
              <a:rPr lang="nl-NL" dirty="0"/>
              <a:t> van de </a:t>
            </a:r>
            <a:r>
              <a:rPr lang="nl-NL" dirty="0" err="1"/>
              <a:t>masterbranch</a:t>
            </a:r>
            <a:r>
              <a:rPr lang="nl-NL" dirty="0"/>
              <a:t> maakt, maakt u een kopie of momentopname van master zoals het was op dat moment. </a:t>
            </a:r>
          </a:p>
        </p:txBody>
      </p:sp>
      <p:pic>
        <p:nvPicPr>
          <p:cNvPr id="6" name="Afbeelding 5">
            <a:extLst>
              <a:ext uri="{FF2B5EF4-FFF2-40B4-BE49-F238E27FC236}">
                <a16:creationId xmlns:a16="http://schemas.microsoft.com/office/drawing/2014/main" id="{BF84E3D3-EA44-4170-9115-5EB5781DBFB0}"/>
              </a:ext>
            </a:extLst>
          </p:cNvPr>
          <p:cNvPicPr>
            <a:picLocks noChangeAspect="1"/>
          </p:cNvPicPr>
          <p:nvPr/>
        </p:nvPicPr>
        <p:blipFill>
          <a:blip r:embed="rId2"/>
          <a:stretch>
            <a:fillRect/>
          </a:stretch>
        </p:blipFill>
        <p:spPr>
          <a:xfrm>
            <a:off x="5675086" y="2222287"/>
            <a:ext cx="6299199" cy="1585309"/>
          </a:xfrm>
          <a:prstGeom prst="rect">
            <a:avLst/>
          </a:prstGeom>
        </p:spPr>
      </p:pic>
      <p:sp>
        <p:nvSpPr>
          <p:cNvPr id="7" name="Tijdelijke aanduiding voor inhoud 2">
            <a:extLst>
              <a:ext uri="{FF2B5EF4-FFF2-40B4-BE49-F238E27FC236}">
                <a16:creationId xmlns:a16="http://schemas.microsoft.com/office/drawing/2014/main" id="{9907D321-D123-4FD6-A254-671ABEDC4CCB}"/>
              </a:ext>
            </a:extLst>
          </p:cNvPr>
          <p:cNvSpPr txBox="1">
            <a:spLocks/>
          </p:cNvSpPr>
          <p:nvPr/>
        </p:nvSpPr>
        <p:spPr>
          <a:xfrm>
            <a:off x="7126623" y="3221489"/>
            <a:ext cx="48563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nl-NL" dirty="0"/>
              <a:t>Dit diagram toont:</a:t>
            </a:r>
          </a:p>
          <a:p>
            <a:pPr marL="0" indent="0">
              <a:buNone/>
            </a:pPr>
            <a:r>
              <a:rPr lang="nl-NL" dirty="0"/>
              <a:t>	- De </a:t>
            </a:r>
            <a:r>
              <a:rPr lang="nl-NL" dirty="0" err="1"/>
              <a:t>masterbranch</a:t>
            </a:r>
            <a:endParaRPr lang="nl-NL" dirty="0"/>
          </a:p>
          <a:p>
            <a:pPr marL="0" indent="0">
              <a:buNone/>
            </a:pPr>
            <a:r>
              <a:rPr lang="nl-NL" dirty="0"/>
              <a:t>	- Een nieuwe </a:t>
            </a:r>
            <a:r>
              <a:rPr lang="nl-NL" dirty="0" err="1"/>
              <a:t>branch</a:t>
            </a:r>
            <a:r>
              <a:rPr lang="nl-NL" dirty="0"/>
              <a:t> genoemd 	 	      	  feature</a:t>
            </a:r>
          </a:p>
          <a:p>
            <a:pPr marL="0" indent="0">
              <a:buNone/>
            </a:pPr>
            <a:r>
              <a:rPr lang="nl-NL" dirty="0"/>
              <a:t>	- De reis die feature duurt voordat 		  deze is samengevoegd met master</a:t>
            </a:r>
          </a:p>
        </p:txBody>
      </p:sp>
    </p:spTree>
    <p:extLst>
      <p:ext uri="{BB962C8B-B14F-4D97-AF65-F5344CB8AC3E}">
        <p14:creationId xmlns:p14="http://schemas.microsoft.com/office/powerpoint/2010/main" val="636921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C4E45E-F644-4D79-B4C5-49A21AD0C9BC}"/>
              </a:ext>
            </a:extLst>
          </p:cNvPr>
          <p:cNvSpPr>
            <a:spLocks noGrp="1"/>
          </p:cNvSpPr>
          <p:nvPr>
            <p:ph type="title"/>
          </p:nvPr>
        </p:nvSpPr>
        <p:spPr/>
        <p:txBody>
          <a:bodyPr/>
          <a:lstStyle/>
          <a:p>
            <a:r>
              <a:rPr lang="nl-NL" dirty="0"/>
              <a:t>Opzet: </a:t>
            </a:r>
            <a:r>
              <a:rPr lang="nl-NL" dirty="0" err="1"/>
              <a:t>Branch</a:t>
            </a:r>
            <a:r>
              <a:rPr lang="nl-NL" dirty="0"/>
              <a:t> maken 2/2</a:t>
            </a:r>
          </a:p>
        </p:txBody>
      </p:sp>
      <p:sp>
        <p:nvSpPr>
          <p:cNvPr id="3" name="Tijdelijke aanduiding voor inhoud 2">
            <a:extLst>
              <a:ext uri="{FF2B5EF4-FFF2-40B4-BE49-F238E27FC236}">
                <a16:creationId xmlns:a16="http://schemas.microsoft.com/office/drawing/2014/main" id="{43283FCA-54B5-42ED-9A78-F88C939F1596}"/>
              </a:ext>
            </a:extLst>
          </p:cNvPr>
          <p:cNvSpPr>
            <a:spLocks noGrp="1"/>
          </p:cNvSpPr>
          <p:nvPr>
            <p:ph idx="1"/>
          </p:nvPr>
        </p:nvSpPr>
        <p:spPr>
          <a:xfrm>
            <a:off x="818712" y="2222287"/>
            <a:ext cx="6479478" cy="3636511"/>
          </a:xfrm>
        </p:spPr>
        <p:txBody>
          <a:bodyPr/>
          <a:lstStyle/>
          <a:p>
            <a:r>
              <a:rPr lang="nl-NL" dirty="0"/>
              <a:t>Ga naar je nieuwe </a:t>
            </a:r>
            <a:r>
              <a:rPr lang="nl-NL" dirty="0" err="1"/>
              <a:t>repository</a:t>
            </a:r>
            <a:r>
              <a:rPr lang="nl-NL" dirty="0"/>
              <a:t> </a:t>
            </a:r>
            <a:r>
              <a:rPr lang="nl-NL" dirty="0" err="1"/>
              <a:t>hello-world</a:t>
            </a:r>
            <a:r>
              <a:rPr lang="nl-NL" dirty="0"/>
              <a:t>.</a:t>
            </a:r>
          </a:p>
          <a:p>
            <a:r>
              <a:rPr lang="nl-NL" dirty="0"/>
              <a:t>Klik op de keuzelijst boven in de bestandslijst met de naam </a:t>
            </a:r>
            <a:r>
              <a:rPr lang="nl-NL" dirty="0" err="1"/>
              <a:t>branch</a:t>
            </a:r>
            <a:r>
              <a:rPr lang="nl-NL" dirty="0"/>
              <a:t>: master .</a:t>
            </a:r>
          </a:p>
          <a:p>
            <a:r>
              <a:rPr lang="nl-NL" dirty="0"/>
              <a:t>Typ een filenaam,, </a:t>
            </a:r>
            <a:r>
              <a:rPr lang="nl-NL" dirty="0" err="1"/>
              <a:t>readme-editsin</a:t>
            </a:r>
            <a:r>
              <a:rPr lang="nl-NL" dirty="0"/>
              <a:t> het nieuwe </a:t>
            </a:r>
            <a:r>
              <a:rPr lang="nl-NL" dirty="0" err="1"/>
              <a:t>vertakkingstekstvak</a:t>
            </a:r>
            <a:r>
              <a:rPr lang="nl-NL" dirty="0"/>
              <a:t>.</a:t>
            </a:r>
          </a:p>
          <a:p>
            <a:r>
              <a:rPr lang="nl-NL" dirty="0"/>
              <a:t>Selecteer de blauwe maken tak box of druk op “Enter” op uw toetsenbord.</a:t>
            </a:r>
          </a:p>
        </p:txBody>
      </p:sp>
      <p:pic>
        <p:nvPicPr>
          <p:cNvPr id="6" name="Afbeelding 5">
            <a:extLst>
              <a:ext uri="{FF2B5EF4-FFF2-40B4-BE49-F238E27FC236}">
                <a16:creationId xmlns:a16="http://schemas.microsoft.com/office/drawing/2014/main" id="{383CFBBB-7A06-4E0E-9FE0-906A21E010D9}"/>
              </a:ext>
            </a:extLst>
          </p:cNvPr>
          <p:cNvPicPr>
            <a:picLocks noChangeAspect="1"/>
          </p:cNvPicPr>
          <p:nvPr/>
        </p:nvPicPr>
        <p:blipFill>
          <a:blip r:embed="rId2"/>
          <a:stretch>
            <a:fillRect/>
          </a:stretch>
        </p:blipFill>
        <p:spPr>
          <a:xfrm>
            <a:off x="7298190" y="2222287"/>
            <a:ext cx="4562475" cy="4038600"/>
          </a:xfrm>
          <a:prstGeom prst="rect">
            <a:avLst/>
          </a:prstGeom>
        </p:spPr>
      </p:pic>
    </p:spTree>
    <p:extLst>
      <p:ext uri="{BB962C8B-B14F-4D97-AF65-F5344CB8AC3E}">
        <p14:creationId xmlns:p14="http://schemas.microsoft.com/office/powerpoint/2010/main" val="323839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7FD54A-1463-4603-AA0A-F74D60D31645}"/>
              </a:ext>
            </a:extLst>
          </p:cNvPr>
          <p:cNvSpPr>
            <a:spLocks noGrp="1"/>
          </p:cNvSpPr>
          <p:nvPr>
            <p:ph type="title"/>
          </p:nvPr>
        </p:nvSpPr>
        <p:spPr/>
        <p:txBody>
          <a:bodyPr/>
          <a:lstStyle/>
          <a:p>
            <a:r>
              <a:rPr lang="nl-NL" dirty="0"/>
              <a:t>Opzet: Wijzigingen aanbrengen en toewijzen</a:t>
            </a:r>
          </a:p>
        </p:txBody>
      </p:sp>
      <p:sp>
        <p:nvSpPr>
          <p:cNvPr id="3" name="Tijdelijke aanduiding voor inhoud 2">
            <a:extLst>
              <a:ext uri="{FF2B5EF4-FFF2-40B4-BE49-F238E27FC236}">
                <a16:creationId xmlns:a16="http://schemas.microsoft.com/office/drawing/2014/main" id="{52FCDDFC-689B-4999-ADC6-44BBCF6CC9DF}"/>
              </a:ext>
            </a:extLst>
          </p:cNvPr>
          <p:cNvSpPr>
            <a:spLocks noGrp="1"/>
          </p:cNvSpPr>
          <p:nvPr>
            <p:ph idx="1"/>
          </p:nvPr>
        </p:nvSpPr>
        <p:spPr>
          <a:xfrm>
            <a:off x="818712" y="2222287"/>
            <a:ext cx="5553058" cy="3636511"/>
          </a:xfrm>
        </p:spPr>
        <p:txBody>
          <a:bodyPr/>
          <a:lstStyle/>
          <a:p>
            <a:r>
              <a:rPr lang="nl-NL" dirty="0"/>
              <a:t>Klik op het README.md bestand.</a:t>
            </a:r>
          </a:p>
          <a:p>
            <a:r>
              <a:rPr lang="nl-NL" dirty="0"/>
              <a:t>Klik op de  potloodpictogram in de rechterbovenhoek van de bestandsweergave om te bewerken.</a:t>
            </a:r>
          </a:p>
          <a:p>
            <a:r>
              <a:rPr lang="nl-NL" dirty="0"/>
              <a:t>Schrijf in de editor een stukje over jezelf.</a:t>
            </a:r>
          </a:p>
          <a:p>
            <a:r>
              <a:rPr lang="nl-NL" dirty="0"/>
              <a:t>Schrijf een </a:t>
            </a:r>
            <a:r>
              <a:rPr lang="nl-NL" dirty="0" err="1"/>
              <a:t>commit</a:t>
            </a:r>
            <a:r>
              <a:rPr lang="nl-NL" dirty="0"/>
              <a:t>-bericht dat uw wijzigingen beschrijft.</a:t>
            </a:r>
          </a:p>
          <a:p>
            <a:r>
              <a:rPr lang="nl-NL" dirty="0"/>
              <a:t>Klik op Wijzig wijzigingenknop .</a:t>
            </a:r>
          </a:p>
        </p:txBody>
      </p:sp>
      <p:pic>
        <p:nvPicPr>
          <p:cNvPr id="4" name="Afbeelding 3">
            <a:extLst>
              <a:ext uri="{FF2B5EF4-FFF2-40B4-BE49-F238E27FC236}">
                <a16:creationId xmlns:a16="http://schemas.microsoft.com/office/drawing/2014/main" id="{A31A9535-459A-45A0-B812-AEE2373540EA}"/>
              </a:ext>
            </a:extLst>
          </p:cNvPr>
          <p:cNvPicPr>
            <a:picLocks noChangeAspect="1"/>
          </p:cNvPicPr>
          <p:nvPr/>
        </p:nvPicPr>
        <p:blipFill>
          <a:blip r:embed="rId2"/>
          <a:stretch>
            <a:fillRect/>
          </a:stretch>
        </p:blipFill>
        <p:spPr>
          <a:xfrm>
            <a:off x="6371770" y="2222287"/>
            <a:ext cx="5473153" cy="3725381"/>
          </a:xfrm>
          <a:prstGeom prst="rect">
            <a:avLst/>
          </a:prstGeom>
        </p:spPr>
      </p:pic>
    </p:spTree>
    <p:extLst>
      <p:ext uri="{BB962C8B-B14F-4D97-AF65-F5344CB8AC3E}">
        <p14:creationId xmlns:p14="http://schemas.microsoft.com/office/powerpoint/2010/main" val="1786072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eerbaar">
  <a:themeElements>
    <a:clrScheme name="Citeerbaar">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eerbaar">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eerbaar">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TM03457503[[fn=Citeerbaar]]</Template>
  <TotalTime>7587</TotalTime>
  <Words>410</Words>
  <Application>Microsoft Office PowerPoint</Application>
  <PresentationFormat>Breedbeeld</PresentationFormat>
  <Paragraphs>69</Paragraphs>
  <Slides>13</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13</vt:i4>
      </vt:variant>
    </vt:vector>
  </HeadingPairs>
  <TitlesOfParts>
    <vt:vector size="16" baseType="lpstr">
      <vt:lpstr>Century Gothic</vt:lpstr>
      <vt:lpstr>Wingdings 2</vt:lpstr>
      <vt:lpstr>Citeerbaar</vt:lpstr>
      <vt:lpstr>Versiebeheersysteem</vt:lpstr>
      <vt:lpstr>inhoudsopgave</vt:lpstr>
      <vt:lpstr>Wat?</vt:lpstr>
      <vt:lpstr>Methode</vt:lpstr>
      <vt:lpstr>Gebruik</vt:lpstr>
      <vt:lpstr>Opzet: Repository maken</vt:lpstr>
      <vt:lpstr>Opzet: Branch maken 1/2</vt:lpstr>
      <vt:lpstr>Opzet: Branch maken 2/2</vt:lpstr>
      <vt:lpstr>Opzet: Wijzigingen aanbrengen en toewijzen</vt:lpstr>
      <vt:lpstr>Opzet: Open een Pull-Aanvraag</vt:lpstr>
      <vt:lpstr>Opzet: Voeg pull request samen</vt:lpstr>
      <vt:lpstr>Bronnen</vt:lpstr>
      <vt:lpstr>Afsluiting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Versiebeheer</dc:title>
  <dc:creator>Tom Faust</dc:creator>
  <cp:lastModifiedBy>Tom Faust</cp:lastModifiedBy>
  <cp:revision>17</cp:revision>
  <dcterms:created xsi:type="dcterms:W3CDTF">2017-11-16T09:56:51Z</dcterms:created>
  <dcterms:modified xsi:type="dcterms:W3CDTF">2017-12-14T10:42:02Z</dcterms:modified>
</cp:coreProperties>
</file>