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5"/>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299" r:id="rId49"/>
    <p:sldId id="300" r:id="rId50"/>
    <p:sldId id="301" r:id="rId51"/>
    <p:sldId id="302" r:id="rId52"/>
    <p:sldId id="303" r:id="rId53"/>
    <p:sldId id="304" r:id="rId54"/>
    <p:sldId id="311" r:id="rId55"/>
    <p:sldId id="305" r:id="rId56"/>
    <p:sldId id="306" r:id="rId57"/>
    <p:sldId id="307" r:id="rId58"/>
    <p:sldId id="308" r:id="rId59"/>
    <p:sldId id="313" r:id="rId60"/>
    <p:sldId id="349" r:id="rId61"/>
    <p:sldId id="350" r:id="rId62"/>
    <p:sldId id="351" r:id="rId63"/>
    <p:sldId id="352" r:id="rId64"/>
    <p:sldId id="316" r:id="rId65"/>
    <p:sldId id="317" r:id="rId66"/>
    <p:sldId id="318" r:id="rId67"/>
    <p:sldId id="319" r:id="rId68"/>
    <p:sldId id="320" r:id="rId69"/>
    <p:sldId id="321" r:id="rId70"/>
    <p:sldId id="322" r:id="rId71"/>
    <p:sldId id="323" r:id="rId72"/>
    <p:sldId id="324" r:id="rId73"/>
    <p:sldId id="353" r:id="rId74"/>
    <p:sldId id="354" r:id="rId75"/>
    <p:sldId id="355" r:id="rId76"/>
    <p:sldId id="357" r:id="rId77"/>
    <p:sldId id="358" r:id="rId78"/>
    <p:sldId id="356" r:id="rId79"/>
    <p:sldId id="325" r:id="rId80"/>
    <p:sldId id="326" r:id="rId81"/>
    <p:sldId id="327" r:id="rId82"/>
    <p:sldId id="328" r:id="rId83"/>
    <p:sldId id="331" r:id="rId84"/>
    <p:sldId id="332" r:id="rId85"/>
    <p:sldId id="334" r:id="rId86"/>
    <p:sldId id="333" r:id="rId87"/>
    <p:sldId id="329" r:id="rId88"/>
    <p:sldId id="330" r:id="rId89"/>
    <p:sldId id="335" r:id="rId90"/>
    <p:sldId id="336" r:id="rId91"/>
    <p:sldId id="339" r:id="rId92"/>
    <p:sldId id="340" r:id="rId93"/>
    <p:sldId id="341" r:id="rId94"/>
    <p:sldId id="342" r:id="rId95"/>
    <p:sldId id="343" r:id="rId96"/>
    <p:sldId id="344" r:id="rId97"/>
    <p:sldId id="345" r:id="rId98"/>
    <p:sldId id="346" r:id="rId99"/>
    <p:sldId id="347" r:id="rId100"/>
    <p:sldId id="348" r:id="rId101"/>
    <p:sldId id="337" r:id="rId102"/>
    <p:sldId id="338" r:id="rId103"/>
    <p:sldId id="264" r:id="rId10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25.03.19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25.03.19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25.03.19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25.03.19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t>https://</a:t>
            </a:r>
            <a:r>
              <a:rPr lang="de-DE" dirty="0" err="1"/>
              <a:t>flukeout.github.io</a:t>
            </a:r>
            <a:r>
              <a:rPr lang="de-DE" dirty="0"/>
              <a:t>/</a:t>
            </a:r>
          </a:p>
        </p:txBody>
      </p:sp>
    </p:spTree>
    <p:extLst>
      <p:ext uri="{BB962C8B-B14F-4D97-AF65-F5344CB8AC3E}">
        <p14:creationId xmlns:p14="http://schemas.microsoft.com/office/powerpoint/2010/main" val="247057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a:t>
            </a:r>
            <a:r>
              <a:rPr lang="de-CH" dirty="0" err="1"/>
              <a:t>standardmässig</a:t>
            </a:r>
            <a:r>
              <a:rPr lang="de-CH" dirty="0"/>
              <a:t>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Elements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a:t>.</a:t>
            </a:r>
            <a:endParaRPr lang="en-US" dirty="0"/>
          </a:p>
        </p:txBody>
      </p:sp>
    </p:spTree>
    <p:extLst>
      <p:ext uri="{BB962C8B-B14F-4D97-AF65-F5344CB8AC3E}">
        <p14:creationId xmlns:p14="http://schemas.microsoft.com/office/powerpoint/2010/main" val="16304659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134</TotalTime>
  <Words>2283</Words>
  <Application>Microsoft Macintosh PowerPoint</Application>
  <PresentationFormat>Widescreen</PresentationFormat>
  <Paragraphs>477</Paragraphs>
  <Slides>103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103</vt:i4>
      </vt:variant>
    </vt:vector>
  </HeadingPairs>
  <TitlesOfParts>
    <vt:vector size="107"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159</cp:revision>
  <dcterms:created xsi:type="dcterms:W3CDTF">2019-03-09T14:44:42Z</dcterms:created>
  <dcterms:modified xsi:type="dcterms:W3CDTF">2019-03-25T08:56:49Z</dcterms:modified>
</cp:coreProperties>
</file>