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6"/>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25" r:id="rId87"/>
    <p:sldId id="326" r:id="rId88"/>
    <p:sldId id="327" r:id="rId89"/>
    <p:sldId id="328" r:id="rId90"/>
    <p:sldId id="331" r:id="rId91"/>
    <p:sldId id="332" r:id="rId92"/>
    <p:sldId id="334" r:id="rId93"/>
    <p:sldId id="333" r:id="rId94"/>
    <p:sldId id="367" r:id="rId95"/>
    <p:sldId id="368" r:id="rId96"/>
    <p:sldId id="369" r:id="rId97"/>
    <p:sldId id="370" r:id="rId98"/>
    <p:sldId id="329" r:id="rId99"/>
    <p:sldId id="330" r:id="rId100"/>
    <p:sldId id="335" r:id="rId101"/>
    <p:sldId id="336" r:id="rId102"/>
    <p:sldId id="339" r:id="rId103"/>
    <p:sldId id="340" r:id="rId104"/>
    <p:sldId id="341" r:id="rId105"/>
    <p:sldId id="342" r:id="rId106"/>
    <p:sldId id="343" r:id="rId107"/>
    <p:sldId id="344" r:id="rId108"/>
    <p:sldId id="345" r:id="rId109"/>
    <p:sldId id="346" r:id="rId110"/>
    <p:sldId id="347" r:id="rId111"/>
    <p:sldId id="348" r:id="rId112"/>
    <p:sldId id="337" r:id="rId113"/>
    <p:sldId id="338" r:id="rId114"/>
    <p:sldId id="264" r:id="rId1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ommentAuthors" Target="commen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27.03.19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27.03.19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27.03.19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27.03.19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27.03.19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27.03.19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27.03.19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1A-F3A0-AA4C-B6AB-318848BAA22E}"/>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5C994837-6695-164F-985B-F20B2F2F86CA}"/>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a:t>
            </a:r>
          </a:p>
        </p:txBody>
      </p:sp>
      <p:pic>
        <p:nvPicPr>
          <p:cNvPr id="5" name="Picture 4">
            <a:extLst>
              <a:ext uri="{FF2B5EF4-FFF2-40B4-BE49-F238E27FC236}">
                <a16:creationId xmlns:a16="http://schemas.microsoft.com/office/drawing/2014/main" id="{6B4A5B10-B378-7142-B93F-3EEB0D6741B6}"/>
              </a:ext>
            </a:extLst>
          </p:cNvPr>
          <p:cNvPicPr>
            <a:picLocks noChangeAspect="1"/>
          </p:cNvPicPr>
          <p:nvPr/>
        </p:nvPicPr>
        <p:blipFill>
          <a:blip r:embed="rId2"/>
          <a:stretch>
            <a:fillRect/>
          </a:stretch>
        </p:blipFill>
        <p:spPr>
          <a:xfrm>
            <a:off x="2756613" y="3101351"/>
            <a:ext cx="5461276" cy="3142569"/>
          </a:xfrm>
          <a:prstGeom prst="rect">
            <a:avLst/>
          </a:prstGeom>
        </p:spPr>
      </p:pic>
    </p:spTree>
    <p:extLst>
      <p:ext uri="{BB962C8B-B14F-4D97-AF65-F5344CB8AC3E}">
        <p14:creationId xmlns:p14="http://schemas.microsoft.com/office/powerpoint/2010/main" val="19447702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D2E0-C762-534E-A33B-1D3F14B050D7}"/>
              </a:ext>
            </a:extLst>
          </p:cNvPr>
          <p:cNvSpPr>
            <a:spLocks noGrp="1"/>
          </p:cNvSpPr>
          <p:nvPr>
            <p:ph type="title"/>
          </p:nvPr>
        </p:nvSpPr>
        <p:spPr/>
        <p:txBody>
          <a:bodyPr/>
          <a:lstStyle/>
          <a:p>
            <a:r>
              <a:rPr lang="en-US" dirty="0" err="1"/>
              <a:t>Übung</a:t>
            </a:r>
            <a:r>
              <a:rPr lang="en-US" dirty="0"/>
              <a:t>: </a:t>
            </a:r>
            <a:r>
              <a:rPr lang="en-US" dirty="0" err="1"/>
              <a:t>ohne</a:t>
            </a:r>
            <a:r>
              <a:rPr lang="en-US" dirty="0"/>
              <a:t> Flexbox</a:t>
            </a:r>
          </a:p>
        </p:txBody>
      </p:sp>
      <p:sp>
        <p:nvSpPr>
          <p:cNvPr id="3" name="Content Placeholder 2">
            <a:extLst>
              <a:ext uri="{FF2B5EF4-FFF2-40B4-BE49-F238E27FC236}">
                <a16:creationId xmlns:a16="http://schemas.microsoft.com/office/drawing/2014/main" id="{9E7DFB14-2A4A-544E-9013-0F04C7E11125}"/>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 </a:t>
            </a:r>
            <a:r>
              <a:rPr lang="en-US" dirty="0" err="1"/>
              <a:t>diesesmal</a:t>
            </a:r>
            <a:r>
              <a:rPr lang="en-US" dirty="0"/>
              <a:t> </a:t>
            </a:r>
            <a:r>
              <a:rPr lang="en-US" dirty="0" err="1"/>
              <a:t>ohne</a:t>
            </a:r>
            <a:r>
              <a:rPr lang="en-US" dirty="0"/>
              <a:t> Flexbox…</a:t>
            </a:r>
          </a:p>
        </p:txBody>
      </p:sp>
      <p:pic>
        <p:nvPicPr>
          <p:cNvPr id="4" name="Picture 3">
            <a:extLst>
              <a:ext uri="{FF2B5EF4-FFF2-40B4-BE49-F238E27FC236}">
                <a16:creationId xmlns:a16="http://schemas.microsoft.com/office/drawing/2014/main" id="{26372E44-2797-8E4B-BA2F-DD574D1AC462}"/>
              </a:ext>
            </a:extLst>
          </p:cNvPr>
          <p:cNvPicPr>
            <a:picLocks noChangeAspect="1"/>
          </p:cNvPicPr>
          <p:nvPr/>
        </p:nvPicPr>
        <p:blipFill>
          <a:blip r:embed="rId2"/>
          <a:stretch>
            <a:fillRect/>
          </a:stretch>
        </p:blipFill>
        <p:spPr>
          <a:xfrm>
            <a:off x="2756613" y="3296327"/>
            <a:ext cx="5461276" cy="3142569"/>
          </a:xfrm>
          <a:prstGeom prst="rect">
            <a:avLst/>
          </a:prstGeom>
        </p:spPr>
      </p:pic>
    </p:spTree>
    <p:extLst>
      <p:ext uri="{BB962C8B-B14F-4D97-AF65-F5344CB8AC3E}">
        <p14:creationId xmlns:p14="http://schemas.microsoft.com/office/powerpoint/2010/main" val="29858692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9F7C-4BB9-BC47-BA48-609B597702FB}"/>
              </a:ext>
            </a:extLst>
          </p:cNvPr>
          <p:cNvSpPr>
            <a:spLocks noGrp="1"/>
          </p:cNvSpPr>
          <p:nvPr>
            <p:ph type="title"/>
          </p:nvPr>
        </p:nvSpPr>
        <p:spPr/>
        <p:txBody>
          <a:bodyPr/>
          <a:lstStyle/>
          <a:p>
            <a:r>
              <a:rPr lang="en-US" dirty="0" err="1"/>
              <a:t>Übung</a:t>
            </a:r>
            <a:r>
              <a:rPr lang="en-US" dirty="0"/>
              <a:t> </a:t>
            </a:r>
          </a:p>
        </p:txBody>
      </p:sp>
      <p:sp>
        <p:nvSpPr>
          <p:cNvPr id="3" name="Content Placeholder 2">
            <a:extLst>
              <a:ext uri="{FF2B5EF4-FFF2-40B4-BE49-F238E27FC236}">
                <a16:creationId xmlns:a16="http://schemas.microsoft.com/office/drawing/2014/main" id="{BFF94DDA-1D44-4F4C-9D8E-7A74AC7A6D96}"/>
              </a:ext>
            </a:extLst>
          </p:cNvPr>
          <p:cNvSpPr>
            <a:spLocks noGrp="1"/>
          </p:cNvSpPr>
          <p:nvPr>
            <p:ph idx="1"/>
          </p:nvPr>
        </p:nvSpPr>
        <p:spPr/>
        <p:txBody>
          <a:bodyPr/>
          <a:lstStyle/>
          <a:p>
            <a:r>
              <a:rPr lang="en-US" dirty="0" err="1"/>
              <a:t>Baue</a:t>
            </a:r>
            <a:r>
              <a:rPr lang="en-US" dirty="0"/>
              <a:t> in </a:t>
            </a:r>
            <a:r>
              <a:rPr lang="en-US" dirty="0" err="1"/>
              <a:t>dein</a:t>
            </a:r>
            <a:r>
              <a:rPr lang="en-US" dirty="0"/>
              <a:t> Holy Grail Layout </a:t>
            </a:r>
            <a:r>
              <a:rPr lang="en-US" dirty="0" err="1"/>
              <a:t>noch</a:t>
            </a:r>
            <a:r>
              <a:rPr lang="en-US" dirty="0"/>
              <a:t> </a:t>
            </a:r>
            <a:r>
              <a:rPr lang="en-US" dirty="0" err="1"/>
              <a:t>einen</a:t>
            </a:r>
            <a:r>
              <a:rPr lang="en-US" dirty="0"/>
              <a:t> Sticky Footer </a:t>
            </a:r>
            <a:r>
              <a:rPr lang="en-US" dirty="0" err="1"/>
              <a:t>ein</a:t>
            </a:r>
            <a:r>
              <a:rPr lang="en-US" dirty="0"/>
              <a:t>…</a:t>
            </a:r>
          </a:p>
        </p:txBody>
      </p:sp>
      <p:pic>
        <p:nvPicPr>
          <p:cNvPr id="5" name="Picture 4">
            <a:extLst>
              <a:ext uri="{FF2B5EF4-FFF2-40B4-BE49-F238E27FC236}">
                <a16:creationId xmlns:a16="http://schemas.microsoft.com/office/drawing/2014/main" id="{70C1703C-C921-974C-977A-E4CA2DF17DDE}"/>
              </a:ext>
            </a:extLst>
          </p:cNvPr>
          <p:cNvPicPr>
            <a:picLocks noChangeAspect="1"/>
          </p:cNvPicPr>
          <p:nvPr/>
        </p:nvPicPr>
        <p:blipFill>
          <a:blip r:embed="rId2"/>
          <a:stretch>
            <a:fillRect/>
          </a:stretch>
        </p:blipFill>
        <p:spPr>
          <a:xfrm>
            <a:off x="975211" y="3181436"/>
            <a:ext cx="4825899" cy="1926012"/>
          </a:xfrm>
          <a:prstGeom prst="rect">
            <a:avLst/>
          </a:prstGeom>
        </p:spPr>
      </p:pic>
      <p:pic>
        <p:nvPicPr>
          <p:cNvPr id="7" name="Picture 6">
            <a:extLst>
              <a:ext uri="{FF2B5EF4-FFF2-40B4-BE49-F238E27FC236}">
                <a16:creationId xmlns:a16="http://schemas.microsoft.com/office/drawing/2014/main" id="{68959DD5-1A90-9848-98CA-2CC52FC2CE4D}"/>
              </a:ext>
            </a:extLst>
          </p:cNvPr>
          <p:cNvPicPr>
            <a:picLocks noChangeAspect="1"/>
          </p:cNvPicPr>
          <p:nvPr/>
        </p:nvPicPr>
        <p:blipFill>
          <a:blip r:embed="rId3"/>
          <a:stretch>
            <a:fillRect/>
          </a:stretch>
        </p:blipFill>
        <p:spPr>
          <a:xfrm>
            <a:off x="6096000" y="3181436"/>
            <a:ext cx="4828384" cy="3210339"/>
          </a:xfrm>
          <a:prstGeom prst="rect">
            <a:avLst/>
          </a:prstGeom>
        </p:spPr>
      </p:pic>
    </p:spTree>
    <p:extLst>
      <p:ext uri="{BB962C8B-B14F-4D97-AF65-F5344CB8AC3E}">
        <p14:creationId xmlns:p14="http://schemas.microsoft.com/office/powerpoint/2010/main" val="38858246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E3EA-1A3D-8A49-AC2C-770BA1DACB0E}"/>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803A64D-B6ED-1744-B637-0586E7D0772A}"/>
              </a:ext>
            </a:extLst>
          </p:cNvPr>
          <p:cNvSpPr>
            <a:spLocks noGrp="1"/>
          </p:cNvSpPr>
          <p:nvPr>
            <p:ph idx="1"/>
          </p:nvPr>
        </p:nvSpPr>
        <p:spPr/>
        <p:txBody>
          <a:bodyPr/>
          <a:lstStyle/>
          <a:p>
            <a:r>
              <a:rPr lang="en-US" dirty="0" err="1"/>
              <a:t>Formular</a:t>
            </a:r>
            <a:r>
              <a:rPr lang="en-US" dirty="0"/>
              <a:t> </a:t>
            </a:r>
            <a:r>
              <a:rPr lang="en-US" dirty="0" err="1"/>
              <a:t>stylen</a:t>
            </a:r>
            <a:r>
              <a:rPr lang="en-US" dirty="0"/>
              <a:t> </a:t>
            </a:r>
            <a:r>
              <a:rPr lang="en-US" dirty="0" err="1"/>
              <a:t>mit</a:t>
            </a:r>
            <a:r>
              <a:rPr lang="en-US" dirty="0"/>
              <a:t> </a:t>
            </a:r>
            <a:r>
              <a:rPr lang="en-US" dirty="0" err="1"/>
              <a:t>dem</a:t>
            </a:r>
            <a:r>
              <a:rPr lang="en-US" dirty="0"/>
              <a:t> </a:t>
            </a:r>
            <a:r>
              <a:rPr lang="en-US" dirty="0" err="1"/>
              <a:t>Wissen</a:t>
            </a:r>
            <a:r>
              <a:rPr lang="en-US" dirty="0"/>
              <a:t>, was du </a:t>
            </a:r>
            <a:r>
              <a:rPr lang="en-US" dirty="0" err="1"/>
              <a:t>inzwischen</a:t>
            </a:r>
            <a:r>
              <a:rPr lang="en-US" dirty="0"/>
              <a:t> hast…</a:t>
            </a:r>
          </a:p>
        </p:txBody>
      </p:sp>
      <p:pic>
        <p:nvPicPr>
          <p:cNvPr id="7" name="Picture 6">
            <a:extLst>
              <a:ext uri="{FF2B5EF4-FFF2-40B4-BE49-F238E27FC236}">
                <a16:creationId xmlns:a16="http://schemas.microsoft.com/office/drawing/2014/main" id="{FDD6BFF6-4540-3B4C-8581-C448820DAFE9}"/>
              </a:ext>
            </a:extLst>
          </p:cNvPr>
          <p:cNvPicPr>
            <a:picLocks noChangeAspect="1"/>
          </p:cNvPicPr>
          <p:nvPr/>
        </p:nvPicPr>
        <p:blipFill>
          <a:blip r:embed="rId2"/>
          <a:stretch>
            <a:fillRect/>
          </a:stretch>
        </p:blipFill>
        <p:spPr>
          <a:xfrm>
            <a:off x="3264751" y="2917532"/>
            <a:ext cx="4445000" cy="3521364"/>
          </a:xfrm>
          <a:prstGeom prst="rect">
            <a:avLst/>
          </a:prstGeom>
        </p:spPr>
      </p:pic>
    </p:spTree>
    <p:extLst>
      <p:ext uri="{BB962C8B-B14F-4D97-AF65-F5344CB8AC3E}">
        <p14:creationId xmlns:p14="http://schemas.microsoft.com/office/powerpoint/2010/main" val="538053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1396</TotalTime>
  <Words>2515</Words>
  <Application>Microsoft Macintosh PowerPoint</Application>
  <PresentationFormat>Widescreen</PresentationFormat>
  <Paragraphs>519</Paragraphs>
  <Slides>114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114</vt:i4>
      </vt:variant>
    </vt:vector>
  </HeadingPairs>
  <TitlesOfParts>
    <vt:vector size="118"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Übung: Flexbox</vt:lpstr>
      <vt:lpstr>Übung: ohne Flexbox</vt:lpstr>
      <vt:lpstr>Übung </vt:lpstr>
      <vt:lpstr>Übung</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 Presentation</vt:lpstr>
      <vt:lpstr>PowerPoint Presentation</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189</cp:revision>
  <dcterms:created xsi:type="dcterms:W3CDTF">2019-03-09T14:44:42Z</dcterms:created>
  <dcterms:modified xsi:type="dcterms:W3CDTF">2019-03-27T15:57:57Z</dcterms:modified>
</cp:coreProperties>
</file>