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BBBFF-E843-5049-AB2E-C4F915B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Cascading Style Sheets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{ width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8.33333%; clear: right; float: left; padding- left: 6px; padding-right: 6px; } 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width: 16.66667%; clear: right; float: left; padding-left: 6px; padding- right: 6px; } 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width: 25%; clear: right; float: left; padding- left: 6px; padding-right: 6px; 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</a:t>
            </a:r>
          </a:p>
          <a:p>
            <a:r>
              <a:rPr lang="de-CH" b="1" dirty="0"/>
              <a:t>CSS inspirierte Syntax</a:t>
            </a:r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BF68A-7801-0A4B-B8B0-8441D4C8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SCSS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DF72A-5795-6646-BC4C-08378EF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1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B271-456E-DC4D-B97F-C671BE39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175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SASS / SCSS</vt:lpstr>
      <vt:lpstr>SASS</vt:lpstr>
      <vt:lpstr>Was ist ein Präprozessor</vt:lpstr>
      <vt:lpstr>Sass Syntax</vt:lpstr>
      <vt:lpstr>SCSS Syntax</vt:lpstr>
      <vt:lpstr>Vorteile SCSS</vt:lpstr>
      <vt:lpstr>Vorteile CSS Präprozessor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10</cp:revision>
  <dcterms:created xsi:type="dcterms:W3CDTF">2019-03-26T05:41:26Z</dcterms:created>
  <dcterms:modified xsi:type="dcterms:W3CDTF">2019-03-27T07:20:00Z</dcterms:modified>
</cp:coreProperties>
</file>