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1"/>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25" r:id="rId86"/>
    <p:sldId id="326" r:id="rId87"/>
    <p:sldId id="327" r:id="rId88"/>
    <p:sldId id="328" r:id="rId89"/>
    <p:sldId id="331" r:id="rId90"/>
    <p:sldId id="332" r:id="rId91"/>
    <p:sldId id="334" r:id="rId92"/>
    <p:sldId id="333" r:id="rId93"/>
    <p:sldId id="329" r:id="rId94"/>
    <p:sldId id="330" r:id="rId95"/>
    <p:sldId id="335" r:id="rId96"/>
    <p:sldId id="336" r:id="rId97"/>
    <p:sldId id="339" r:id="rId98"/>
    <p:sldId id="340" r:id="rId99"/>
    <p:sldId id="341" r:id="rId100"/>
    <p:sldId id="342" r:id="rId101"/>
    <p:sldId id="343" r:id="rId102"/>
    <p:sldId id="344" r:id="rId103"/>
    <p:sldId id="345" r:id="rId104"/>
    <p:sldId id="346" r:id="rId105"/>
    <p:sldId id="347" r:id="rId106"/>
    <p:sldId id="348" r:id="rId107"/>
    <p:sldId id="337" r:id="rId108"/>
    <p:sldId id="338" r:id="rId109"/>
    <p:sldId id="264" r:id="rId1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26.03.19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26.03.19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26.03.19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26.03.19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589</TotalTime>
  <Words>2452</Words>
  <Application>Microsoft Macintosh PowerPoint</Application>
  <PresentationFormat>Widescreen</PresentationFormat>
  <Paragraphs>509</Paragraphs>
  <Slides>109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180</cp:revision>
  <dcterms:created xsi:type="dcterms:W3CDTF">2019-03-09T14:44:42Z</dcterms:created>
  <dcterms:modified xsi:type="dcterms:W3CDTF">2019-03-26T15:52:53Z</dcterms:modified>
</cp:coreProperties>
</file>