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3"/>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359" r:id="rId49"/>
    <p:sldId id="360" r:id="rId50"/>
    <p:sldId id="299" r:id="rId51"/>
    <p:sldId id="364" r:id="rId52"/>
    <p:sldId id="361" r:id="rId53"/>
    <p:sldId id="363" r:id="rId54"/>
    <p:sldId id="362" r:id="rId55"/>
    <p:sldId id="300" r:id="rId56"/>
    <p:sldId id="301" r:id="rId57"/>
    <p:sldId id="302" r:id="rId58"/>
    <p:sldId id="303" r:id="rId59"/>
    <p:sldId id="304" r:id="rId60"/>
    <p:sldId id="311" r:id="rId61"/>
    <p:sldId id="305" r:id="rId62"/>
    <p:sldId id="306" r:id="rId63"/>
    <p:sldId id="307" r:id="rId64"/>
    <p:sldId id="308" r:id="rId65"/>
    <p:sldId id="313" r:id="rId66"/>
    <p:sldId id="349" r:id="rId67"/>
    <p:sldId id="350" r:id="rId68"/>
    <p:sldId id="351" r:id="rId69"/>
    <p:sldId id="352" r:id="rId70"/>
    <p:sldId id="316" r:id="rId71"/>
    <p:sldId id="317" r:id="rId72"/>
    <p:sldId id="318" r:id="rId73"/>
    <p:sldId id="319" r:id="rId74"/>
    <p:sldId id="320" r:id="rId75"/>
    <p:sldId id="321" r:id="rId76"/>
    <p:sldId id="322" r:id="rId77"/>
    <p:sldId id="323" r:id="rId78"/>
    <p:sldId id="324" r:id="rId79"/>
    <p:sldId id="353" r:id="rId80"/>
    <p:sldId id="354" r:id="rId81"/>
    <p:sldId id="355" r:id="rId82"/>
    <p:sldId id="357" r:id="rId83"/>
    <p:sldId id="358" r:id="rId84"/>
    <p:sldId id="356" r:id="rId85"/>
    <p:sldId id="366" r:id="rId86"/>
    <p:sldId id="365" r:id="rId87"/>
    <p:sldId id="325" r:id="rId88"/>
    <p:sldId id="326" r:id="rId89"/>
    <p:sldId id="327" r:id="rId90"/>
    <p:sldId id="328" r:id="rId91"/>
    <p:sldId id="331" r:id="rId92"/>
    <p:sldId id="332" r:id="rId93"/>
    <p:sldId id="334" r:id="rId94"/>
    <p:sldId id="333" r:id="rId95"/>
    <p:sldId id="329" r:id="rId96"/>
    <p:sldId id="330" r:id="rId97"/>
    <p:sldId id="335" r:id="rId98"/>
    <p:sldId id="336" r:id="rId99"/>
    <p:sldId id="339" r:id="rId100"/>
    <p:sldId id="340" r:id="rId101"/>
    <p:sldId id="341" r:id="rId102"/>
    <p:sldId id="342" r:id="rId103"/>
    <p:sldId id="343" r:id="rId104"/>
    <p:sldId id="344" r:id="rId105"/>
    <p:sldId id="345" r:id="rId106"/>
    <p:sldId id="346" r:id="rId107"/>
    <p:sldId id="347" r:id="rId108"/>
    <p:sldId id="348" r:id="rId109"/>
    <p:sldId id="337" r:id="rId110"/>
    <p:sldId id="338" r:id="rId111"/>
    <p:sldId id="264" r:id="rId1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p:restoredTop sz="94655"/>
  </p:normalViewPr>
  <p:slideViewPr>
    <p:cSldViewPr snapToGrid="0" snapToObjects="1">
      <p:cViewPr varScale="1">
        <p:scale>
          <a:sx n="128" d="100"/>
          <a:sy n="128" d="100"/>
        </p:scale>
        <p:origin x="1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26.03.19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26.03.19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26.03.19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26.03.19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iki.selfhtml.org/wiki/CSS/Wertetypen/Zahlen,_Ma&#223;e_und_Ma&#223;einheite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khanacademy.org/computing/computer-programming/html-css/intro-to-css/e/quiz--simple-css-selector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ev.finnova.ch/confluence/display/IB/Dos+and+Dont%27s+in+HTML"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flukeout.github.io/"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91B26-8D81-6E41-9D56-468BA39AAAE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D3977DA-9BC2-944B-B95C-E22F84E99A0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599552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C467E0-2B4E-D94E-9545-469513B5DF9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1424325-0549-D545-B91C-5496B67B995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2825599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 (wenn </a:t>
            </a:r>
            <a:r>
              <a:rPr lang="de-DE"/>
              <a:t>die Spezifität </a:t>
            </a:r>
            <a:r>
              <a:rPr lang="de-DE" dirty="0"/>
              <a:t>gleich ist)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011F-B737-9E4A-B3CC-080701E75A01}"/>
              </a:ext>
            </a:extLst>
          </p:cNvPr>
          <p:cNvSpPr>
            <a:spLocks noGrp="1"/>
          </p:cNvSpPr>
          <p:nvPr>
            <p:ph type="title"/>
          </p:nvPr>
        </p:nvSpPr>
        <p:spPr/>
        <p:txBody>
          <a:bodyPr/>
          <a:lstStyle/>
          <a:p>
            <a:r>
              <a:rPr lang="en-US" dirty="0"/>
              <a:t>CSS </a:t>
            </a:r>
            <a:r>
              <a:rPr lang="en-US" dirty="0" err="1"/>
              <a:t>Physische</a:t>
            </a:r>
            <a:r>
              <a:rPr lang="en-US" dirty="0"/>
              <a:t> </a:t>
            </a:r>
            <a:r>
              <a:rPr lang="en-US" dirty="0" err="1"/>
              <a:t>Längenmasse</a:t>
            </a:r>
            <a:endParaRPr lang="en-US" dirty="0"/>
          </a:p>
        </p:txBody>
      </p:sp>
      <p:sp>
        <p:nvSpPr>
          <p:cNvPr id="3" name="Content Placeholder 2">
            <a:extLst>
              <a:ext uri="{FF2B5EF4-FFF2-40B4-BE49-F238E27FC236}">
                <a16:creationId xmlns:a16="http://schemas.microsoft.com/office/drawing/2014/main" id="{16E4AFD5-A8FF-1B4C-8B58-5F5A16BA366A}"/>
              </a:ext>
            </a:extLst>
          </p:cNvPr>
          <p:cNvSpPr>
            <a:spLocks noGrp="1"/>
          </p:cNvSpPr>
          <p:nvPr>
            <p:ph idx="1"/>
          </p:nvPr>
        </p:nvSpPr>
        <p:spPr/>
        <p:txBody>
          <a:bodyPr>
            <a:normAutofit/>
          </a:bodyPr>
          <a:lstStyle/>
          <a:p>
            <a:pPr marL="0" indent="0">
              <a:buNone/>
            </a:pPr>
            <a:r>
              <a:rPr lang="en-US" dirty="0">
                <a:hlinkClick r:id="rId2"/>
              </a:rPr>
              <a:t>https://wiki.selfhtml.org/wiki/CSS/Wertetypen/Zahlen,_Maße_und_Maßeinheiten</a:t>
            </a:r>
            <a:br>
              <a:rPr lang="en-US" dirty="0"/>
            </a:br>
            <a:endParaRPr lang="en-US" dirty="0"/>
          </a:p>
          <a:p>
            <a:r>
              <a:rPr lang="en-US" dirty="0"/>
              <a:t>in  -&gt; </a:t>
            </a:r>
            <a:r>
              <a:rPr lang="en-US" dirty="0" err="1"/>
              <a:t>Zoll</a:t>
            </a:r>
            <a:r>
              <a:rPr lang="en-US" dirty="0"/>
              <a:t> (Inch)</a:t>
            </a:r>
          </a:p>
          <a:p>
            <a:r>
              <a:rPr lang="en-US" dirty="0" err="1"/>
              <a:t>pt</a:t>
            </a:r>
            <a:r>
              <a:rPr lang="en-US" dirty="0"/>
              <a:t>  -&gt; 72ste </a:t>
            </a:r>
            <a:r>
              <a:rPr lang="en-US" dirty="0" err="1"/>
              <a:t>Teil</a:t>
            </a:r>
            <a:r>
              <a:rPr lang="en-US" dirty="0"/>
              <a:t> </a:t>
            </a:r>
            <a:r>
              <a:rPr lang="en-US" dirty="0" err="1"/>
              <a:t>eines</a:t>
            </a:r>
            <a:r>
              <a:rPr lang="en-US" dirty="0"/>
              <a:t> </a:t>
            </a:r>
            <a:r>
              <a:rPr lang="en-US" dirty="0" err="1"/>
              <a:t>Zolls</a:t>
            </a:r>
            <a:r>
              <a:rPr lang="en-US" dirty="0"/>
              <a:t> (</a:t>
            </a:r>
            <a:r>
              <a:rPr lang="en-US" dirty="0" err="1"/>
              <a:t>gebräuchlich</a:t>
            </a:r>
            <a:r>
              <a:rPr lang="en-US" dirty="0"/>
              <a:t> in der </a:t>
            </a:r>
            <a:r>
              <a:rPr lang="en-US" dirty="0" err="1"/>
              <a:t>Typografie</a:t>
            </a:r>
            <a:r>
              <a:rPr lang="en-US" dirty="0"/>
              <a:t>)</a:t>
            </a:r>
          </a:p>
          <a:p>
            <a:r>
              <a:rPr lang="en-US" dirty="0"/>
              <a:t>cm -&gt; </a:t>
            </a:r>
            <a:r>
              <a:rPr lang="en-US" dirty="0" err="1"/>
              <a:t>Zentimeter</a:t>
            </a:r>
            <a:endParaRPr lang="en-US" dirty="0"/>
          </a:p>
          <a:p>
            <a:r>
              <a:rPr lang="en-US" dirty="0"/>
              <a:t>mm -&gt; Millimeter</a:t>
            </a:r>
          </a:p>
          <a:p>
            <a:endParaRPr lang="en-US" dirty="0"/>
          </a:p>
        </p:txBody>
      </p:sp>
    </p:spTree>
    <p:extLst>
      <p:ext uri="{BB962C8B-B14F-4D97-AF65-F5344CB8AC3E}">
        <p14:creationId xmlns:p14="http://schemas.microsoft.com/office/powerpoint/2010/main" val="257713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EA18-BE44-4C4D-BE10-3BC81BE4459B}"/>
              </a:ext>
            </a:extLst>
          </p:cNvPr>
          <p:cNvSpPr>
            <a:spLocks noGrp="1"/>
          </p:cNvSpPr>
          <p:nvPr>
            <p:ph type="title"/>
          </p:nvPr>
        </p:nvSpPr>
        <p:spPr/>
        <p:txBody>
          <a:bodyPr/>
          <a:lstStyle/>
          <a:p>
            <a:r>
              <a:rPr lang="en-US" dirty="0"/>
              <a:t>CSS relative </a:t>
            </a:r>
            <a:r>
              <a:rPr lang="en-US" dirty="0" err="1"/>
              <a:t>Masseinheiten</a:t>
            </a:r>
            <a:endParaRPr lang="en-US" dirty="0"/>
          </a:p>
        </p:txBody>
      </p:sp>
      <p:sp>
        <p:nvSpPr>
          <p:cNvPr id="3" name="Content Placeholder 2">
            <a:extLst>
              <a:ext uri="{FF2B5EF4-FFF2-40B4-BE49-F238E27FC236}">
                <a16:creationId xmlns:a16="http://schemas.microsoft.com/office/drawing/2014/main" id="{9A7B8F0E-BCC2-914E-9882-9C6A7884B6BA}"/>
              </a:ext>
            </a:extLst>
          </p:cNvPr>
          <p:cNvSpPr>
            <a:spLocks noGrp="1"/>
          </p:cNvSpPr>
          <p:nvPr>
            <p:ph idx="1"/>
          </p:nvPr>
        </p:nvSpPr>
        <p:spPr/>
        <p:txBody>
          <a:bodyPr>
            <a:normAutofit/>
          </a:bodyPr>
          <a:lstStyle/>
          <a:p>
            <a:r>
              <a:rPr lang="en-US" dirty="0" err="1"/>
              <a:t>px</a:t>
            </a:r>
            <a:r>
              <a:rPr lang="en-US" dirty="0"/>
              <a:t> -&gt; Pixel (</a:t>
            </a:r>
            <a:r>
              <a:rPr lang="en-US" dirty="0" err="1"/>
              <a:t>Bildpunkt</a:t>
            </a:r>
            <a:r>
              <a:rPr lang="en-US" dirty="0"/>
              <a:t>) relative </a:t>
            </a:r>
            <a:r>
              <a:rPr lang="en-US" dirty="0" err="1"/>
              <a:t>Grösse</a:t>
            </a:r>
            <a:r>
              <a:rPr lang="en-US" dirty="0"/>
              <a:t> </a:t>
            </a:r>
            <a:r>
              <a:rPr lang="en-US" dirty="0" err="1"/>
              <a:t>zum</a:t>
            </a:r>
            <a:r>
              <a:rPr lang="en-US" dirty="0"/>
              <a:t> </a:t>
            </a:r>
            <a:r>
              <a:rPr lang="en-US" dirty="0" err="1"/>
              <a:t>Anzeigegerät</a:t>
            </a:r>
            <a:endParaRPr lang="en-US" dirty="0"/>
          </a:p>
          <a:p>
            <a:r>
              <a:rPr lang="en-US" dirty="0" err="1"/>
              <a:t>em</a:t>
            </a:r>
            <a:r>
              <a:rPr lang="en-US" dirty="0"/>
              <a:t> -&gt; </a:t>
            </a:r>
            <a:r>
              <a:rPr lang="en-US" dirty="0" err="1"/>
              <a:t>Vererbung</a:t>
            </a:r>
            <a:r>
              <a:rPr lang="en-US" dirty="0"/>
              <a:t> </a:t>
            </a:r>
            <a:r>
              <a:rPr lang="en-US" dirty="0" err="1"/>
              <a:t>vom</a:t>
            </a:r>
            <a:r>
              <a:rPr lang="en-US" dirty="0"/>
              <a:t> </a:t>
            </a:r>
            <a:r>
              <a:rPr lang="en-US" dirty="0" err="1"/>
              <a:t>Eltern</a:t>
            </a:r>
            <a:r>
              <a:rPr lang="en-US" dirty="0"/>
              <a:t>-Element</a:t>
            </a:r>
          </a:p>
          <a:p>
            <a:r>
              <a:rPr lang="en-US" dirty="0"/>
              <a:t>rem -&gt; </a:t>
            </a:r>
            <a:r>
              <a:rPr lang="en-US" dirty="0" err="1"/>
              <a:t>Vererbung</a:t>
            </a:r>
            <a:r>
              <a:rPr lang="en-US" dirty="0"/>
              <a:t> </a:t>
            </a:r>
            <a:r>
              <a:rPr lang="en-US" dirty="0" err="1"/>
              <a:t>vom</a:t>
            </a:r>
            <a:r>
              <a:rPr lang="en-US" dirty="0"/>
              <a:t> Root-Element (html)</a:t>
            </a:r>
            <a:br>
              <a:rPr lang="en-US" dirty="0"/>
            </a:br>
            <a:r>
              <a:rPr lang="en-US" dirty="0" err="1"/>
              <a:t>em</a:t>
            </a:r>
            <a:r>
              <a:rPr lang="en-US" dirty="0"/>
              <a:t> und rem </a:t>
            </a:r>
            <a:r>
              <a:rPr lang="en-US" dirty="0" err="1"/>
              <a:t>brechnen</a:t>
            </a:r>
            <a:r>
              <a:rPr lang="en-US" dirty="0"/>
              <a:t> </a:t>
            </a:r>
            <a:r>
              <a:rPr lang="en-US" dirty="0" err="1"/>
              <a:t>sich</a:t>
            </a:r>
            <a:r>
              <a:rPr lang="en-US" dirty="0"/>
              <a:t> </a:t>
            </a:r>
            <a:r>
              <a:rPr lang="en-US" dirty="0" err="1"/>
              <a:t>wie</a:t>
            </a:r>
            <a:r>
              <a:rPr lang="en-US" dirty="0"/>
              <a:t> </a:t>
            </a:r>
            <a:r>
              <a:rPr lang="en-US" dirty="0" err="1"/>
              <a:t>folgt</a:t>
            </a:r>
            <a:r>
              <a:rPr lang="en-US" dirty="0"/>
              <a:t>:</a:t>
            </a:r>
            <a:br>
              <a:rPr lang="en-US" dirty="0"/>
            </a:br>
            <a:r>
              <a:rPr lang="en-US" dirty="0"/>
              <a:t>Standard-Wert = 16px = 1em </a:t>
            </a:r>
            <a:r>
              <a:rPr lang="en-US" dirty="0" err="1"/>
              <a:t>oder</a:t>
            </a:r>
            <a:r>
              <a:rPr lang="en-US" dirty="0"/>
              <a:t> 1rem</a:t>
            </a:r>
          </a:p>
          <a:p>
            <a:r>
              <a:rPr lang="en-US" dirty="0" err="1"/>
              <a:t>vw</a:t>
            </a:r>
            <a:r>
              <a:rPr lang="en-US" dirty="0"/>
              <a:t> -&gt; Viewport-</a:t>
            </a:r>
            <a:r>
              <a:rPr lang="en-US" dirty="0" err="1"/>
              <a:t>Breite</a:t>
            </a:r>
            <a:r>
              <a:rPr lang="en-US" dirty="0"/>
              <a:t> (100vw = </a:t>
            </a:r>
            <a:r>
              <a:rPr lang="en-US" dirty="0" err="1"/>
              <a:t>Breite</a:t>
            </a:r>
            <a:r>
              <a:rPr lang="en-US" dirty="0"/>
              <a:t> des Viewports)</a:t>
            </a:r>
          </a:p>
          <a:p>
            <a:r>
              <a:rPr lang="en-US" dirty="0" err="1"/>
              <a:t>vh</a:t>
            </a:r>
            <a:r>
              <a:rPr lang="en-US" dirty="0"/>
              <a:t> -&gt; Viewport-</a:t>
            </a:r>
            <a:r>
              <a:rPr lang="en-US" dirty="0" err="1"/>
              <a:t>Höhe</a:t>
            </a:r>
            <a:r>
              <a:rPr lang="en-US" dirty="0"/>
              <a:t> (100vh = </a:t>
            </a:r>
            <a:r>
              <a:rPr lang="en-US" dirty="0" err="1"/>
              <a:t>Höhe</a:t>
            </a:r>
            <a:r>
              <a:rPr lang="en-US" dirty="0"/>
              <a:t> des Viewports)</a:t>
            </a:r>
          </a:p>
        </p:txBody>
      </p:sp>
    </p:spTree>
    <p:extLst>
      <p:ext uri="{BB962C8B-B14F-4D97-AF65-F5344CB8AC3E}">
        <p14:creationId xmlns:p14="http://schemas.microsoft.com/office/powerpoint/2010/main" val="5123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20E0-63EE-264B-A368-8E22C7DB09A6}"/>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2C2CF1D2-C3B1-D347-810C-A9764D0C69A4}"/>
              </a:ext>
            </a:extLst>
          </p:cNvPr>
          <p:cNvSpPr>
            <a:spLocks noGrp="1"/>
          </p:cNvSpPr>
          <p:nvPr>
            <p:ph idx="1"/>
          </p:nvPr>
        </p:nvSpPr>
        <p:spPr/>
        <p:txBody>
          <a:bodyPr/>
          <a:lstStyle/>
          <a:p>
            <a:r>
              <a:rPr lang="en-US" dirty="0" err="1"/>
              <a:t>Wir</a:t>
            </a:r>
            <a:r>
              <a:rPr lang="en-US" dirty="0"/>
              <a:t> </a:t>
            </a:r>
            <a:r>
              <a:rPr lang="en-US" dirty="0" err="1"/>
              <a:t>machen</a:t>
            </a:r>
            <a:r>
              <a:rPr lang="en-US" dirty="0"/>
              <a:t> </a:t>
            </a:r>
            <a:r>
              <a:rPr lang="en-US" dirty="0" err="1"/>
              <a:t>eine</a:t>
            </a:r>
            <a:r>
              <a:rPr lang="en-US" dirty="0"/>
              <a:t> </a:t>
            </a:r>
            <a:r>
              <a:rPr lang="en-US" dirty="0" err="1"/>
              <a:t>kleine</a:t>
            </a:r>
            <a:r>
              <a:rPr lang="en-US" dirty="0"/>
              <a:t> </a:t>
            </a:r>
            <a:r>
              <a:rPr lang="en-US" dirty="0" err="1"/>
              <a:t>Übung</a:t>
            </a:r>
            <a:r>
              <a:rPr lang="en-US" dirty="0"/>
              <a:t> </a:t>
            </a:r>
            <a:r>
              <a:rPr lang="en-US" dirty="0" err="1"/>
              <a:t>zusammen</a:t>
            </a:r>
            <a:r>
              <a:rPr lang="en-US" dirty="0"/>
              <a:t>:</a:t>
            </a:r>
            <a:br>
              <a:rPr lang="en-US" dirty="0"/>
            </a:br>
            <a:r>
              <a:rPr lang="en-US" dirty="0">
                <a:hlinkClick r:id="rId2"/>
              </a:rPr>
              <a:t>https://de.khanacademy.org/computing/computer-programming/html-css/intro-to-css/e/quiz--simple-css-selectors</a:t>
            </a:r>
            <a:br>
              <a:rPr lang="en-US" dirty="0"/>
            </a:br>
            <a:endParaRPr lang="en-US" dirty="0"/>
          </a:p>
        </p:txBody>
      </p:sp>
    </p:spTree>
    <p:extLst>
      <p:ext uri="{BB962C8B-B14F-4D97-AF65-F5344CB8AC3E}">
        <p14:creationId xmlns:p14="http://schemas.microsoft.com/office/powerpoint/2010/main" val="3898271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743B-40DB-5047-937D-0DCC43C0BD9D}"/>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95A63BDC-F289-1E4E-B7F2-AB3F4D567D7B}"/>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en-US" dirty="0" err="1"/>
              <a:t>alle</a:t>
            </a:r>
            <a:r>
              <a:rPr lang="en-US" dirty="0"/>
              <a:t> h1 und </a:t>
            </a:r>
            <a:r>
              <a:rPr lang="en-US" dirty="0" err="1"/>
              <a:t>alle</a:t>
            </a:r>
            <a:r>
              <a:rPr lang="en-US" dirty="0"/>
              <a:t> h2 </a:t>
            </a:r>
            <a:r>
              <a:rPr lang="en-US" dirty="0" err="1"/>
              <a:t>Elemente</a:t>
            </a:r>
            <a:r>
              <a:rPr lang="en-US" dirty="0"/>
              <a:t>?</a:t>
            </a:r>
          </a:p>
          <a:p>
            <a:r>
              <a:rPr lang="en-US" dirty="0" err="1"/>
              <a:t>alle</a:t>
            </a:r>
            <a:r>
              <a:rPr lang="en-US" dirty="0"/>
              <a:t> span in </a:t>
            </a:r>
            <a:r>
              <a:rPr lang="en-US" dirty="0" err="1"/>
              <a:t>einem</a:t>
            </a:r>
            <a:r>
              <a:rPr lang="en-US" dirty="0"/>
              <a:t> h1 Element?</a:t>
            </a:r>
          </a:p>
          <a:p>
            <a:r>
              <a:rPr lang="en-US" dirty="0" err="1"/>
              <a:t>alle</a:t>
            </a:r>
            <a:r>
              <a:rPr lang="en-US" dirty="0"/>
              <a:t> li in </a:t>
            </a:r>
            <a:r>
              <a:rPr lang="en-US" dirty="0" err="1"/>
              <a:t>einem</a:t>
            </a:r>
            <a:r>
              <a:rPr lang="en-US" dirty="0"/>
              <a:t> </a:t>
            </a:r>
            <a:r>
              <a:rPr lang="en-US" dirty="0" err="1"/>
              <a:t>ul</a:t>
            </a:r>
            <a:r>
              <a:rPr lang="en-US" dirty="0"/>
              <a:t>?</a:t>
            </a:r>
          </a:p>
          <a:p>
            <a:r>
              <a:rPr lang="en-US" dirty="0" err="1"/>
              <a:t>alle</a:t>
            </a:r>
            <a:r>
              <a:rPr lang="en-US" dirty="0"/>
              <a:t> p, wo das </a:t>
            </a:r>
            <a:r>
              <a:rPr lang="en-US" dirty="0" err="1"/>
              <a:t>Elternelement</a:t>
            </a:r>
            <a:r>
              <a:rPr lang="en-US" dirty="0"/>
              <a:t> </a:t>
            </a:r>
            <a:r>
              <a:rPr lang="en-US" dirty="0" err="1"/>
              <a:t>ein</a:t>
            </a:r>
            <a:r>
              <a:rPr lang="en-US" dirty="0"/>
              <a:t> div </a:t>
            </a:r>
            <a:r>
              <a:rPr lang="en-US" dirty="0" err="1"/>
              <a:t>ist</a:t>
            </a:r>
            <a:r>
              <a:rPr lang="en-US" dirty="0"/>
              <a:t>?</a:t>
            </a:r>
          </a:p>
          <a:p>
            <a:r>
              <a:rPr lang="en-US" dirty="0" err="1"/>
              <a:t>alle</a:t>
            </a:r>
            <a:r>
              <a:rPr lang="en-US" dirty="0"/>
              <a:t> </a:t>
            </a:r>
            <a:r>
              <a:rPr lang="en-US" dirty="0" err="1"/>
              <a:t>ersten</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r>
              <a:rPr lang="en-US" dirty="0" err="1"/>
              <a:t>alle</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endParaRPr lang="en-US" dirty="0"/>
          </a:p>
          <a:p>
            <a:endParaRPr lang="en-US" dirty="0"/>
          </a:p>
        </p:txBody>
      </p:sp>
    </p:spTree>
    <p:extLst>
      <p:ext uri="{BB962C8B-B14F-4D97-AF65-F5344CB8AC3E}">
        <p14:creationId xmlns:p14="http://schemas.microsoft.com/office/powerpoint/2010/main" val="3093311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BB36-9EF5-9341-AC30-48EAD34A7D8C}"/>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82F5280D-8297-314F-8309-ED983A938A58}"/>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de" dirty="0"/>
              <a:t>alle p, die das erste Element ihres Elternelementes sind?</a:t>
            </a:r>
            <a:endParaRPr lang="en-US" dirty="0"/>
          </a:p>
          <a:p>
            <a:r>
              <a:rPr lang="de" dirty="0"/>
              <a:t>alle p, die das letzte Element ihres Elternelementes sind?</a:t>
            </a:r>
          </a:p>
          <a:p>
            <a:r>
              <a:rPr lang="de" dirty="0"/>
              <a:t>alle p, die das erste p Element ihres Elternelementes sind?</a:t>
            </a:r>
            <a:endParaRPr lang="en-US" dirty="0"/>
          </a:p>
          <a:p>
            <a:endParaRPr lang="en-US" dirty="0"/>
          </a:p>
          <a:p>
            <a:endParaRPr lang="en-US" dirty="0"/>
          </a:p>
        </p:txBody>
      </p:sp>
    </p:spTree>
    <p:extLst>
      <p:ext uri="{BB962C8B-B14F-4D97-AF65-F5344CB8AC3E}">
        <p14:creationId xmlns:p14="http://schemas.microsoft.com/office/powerpoint/2010/main" val="4115149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BD4F-8FD7-5147-85C3-EA3F25E9FEBF}"/>
              </a:ext>
            </a:extLst>
          </p:cNvPr>
          <p:cNvSpPr>
            <a:spLocks noGrp="1"/>
          </p:cNvSpPr>
          <p:nvPr>
            <p:ph type="title"/>
          </p:nvPr>
        </p:nvSpPr>
        <p:spPr/>
        <p:txBody>
          <a:bodyPr/>
          <a:lstStyle/>
          <a:p>
            <a:r>
              <a:rPr lang="en-US" dirty="0"/>
              <a:t>CSS </a:t>
            </a:r>
            <a:r>
              <a:rPr lang="en-US" dirty="0" err="1"/>
              <a:t>Selektoren</a:t>
            </a:r>
            <a:endParaRPr lang="en-US" dirty="0"/>
          </a:p>
        </p:txBody>
      </p:sp>
      <p:sp>
        <p:nvSpPr>
          <p:cNvPr id="3" name="Content Placeholder 2">
            <a:extLst>
              <a:ext uri="{FF2B5EF4-FFF2-40B4-BE49-F238E27FC236}">
                <a16:creationId xmlns:a16="http://schemas.microsoft.com/office/drawing/2014/main" id="{838D7085-309C-564E-93BE-9AAEC961CE9A}"/>
              </a:ext>
            </a:extLst>
          </p:cNvPr>
          <p:cNvSpPr>
            <a:spLocks noGrp="1"/>
          </p:cNvSpPr>
          <p:nvPr>
            <p:ph idx="1"/>
          </p:nvPr>
        </p:nvSpPr>
        <p:spPr/>
        <p:txBody>
          <a:bodyPr/>
          <a:lstStyle/>
          <a:p>
            <a:r>
              <a:rPr lang="en-US" dirty="0" err="1"/>
              <a:t>Übersicht</a:t>
            </a:r>
            <a:r>
              <a:rPr lang="en-US" dirty="0"/>
              <a:t> </a:t>
            </a:r>
            <a:r>
              <a:rPr lang="en-US" dirty="0" err="1"/>
              <a:t>über</a:t>
            </a:r>
            <a:r>
              <a:rPr lang="en-US" dirty="0"/>
              <a:t> </a:t>
            </a:r>
            <a:r>
              <a:rPr lang="en-US" dirty="0" err="1"/>
              <a:t>alle</a:t>
            </a:r>
            <a:r>
              <a:rPr lang="en-US" dirty="0"/>
              <a:t> </a:t>
            </a:r>
            <a:r>
              <a:rPr lang="en-US" dirty="0" err="1"/>
              <a:t>Selektoren</a:t>
            </a:r>
            <a:br>
              <a:rPr lang="en-US" dirty="0"/>
            </a:br>
            <a:r>
              <a:rPr lang="en-US" dirty="0">
                <a:hlinkClick r:id="rId2"/>
              </a:rPr>
              <a:t>https://www.w3schools.com/cssref/css_selectors.asp</a:t>
            </a:r>
            <a:br>
              <a:rPr lang="en-US" dirty="0"/>
            </a:br>
            <a:endParaRPr lang="en-US" dirty="0"/>
          </a:p>
          <a:p>
            <a:r>
              <a:rPr lang="en-US" dirty="0"/>
              <a:t>IBNG Guidelines</a:t>
            </a:r>
            <a:br>
              <a:rPr lang="en-US" dirty="0"/>
            </a:br>
            <a:r>
              <a:rPr lang="en-US" dirty="0">
                <a:hlinkClick r:id="rId3"/>
              </a:rPr>
              <a:t>https://dev.finnova.ch/confluence/display/IB/Dos+and+Dont%27s+in+HTML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9709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hlinkClick r:id="rId2"/>
              </a:rPr>
              <a:t>https://</a:t>
            </a:r>
            <a:r>
              <a:rPr lang="de-DE" dirty="0" err="1">
                <a:hlinkClick r:id="rId2"/>
              </a:rPr>
              <a:t>flukeout.github.io</a:t>
            </a:r>
            <a:r>
              <a:rPr lang="de-DE" dirty="0">
                <a:hlinkClick r:id="rId2"/>
              </a:rPr>
              <a:t>/</a:t>
            </a:r>
            <a:endParaRPr lang="de-DE" dirty="0"/>
          </a:p>
        </p:txBody>
      </p:sp>
    </p:spTree>
    <p:extLst>
      <p:ext uri="{BB962C8B-B14F-4D97-AF65-F5344CB8AC3E}">
        <p14:creationId xmlns:p14="http://schemas.microsoft.com/office/powerpoint/2010/main" val="2470577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 </a:t>
            </a:r>
          </a:p>
          <a:p>
            <a:pPr marL="0" indent="0">
              <a:buNone/>
            </a:pPr>
            <a:endParaRPr lang="de-CH" dirty="0"/>
          </a:p>
          <a:p>
            <a:endParaRPr lang="de-DE" dirty="0"/>
          </a:p>
        </p:txBody>
      </p:sp>
    </p:spTree>
    <p:extLst>
      <p:ext uri="{BB962C8B-B14F-4D97-AF65-F5344CB8AC3E}">
        <p14:creationId xmlns:p14="http://schemas.microsoft.com/office/powerpoint/2010/main" val="1151641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standardmässig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drei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a:t>
            </a:r>
            <a:r>
              <a:rPr lang="en-US" dirty="0" err="1"/>
              <a:t>Elementen</a:t>
            </a:r>
            <a:r>
              <a:rPr lang="en-US" dirty="0"/>
              <a:t>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dirty="0"/>
              <a:t>.</a:t>
            </a:r>
          </a:p>
        </p:txBody>
      </p:sp>
    </p:spTree>
    <p:extLst>
      <p:ext uri="{BB962C8B-B14F-4D97-AF65-F5344CB8AC3E}">
        <p14:creationId xmlns:p14="http://schemas.microsoft.com/office/powerpoint/2010/main" val="16304659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0FB0-D7D2-1242-AF44-2FE5F4D441DF}"/>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8E512378-F689-4B43-8D8C-5961C0830D92}"/>
              </a:ext>
            </a:extLst>
          </p:cNvPr>
          <p:cNvSpPr>
            <a:spLocks noGrp="1"/>
          </p:cNvSpPr>
          <p:nvPr>
            <p:ph idx="1"/>
          </p:nvPr>
        </p:nvSpPr>
        <p:spPr/>
        <p:txBody>
          <a:bodyPr/>
          <a:lstStyle/>
          <a:p>
            <a:r>
              <a:rPr lang="en-US" dirty="0" err="1"/>
              <a:t>Fixiere</a:t>
            </a:r>
            <a:r>
              <a:rPr lang="en-US" dirty="0"/>
              <a:t> den Header</a:t>
            </a:r>
          </a:p>
        </p:txBody>
      </p:sp>
      <p:pic>
        <p:nvPicPr>
          <p:cNvPr id="4" name="Picture 3">
            <a:extLst>
              <a:ext uri="{FF2B5EF4-FFF2-40B4-BE49-F238E27FC236}">
                <a16:creationId xmlns:a16="http://schemas.microsoft.com/office/drawing/2014/main" id="{2DE6B367-D731-194E-A9C3-1EE9B2ACFE99}"/>
              </a:ext>
            </a:extLst>
          </p:cNvPr>
          <p:cNvPicPr>
            <a:picLocks noChangeAspect="1"/>
          </p:cNvPicPr>
          <p:nvPr/>
        </p:nvPicPr>
        <p:blipFill>
          <a:blip r:embed="rId2"/>
          <a:stretch>
            <a:fillRect/>
          </a:stretch>
        </p:blipFill>
        <p:spPr>
          <a:xfrm>
            <a:off x="2046881" y="2961066"/>
            <a:ext cx="8098237" cy="3371511"/>
          </a:xfrm>
          <a:prstGeom prst="rect">
            <a:avLst/>
          </a:prstGeom>
        </p:spPr>
      </p:pic>
    </p:spTree>
    <p:extLst>
      <p:ext uri="{BB962C8B-B14F-4D97-AF65-F5344CB8AC3E}">
        <p14:creationId xmlns:p14="http://schemas.microsoft.com/office/powerpoint/2010/main" val="41447446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1EB9-9431-ED49-AE1D-C75F1F7FC588}"/>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1DEC266C-1D0F-3445-A3EA-E38F0F05201C}"/>
              </a:ext>
            </a:extLst>
          </p:cNvPr>
          <p:cNvSpPr>
            <a:spLocks noGrp="1"/>
          </p:cNvSpPr>
          <p:nvPr>
            <p:ph idx="1"/>
          </p:nvPr>
        </p:nvSpPr>
        <p:spPr/>
        <p:txBody>
          <a:bodyPr/>
          <a:lstStyle/>
          <a:p>
            <a:pPr marL="0" indent="0">
              <a:buNone/>
            </a:pPr>
            <a:r>
              <a:rPr lang="en-US" dirty="0"/>
              <a:t>Sticky Footer</a:t>
            </a:r>
          </a:p>
          <a:p>
            <a:pPr marL="0" indent="0">
              <a:buNone/>
            </a:pPr>
            <a:endParaRPr lang="en-US" dirty="0"/>
          </a:p>
        </p:txBody>
      </p:sp>
      <p:pic>
        <p:nvPicPr>
          <p:cNvPr id="5" name="Picture 4">
            <a:extLst>
              <a:ext uri="{FF2B5EF4-FFF2-40B4-BE49-F238E27FC236}">
                <a16:creationId xmlns:a16="http://schemas.microsoft.com/office/drawing/2014/main" id="{FE2B2155-E13F-BD41-B8E8-C79D64F49438}"/>
              </a:ext>
            </a:extLst>
          </p:cNvPr>
          <p:cNvPicPr>
            <a:picLocks noChangeAspect="1"/>
          </p:cNvPicPr>
          <p:nvPr/>
        </p:nvPicPr>
        <p:blipFill>
          <a:blip r:embed="rId2"/>
          <a:stretch>
            <a:fillRect/>
          </a:stretch>
        </p:blipFill>
        <p:spPr>
          <a:xfrm>
            <a:off x="3077403" y="2336873"/>
            <a:ext cx="6037193" cy="4094489"/>
          </a:xfrm>
          <a:prstGeom prst="rect">
            <a:avLst/>
          </a:prstGeom>
        </p:spPr>
      </p:pic>
    </p:spTree>
    <p:extLst>
      <p:ext uri="{BB962C8B-B14F-4D97-AF65-F5344CB8AC3E}">
        <p14:creationId xmlns:p14="http://schemas.microsoft.com/office/powerpoint/2010/main" val="464570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688</TotalTime>
  <Words>2459</Words>
  <Application>Microsoft Macintosh PowerPoint</Application>
  <PresentationFormat>Widescreen</PresentationFormat>
  <Paragraphs>513</Paragraphs>
  <Slides>111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111</vt:i4>
      </vt:variant>
    </vt:vector>
  </HeadingPairs>
  <TitlesOfParts>
    <vt:vector size="115"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Physische Längenmasse</vt:lpstr>
      <vt:lpstr>CSS relative Masseinheiten</vt:lpstr>
      <vt:lpstr>CSS Selektoren</vt:lpstr>
      <vt:lpstr>Übung</vt:lpstr>
      <vt:lpstr>CSS Selektoren (Fragen und Demo)</vt:lpstr>
      <vt:lpstr>CSS Selektoren (Fragen und Demo)</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Übung</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PowerPoint Presentation</vt:lpstr>
      <vt:lpstr>PowerPoint Presentation</vt:lpstr>
      <vt:lpstr>Übung: Grid</vt:lpstr>
      <vt:lpstr>Übung: Grid</vt:lpstr>
      <vt:lpstr>Literatur /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Thomas Frey</cp:lastModifiedBy>
  <cp:revision>182</cp:revision>
  <dcterms:created xsi:type="dcterms:W3CDTF">2019-03-09T14:44:42Z</dcterms:created>
  <dcterms:modified xsi:type="dcterms:W3CDTF">2019-03-26T21:03:36Z</dcterms:modified>
</cp:coreProperties>
</file>