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71" r:id="rId87"/>
    <p:sldId id="372" r:id="rId88"/>
    <p:sldId id="325" r:id="rId89"/>
    <p:sldId id="326" r:id="rId90"/>
    <p:sldId id="327" r:id="rId91"/>
    <p:sldId id="328" r:id="rId92"/>
    <p:sldId id="331" r:id="rId93"/>
    <p:sldId id="332" r:id="rId94"/>
    <p:sldId id="334" r:id="rId95"/>
    <p:sldId id="333" r:id="rId96"/>
    <p:sldId id="367" r:id="rId97"/>
    <p:sldId id="368" r:id="rId98"/>
    <p:sldId id="369" r:id="rId99"/>
    <p:sldId id="370" r:id="rId100"/>
    <p:sldId id="329" r:id="rId101"/>
    <p:sldId id="330" r:id="rId102"/>
    <p:sldId id="335" r:id="rId103"/>
    <p:sldId id="336" r:id="rId104"/>
    <p:sldId id="339" r:id="rId105"/>
    <p:sldId id="340" r:id="rId106"/>
    <p:sldId id="341" r:id="rId107"/>
    <p:sldId id="342" r:id="rId108"/>
    <p:sldId id="343" r:id="rId109"/>
    <p:sldId id="344" r:id="rId110"/>
    <p:sldId id="345" r:id="rId111"/>
    <p:sldId id="346"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0"/>
    <p:restoredTop sz="94655"/>
  </p:normalViewPr>
  <p:slideViewPr>
    <p:cSldViewPr snapToGrid="0" snapToObjects="1">
      <p:cViewPr varScale="1">
        <p:scale>
          <a:sx n="115" d="100"/>
          <a:sy n="115" d="100"/>
        </p:scale>
        <p:origin x="21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03.04.19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‹Nr.›</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03.04.19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03.04.19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03.04.19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03.04.19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03.04.19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03.04.19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medium.freecodecamp.org/how-to-understand-css-position-absolute-once-and-for-all-b71ca10cd3fd"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css-tricks.com/snippets/css/media-queries-for-standard-device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a:t>
            </a:r>
          </a:p>
          <a:p>
            <a:endParaRPr lang="de-DE" dirty="0"/>
          </a:p>
        </p:txBody>
      </p:sp>
      <p:sp>
        <p:nvSpPr>
          <p:cNvPr id="4" name="Rechteck 11">
            <a:extLst>
              <a:ext uri="{FF2B5EF4-FFF2-40B4-BE49-F238E27FC236}">
                <a16:creationId xmlns:a16="http://schemas.microsoft.com/office/drawing/2014/main" id="{5D604810-5E03-544C-9951-0B1E1F9C2F48}"/>
              </a:ext>
            </a:extLst>
          </p:cNvPr>
          <p:cNvSpPr txBox="1">
            <a:spLocks/>
          </p:cNvSpPr>
          <p:nvPr/>
        </p:nvSpPr>
        <p:spPr>
          <a:xfrm>
            <a:off x="4908983" y="4289275"/>
            <a:ext cx="3453687" cy="21496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9pPr>
          </a:lstStyle>
          <a:p>
            <a:pPr marL="0" indent="0">
              <a:buNone/>
            </a:pPr>
            <a:r>
              <a:rPr lang="de-CH" sz="1800" dirty="0">
                <a:latin typeface="Arial" panose="020B0604020202020204" pitchFamily="34" charset="0"/>
                <a:cs typeface="Arial" panose="020B0604020202020204" pitchFamily="34" charset="0"/>
              </a:rPr>
              <a:t>&lt;p </a:t>
            </a:r>
            <a:r>
              <a:rPr lang="de-CH" sz="1800" dirty="0" err="1">
                <a:latin typeface="Arial" panose="020B0604020202020204" pitchFamily="34" charset="0"/>
                <a:cs typeface="Arial" panose="020B0604020202020204" pitchFamily="34" charset="0"/>
              </a:rPr>
              <a:t>id</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class</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"&gt;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Lorem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ipsum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dolor</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sit</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amet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&lt;/p&gt;</a:t>
            </a: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color:blue</a:t>
            </a:r>
            <a:r>
              <a:rPr lang="de-CH" sz="1800" dirty="0">
                <a:latin typeface="Arial" panose="020B0604020202020204" pitchFamily="34" charset="0"/>
                <a:cs typeface="Arial" panose="020B0604020202020204" pitchFamily="34" charset="0"/>
              </a:rPr>
              <a:t>; }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color:green</a:t>
            </a:r>
            <a:r>
              <a:rPr lang="de-CH" sz="1800" dirty="0">
                <a:latin typeface="Arial" panose="020B0604020202020204" pitchFamily="34" charset="0"/>
                <a:cs typeface="Arial" panose="020B0604020202020204" pitchFamily="34" charset="0"/>
              </a:rPr>
              <a:t>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p { </a:t>
            </a:r>
            <a:r>
              <a:rPr lang="de-CH" sz="1800" dirty="0" err="1">
                <a:latin typeface="Arial" panose="020B0604020202020204" pitchFamily="34" charset="0"/>
                <a:cs typeface="Arial" panose="020B0604020202020204" pitchFamily="34" charset="0"/>
              </a:rPr>
              <a:t>color:red</a:t>
            </a:r>
            <a:r>
              <a:rPr lang="de-CH" sz="1800" dirty="0">
                <a:latin typeface="Arial" panose="020B0604020202020204" pitchFamily="34" charset="0"/>
                <a:cs typeface="Arial" panose="020B0604020202020204" pitchFamily="34" charset="0"/>
              </a:rPr>
              <a:t>; }</a:t>
            </a:r>
            <a:endParaRPr lang="en-US" sz="1800" dirty="0">
              <a:effectLst/>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4F46F19C-1BBE-094C-BB9A-9254BD2F0084}"/>
              </a:ext>
            </a:extLst>
          </p:cNvPr>
          <p:cNvSpPr txBox="1"/>
          <p:nvPr/>
        </p:nvSpPr>
        <p:spPr>
          <a:xfrm>
            <a:off x="1262899" y="4289275"/>
            <a:ext cx="3429144" cy="646331"/>
          </a:xfrm>
          <a:prstGeom prst="rect">
            <a:avLst/>
          </a:prstGeom>
          <a:noFill/>
        </p:spPr>
        <p:txBody>
          <a:bodyPr wrap="none" rtlCol="0">
            <a:spAutoFit/>
          </a:bodyPr>
          <a:lstStyle/>
          <a:p>
            <a:r>
              <a:rPr lang="de-DE" dirty="0"/>
              <a:t>Welche Farbe hat</a:t>
            </a:r>
            <a:br>
              <a:rPr lang="de-DE" dirty="0"/>
            </a:br>
            <a:r>
              <a:rPr lang="de-DE" dirty="0"/>
              <a: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Lorem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ipsum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dolor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amet</a:t>
            </a:r>
            <a:r>
              <a:rPr lang="de-DE" dirty="0"/>
              <a:t>“ ?</a:t>
            </a:r>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vier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normAutofit lnSpcReduction="10000"/>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br>
              <a:rPr lang="en-US" dirty="0"/>
            </a:br>
            <a:endParaRPr lang="en-US" dirty="0"/>
          </a:p>
          <a:p>
            <a:pPr marL="0" indent="0">
              <a:buNone/>
            </a:pPr>
            <a:r>
              <a:rPr lang="en-US" dirty="0">
                <a:hlinkClick r:id="rId2"/>
              </a:rPr>
              <a:t>https://medium.freecodecamp.org/how-to-understand-css-position-absolute-once-and-for-all-b71ca10cd3fd</a:t>
            </a:r>
            <a:endParaRPr lang="en-US" dirty="0"/>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95A32-40E1-C444-81B5-0BA8A6C28264}"/>
              </a:ext>
            </a:extLst>
          </p:cNvPr>
          <p:cNvSpPr>
            <a:spLocks noGrp="1"/>
          </p:cNvSpPr>
          <p:nvPr>
            <p:ph type="title"/>
          </p:nvPr>
        </p:nvSpPr>
        <p:spPr/>
        <p:txBody>
          <a:bodyPr/>
          <a:lstStyle/>
          <a:p>
            <a:r>
              <a:rPr lang="de-DE" dirty="0"/>
              <a:t>Media </a:t>
            </a:r>
            <a:r>
              <a:rPr lang="de-DE" dirty="0" err="1"/>
              <a:t>Queries</a:t>
            </a:r>
            <a:endParaRPr lang="de-DE" dirty="0"/>
          </a:p>
        </p:txBody>
      </p:sp>
      <p:sp>
        <p:nvSpPr>
          <p:cNvPr id="3" name="Inhaltsplatzhalter 2">
            <a:extLst>
              <a:ext uri="{FF2B5EF4-FFF2-40B4-BE49-F238E27FC236}">
                <a16:creationId xmlns:a16="http://schemas.microsoft.com/office/drawing/2014/main" id="{FE3FA2DA-A5E2-C84F-BD77-12DE906DD9C1}"/>
              </a:ext>
            </a:extLst>
          </p:cNvPr>
          <p:cNvSpPr>
            <a:spLocks noGrp="1"/>
          </p:cNvSpPr>
          <p:nvPr>
            <p:ph idx="1"/>
          </p:nvPr>
        </p:nvSpPr>
        <p:spPr/>
        <p:txBody>
          <a:bodyPr>
            <a:normAutofit fontScale="92500" lnSpcReduction="10000"/>
          </a:bodyPr>
          <a:lstStyle/>
          <a:p>
            <a:r>
              <a:rPr lang="de-DE" dirty="0"/>
              <a:t>Mit </a:t>
            </a:r>
            <a:r>
              <a:rPr lang="de-DE" dirty="0" err="1"/>
              <a:t>media</a:t>
            </a:r>
            <a:r>
              <a:rPr lang="de-DE" dirty="0"/>
              <a:t> </a:t>
            </a:r>
            <a:r>
              <a:rPr lang="de-DE" dirty="0" err="1"/>
              <a:t>queries</a:t>
            </a:r>
            <a:r>
              <a:rPr lang="de-DE" dirty="0"/>
              <a:t> kann man das </a:t>
            </a:r>
            <a:r>
              <a:rPr lang="de-DE" dirty="0" err="1"/>
              <a:t>responsive</a:t>
            </a:r>
            <a:r>
              <a:rPr lang="de-DE" dirty="0"/>
              <a:t> Verhalten einer Webseite steuern. Also beispielsweise, was soll auf Smartphones und was soll auf Desktop Bildschirmen angezeigt werden.</a:t>
            </a:r>
          </a:p>
          <a:p>
            <a:r>
              <a:rPr lang="de-DE" dirty="0"/>
              <a:t>z.B.:</a:t>
            </a:r>
            <a:br>
              <a:rPr lang="de-DE" dirty="0"/>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r>
              <a:rPr lang="de-CH" sz="1800" dirty="0" err="1">
                <a:latin typeface="Arial" panose="020B0604020202020204" pitchFamily="34" charset="0"/>
                <a:cs typeface="Arial" panose="020B0604020202020204" pitchFamily="34" charset="0"/>
              </a:rPr>
              <a:t>and</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max-width</a:t>
            </a:r>
            <a:r>
              <a:rPr lang="de-CH" sz="1800" dirty="0">
                <a:latin typeface="Arial" panose="020B0604020202020204" pitchFamily="34" charset="0"/>
                <a:cs typeface="Arial" panose="020B0604020202020204" pitchFamily="34" charset="0"/>
              </a:rPr>
              <a:t>: 900px) </a:t>
            </a: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 und kleiner 900px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p>
          <a:p>
            <a:pPr marL="0" indent="0">
              <a:buNone/>
            </a:pPr>
            <a:endParaRPr lang="de-DE" sz="1800" dirty="0">
              <a:latin typeface="Arial" panose="020B0604020202020204" pitchFamily="34" charset="0"/>
              <a:cs typeface="Arial" panose="020B0604020202020204" pitchFamily="34" charset="0"/>
            </a:endParaRPr>
          </a:p>
          <a:p>
            <a:pPr marL="0" indent="0">
              <a:buNone/>
            </a:pPr>
            <a:r>
              <a:rPr lang="de-DE" sz="1800" dirty="0">
                <a:latin typeface="Arial" panose="020B0604020202020204" pitchFamily="34" charset="0"/>
                <a:cs typeface="Arial" panose="020B0604020202020204" pitchFamily="34" charset="0"/>
                <a:hlinkClick r:id="rId2"/>
              </a:rPr>
              <a:t>https://css-tricks.com/snippets/css/media-queries-for-standard-devices/</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57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08B3B-DEEB-254C-A695-7D6CB5D63B58}"/>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B4B6B825-B6A4-BC44-8487-BB58B2DC3B94}"/>
              </a:ext>
            </a:extLst>
          </p:cNvPr>
          <p:cNvSpPr>
            <a:spLocks noGrp="1"/>
          </p:cNvSpPr>
          <p:nvPr>
            <p:ph idx="1"/>
          </p:nvPr>
        </p:nvSpPr>
        <p:spPr/>
        <p:txBody>
          <a:bodyPr/>
          <a:lstStyle/>
          <a:p>
            <a:r>
              <a:rPr lang="de-DE" dirty="0"/>
              <a:t>Mach unser Beispiel von vorher </a:t>
            </a:r>
            <a:r>
              <a:rPr lang="de-DE" dirty="0" err="1"/>
              <a:t>responsive</a:t>
            </a:r>
            <a:r>
              <a:rPr lang="de-DE" dirty="0"/>
              <a:t>…</a:t>
            </a:r>
          </a:p>
        </p:txBody>
      </p:sp>
      <p:pic>
        <p:nvPicPr>
          <p:cNvPr id="5" name="Grafik 4">
            <a:extLst>
              <a:ext uri="{FF2B5EF4-FFF2-40B4-BE49-F238E27FC236}">
                <a16:creationId xmlns:a16="http://schemas.microsoft.com/office/drawing/2014/main" id="{3C8F291D-FFD8-FF42-9ED2-DBE26BA37E34}"/>
              </a:ext>
            </a:extLst>
          </p:cNvPr>
          <p:cNvPicPr>
            <a:picLocks noChangeAspect="1"/>
          </p:cNvPicPr>
          <p:nvPr/>
        </p:nvPicPr>
        <p:blipFill>
          <a:blip r:embed="rId2"/>
          <a:stretch>
            <a:fillRect/>
          </a:stretch>
        </p:blipFill>
        <p:spPr>
          <a:xfrm>
            <a:off x="876571" y="3253350"/>
            <a:ext cx="2771485" cy="2867505"/>
          </a:xfrm>
          <a:prstGeom prst="rect">
            <a:avLst/>
          </a:prstGeom>
        </p:spPr>
      </p:pic>
      <p:pic>
        <p:nvPicPr>
          <p:cNvPr id="7" name="Grafik 6">
            <a:extLst>
              <a:ext uri="{FF2B5EF4-FFF2-40B4-BE49-F238E27FC236}">
                <a16:creationId xmlns:a16="http://schemas.microsoft.com/office/drawing/2014/main" id="{84246140-3403-1643-823C-401A1301936D}"/>
              </a:ext>
            </a:extLst>
          </p:cNvPr>
          <p:cNvPicPr>
            <a:picLocks noChangeAspect="1"/>
          </p:cNvPicPr>
          <p:nvPr/>
        </p:nvPicPr>
        <p:blipFill>
          <a:blip r:embed="rId3"/>
          <a:stretch>
            <a:fillRect/>
          </a:stretch>
        </p:blipFill>
        <p:spPr>
          <a:xfrm>
            <a:off x="4382429" y="3253349"/>
            <a:ext cx="6423102" cy="2867506"/>
          </a:xfrm>
          <a:prstGeom prst="rect">
            <a:avLst/>
          </a:prstGeom>
        </p:spPr>
      </p:pic>
      <p:sp>
        <p:nvSpPr>
          <p:cNvPr id="8" name="Textfeld 7">
            <a:extLst>
              <a:ext uri="{FF2B5EF4-FFF2-40B4-BE49-F238E27FC236}">
                <a16:creationId xmlns:a16="http://schemas.microsoft.com/office/drawing/2014/main" id="{7B72A44C-1C19-3243-BF4D-75A81981820F}"/>
              </a:ext>
            </a:extLst>
          </p:cNvPr>
          <p:cNvSpPr txBox="1"/>
          <p:nvPr/>
        </p:nvSpPr>
        <p:spPr>
          <a:xfrm>
            <a:off x="798512" y="2884018"/>
            <a:ext cx="1582484" cy="369332"/>
          </a:xfrm>
          <a:prstGeom prst="rect">
            <a:avLst/>
          </a:prstGeom>
          <a:noFill/>
        </p:spPr>
        <p:txBody>
          <a:bodyPr wrap="none" rtlCol="0">
            <a:spAutoFit/>
          </a:bodyPr>
          <a:lstStyle/>
          <a:p>
            <a:r>
              <a:rPr lang="de-DE" dirty="0"/>
              <a:t>kleiner 740px</a:t>
            </a:r>
          </a:p>
        </p:txBody>
      </p:sp>
      <p:sp>
        <p:nvSpPr>
          <p:cNvPr id="9" name="Textfeld 8">
            <a:extLst>
              <a:ext uri="{FF2B5EF4-FFF2-40B4-BE49-F238E27FC236}">
                <a16:creationId xmlns:a16="http://schemas.microsoft.com/office/drawing/2014/main" id="{32F54D90-C665-2243-ABEF-87958BEFDB3C}"/>
              </a:ext>
            </a:extLst>
          </p:cNvPr>
          <p:cNvSpPr txBox="1"/>
          <p:nvPr/>
        </p:nvSpPr>
        <p:spPr>
          <a:xfrm>
            <a:off x="4296278" y="2884017"/>
            <a:ext cx="1588897" cy="369332"/>
          </a:xfrm>
          <a:prstGeom prst="rect">
            <a:avLst/>
          </a:prstGeom>
          <a:noFill/>
        </p:spPr>
        <p:txBody>
          <a:bodyPr wrap="none" rtlCol="0">
            <a:spAutoFit/>
          </a:bodyPr>
          <a:lstStyle/>
          <a:p>
            <a:r>
              <a:rPr lang="de-DE" dirty="0"/>
              <a:t>grösser 740px</a:t>
            </a:r>
          </a:p>
        </p:txBody>
      </p:sp>
    </p:spTree>
    <p:extLst>
      <p:ext uri="{BB962C8B-B14F-4D97-AF65-F5344CB8AC3E}">
        <p14:creationId xmlns:p14="http://schemas.microsoft.com/office/powerpoint/2010/main" val="2832268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0</TotalTime>
  <Words>2574</Words>
  <Application>Microsoft Macintosh PowerPoint</Application>
  <PresentationFormat>Breitbild</PresentationFormat>
  <Paragraphs>531</Paragraphs>
  <Slides>114</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Media Queries</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Microsoft Office User</cp:lastModifiedBy>
  <cp:revision>200</cp:revision>
  <dcterms:created xsi:type="dcterms:W3CDTF">2019-03-09T14:44:42Z</dcterms:created>
  <dcterms:modified xsi:type="dcterms:W3CDTF">2019-04-04T04:41:12Z</dcterms:modified>
</cp:coreProperties>
</file>