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YA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9E12-DEDA-844F-A271-6D3894210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SASS / SCSS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020575-BCB8-9C4F-B1B7-11FF1197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Grundlagen </a:t>
            </a:r>
            <a:r>
              <a:rPr lang="de-DE" dirty="0" err="1"/>
              <a:t>sass</a:t>
            </a:r>
            <a:r>
              <a:rPr lang="de-DE" dirty="0"/>
              <a:t> / </a:t>
            </a:r>
            <a:r>
              <a:rPr lang="de-DE" dirty="0" err="1"/>
              <a:t>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9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2153A-9C8B-7340-9F15-2BFE5DD1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BBBFF-E843-5049-AB2E-C4F915B6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5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E6138-C6E6-4D4C-9AE9-A3AEDF1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686AB-CAA1-B641-92A4-7D3E31BE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(</a:t>
            </a:r>
            <a:r>
              <a:rPr lang="de-CH" dirty="0" err="1"/>
              <a:t>Syntactically</a:t>
            </a:r>
            <a:r>
              <a:rPr lang="de-CH" dirty="0"/>
              <a:t> </a:t>
            </a:r>
            <a:r>
              <a:rPr lang="de-CH" dirty="0" err="1"/>
              <a:t>Awesome</a:t>
            </a:r>
            <a:r>
              <a:rPr lang="de-CH" dirty="0"/>
              <a:t> Stylesheets</a:t>
            </a:r>
            <a:r>
              <a:rPr lang="de-DE" dirty="0"/>
              <a:t>) ist eine Stylesheet Sprache, die als </a:t>
            </a:r>
            <a:r>
              <a:rPr lang="de-CH" dirty="0"/>
              <a:t>Präprozessor die Erzeugung von Cascading Style Sheets erleichtert.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16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80FA-1E57-2E46-9F85-9E2A856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Präprozessor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067F2F-D6F7-A24D-BFBA-5386FC59629B}"/>
              </a:ext>
            </a:extLst>
          </p:cNvPr>
          <p:cNvSpPr/>
          <p:nvPr/>
        </p:nvSpPr>
        <p:spPr>
          <a:xfrm>
            <a:off x="4650059" y="3479180"/>
            <a:ext cx="2029522" cy="1661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E13834-7F4F-4E48-82C5-76D54E900289}"/>
              </a:ext>
            </a:extLst>
          </p:cNvPr>
          <p:cNvSpPr txBox="1"/>
          <p:nvPr/>
        </p:nvSpPr>
        <p:spPr>
          <a:xfrm>
            <a:off x="4984594" y="3958683"/>
            <a:ext cx="152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SASS Präprozessor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F583558-BE6F-A54B-AE4E-1827D14B6F6D}"/>
              </a:ext>
            </a:extLst>
          </p:cNvPr>
          <p:cNvCxnSpPr>
            <a:cxnSpLocks/>
          </p:cNvCxnSpPr>
          <p:nvPr/>
        </p:nvCxnSpPr>
        <p:spPr>
          <a:xfrm>
            <a:off x="6787375" y="4281848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ACC7A5-1515-464F-9563-71CB6B0F9FE8}"/>
              </a:ext>
            </a:extLst>
          </p:cNvPr>
          <p:cNvCxnSpPr>
            <a:cxnSpLocks/>
          </p:cNvCxnSpPr>
          <p:nvPr/>
        </p:nvCxnSpPr>
        <p:spPr>
          <a:xfrm>
            <a:off x="4107365" y="4309946"/>
            <a:ext cx="44604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4E93F783-14AD-D54B-9169-8F73BD067A77}"/>
              </a:ext>
            </a:extLst>
          </p:cNvPr>
          <p:cNvSpPr/>
          <p:nvPr/>
        </p:nvSpPr>
        <p:spPr>
          <a:xfrm>
            <a:off x="1003610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BEFBAE-5793-7648-B329-2EE7146AD89A}"/>
              </a:ext>
            </a:extLst>
          </p:cNvPr>
          <p:cNvSpPr/>
          <p:nvPr/>
        </p:nvSpPr>
        <p:spPr>
          <a:xfrm>
            <a:off x="7460167" y="2520176"/>
            <a:ext cx="2865863" cy="362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0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7EE8-B27D-4346-AD36-FDE8F61B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Sass</a:t>
            </a:r>
            <a:r>
              <a:rPr lang="de-DE" dirty="0"/>
              <a:t>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60E44-561F-F048-B828-BEFFCFB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YAML inspirierte Syntax </a:t>
            </a:r>
            <a:r>
              <a:rPr lang="de-CH" dirty="0"/>
              <a:t>(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de.wikipedia.org</a:t>
            </a:r>
            <a:r>
              <a:rPr lang="de-CH" dirty="0">
                <a:hlinkClick r:id="rId2"/>
              </a:rPr>
              <a:t>/</a:t>
            </a:r>
            <a:r>
              <a:rPr lang="de-CH" dirty="0" err="1">
                <a:hlinkClick r:id="rId2"/>
              </a:rPr>
              <a:t>wiki</a:t>
            </a:r>
            <a:r>
              <a:rPr lang="de-CH" dirty="0">
                <a:hlinkClick r:id="rId2"/>
              </a:rPr>
              <a:t>/YAML</a:t>
            </a:r>
            <a:r>
              <a:rPr lang="de-CH" dirty="0"/>
              <a:t>) </a:t>
            </a:r>
          </a:p>
          <a:p>
            <a:r>
              <a:rPr lang="de-CH" dirty="0"/>
              <a:t>Blöcke werden anhand der Einrückung definiert </a:t>
            </a:r>
          </a:p>
          <a:p>
            <a:r>
              <a:rPr lang="de-CH" dirty="0"/>
              <a:t>keine geschweiften Klammern </a:t>
            </a:r>
          </a:p>
          <a:p>
            <a:r>
              <a:rPr lang="de-CH" dirty="0"/>
              <a:t>keine Semikolons </a:t>
            </a:r>
            <a:br>
              <a:rPr lang="de-CH" dirty="0"/>
            </a:br>
            <a:endParaRPr lang="de-CH" dirty="0"/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, 9%)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E164C-7C78-F44D-914E-B1E7631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455A-BAB0-8D43-81EF-C1842DFA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SCSS (</a:t>
            </a:r>
            <a:r>
              <a:rPr lang="de-DE" dirty="0" err="1"/>
              <a:t>Sassy</a:t>
            </a:r>
            <a:r>
              <a:rPr lang="de-DE" dirty="0"/>
              <a:t> CSS)</a:t>
            </a:r>
          </a:p>
          <a:p>
            <a:r>
              <a:rPr lang="de-CH" b="1" dirty="0"/>
              <a:t>CSS inspirierte Syntax</a:t>
            </a:r>
          </a:p>
          <a:p>
            <a:endParaRPr lang="de-CH" b="1" dirty="0"/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navigation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-color: 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darken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meineFarbe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, 9%)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BF68A-7801-0A4B-B8B0-8441D4C8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SCSS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DF72A-5795-6646-BC4C-08378EF8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1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D27E9-DD3D-164B-AB41-81A30928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CSS Präprozessor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5797-6A07-C540-8C54-994F7619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Strukturierte Schreibweise mittels Verschachtelung möglich </a:t>
            </a:r>
          </a:p>
          <a:p>
            <a:r>
              <a:rPr lang="de-CH" dirty="0"/>
              <a:t>Variablen (zur Kompilierungszeit) </a:t>
            </a:r>
          </a:p>
          <a:p>
            <a:r>
              <a:rPr lang="de-CH" dirty="0"/>
              <a:t>Zusätzliche Funktionalitäten </a:t>
            </a:r>
            <a:br>
              <a:rPr lang="de-CH" dirty="0"/>
            </a:br>
            <a:br>
              <a:rPr lang="de-CH" dirty="0"/>
            </a:br>
            <a:r>
              <a:rPr lang="de-CH" sz="2000" dirty="0"/>
              <a:t>- Mathematische Funktionen (sin, cos, tan, etc.) </a:t>
            </a:r>
          </a:p>
          <a:p>
            <a:pPr marL="0" indent="0">
              <a:buNone/>
            </a:pPr>
            <a:r>
              <a:rPr lang="de-CH" sz="2000" dirty="0"/>
              <a:t>   - Operationelle Funktionen (</a:t>
            </a:r>
            <a:r>
              <a:rPr lang="de-CH" sz="2000" dirty="0" err="1"/>
              <a:t>lighten</a:t>
            </a:r>
            <a:r>
              <a:rPr lang="de-CH" sz="2000" dirty="0"/>
              <a:t>, </a:t>
            </a:r>
            <a:r>
              <a:rPr lang="de-CH" sz="2000" dirty="0" err="1"/>
              <a:t>darken</a:t>
            </a:r>
            <a:r>
              <a:rPr lang="de-CH" sz="2000" dirty="0"/>
              <a:t>, etc.) </a:t>
            </a:r>
          </a:p>
          <a:p>
            <a:pPr marL="0" indent="0">
              <a:buNone/>
            </a:pPr>
            <a:r>
              <a:rPr lang="de-CH" sz="2000" dirty="0"/>
              <a:t>   - Imports von sogenannten “</a:t>
            </a:r>
            <a:r>
              <a:rPr lang="de-CH" sz="2000" dirty="0" err="1"/>
              <a:t>Partials</a:t>
            </a:r>
            <a:r>
              <a:rPr lang="de-CH" sz="2000" dirty="0"/>
              <a:t>” </a:t>
            </a:r>
          </a:p>
          <a:p>
            <a:pPr marL="0" indent="0">
              <a:buNone/>
            </a:pPr>
            <a:r>
              <a:rPr lang="de-CH" sz="2000" dirty="0"/>
              <a:t>   - </a:t>
            </a:r>
            <a:r>
              <a:rPr lang="de-CH" sz="2000" dirty="0" err="1"/>
              <a:t>Mixins</a:t>
            </a:r>
            <a:r>
              <a:rPr lang="de-CH" sz="2000" dirty="0"/>
              <a:t> / </a:t>
            </a:r>
            <a:r>
              <a:rPr lang="de-CH" sz="2000" dirty="0" err="1"/>
              <a:t>Extends</a:t>
            </a:r>
            <a:r>
              <a:rPr lang="de-CH" sz="2000" dirty="0"/>
              <a:t> / Loops 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99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5DDFB-5D09-754C-B3A2-ABE9407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CAF68-C63F-8240-9539-360638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0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62618-0727-784E-BCF8-BC723D56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59B271-456E-DC4D-B97F-C671BE39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95</Words>
  <Application>Microsoft Macintosh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SASS / SCSS</vt:lpstr>
      <vt:lpstr>SASS</vt:lpstr>
      <vt:lpstr>Was ist ein Präprozessor</vt:lpstr>
      <vt:lpstr>Sass Syntax</vt:lpstr>
      <vt:lpstr>SCSS Syntax</vt:lpstr>
      <vt:lpstr>Vorteile SCSS</vt:lpstr>
      <vt:lpstr>Vorteile CSS Präprozessor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Frey</dc:creator>
  <cp:lastModifiedBy>Thomas Frey</cp:lastModifiedBy>
  <cp:revision>9</cp:revision>
  <dcterms:created xsi:type="dcterms:W3CDTF">2019-03-26T05:41:26Z</dcterms:created>
  <dcterms:modified xsi:type="dcterms:W3CDTF">2019-03-26T06:05:47Z</dcterms:modified>
</cp:coreProperties>
</file>