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4"/>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65" r:id="rId87"/>
    <p:sldId id="325" r:id="rId88"/>
    <p:sldId id="326" r:id="rId89"/>
    <p:sldId id="327" r:id="rId90"/>
    <p:sldId id="328" r:id="rId91"/>
    <p:sldId id="331" r:id="rId92"/>
    <p:sldId id="332" r:id="rId93"/>
    <p:sldId id="334" r:id="rId94"/>
    <p:sldId id="333" r:id="rId95"/>
    <p:sldId id="367" r:id="rId96"/>
    <p:sldId id="329" r:id="rId97"/>
    <p:sldId id="330" r:id="rId98"/>
    <p:sldId id="335" r:id="rId99"/>
    <p:sldId id="336" r:id="rId100"/>
    <p:sldId id="339" r:id="rId101"/>
    <p:sldId id="340" r:id="rId102"/>
    <p:sldId id="341" r:id="rId103"/>
    <p:sldId id="342" r:id="rId104"/>
    <p:sldId id="343" r:id="rId105"/>
    <p:sldId id="344" r:id="rId106"/>
    <p:sldId id="345" r:id="rId107"/>
    <p:sldId id="346" r:id="rId108"/>
    <p:sldId id="347" r:id="rId109"/>
    <p:sldId id="348" r:id="rId110"/>
    <p:sldId id="337" r:id="rId111"/>
    <p:sldId id="338" r:id="rId112"/>
    <p:sldId id="264" r:id="rId1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26.03.19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26.03.19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26.03.19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26.03.19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1EB9-9431-ED49-AE1D-C75F1F7FC588}"/>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1DEC266C-1D0F-3445-A3EA-E38F0F05201C}"/>
              </a:ext>
            </a:extLst>
          </p:cNvPr>
          <p:cNvSpPr>
            <a:spLocks noGrp="1"/>
          </p:cNvSpPr>
          <p:nvPr>
            <p:ph idx="1"/>
          </p:nvPr>
        </p:nvSpPr>
        <p:spPr/>
        <p:txBody>
          <a:bodyPr/>
          <a:lstStyle/>
          <a:p>
            <a:pPr marL="0" indent="0">
              <a:buNone/>
            </a:pPr>
            <a:r>
              <a:rPr lang="en-US" dirty="0"/>
              <a:t>Sticky Footer</a:t>
            </a:r>
          </a:p>
          <a:p>
            <a:pPr marL="0" indent="0">
              <a:buNone/>
            </a:pPr>
            <a:endParaRPr lang="en-US" dirty="0"/>
          </a:p>
        </p:txBody>
      </p:sp>
      <p:pic>
        <p:nvPicPr>
          <p:cNvPr id="5" name="Picture 4">
            <a:extLst>
              <a:ext uri="{FF2B5EF4-FFF2-40B4-BE49-F238E27FC236}">
                <a16:creationId xmlns:a16="http://schemas.microsoft.com/office/drawing/2014/main" id="{FE2B2155-E13F-BD41-B8E8-C79D64F49438}"/>
              </a:ext>
            </a:extLst>
          </p:cNvPr>
          <p:cNvPicPr>
            <a:picLocks noChangeAspect="1"/>
          </p:cNvPicPr>
          <p:nvPr/>
        </p:nvPicPr>
        <p:blipFill>
          <a:blip r:embed="rId2"/>
          <a:stretch>
            <a:fillRect/>
          </a:stretch>
        </p:blipFill>
        <p:spPr>
          <a:xfrm>
            <a:off x="3077403" y="2336873"/>
            <a:ext cx="6037193" cy="4094489"/>
          </a:xfrm>
          <a:prstGeom prst="rect">
            <a:avLst/>
          </a:prstGeom>
        </p:spPr>
      </p:pic>
    </p:spTree>
    <p:extLst>
      <p:ext uri="{BB962C8B-B14F-4D97-AF65-F5344CB8AC3E}">
        <p14:creationId xmlns:p14="http://schemas.microsoft.com/office/powerpoint/2010/main" val="46457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2962203"/>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1222</TotalTime>
  <Words>2473</Words>
  <Application>Microsoft Macintosh PowerPoint</Application>
  <PresentationFormat>Widescreen</PresentationFormat>
  <Paragraphs>515</Paragraphs>
  <Slides>112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184</cp:revision>
  <dcterms:created xsi:type="dcterms:W3CDTF">2019-03-09T14:44:42Z</dcterms:created>
  <dcterms:modified xsi:type="dcterms:W3CDTF">2019-03-27T05:57:30Z</dcterms:modified>
</cp:coreProperties>
</file>