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Montserrat Heavy" charset="1" panose="00000A00000000000000"/>
      <p:regular r:id="rId22"/>
    </p:embeddedFont>
    <p:embeddedFont>
      <p:font typeface="Montserrat Ultra-Bold" charset="1" panose="00000900000000000000"/>
      <p:regular r:id="rId23"/>
    </p:embeddedFont>
    <p:embeddedFont>
      <p:font typeface="Montserrat Bold" charset="1" panose="00000800000000000000"/>
      <p:regular r:id="rId24"/>
    </p:embeddedFont>
    <p:embeddedFont>
      <p:font typeface="Montserrat Semi-Bold" charset="1" panose="00000700000000000000"/>
      <p:regular r:id="rId25"/>
    </p:embeddedFont>
    <p:embeddedFont>
      <p:font typeface="Montserrat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2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7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5A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396034">
            <a:off x="8801932" y="2187554"/>
            <a:ext cx="14485432" cy="10482185"/>
          </a:xfrm>
          <a:custGeom>
            <a:avLst/>
            <a:gdLst/>
            <a:ahLst/>
            <a:cxnLst/>
            <a:rect r="r" b="b" t="t" l="l"/>
            <a:pathLst>
              <a:path h="10482185" w="14485432">
                <a:moveTo>
                  <a:pt x="0" y="0"/>
                </a:moveTo>
                <a:lnTo>
                  <a:pt x="14485432" y="0"/>
                </a:lnTo>
                <a:lnTo>
                  <a:pt x="14485432" y="10482185"/>
                </a:lnTo>
                <a:lnTo>
                  <a:pt x="0" y="10482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342304">
            <a:off x="-4780674" y="482139"/>
            <a:ext cx="8802070" cy="5889385"/>
          </a:xfrm>
          <a:custGeom>
            <a:avLst/>
            <a:gdLst/>
            <a:ahLst/>
            <a:cxnLst/>
            <a:rect r="r" b="b" t="t" l="l"/>
            <a:pathLst>
              <a:path h="5889385" w="8802070">
                <a:moveTo>
                  <a:pt x="0" y="0"/>
                </a:moveTo>
                <a:lnTo>
                  <a:pt x="8802070" y="0"/>
                </a:lnTo>
                <a:lnTo>
                  <a:pt x="8802070" y="5889384"/>
                </a:lnTo>
                <a:lnTo>
                  <a:pt x="0" y="58893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7308607" y="-2202581"/>
            <a:ext cx="3194581" cy="4114800"/>
          </a:xfrm>
          <a:custGeom>
            <a:avLst/>
            <a:gdLst/>
            <a:ahLst/>
            <a:cxnLst/>
            <a:rect r="r" b="b" t="t" l="l"/>
            <a:pathLst>
              <a:path h="4114800" w="3194581">
                <a:moveTo>
                  <a:pt x="0" y="0"/>
                </a:moveTo>
                <a:lnTo>
                  <a:pt x="3194581" y="0"/>
                </a:lnTo>
                <a:lnTo>
                  <a:pt x="31945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41825" y="3811905"/>
            <a:ext cx="13804349" cy="133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40"/>
              </a:lnSpc>
            </a:pPr>
            <a:r>
              <a:rPr lang="en-US" sz="9000" b="true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PROYECTO DE TÍTULO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19489" y="6414272"/>
            <a:ext cx="5649023" cy="34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2400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PRESENTACIÓN FINAL CAPSTONE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902700"/>
            <a:ext cx="4922213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9"/>
              </a:lnSpc>
            </a:pPr>
            <a:r>
              <a:rPr lang="en-US" sz="2499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07 DE DICIEMBRE DEL 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92086" y="5162550"/>
            <a:ext cx="8703828" cy="1004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20"/>
              </a:lnSpc>
            </a:pPr>
            <a:r>
              <a:rPr lang="en-US" sz="6741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“ SHAPE &amp; PLATE ”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501463" y="508454"/>
            <a:ext cx="6646256" cy="1181372"/>
          </a:xfrm>
          <a:custGeom>
            <a:avLst/>
            <a:gdLst/>
            <a:ahLst/>
            <a:cxnLst/>
            <a:rect r="r" b="b" t="t" l="l"/>
            <a:pathLst>
              <a:path h="1181372" w="6646256">
                <a:moveTo>
                  <a:pt x="0" y="0"/>
                </a:moveTo>
                <a:lnTo>
                  <a:pt x="6646256" y="0"/>
                </a:lnTo>
                <a:lnTo>
                  <a:pt x="6646256" y="1181372"/>
                </a:lnTo>
                <a:lnTo>
                  <a:pt x="0" y="11813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839" r="0" b="-31807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5A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20273">
            <a:off x="14930223" y="8640475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0" y="0"/>
                </a:moveTo>
                <a:lnTo>
                  <a:pt x="5440240" y="0"/>
                </a:lnTo>
                <a:lnTo>
                  <a:pt x="54402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382830">
            <a:off x="6733422" y="8222991"/>
            <a:ext cx="8802070" cy="5889385"/>
          </a:xfrm>
          <a:custGeom>
            <a:avLst/>
            <a:gdLst/>
            <a:ahLst/>
            <a:cxnLst/>
            <a:rect r="r" b="b" t="t" l="l"/>
            <a:pathLst>
              <a:path h="5889385" w="8802070">
                <a:moveTo>
                  <a:pt x="0" y="0"/>
                </a:moveTo>
                <a:lnTo>
                  <a:pt x="8802070" y="0"/>
                </a:lnTo>
                <a:lnTo>
                  <a:pt x="8802070" y="5889384"/>
                </a:lnTo>
                <a:lnTo>
                  <a:pt x="0" y="58893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342304">
            <a:off x="-4780674" y="482139"/>
            <a:ext cx="8802070" cy="5889385"/>
          </a:xfrm>
          <a:custGeom>
            <a:avLst/>
            <a:gdLst/>
            <a:ahLst/>
            <a:cxnLst/>
            <a:rect r="r" b="b" t="t" l="l"/>
            <a:pathLst>
              <a:path h="5889385" w="8802070">
                <a:moveTo>
                  <a:pt x="0" y="0"/>
                </a:moveTo>
                <a:lnTo>
                  <a:pt x="8802070" y="0"/>
                </a:lnTo>
                <a:lnTo>
                  <a:pt x="8802070" y="5889384"/>
                </a:lnTo>
                <a:lnTo>
                  <a:pt x="0" y="58893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839" r="0" b="-3180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00689" y="2552575"/>
            <a:ext cx="12886621" cy="7490349"/>
          </a:xfrm>
          <a:custGeom>
            <a:avLst/>
            <a:gdLst/>
            <a:ahLst/>
            <a:cxnLst/>
            <a:rect r="r" b="b" t="t" l="l"/>
            <a:pathLst>
              <a:path h="7490349" w="12886621">
                <a:moveTo>
                  <a:pt x="0" y="0"/>
                </a:moveTo>
                <a:lnTo>
                  <a:pt x="12886622" y="0"/>
                </a:lnTo>
                <a:lnTo>
                  <a:pt x="12886622" y="7490349"/>
                </a:lnTo>
                <a:lnTo>
                  <a:pt x="0" y="74903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97784" y="1695585"/>
            <a:ext cx="11259063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00"/>
              </a:lnSpc>
            </a:pPr>
            <a:r>
              <a:rPr lang="en-US" b="true" sz="5000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ARQUITECTURA DEL SOFTWARE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098040">
            <a:off x="-4761472" y="-3144372"/>
            <a:ext cx="6744725" cy="8687586"/>
          </a:xfrm>
          <a:custGeom>
            <a:avLst/>
            <a:gdLst/>
            <a:ahLst/>
            <a:cxnLst/>
            <a:rect r="r" b="b" t="t" l="l"/>
            <a:pathLst>
              <a:path h="8687586" w="6744725">
                <a:moveTo>
                  <a:pt x="0" y="0"/>
                </a:moveTo>
                <a:lnTo>
                  <a:pt x="6744725" y="0"/>
                </a:lnTo>
                <a:lnTo>
                  <a:pt x="6744725" y="8687586"/>
                </a:lnTo>
                <a:lnTo>
                  <a:pt x="0" y="8687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96749" y="8505032"/>
            <a:ext cx="8595850" cy="6345300"/>
          </a:xfrm>
          <a:custGeom>
            <a:avLst/>
            <a:gdLst/>
            <a:ahLst/>
            <a:cxnLst/>
            <a:rect r="r" b="b" t="t" l="l"/>
            <a:pathLst>
              <a:path h="6345300" w="8595850">
                <a:moveTo>
                  <a:pt x="0" y="0"/>
                </a:moveTo>
                <a:lnTo>
                  <a:pt x="8595850" y="0"/>
                </a:lnTo>
                <a:lnTo>
                  <a:pt x="8595850" y="6345300"/>
                </a:lnTo>
                <a:lnTo>
                  <a:pt x="0" y="634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839" r="0" b="-3180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7663" y="3175746"/>
            <a:ext cx="15379367" cy="6382437"/>
          </a:xfrm>
          <a:custGeom>
            <a:avLst/>
            <a:gdLst/>
            <a:ahLst/>
            <a:cxnLst/>
            <a:rect r="r" b="b" t="t" l="l"/>
            <a:pathLst>
              <a:path h="6382437" w="15379367">
                <a:moveTo>
                  <a:pt x="0" y="0"/>
                </a:moveTo>
                <a:lnTo>
                  <a:pt x="15379366" y="0"/>
                </a:lnTo>
                <a:lnTo>
                  <a:pt x="15379366" y="6382437"/>
                </a:lnTo>
                <a:lnTo>
                  <a:pt x="0" y="63824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06024" y="1730495"/>
            <a:ext cx="9382644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TECNOLOGÍAS UTILIZADAS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1600217">
            <a:off x="16497752" y="4161240"/>
            <a:ext cx="6744725" cy="8687586"/>
          </a:xfrm>
          <a:custGeom>
            <a:avLst/>
            <a:gdLst/>
            <a:ahLst/>
            <a:cxnLst/>
            <a:rect r="r" b="b" t="t" l="l"/>
            <a:pathLst>
              <a:path h="8687586" w="6744725">
                <a:moveTo>
                  <a:pt x="0" y="0"/>
                </a:moveTo>
                <a:lnTo>
                  <a:pt x="6744725" y="0"/>
                </a:lnTo>
                <a:lnTo>
                  <a:pt x="6744725" y="8687585"/>
                </a:lnTo>
                <a:lnTo>
                  <a:pt x="0" y="8687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5A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6393315" y="-2282976"/>
            <a:ext cx="3194581" cy="4114800"/>
          </a:xfrm>
          <a:custGeom>
            <a:avLst/>
            <a:gdLst/>
            <a:ahLst/>
            <a:cxnLst/>
            <a:rect r="r" b="b" t="t" l="l"/>
            <a:pathLst>
              <a:path h="4114800" w="3194581">
                <a:moveTo>
                  <a:pt x="0" y="0"/>
                </a:moveTo>
                <a:lnTo>
                  <a:pt x="3194581" y="0"/>
                </a:lnTo>
                <a:lnTo>
                  <a:pt x="31945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726130">
            <a:off x="-3325082" y="-2457261"/>
            <a:ext cx="6650164" cy="8565785"/>
          </a:xfrm>
          <a:custGeom>
            <a:avLst/>
            <a:gdLst/>
            <a:ahLst/>
            <a:cxnLst/>
            <a:rect r="r" b="b" t="t" l="l"/>
            <a:pathLst>
              <a:path h="8565785" w="6650164">
                <a:moveTo>
                  <a:pt x="0" y="0"/>
                </a:moveTo>
                <a:lnTo>
                  <a:pt x="6650164" y="0"/>
                </a:lnTo>
                <a:lnTo>
                  <a:pt x="6650164" y="8565785"/>
                </a:lnTo>
                <a:lnTo>
                  <a:pt x="0" y="8565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839" r="0" b="-3180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69806" y="1825632"/>
            <a:ext cx="12407827" cy="7882991"/>
          </a:xfrm>
          <a:custGeom>
            <a:avLst/>
            <a:gdLst/>
            <a:ahLst/>
            <a:cxnLst/>
            <a:rect r="r" b="b" t="t" l="l"/>
            <a:pathLst>
              <a:path h="7882991" w="12407827">
                <a:moveTo>
                  <a:pt x="0" y="0"/>
                </a:moveTo>
                <a:lnTo>
                  <a:pt x="12407827" y="0"/>
                </a:lnTo>
                <a:lnTo>
                  <a:pt x="12407827" y="7882990"/>
                </a:lnTo>
                <a:lnTo>
                  <a:pt x="0" y="78829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3215" y="6380906"/>
            <a:ext cx="439130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60"/>
              </a:lnSpc>
              <a:spcBef>
                <a:spcPct val="0"/>
              </a:spcBef>
            </a:pPr>
            <a:r>
              <a:rPr lang="en-US" b="true" sz="5300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MODELO DE DATOS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5A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825193">
            <a:off x="-2641310" y="7420586"/>
            <a:ext cx="10445895" cy="6989253"/>
          </a:xfrm>
          <a:custGeom>
            <a:avLst/>
            <a:gdLst/>
            <a:ahLst/>
            <a:cxnLst/>
            <a:rect r="r" b="b" t="t" l="l"/>
            <a:pathLst>
              <a:path h="6989253" w="10445895">
                <a:moveTo>
                  <a:pt x="0" y="0"/>
                </a:moveTo>
                <a:lnTo>
                  <a:pt x="10445895" y="0"/>
                </a:lnTo>
                <a:lnTo>
                  <a:pt x="10445895" y="6989254"/>
                </a:lnTo>
                <a:lnTo>
                  <a:pt x="0" y="6989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22137">
            <a:off x="16197864" y="6474350"/>
            <a:ext cx="4525918" cy="5829637"/>
          </a:xfrm>
          <a:custGeom>
            <a:avLst/>
            <a:gdLst/>
            <a:ahLst/>
            <a:cxnLst/>
            <a:rect r="r" b="b" t="t" l="l"/>
            <a:pathLst>
              <a:path h="5829637" w="4525918">
                <a:moveTo>
                  <a:pt x="0" y="0"/>
                </a:moveTo>
                <a:lnTo>
                  <a:pt x="4525919" y="0"/>
                </a:lnTo>
                <a:lnTo>
                  <a:pt x="4525919" y="5829636"/>
                </a:lnTo>
                <a:lnTo>
                  <a:pt x="0" y="5829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706257">
            <a:off x="-2500297" y="-2341532"/>
            <a:ext cx="4601035" cy="5926391"/>
          </a:xfrm>
          <a:custGeom>
            <a:avLst/>
            <a:gdLst/>
            <a:ahLst/>
            <a:cxnLst/>
            <a:rect r="r" b="b" t="t" l="l"/>
            <a:pathLst>
              <a:path h="5926391" w="4601035">
                <a:moveTo>
                  <a:pt x="0" y="0"/>
                </a:moveTo>
                <a:lnTo>
                  <a:pt x="4601035" y="0"/>
                </a:lnTo>
                <a:lnTo>
                  <a:pt x="4601035" y="5926391"/>
                </a:lnTo>
                <a:lnTo>
                  <a:pt x="0" y="5926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839" r="0" b="-3180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2090" y="2021016"/>
            <a:ext cx="15643821" cy="7763246"/>
          </a:xfrm>
          <a:custGeom>
            <a:avLst/>
            <a:gdLst/>
            <a:ahLst/>
            <a:cxnLst/>
            <a:rect r="r" b="b" t="t" l="l"/>
            <a:pathLst>
              <a:path h="7763246" w="15643821">
                <a:moveTo>
                  <a:pt x="0" y="0"/>
                </a:moveTo>
                <a:lnTo>
                  <a:pt x="15643820" y="0"/>
                </a:lnTo>
                <a:lnTo>
                  <a:pt x="15643820" y="7763246"/>
                </a:lnTo>
                <a:lnTo>
                  <a:pt x="0" y="77632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12219" y="621663"/>
            <a:ext cx="8837305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12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PROMPT EJERCICIOS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5A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825193">
            <a:off x="-2641310" y="7420586"/>
            <a:ext cx="10445895" cy="6989253"/>
          </a:xfrm>
          <a:custGeom>
            <a:avLst/>
            <a:gdLst/>
            <a:ahLst/>
            <a:cxnLst/>
            <a:rect r="r" b="b" t="t" l="l"/>
            <a:pathLst>
              <a:path h="6989253" w="10445895">
                <a:moveTo>
                  <a:pt x="0" y="0"/>
                </a:moveTo>
                <a:lnTo>
                  <a:pt x="10445895" y="0"/>
                </a:lnTo>
                <a:lnTo>
                  <a:pt x="10445895" y="6989254"/>
                </a:lnTo>
                <a:lnTo>
                  <a:pt x="0" y="6989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22137">
            <a:off x="16197864" y="6474350"/>
            <a:ext cx="4525918" cy="5829637"/>
          </a:xfrm>
          <a:custGeom>
            <a:avLst/>
            <a:gdLst/>
            <a:ahLst/>
            <a:cxnLst/>
            <a:rect r="r" b="b" t="t" l="l"/>
            <a:pathLst>
              <a:path h="5829637" w="4525918">
                <a:moveTo>
                  <a:pt x="0" y="0"/>
                </a:moveTo>
                <a:lnTo>
                  <a:pt x="4525919" y="0"/>
                </a:lnTo>
                <a:lnTo>
                  <a:pt x="4525919" y="5829636"/>
                </a:lnTo>
                <a:lnTo>
                  <a:pt x="0" y="5829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706257">
            <a:off x="-2500297" y="-2341532"/>
            <a:ext cx="4601035" cy="5926391"/>
          </a:xfrm>
          <a:custGeom>
            <a:avLst/>
            <a:gdLst/>
            <a:ahLst/>
            <a:cxnLst/>
            <a:rect r="r" b="b" t="t" l="l"/>
            <a:pathLst>
              <a:path h="5926391" w="4601035">
                <a:moveTo>
                  <a:pt x="0" y="0"/>
                </a:moveTo>
                <a:lnTo>
                  <a:pt x="4601035" y="0"/>
                </a:lnTo>
                <a:lnTo>
                  <a:pt x="4601035" y="5926391"/>
                </a:lnTo>
                <a:lnTo>
                  <a:pt x="0" y="5926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839" r="0" b="-3180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6736" y="1929035"/>
            <a:ext cx="16014528" cy="7947210"/>
          </a:xfrm>
          <a:custGeom>
            <a:avLst/>
            <a:gdLst/>
            <a:ahLst/>
            <a:cxnLst/>
            <a:rect r="r" b="b" t="t" l="l"/>
            <a:pathLst>
              <a:path h="7947210" w="16014528">
                <a:moveTo>
                  <a:pt x="0" y="0"/>
                </a:moveTo>
                <a:lnTo>
                  <a:pt x="16014528" y="0"/>
                </a:lnTo>
                <a:lnTo>
                  <a:pt x="16014528" y="7947209"/>
                </a:lnTo>
                <a:lnTo>
                  <a:pt x="0" y="79472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12219" y="571500"/>
            <a:ext cx="843734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12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PROMPT RECETAS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5A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95456">
            <a:off x="8562764" y="-4274966"/>
            <a:ext cx="4432851" cy="5709761"/>
          </a:xfrm>
          <a:custGeom>
            <a:avLst/>
            <a:gdLst/>
            <a:ahLst/>
            <a:cxnLst/>
            <a:rect r="r" b="b" t="t" l="l"/>
            <a:pathLst>
              <a:path h="5709761" w="4432851">
                <a:moveTo>
                  <a:pt x="0" y="0"/>
                </a:moveTo>
                <a:lnTo>
                  <a:pt x="4432851" y="0"/>
                </a:lnTo>
                <a:lnTo>
                  <a:pt x="4432851" y="5709760"/>
                </a:lnTo>
                <a:lnTo>
                  <a:pt x="0" y="57097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495456">
            <a:off x="-3237239" y="8005028"/>
            <a:ext cx="4432851" cy="5709761"/>
          </a:xfrm>
          <a:custGeom>
            <a:avLst/>
            <a:gdLst/>
            <a:ahLst/>
            <a:cxnLst/>
            <a:rect r="r" b="b" t="t" l="l"/>
            <a:pathLst>
              <a:path h="5709761" w="4432851">
                <a:moveTo>
                  <a:pt x="0" y="0"/>
                </a:moveTo>
                <a:lnTo>
                  <a:pt x="4432850" y="0"/>
                </a:lnTo>
                <a:lnTo>
                  <a:pt x="4432850" y="5709761"/>
                </a:lnTo>
                <a:lnTo>
                  <a:pt x="0" y="5709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093678">
            <a:off x="10153144" y="2612693"/>
            <a:ext cx="14781928" cy="10696741"/>
          </a:xfrm>
          <a:custGeom>
            <a:avLst/>
            <a:gdLst/>
            <a:ahLst/>
            <a:cxnLst/>
            <a:rect r="r" b="b" t="t" l="l"/>
            <a:pathLst>
              <a:path h="10696741" w="14781928">
                <a:moveTo>
                  <a:pt x="0" y="0"/>
                </a:moveTo>
                <a:lnTo>
                  <a:pt x="14781928" y="0"/>
                </a:lnTo>
                <a:lnTo>
                  <a:pt x="14781928" y="10696740"/>
                </a:lnTo>
                <a:lnTo>
                  <a:pt x="0" y="1069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093678">
            <a:off x="-7758342" y="-4175477"/>
            <a:ext cx="14781928" cy="10696741"/>
          </a:xfrm>
          <a:custGeom>
            <a:avLst/>
            <a:gdLst/>
            <a:ahLst/>
            <a:cxnLst/>
            <a:rect r="r" b="b" t="t" l="l"/>
            <a:pathLst>
              <a:path h="10696741" w="14781928">
                <a:moveTo>
                  <a:pt x="0" y="0"/>
                </a:moveTo>
                <a:lnTo>
                  <a:pt x="14781928" y="0"/>
                </a:lnTo>
                <a:lnTo>
                  <a:pt x="14781928" y="10696741"/>
                </a:lnTo>
                <a:lnTo>
                  <a:pt x="0" y="106967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41935" y="4161539"/>
            <a:ext cx="14004131" cy="1963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31"/>
              </a:lnSpc>
              <a:spcBef>
                <a:spcPct val="0"/>
              </a:spcBef>
            </a:pPr>
            <a:r>
              <a:rPr lang="en-US" b="true" sz="6443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DEMOSTRACIÓN DEL RESULTADO DEL PROYECTO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839" r="0" b="-31807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5A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32766">
            <a:off x="11424280" y="6941725"/>
            <a:ext cx="8802070" cy="5889385"/>
          </a:xfrm>
          <a:custGeom>
            <a:avLst/>
            <a:gdLst/>
            <a:ahLst/>
            <a:cxnLst/>
            <a:rect r="r" b="b" t="t" l="l"/>
            <a:pathLst>
              <a:path h="5889385" w="8802070">
                <a:moveTo>
                  <a:pt x="0" y="0"/>
                </a:moveTo>
                <a:lnTo>
                  <a:pt x="8802070" y="0"/>
                </a:lnTo>
                <a:lnTo>
                  <a:pt x="8802070" y="5889385"/>
                </a:lnTo>
                <a:lnTo>
                  <a:pt x="0" y="5889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73566">
            <a:off x="9968485" y="-2966540"/>
            <a:ext cx="3194581" cy="4114800"/>
          </a:xfrm>
          <a:custGeom>
            <a:avLst/>
            <a:gdLst/>
            <a:ahLst/>
            <a:cxnLst/>
            <a:rect r="r" b="b" t="t" l="l"/>
            <a:pathLst>
              <a:path h="4114800" w="3194581">
                <a:moveTo>
                  <a:pt x="0" y="0"/>
                </a:moveTo>
                <a:lnTo>
                  <a:pt x="3194581" y="0"/>
                </a:lnTo>
                <a:lnTo>
                  <a:pt x="31945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830749">
            <a:off x="-2366934" y="458508"/>
            <a:ext cx="5078842" cy="6541834"/>
          </a:xfrm>
          <a:custGeom>
            <a:avLst/>
            <a:gdLst/>
            <a:ahLst/>
            <a:cxnLst/>
            <a:rect r="r" b="b" t="t" l="l"/>
            <a:pathLst>
              <a:path h="6541834" w="5078842">
                <a:moveTo>
                  <a:pt x="0" y="0"/>
                </a:moveTo>
                <a:lnTo>
                  <a:pt x="5078843" y="0"/>
                </a:lnTo>
                <a:lnTo>
                  <a:pt x="5078843" y="6541834"/>
                </a:lnTo>
                <a:lnTo>
                  <a:pt x="0" y="6541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56914" y="8729021"/>
            <a:ext cx="6974172" cy="529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5"/>
              </a:lnSpc>
            </a:pPr>
            <a:r>
              <a:rPr lang="en-US" b="true" sz="3677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PROYECTO SHAPE &amp; PLATE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15299" y="3621405"/>
            <a:ext cx="10657401" cy="309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80"/>
              </a:lnSpc>
            </a:pPr>
            <a:r>
              <a:rPr lang="en-US" sz="10500" b="true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¡GRACIAS POR</a:t>
            </a:r>
          </a:p>
          <a:p>
            <a:pPr algn="l">
              <a:lnSpc>
                <a:spcPts val="12180"/>
              </a:lnSpc>
            </a:pPr>
            <a:r>
              <a:rPr lang="en-US" sz="10500" b="true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SU ATENCIÓN!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839" r="0" b="-31807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382830">
            <a:off x="14221913" y="8358436"/>
            <a:ext cx="8802070" cy="5889385"/>
          </a:xfrm>
          <a:custGeom>
            <a:avLst/>
            <a:gdLst/>
            <a:ahLst/>
            <a:cxnLst/>
            <a:rect r="r" b="b" t="t" l="l"/>
            <a:pathLst>
              <a:path h="5889385" w="8802070">
                <a:moveTo>
                  <a:pt x="0" y="0"/>
                </a:moveTo>
                <a:lnTo>
                  <a:pt x="8802070" y="0"/>
                </a:lnTo>
                <a:lnTo>
                  <a:pt x="8802070" y="5889385"/>
                </a:lnTo>
                <a:lnTo>
                  <a:pt x="0" y="5889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342304">
            <a:off x="-854567" y="-4387090"/>
            <a:ext cx="8802070" cy="5889385"/>
          </a:xfrm>
          <a:custGeom>
            <a:avLst/>
            <a:gdLst/>
            <a:ahLst/>
            <a:cxnLst/>
            <a:rect r="r" b="b" t="t" l="l"/>
            <a:pathLst>
              <a:path h="5889385" w="8802070">
                <a:moveTo>
                  <a:pt x="0" y="0"/>
                </a:moveTo>
                <a:lnTo>
                  <a:pt x="8802070" y="0"/>
                </a:lnTo>
                <a:lnTo>
                  <a:pt x="8802070" y="5889385"/>
                </a:lnTo>
                <a:lnTo>
                  <a:pt x="0" y="5889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3363" y="2664125"/>
            <a:ext cx="4774325" cy="4768357"/>
          </a:xfrm>
          <a:custGeom>
            <a:avLst/>
            <a:gdLst/>
            <a:ahLst/>
            <a:cxnLst/>
            <a:rect r="r" b="b" t="t" l="l"/>
            <a:pathLst>
              <a:path h="4768357" w="4774325">
                <a:moveTo>
                  <a:pt x="0" y="0"/>
                </a:moveTo>
                <a:lnTo>
                  <a:pt x="4774325" y="0"/>
                </a:lnTo>
                <a:lnTo>
                  <a:pt x="4774325" y="4768356"/>
                </a:lnTo>
                <a:lnTo>
                  <a:pt x="0" y="47683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69017" y="3370859"/>
            <a:ext cx="3354902" cy="3354888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756838" y="2759322"/>
            <a:ext cx="4774325" cy="4768357"/>
          </a:xfrm>
          <a:custGeom>
            <a:avLst/>
            <a:gdLst/>
            <a:ahLst/>
            <a:cxnLst/>
            <a:rect r="r" b="b" t="t" l="l"/>
            <a:pathLst>
              <a:path h="4768357" w="4774325">
                <a:moveTo>
                  <a:pt x="0" y="0"/>
                </a:moveTo>
                <a:lnTo>
                  <a:pt x="4774324" y="0"/>
                </a:lnTo>
                <a:lnTo>
                  <a:pt x="4774324" y="4768356"/>
                </a:lnTo>
                <a:lnTo>
                  <a:pt x="0" y="47683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466549" y="3370859"/>
            <a:ext cx="3354902" cy="3354888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2354370" y="2759322"/>
            <a:ext cx="4774325" cy="4768357"/>
          </a:xfrm>
          <a:custGeom>
            <a:avLst/>
            <a:gdLst/>
            <a:ahLst/>
            <a:cxnLst/>
            <a:rect r="r" b="b" t="t" l="l"/>
            <a:pathLst>
              <a:path h="4768357" w="4774325">
                <a:moveTo>
                  <a:pt x="0" y="0"/>
                </a:moveTo>
                <a:lnTo>
                  <a:pt x="4774324" y="0"/>
                </a:lnTo>
                <a:lnTo>
                  <a:pt x="4774324" y="4768356"/>
                </a:lnTo>
                <a:lnTo>
                  <a:pt x="0" y="47683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064081" y="3370859"/>
            <a:ext cx="3354902" cy="3354888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2544720" y="7154291"/>
            <a:ext cx="4393625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Luis Acevedo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44720" y="7787005"/>
            <a:ext cx="4393625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Scrum Master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9656" y="7154291"/>
            <a:ext cx="4393625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Tomás Gonzalez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49656" y="7787005"/>
            <a:ext cx="4393625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Desarrollador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47188" y="7154291"/>
            <a:ext cx="4393625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Patricio Salinas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47188" y="7787005"/>
            <a:ext cx="4393625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Product Owner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786710" y="1510026"/>
            <a:ext cx="471458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504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EQUIPO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839" r="0" b="-31807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5A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5407130" y="7508584"/>
            <a:ext cx="3194581" cy="4114800"/>
          </a:xfrm>
          <a:custGeom>
            <a:avLst/>
            <a:gdLst/>
            <a:ahLst/>
            <a:cxnLst/>
            <a:rect r="r" b="b" t="t" l="l"/>
            <a:pathLst>
              <a:path h="4114800" w="3194581">
                <a:moveTo>
                  <a:pt x="0" y="0"/>
                </a:moveTo>
                <a:lnTo>
                  <a:pt x="3194581" y="0"/>
                </a:lnTo>
                <a:lnTo>
                  <a:pt x="31945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84679">
            <a:off x="-3012117" y="315210"/>
            <a:ext cx="4432851" cy="5709761"/>
          </a:xfrm>
          <a:custGeom>
            <a:avLst/>
            <a:gdLst/>
            <a:ahLst/>
            <a:cxnLst/>
            <a:rect r="r" b="b" t="t" l="l"/>
            <a:pathLst>
              <a:path h="5709761" w="4432851">
                <a:moveTo>
                  <a:pt x="0" y="0"/>
                </a:moveTo>
                <a:lnTo>
                  <a:pt x="4432851" y="0"/>
                </a:lnTo>
                <a:lnTo>
                  <a:pt x="4432851" y="5709760"/>
                </a:lnTo>
                <a:lnTo>
                  <a:pt x="0" y="57097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839" r="0" b="-31807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913441" y="5699732"/>
            <a:ext cx="1716584" cy="1586467"/>
            <a:chOff x="0" y="0"/>
            <a:chExt cx="812800" cy="7511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9106"/>
              <a:ext cx="797016" cy="712978"/>
            </a:xfrm>
            <a:custGeom>
              <a:avLst/>
              <a:gdLst/>
              <a:ahLst/>
              <a:cxnLst/>
              <a:rect r="r" b="b" t="t" l="l"/>
              <a:pathLst>
                <a:path h="712978" w="797016">
                  <a:moveTo>
                    <a:pt x="786303" y="332000"/>
                  </a:moveTo>
                  <a:lnTo>
                    <a:pt x="432897" y="5383"/>
                  </a:lnTo>
                  <a:cubicBezTo>
                    <a:pt x="428292" y="1126"/>
                    <a:pt x="421603" y="0"/>
                    <a:pt x="415858" y="2514"/>
                  </a:cubicBezTo>
                  <a:cubicBezTo>
                    <a:pt x="410113" y="5027"/>
                    <a:pt x="406400" y="10703"/>
                    <a:pt x="406400" y="16975"/>
                  </a:cubicBezTo>
                  <a:lnTo>
                    <a:pt x="406400" y="148013"/>
                  </a:lnTo>
                  <a:cubicBezTo>
                    <a:pt x="406400" y="157583"/>
                    <a:pt x="402599" y="166760"/>
                    <a:pt x="395832" y="173526"/>
                  </a:cubicBezTo>
                  <a:cubicBezTo>
                    <a:pt x="389066" y="180293"/>
                    <a:pt x="379889" y="184094"/>
                    <a:pt x="370319" y="184094"/>
                  </a:cubicBezTo>
                  <a:lnTo>
                    <a:pt x="36081" y="184094"/>
                  </a:lnTo>
                  <a:cubicBezTo>
                    <a:pt x="26511" y="184094"/>
                    <a:pt x="17334" y="187895"/>
                    <a:pt x="10568" y="194662"/>
                  </a:cubicBezTo>
                  <a:cubicBezTo>
                    <a:pt x="3801" y="201428"/>
                    <a:pt x="0" y="210605"/>
                    <a:pt x="0" y="220175"/>
                  </a:cubicBezTo>
                  <a:lnTo>
                    <a:pt x="0" y="492803"/>
                  </a:lnTo>
                  <a:cubicBezTo>
                    <a:pt x="0" y="502373"/>
                    <a:pt x="3801" y="511550"/>
                    <a:pt x="10568" y="518316"/>
                  </a:cubicBezTo>
                  <a:cubicBezTo>
                    <a:pt x="17334" y="525083"/>
                    <a:pt x="26511" y="528884"/>
                    <a:pt x="36081" y="528884"/>
                  </a:cubicBezTo>
                  <a:lnTo>
                    <a:pt x="370319" y="528884"/>
                  </a:lnTo>
                  <a:cubicBezTo>
                    <a:pt x="379889" y="528884"/>
                    <a:pt x="389066" y="532685"/>
                    <a:pt x="395832" y="539452"/>
                  </a:cubicBezTo>
                  <a:cubicBezTo>
                    <a:pt x="402599" y="546218"/>
                    <a:pt x="406400" y="555395"/>
                    <a:pt x="406400" y="564965"/>
                  </a:cubicBezTo>
                  <a:lnTo>
                    <a:pt x="406400" y="696003"/>
                  </a:lnTo>
                  <a:cubicBezTo>
                    <a:pt x="406400" y="702275"/>
                    <a:pt x="410113" y="707951"/>
                    <a:pt x="415858" y="710464"/>
                  </a:cubicBezTo>
                  <a:cubicBezTo>
                    <a:pt x="421603" y="712978"/>
                    <a:pt x="428292" y="711852"/>
                    <a:pt x="432897" y="707595"/>
                  </a:cubicBezTo>
                  <a:lnTo>
                    <a:pt x="786303" y="380978"/>
                  </a:lnTo>
                  <a:cubicBezTo>
                    <a:pt x="793132" y="374666"/>
                    <a:pt x="797016" y="365789"/>
                    <a:pt x="797016" y="356489"/>
                  </a:cubicBezTo>
                  <a:cubicBezTo>
                    <a:pt x="797016" y="347189"/>
                    <a:pt x="793132" y="338312"/>
                    <a:pt x="786303" y="332000"/>
                  </a:cubicBezTo>
                  <a:close/>
                </a:path>
              </a:pathLst>
            </a:custGeom>
            <a:solidFill>
              <a:srgbClr val="D3DA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65100"/>
              <a:ext cx="711200" cy="3828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948573" y="2035525"/>
            <a:ext cx="10390855" cy="754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4949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DESCRIPCIÓN DEL PROYECTO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439320"/>
            <a:ext cx="6189990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74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Muchas personas tienen dificultades para crear y seguir rutinas de ejercicios, lo que lleva a desmotivación, lesiones o resultados no optimos.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24775" y="5540466"/>
            <a:ext cx="7544195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74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Una aplicación móvil que genera rutinas de ejercicio y recetas personalizadas basadas en los datos y objetivos de salud de los usuarios.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04830" y="3667822"/>
            <a:ext cx="402669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PROBLEMA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39223" y="3328702"/>
            <a:ext cx="8115300" cy="144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70"/>
              </a:lnSpc>
              <a:spcBef>
                <a:spcPct val="0"/>
              </a:spcBef>
            </a:pPr>
            <a:r>
              <a:rPr lang="en-US" b="true" sz="4725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PROPUESTA DE SOLUCIÓN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5A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35101">
            <a:off x="16945483" y="7167718"/>
            <a:ext cx="4783259" cy="6161107"/>
          </a:xfrm>
          <a:custGeom>
            <a:avLst/>
            <a:gdLst/>
            <a:ahLst/>
            <a:cxnLst/>
            <a:rect r="r" b="b" t="t" l="l"/>
            <a:pathLst>
              <a:path h="6161107" w="4783259">
                <a:moveTo>
                  <a:pt x="0" y="0"/>
                </a:moveTo>
                <a:lnTo>
                  <a:pt x="4783259" y="0"/>
                </a:lnTo>
                <a:lnTo>
                  <a:pt x="4783259" y="6161107"/>
                </a:lnTo>
                <a:lnTo>
                  <a:pt x="0" y="61611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84679">
            <a:off x="-3012117" y="315210"/>
            <a:ext cx="4432851" cy="5709761"/>
          </a:xfrm>
          <a:custGeom>
            <a:avLst/>
            <a:gdLst/>
            <a:ahLst/>
            <a:cxnLst/>
            <a:rect r="r" b="b" t="t" l="l"/>
            <a:pathLst>
              <a:path h="5709761" w="4432851">
                <a:moveTo>
                  <a:pt x="0" y="0"/>
                </a:moveTo>
                <a:lnTo>
                  <a:pt x="4432851" y="0"/>
                </a:lnTo>
                <a:lnTo>
                  <a:pt x="4432851" y="5709760"/>
                </a:lnTo>
                <a:lnTo>
                  <a:pt x="0" y="57097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36957" y="3792959"/>
            <a:ext cx="5855203" cy="500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499"/>
              </a:lnSpc>
            </a:pPr>
            <a:r>
              <a:rPr lang="en-US" b="true" sz="24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Desarrollar una aplicación movil integral impulsada por inteligencia artificial la cual generará un plan de alimentación personalizado junto a su rutina de ejercicios, ofreciendo recetas y rutinas detalladas paso a paso, con el objetivo de promover un estilo de vida saludable.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76854" y="3792959"/>
            <a:ext cx="7544195" cy="612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499"/>
              </a:lnSpc>
              <a:buAutoNum type="arabicPeriod" startAt="1"/>
            </a:pPr>
            <a:r>
              <a:rPr lang="en-US" b="true" sz="24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Promover hábitos saludables.</a:t>
            </a:r>
          </a:p>
          <a:p>
            <a:pPr algn="l" marL="539749" indent="-269875" lvl="1">
              <a:lnSpc>
                <a:spcPts val="4499"/>
              </a:lnSpc>
              <a:buAutoNum type="arabicPeriod" startAt="1"/>
            </a:pPr>
            <a:r>
              <a:rPr lang="en-US" b="true" sz="24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Incrementar la adherencia a planes de salud: 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Proporcionar instrucciones claras y detalladas, como recetas paso a paso y rutinas adaptadas, para motivar a los usuarios a mantenerse constantes en sus objetivos. </a:t>
            </a:r>
          </a:p>
          <a:p>
            <a:pPr algn="l" marL="539749" indent="-269875" lvl="1">
              <a:lnSpc>
                <a:spcPts val="4499"/>
              </a:lnSpc>
              <a:buAutoNum type="arabicPeriod" startAt="1"/>
            </a:pPr>
            <a:r>
              <a:rPr lang="en-US" b="true" sz="24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Reducir las barreras de acceso: 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Ofrecer una solución digital accesible para personas con diferentes niveles de conocimiento en el fitness y nutrición.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56935" y="2531915"/>
            <a:ext cx="6015247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OBJETIVO GENERAL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71742" y="2531915"/>
            <a:ext cx="7354420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OBJETIVOS ESPECÍFICOS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839" r="0" b="-31807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5A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852455">
            <a:off x="11791726" y="1692417"/>
            <a:ext cx="12061251" cy="8727959"/>
          </a:xfrm>
          <a:custGeom>
            <a:avLst/>
            <a:gdLst/>
            <a:ahLst/>
            <a:cxnLst/>
            <a:rect r="r" b="b" t="t" l="l"/>
            <a:pathLst>
              <a:path h="8727959" w="12061251">
                <a:moveTo>
                  <a:pt x="0" y="0"/>
                </a:moveTo>
                <a:lnTo>
                  <a:pt x="12061251" y="0"/>
                </a:lnTo>
                <a:lnTo>
                  <a:pt x="12061251" y="8727959"/>
                </a:lnTo>
                <a:lnTo>
                  <a:pt x="0" y="8727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706807">
            <a:off x="-2303945" y="-382967"/>
            <a:ext cx="7632976" cy="5107155"/>
          </a:xfrm>
          <a:custGeom>
            <a:avLst/>
            <a:gdLst/>
            <a:ahLst/>
            <a:cxnLst/>
            <a:rect r="r" b="b" t="t" l="l"/>
            <a:pathLst>
              <a:path h="5107155" w="7632976">
                <a:moveTo>
                  <a:pt x="0" y="0"/>
                </a:moveTo>
                <a:lnTo>
                  <a:pt x="7632975" y="0"/>
                </a:lnTo>
                <a:lnTo>
                  <a:pt x="7632975" y="5107155"/>
                </a:lnTo>
                <a:lnTo>
                  <a:pt x="0" y="5107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74646" y="3112691"/>
            <a:ext cx="3634236" cy="754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4949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ALCANCE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79142" y="3112691"/>
            <a:ext cx="5155997" cy="754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4949">
                <a:solidFill>
                  <a:srgbClr val="FFFFF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LIMITACIONES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2543" y="5151216"/>
            <a:ext cx="6750770" cy="2288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4679"/>
              </a:lnSpc>
              <a:buAutoNum type="arabicPeriod" startAt="1"/>
            </a:pPr>
            <a:r>
              <a:rPr lang="en-US" b="true" sz="2599" strike="noStrike" u="non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Generación de rutinas de ejercicio personalizadas.</a:t>
            </a:r>
          </a:p>
          <a:p>
            <a:pPr algn="l" marL="555578" indent="-277789" lvl="1">
              <a:lnSpc>
                <a:spcPts val="4631"/>
              </a:lnSpc>
              <a:buAutoNum type="arabicPeriod" startAt="1"/>
            </a:pPr>
            <a:r>
              <a:rPr lang="en-US" b="true" sz="2573" strike="noStrike" u="non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Provisión de recetas personalizadas.</a:t>
            </a:r>
          </a:p>
          <a:p>
            <a:pPr algn="l" marL="555578" indent="-277789" lvl="1">
              <a:lnSpc>
                <a:spcPts val="4631"/>
              </a:lnSpc>
              <a:buAutoNum type="arabicPeriod" startAt="1"/>
            </a:pPr>
            <a:r>
              <a:rPr lang="en-US" b="true" sz="2573" strike="noStrike" u="non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Gestión de perfiles de usuario.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15201" y="5111878"/>
            <a:ext cx="7024646" cy="230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4679"/>
              </a:lnSpc>
              <a:buAutoNum type="arabicPeriod" startAt="1"/>
            </a:pPr>
            <a:r>
              <a:rPr lang="en-US" b="true" sz="25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Dependencia de la API de Gemini</a:t>
            </a:r>
            <a:r>
              <a:rPr lang="en-US" b="true" sz="2599" strike="noStrike" u="non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.</a:t>
            </a:r>
          </a:p>
          <a:p>
            <a:pPr algn="l" marL="561339" indent="-280669" lvl="1">
              <a:lnSpc>
                <a:spcPts val="4679"/>
              </a:lnSpc>
              <a:buAutoNum type="arabicPeriod" startAt="1"/>
            </a:pPr>
            <a:r>
              <a:rPr lang="en-US" b="true" sz="2599" strike="noStrike" u="non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Alcance limitado de la personalización.</a:t>
            </a:r>
          </a:p>
          <a:p>
            <a:pPr algn="l" marL="561339" indent="-280669" lvl="1">
              <a:lnSpc>
                <a:spcPts val="4679"/>
              </a:lnSpc>
              <a:buAutoNum type="arabicPeriod" startAt="1"/>
            </a:pPr>
            <a:r>
              <a:rPr lang="en-US" b="true" sz="2599" strike="noStrike" u="non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Acceso a conexión a internet.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839" r="0" b="-31807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5A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81701" y="5928413"/>
            <a:ext cx="7386486" cy="5560009"/>
          </a:xfrm>
          <a:custGeom>
            <a:avLst/>
            <a:gdLst/>
            <a:ahLst/>
            <a:cxnLst/>
            <a:rect r="r" b="b" t="t" l="l"/>
            <a:pathLst>
              <a:path h="5560009" w="7386486">
                <a:moveTo>
                  <a:pt x="0" y="0"/>
                </a:moveTo>
                <a:lnTo>
                  <a:pt x="7386485" y="0"/>
                </a:lnTo>
                <a:lnTo>
                  <a:pt x="7386485" y="5560009"/>
                </a:lnTo>
                <a:lnTo>
                  <a:pt x="0" y="55600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97925" y="7114350"/>
            <a:ext cx="8595850" cy="6345300"/>
          </a:xfrm>
          <a:custGeom>
            <a:avLst/>
            <a:gdLst/>
            <a:ahLst/>
            <a:cxnLst/>
            <a:rect r="r" b="b" t="t" l="l"/>
            <a:pathLst>
              <a:path h="6345300" w="8595850">
                <a:moveTo>
                  <a:pt x="0" y="0"/>
                </a:moveTo>
                <a:lnTo>
                  <a:pt x="8595850" y="0"/>
                </a:lnTo>
                <a:lnTo>
                  <a:pt x="8595850" y="6345300"/>
                </a:lnTo>
                <a:lnTo>
                  <a:pt x="0" y="634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1443921" y="-1028700"/>
            <a:ext cx="2887841" cy="4114800"/>
          </a:xfrm>
          <a:custGeom>
            <a:avLst/>
            <a:gdLst/>
            <a:ahLst/>
            <a:cxnLst/>
            <a:rect r="r" b="b" t="t" l="l"/>
            <a:pathLst>
              <a:path h="4114800" w="2887841">
                <a:moveTo>
                  <a:pt x="0" y="0"/>
                </a:moveTo>
                <a:lnTo>
                  <a:pt x="2887842" y="0"/>
                </a:lnTo>
                <a:lnTo>
                  <a:pt x="28878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65292" y="1967691"/>
            <a:ext cx="10157415" cy="758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27"/>
              </a:lnSpc>
              <a:spcBef>
                <a:spcPct val="0"/>
              </a:spcBef>
            </a:pPr>
            <a:r>
              <a:rPr lang="en-US" b="true" sz="502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COMPETENCIAS DE CARRERA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47699" y="3360757"/>
            <a:ext cx="12792601" cy="500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499"/>
              </a:lnSpc>
              <a:buAutoNum type="arabicPeriod" startAt="1"/>
            </a:pPr>
            <a:r>
              <a:rPr lang="en-US" b="true" sz="24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Desarrollo de software: 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Desarrollo del backend y todas las funcionalidades en django y frontend estilo material design 3 con HTML, CSS y Javascript.</a:t>
            </a:r>
          </a:p>
          <a:p>
            <a:pPr algn="l" marL="532176" indent="-266088" lvl="1">
              <a:lnSpc>
                <a:spcPts val="4436"/>
              </a:lnSpc>
              <a:buAutoNum type="arabicPeriod" startAt="1"/>
            </a:pPr>
            <a:r>
              <a:rPr lang="en-US" b="true" sz="2464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Ciencia de datos: </a:t>
            </a:r>
            <a:r>
              <a:rPr lang="en-US" sz="246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Utilización de ínteligencia artifical para que en base a los datos del usuario generar rutinas de ejercicios y recetas de cocina segun el requerimiento de cada usuario.</a:t>
            </a:r>
          </a:p>
          <a:p>
            <a:pPr algn="l" marL="532176" indent="-266088" lvl="1">
              <a:lnSpc>
                <a:spcPts val="4436"/>
              </a:lnSpc>
              <a:buAutoNum type="arabicPeriod" startAt="1"/>
            </a:pPr>
            <a:r>
              <a:rPr lang="en-US" b="true" sz="2464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Gestión de proyectos: </a:t>
            </a:r>
            <a:r>
              <a:rPr lang="en-US" sz="246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Aplicación de metodologías agiles como SCRUM para la planificación y desarrollo del proyecto.</a:t>
            </a:r>
          </a:p>
          <a:p>
            <a:pPr algn="l" marL="532176" indent="-266088" lvl="1">
              <a:lnSpc>
                <a:spcPts val="4436"/>
              </a:lnSpc>
              <a:buAutoNum type="arabicPeriod" startAt="1"/>
            </a:pPr>
            <a:r>
              <a:rPr lang="en-US" b="true" sz="2464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Base de datos: </a:t>
            </a:r>
            <a:r>
              <a:rPr lang="en-US" sz="246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Manejo de MySQL para almacenamiento y gestión de información.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839" r="0" b="-31807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5A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78738">
            <a:off x="13081701" y="5928413"/>
            <a:ext cx="7386486" cy="5560009"/>
          </a:xfrm>
          <a:custGeom>
            <a:avLst/>
            <a:gdLst/>
            <a:ahLst/>
            <a:cxnLst/>
            <a:rect r="r" b="b" t="t" l="l"/>
            <a:pathLst>
              <a:path h="5560009" w="7386486">
                <a:moveTo>
                  <a:pt x="0" y="0"/>
                </a:moveTo>
                <a:lnTo>
                  <a:pt x="7386485" y="0"/>
                </a:lnTo>
                <a:lnTo>
                  <a:pt x="7386485" y="5560009"/>
                </a:lnTo>
                <a:lnTo>
                  <a:pt x="0" y="55600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0759419" y="0"/>
            <a:ext cx="7528581" cy="10287000"/>
          </a:xfrm>
          <a:prstGeom prst="rect">
            <a:avLst/>
          </a:prstGeom>
          <a:solidFill>
            <a:srgbClr val="EBEF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2836484" y="6977658"/>
            <a:ext cx="8595850" cy="6345300"/>
          </a:xfrm>
          <a:custGeom>
            <a:avLst/>
            <a:gdLst/>
            <a:ahLst/>
            <a:cxnLst/>
            <a:rect r="r" b="b" t="t" l="l"/>
            <a:pathLst>
              <a:path h="6345300" w="8595850">
                <a:moveTo>
                  <a:pt x="0" y="0"/>
                </a:moveTo>
                <a:lnTo>
                  <a:pt x="8595850" y="0"/>
                </a:lnTo>
                <a:lnTo>
                  <a:pt x="8595850" y="6345300"/>
                </a:lnTo>
                <a:lnTo>
                  <a:pt x="0" y="634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443921" y="-1028700"/>
            <a:ext cx="2887841" cy="4114800"/>
          </a:xfrm>
          <a:custGeom>
            <a:avLst/>
            <a:gdLst/>
            <a:ahLst/>
            <a:cxnLst/>
            <a:rect r="r" b="b" t="t" l="l"/>
            <a:pathLst>
              <a:path h="4114800" w="2887841">
                <a:moveTo>
                  <a:pt x="0" y="0"/>
                </a:moveTo>
                <a:lnTo>
                  <a:pt x="2887842" y="0"/>
                </a:lnTo>
                <a:lnTo>
                  <a:pt x="28878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839" r="0" b="-31807"/>
            </a:stretch>
          </a:blip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214019" y="2889181"/>
            <a:ext cx="8619379" cy="6141833"/>
          </a:xfrm>
          <a:prstGeom prst="rect">
            <a:avLst/>
          </a:prstGeom>
        </p:spPr>
      </p:pic>
      <p:sp>
        <p:nvSpPr>
          <p:cNvPr name="Freeform 8" id="8"/>
          <p:cNvSpPr/>
          <p:nvPr/>
        </p:nvSpPr>
        <p:spPr>
          <a:xfrm flipH="false" flipV="false" rot="0">
            <a:off x="118637" y="2298453"/>
            <a:ext cx="10640782" cy="6409964"/>
          </a:xfrm>
          <a:custGeom>
            <a:avLst/>
            <a:gdLst/>
            <a:ahLst/>
            <a:cxnLst/>
            <a:rect r="r" b="b" t="t" l="l"/>
            <a:pathLst>
              <a:path h="6409964" w="10640782">
                <a:moveTo>
                  <a:pt x="0" y="0"/>
                </a:moveTo>
                <a:lnTo>
                  <a:pt x="10640782" y="0"/>
                </a:lnTo>
                <a:lnTo>
                  <a:pt x="10640782" y="6409964"/>
                </a:lnTo>
                <a:lnTo>
                  <a:pt x="0" y="640996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167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68429" y="547139"/>
            <a:ext cx="7866481" cy="963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28"/>
              </a:lnSpc>
              <a:spcBef>
                <a:spcPct val="0"/>
              </a:spcBef>
            </a:pPr>
            <a:r>
              <a:rPr lang="en-US" b="true" sz="319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METODOLOGÍA DE TRABAJO PARA EL DESARROLLO DEL PROYECTO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73916" y="1824956"/>
            <a:ext cx="1899587" cy="58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  <a:spcBef>
                <a:spcPct val="0"/>
              </a:spcBef>
            </a:pPr>
            <a:r>
              <a:rPr lang="en-US" b="true" sz="3851">
                <a:solidFill>
                  <a:srgbClr val="0000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SCRUM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5A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825193">
            <a:off x="-2641310" y="7420586"/>
            <a:ext cx="10445895" cy="6989253"/>
          </a:xfrm>
          <a:custGeom>
            <a:avLst/>
            <a:gdLst/>
            <a:ahLst/>
            <a:cxnLst/>
            <a:rect r="r" b="b" t="t" l="l"/>
            <a:pathLst>
              <a:path h="6989253" w="10445895">
                <a:moveTo>
                  <a:pt x="0" y="0"/>
                </a:moveTo>
                <a:lnTo>
                  <a:pt x="10445895" y="0"/>
                </a:lnTo>
                <a:lnTo>
                  <a:pt x="10445895" y="6989254"/>
                </a:lnTo>
                <a:lnTo>
                  <a:pt x="0" y="6989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706257">
            <a:off x="-2500297" y="-2341532"/>
            <a:ext cx="4601035" cy="5926391"/>
          </a:xfrm>
          <a:custGeom>
            <a:avLst/>
            <a:gdLst/>
            <a:ahLst/>
            <a:cxnLst/>
            <a:rect r="r" b="b" t="t" l="l"/>
            <a:pathLst>
              <a:path h="5926391" w="4601035">
                <a:moveTo>
                  <a:pt x="0" y="0"/>
                </a:moveTo>
                <a:lnTo>
                  <a:pt x="4601035" y="0"/>
                </a:lnTo>
                <a:lnTo>
                  <a:pt x="4601035" y="5926391"/>
                </a:lnTo>
                <a:lnTo>
                  <a:pt x="0" y="5926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839" r="0" b="-3180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2683" y="3598865"/>
            <a:ext cx="17282634" cy="3089271"/>
          </a:xfrm>
          <a:custGeom>
            <a:avLst/>
            <a:gdLst/>
            <a:ahLst/>
            <a:cxnLst/>
            <a:rect r="r" b="b" t="t" l="l"/>
            <a:pathLst>
              <a:path h="3089271" w="17282634">
                <a:moveTo>
                  <a:pt x="0" y="0"/>
                </a:moveTo>
                <a:lnTo>
                  <a:pt x="17282634" y="0"/>
                </a:lnTo>
                <a:lnTo>
                  <a:pt x="17282634" y="3089270"/>
                </a:lnTo>
                <a:lnTo>
                  <a:pt x="0" y="30892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25190" y="1840363"/>
            <a:ext cx="1443762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b="true" sz="3999" spc="-7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CRONOGRAMA PARA EL DESARROLLO DEL PROYECTO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5A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825193">
            <a:off x="-2641310" y="7420586"/>
            <a:ext cx="10445895" cy="6989253"/>
          </a:xfrm>
          <a:custGeom>
            <a:avLst/>
            <a:gdLst/>
            <a:ahLst/>
            <a:cxnLst/>
            <a:rect r="r" b="b" t="t" l="l"/>
            <a:pathLst>
              <a:path h="6989253" w="10445895">
                <a:moveTo>
                  <a:pt x="0" y="0"/>
                </a:moveTo>
                <a:lnTo>
                  <a:pt x="10445895" y="0"/>
                </a:lnTo>
                <a:lnTo>
                  <a:pt x="10445895" y="6989254"/>
                </a:lnTo>
                <a:lnTo>
                  <a:pt x="0" y="6989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22137">
            <a:off x="16197864" y="6474350"/>
            <a:ext cx="4525918" cy="5829637"/>
          </a:xfrm>
          <a:custGeom>
            <a:avLst/>
            <a:gdLst/>
            <a:ahLst/>
            <a:cxnLst/>
            <a:rect r="r" b="b" t="t" l="l"/>
            <a:pathLst>
              <a:path h="5829637" w="4525918">
                <a:moveTo>
                  <a:pt x="0" y="0"/>
                </a:moveTo>
                <a:lnTo>
                  <a:pt x="4525919" y="0"/>
                </a:lnTo>
                <a:lnTo>
                  <a:pt x="4525919" y="5829636"/>
                </a:lnTo>
                <a:lnTo>
                  <a:pt x="0" y="5829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706257">
            <a:off x="-2500297" y="-2341532"/>
            <a:ext cx="4601035" cy="5926391"/>
          </a:xfrm>
          <a:custGeom>
            <a:avLst/>
            <a:gdLst/>
            <a:ahLst/>
            <a:cxnLst/>
            <a:rect r="r" b="b" t="t" l="l"/>
            <a:pathLst>
              <a:path h="5926391" w="4601035">
                <a:moveTo>
                  <a:pt x="0" y="0"/>
                </a:moveTo>
                <a:lnTo>
                  <a:pt x="4601035" y="0"/>
                </a:lnTo>
                <a:lnTo>
                  <a:pt x="4601035" y="5926391"/>
                </a:lnTo>
                <a:lnTo>
                  <a:pt x="0" y="5926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36484" y="254140"/>
            <a:ext cx="5318038" cy="945281"/>
          </a:xfrm>
          <a:custGeom>
            <a:avLst/>
            <a:gdLst/>
            <a:ahLst/>
            <a:cxnLst/>
            <a:rect r="r" b="b" t="t" l="l"/>
            <a:pathLst>
              <a:path h="945281" w="5318038">
                <a:moveTo>
                  <a:pt x="0" y="0"/>
                </a:moveTo>
                <a:lnTo>
                  <a:pt x="5318039" y="0"/>
                </a:lnTo>
                <a:lnTo>
                  <a:pt x="5318039" y="945281"/>
                </a:lnTo>
                <a:lnTo>
                  <a:pt x="0" y="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839" r="0" b="-3180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1691" y="2108307"/>
            <a:ext cx="11614793" cy="6984787"/>
          </a:xfrm>
          <a:custGeom>
            <a:avLst/>
            <a:gdLst/>
            <a:ahLst/>
            <a:cxnLst/>
            <a:rect r="r" b="b" t="t" l="l"/>
            <a:pathLst>
              <a:path h="6984787" w="11614793">
                <a:moveTo>
                  <a:pt x="0" y="0"/>
                </a:moveTo>
                <a:lnTo>
                  <a:pt x="11614793" y="0"/>
                </a:lnTo>
                <a:lnTo>
                  <a:pt x="11614793" y="6984786"/>
                </a:lnTo>
                <a:lnTo>
                  <a:pt x="0" y="69847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085637" y="4686300"/>
            <a:ext cx="189831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-12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JIRA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DAGX9UsKM2M</dc:identifier>
  <dcterms:modified xsi:type="dcterms:W3CDTF">2011-08-01T06:04:30Z</dcterms:modified>
  <cp:revision>1</cp:revision>
  <dc:title>Capstone Shape &amp; Plate</dc:title>
</cp:coreProperties>
</file>