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 8"/>
          <p:cNvSpPr/>
          <p:nvPr/>
        </p:nvSpPr>
        <p:spPr>
          <a:xfrm>
            <a:off x="-10160" y="-22542"/>
            <a:ext cx="12200890" cy="652145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10" name="Text Box 9"/>
          <p:cNvSpPr txBox="1"/>
          <p:nvPr/>
        </p:nvSpPr>
        <p:spPr>
          <a:xfrm>
            <a:off x="1204595" y="157480"/>
            <a:ext cx="145415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600" b="1">
                <a:solidFill>
                  <a:schemeClr val="bg1">
                    <a:lumMod val="85000"/>
                  </a:schemeClr>
                </a:solidFill>
              </a:rPr>
              <a:t>TomGardern</a:t>
            </a:r>
            <a:endParaRPr lang="x-none" altLang="en-US" sz="16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786380" y="187960"/>
            <a:ext cx="2059305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round/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4D4D4D"/>
                </a:solidFill>
              </a:rPr>
              <a:t>站内搜索</a:t>
            </a:r>
            <a:endParaRPr lang="x-none" altLang="en-US" sz="1200">
              <a:solidFill>
                <a:srgbClr val="4D4D4D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208520" y="157480"/>
            <a:ext cx="386207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600" b="1">
                <a:solidFill>
                  <a:schemeClr val="bg1">
                    <a:lumMod val="85000"/>
                  </a:schemeClr>
                </a:solidFill>
              </a:rPr>
              <a:t>列表  |  关于  |  讨论  |  发布  |  实验室  </a:t>
            </a:r>
            <a:endParaRPr lang="x-none" altLang="en-US" sz="16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1434445" y="5151120"/>
            <a:ext cx="415290" cy="274320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p>
            <a:pPr algn="ctr"/>
            <a:r>
              <a:rPr lang="x-none" altLang="en-US" sz="1200" b="1">
                <a:solidFill>
                  <a:schemeClr val="bg1">
                    <a:lumMod val="85000"/>
                  </a:schemeClr>
                </a:solidFill>
              </a:rPr>
              <a:t>三</a:t>
            </a:r>
            <a:endParaRPr lang="x-none" altLang="en-US" sz="12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1434445" y="5527675"/>
            <a:ext cx="415290" cy="274320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p>
            <a:pPr algn="ctr"/>
            <a:r>
              <a:rPr lang="x-none" altLang="en-US" sz="1200" b="1">
                <a:solidFill>
                  <a:schemeClr val="bg1">
                    <a:lumMod val="85000"/>
                  </a:schemeClr>
                </a:solidFill>
              </a:rPr>
              <a:t>个</a:t>
            </a:r>
            <a:endParaRPr lang="x-none" altLang="en-US" sz="12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-4445" y="6209983"/>
            <a:ext cx="12200890" cy="652145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7" name="Picture 26" descr="185078 - email mail stream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5010" y="6324600"/>
            <a:ext cx="371475" cy="371475"/>
          </a:xfrm>
          <a:prstGeom prst="rect">
            <a:avLst/>
          </a:prstGeom>
        </p:spPr>
      </p:pic>
      <p:pic>
        <p:nvPicPr>
          <p:cNvPr id="28" name="Picture 27" descr="social-github-out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360" y="6324600"/>
            <a:ext cx="371475" cy="371475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7379335" y="6351905"/>
            <a:ext cx="2159000" cy="275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ctr"/>
            <a:r>
              <a:rPr lang="x-none" altLang="en-US" sz="1200">
                <a:solidFill>
                  <a:schemeClr val="bg1">
                    <a:lumMod val="85000"/>
                  </a:schemeClr>
                </a:solidFill>
                <a:sym typeface="+mn-ea"/>
              </a:rPr>
              <a:t>1024</a:t>
            </a:r>
            <a:r>
              <a:rPr lang="x-none" altLang="en-US" sz="1200">
                <a:solidFill>
                  <a:schemeClr val="bg1">
                    <a:lumMod val="85000"/>
                  </a:schemeClr>
                </a:solidFill>
              </a:rPr>
              <a:t>(IP) - 65535(次)</a:t>
            </a:r>
            <a:endParaRPr lang="x-none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1385570" y="5716905"/>
            <a:ext cx="9594215" cy="0"/>
          </a:xfrm>
          <a:prstGeom prst="line">
            <a:avLst/>
          </a:prstGeom>
          <a:ln>
            <a:solidFill>
              <a:srgbClr val="4D4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Box 31"/>
          <p:cNvSpPr txBox="1"/>
          <p:nvPr/>
        </p:nvSpPr>
        <p:spPr>
          <a:xfrm>
            <a:off x="2080895" y="5728335"/>
            <a:ext cx="335280" cy="304800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p>
            <a:pPr algn="ctr"/>
            <a:r>
              <a:rPr lang="x-none" altLang="en-US" sz="1400" b="1">
                <a:solidFill>
                  <a:schemeClr val="bg1">
                    <a:lumMod val="85000"/>
                  </a:schemeClr>
                </a:solidFill>
              </a:rPr>
              <a:t>3</a:t>
            </a:r>
            <a:endParaRPr lang="x-none" altLang="en-US" sz="14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4" name="Text Box 33"/>
          <p:cNvSpPr txBox="1"/>
          <p:nvPr/>
        </p:nvSpPr>
        <p:spPr>
          <a:xfrm>
            <a:off x="2541270" y="5728335"/>
            <a:ext cx="56007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4  &gt;</a:t>
            </a:r>
            <a:endParaRPr lang="x-none" altLang="en-US" sz="1400"/>
          </a:p>
        </p:txBody>
      </p:sp>
      <p:sp>
        <p:nvSpPr>
          <p:cNvPr id="35" name="Text Box 34"/>
          <p:cNvSpPr txBox="1"/>
          <p:nvPr/>
        </p:nvSpPr>
        <p:spPr>
          <a:xfrm>
            <a:off x="1350010" y="5728335"/>
            <a:ext cx="60579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400"/>
              <a:t>&lt;   2</a:t>
            </a:r>
            <a:endParaRPr lang="x-none" altLang="en-US" sz="1400"/>
          </a:p>
        </p:txBody>
      </p:sp>
      <p:graphicFrame>
        <p:nvGraphicFramePr>
          <p:cNvPr id="36" name="Table 35"/>
          <p:cNvGraphicFramePr/>
          <p:nvPr/>
        </p:nvGraphicFramePr>
        <p:xfrm>
          <a:off x="1665605" y="1344295"/>
          <a:ext cx="9015095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/>
                <a:gridCol w="2442845"/>
                <a:gridCol w="5855970"/>
              </a:tblGrid>
              <a:tr h="375920"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sz="1400">
                          <a:solidFill>
                            <a:schemeClr val="tx1"/>
                          </a:solidFill>
                        </a:rPr>
                        <a:t>移动端图片上传旋转、压缩的解决方案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75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/>
                        <a:t>顶</a:t>
                      </a:r>
                      <a:endParaRPr lang="x-none" sz="1400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2018-06-11</a:t>
                      </a:r>
                      <a:endParaRPr lang="x-none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TomGarden.github.io/Collections/Blog</a:t>
                      </a:r>
                      <a:endParaRPr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/>
                        <a:t>踩</a:t>
                      </a:r>
                      <a:endParaRPr lang="x-none" sz="1400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在手机上通过网页 input 标签拍照上传图片，有一些手机会出现图片旋转了90度d的问题，包括 iPhone 和个别三星手机。</a:t>
                      </a:r>
                      <a:r>
                        <a:rPr lang="x-none" sz="1400"/>
                        <a:t>……</a:t>
                      </a:r>
                      <a:endParaRPr lang="x-none" sz="1400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 rowSpan="2" hMerge="1">
                  <a:tcPr/>
                </a:tc>
              </a:tr>
              <a:tr h="375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/>
                        <a:t>阅读</a:t>
                      </a:r>
                      <a:endParaRPr lang="x-none" sz="1400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 vMerge="1" gridSpan="2">
                  <a:tcPr/>
                </a:tc>
                <a:tc vMerge="1" hMerge="1"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/>
          <p:nvPr/>
        </p:nvGraphicFramePr>
        <p:xfrm>
          <a:off x="1677035" y="3530600"/>
          <a:ext cx="9015095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/>
                <a:gridCol w="2442845"/>
                <a:gridCol w="5855970"/>
              </a:tblGrid>
              <a:tr h="375920">
                <a:tc gridSpan="3">
                  <a:txBody>
                    <a:bodyPr/>
                    <a:p>
                      <a:pPr>
                        <a:buNone/>
                      </a:pPr>
                      <a:r>
                        <a:rPr sz="1400">
                          <a:solidFill>
                            <a:schemeClr val="tx1"/>
                          </a:solidFill>
                        </a:rPr>
                        <a:t>移动端图片上传旋转、压缩的解决方案</a:t>
                      </a:r>
                      <a:endParaRPr sz="1400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 hMerge="1">
                  <a:tcPr/>
                </a:tc>
                <a:tc hMerge="1">
                  <a:tcPr/>
                </a:tc>
              </a:tr>
              <a:tr h="375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/>
                        <a:t>顶</a:t>
                      </a:r>
                      <a:endParaRPr lang="x-none" sz="1400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2018-06-11</a:t>
                      </a:r>
                      <a:endParaRPr lang="x-none"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sz="14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TomGarden.github.io/Collections/Blog</a:t>
                      </a:r>
                      <a:endParaRPr sz="14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</a:tr>
              <a:tr h="375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/>
                        <a:t>踩</a:t>
                      </a:r>
                      <a:endParaRPr lang="x-none" sz="1400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p>
                      <a:pPr>
                        <a:buNone/>
                      </a:pPr>
                      <a:r>
                        <a:rPr sz="1400"/>
                        <a:t>在手机上通过网页 input 标签拍照上传图片，有一些手机会出现图片旋转了90度d的问题，包括 iPhone 和个别三星手机。</a:t>
                      </a:r>
                      <a:r>
                        <a:rPr lang="x-none" sz="1400"/>
                        <a:t>……</a:t>
                      </a:r>
                      <a:endParaRPr lang="x-none" sz="1400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 rowSpan="2" hMerge="1">
                  <a:tcPr/>
                </a:tc>
              </a:tr>
              <a:tr h="375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x-none" sz="1400"/>
                        <a:t>阅读</a:t>
                      </a:r>
                      <a:endParaRPr lang="x-none" sz="1400"/>
                    </a:p>
                  </a:txBody>
                  <a:tcPr anchor="ctr" anchorCtr="0">
                    <a:solidFill>
                      <a:schemeClr val="bg1"/>
                    </a:solidFill>
                  </a:tcPr>
                </a:tc>
                <a:tc vMerge="1" gridSpan="2">
                  <a:tcPr/>
                </a:tc>
                <a:tc vMerge="1"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Rectangle 8"/>
          <p:cNvSpPr/>
          <p:nvPr/>
        </p:nvSpPr>
        <p:spPr>
          <a:xfrm>
            <a:off x="-10160" y="-22542"/>
            <a:ext cx="12200890" cy="652145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00"/>
          </a:p>
        </p:txBody>
      </p:sp>
      <p:sp>
        <p:nvSpPr>
          <p:cNvPr id="10" name="Text Box 9"/>
          <p:cNvSpPr txBox="1"/>
          <p:nvPr/>
        </p:nvSpPr>
        <p:spPr>
          <a:xfrm>
            <a:off x="1204595" y="157480"/>
            <a:ext cx="1363345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600" b="1">
                <a:solidFill>
                  <a:schemeClr val="bg1">
                    <a:lumMod val="85000"/>
                  </a:schemeClr>
                </a:solidFill>
              </a:rPr>
              <a:t>TomGardern</a:t>
            </a:r>
            <a:endParaRPr lang="x-none" altLang="en-US" sz="16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786380" y="187960"/>
            <a:ext cx="2059305" cy="274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round/>
          </a:ln>
        </p:spPr>
        <p:txBody>
          <a:bodyPr wrap="square" rtlCol="0">
            <a:spAutoFit/>
          </a:bodyPr>
          <a:p>
            <a:pPr algn="ctr"/>
            <a:r>
              <a:rPr lang="x-none" altLang="en-US" sz="1200">
                <a:solidFill>
                  <a:srgbClr val="4D4D4D"/>
                </a:solidFill>
              </a:rPr>
              <a:t>站内搜索</a:t>
            </a:r>
            <a:endParaRPr lang="x-none" altLang="en-US" sz="1200">
              <a:solidFill>
                <a:srgbClr val="4D4D4D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7208520" y="157480"/>
            <a:ext cx="3862070" cy="3352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x-none" altLang="en-US" sz="1600" b="1">
                <a:solidFill>
                  <a:schemeClr val="bg1">
                    <a:lumMod val="85000"/>
                  </a:schemeClr>
                </a:solidFill>
              </a:rPr>
              <a:t>列表</a:t>
            </a:r>
            <a:r>
              <a:rPr lang="x-none" altLang="en-US" sz="1600" b="1">
                <a:solidFill>
                  <a:schemeClr val="bg1">
                    <a:lumMod val="85000"/>
                  </a:schemeClr>
                </a:solidFill>
                <a:sym typeface="+mn-ea"/>
              </a:rPr>
              <a:t>  |  讨论  |  发布  |  实验室</a:t>
            </a:r>
            <a:r>
              <a:rPr lang="x-none" altLang="en-US" sz="1600" b="1">
                <a:solidFill>
                  <a:schemeClr val="bg1">
                    <a:lumMod val="85000"/>
                  </a:schemeClr>
                </a:solidFill>
              </a:rPr>
              <a:t>  |  关于  </a:t>
            </a:r>
            <a:endParaRPr lang="x-none" altLang="en-US" sz="16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" name="Text Box 17"/>
          <p:cNvSpPr txBox="1"/>
          <p:nvPr/>
        </p:nvSpPr>
        <p:spPr>
          <a:xfrm>
            <a:off x="11456035" y="5323840"/>
            <a:ext cx="415290" cy="274320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p>
            <a:pPr algn="ctr"/>
            <a:r>
              <a:rPr lang="x-none" altLang="en-US" sz="1200" b="1">
                <a:solidFill>
                  <a:schemeClr val="bg1">
                    <a:lumMod val="85000"/>
                  </a:schemeClr>
                </a:solidFill>
              </a:rPr>
              <a:t>三</a:t>
            </a:r>
            <a:endParaRPr lang="x-none" altLang="en-US" sz="12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Text Box 18"/>
          <p:cNvSpPr txBox="1"/>
          <p:nvPr/>
        </p:nvSpPr>
        <p:spPr>
          <a:xfrm>
            <a:off x="11456035" y="5700395"/>
            <a:ext cx="415290" cy="274320"/>
          </a:xfrm>
          <a:prstGeom prst="rect">
            <a:avLst/>
          </a:prstGeom>
          <a:solidFill>
            <a:srgbClr val="4D4D4D"/>
          </a:solidFill>
        </p:spPr>
        <p:txBody>
          <a:bodyPr wrap="square" rtlCol="0">
            <a:spAutoFit/>
          </a:bodyPr>
          <a:p>
            <a:pPr algn="ctr"/>
            <a:r>
              <a:rPr lang="x-none" altLang="en-US" sz="1200" b="1">
                <a:solidFill>
                  <a:schemeClr val="bg1">
                    <a:lumMod val="85000"/>
                  </a:schemeClr>
                </a:solidFill>
              </a:rPr>
              <a:t>个</a:t>
            </a:r>
            <a:endParaRPr lang="x-none" altLang="en-US" sz="1200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-4445" y="6209983"/>
            <a:ext cx="12200890" cy="652145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7" name="Picture 26" descr="185078 - email mail streamlin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55010" y="6324600"/>
            <a:ext cx="371475" cy="371475"/>
          </a:xfrm>
          <a:prstGeom prst="rect">
            <a:avLst/>
          </a:prstGeom>
        </p:spPr>
      </p:pic>
      <p:pic>
        <p:nvPicPr>
          <p:cNvPr id="28" name="Picture 27" descr="social-github-outlin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7360" y="6324600"/>
            <a:ext cx="371475" cy="371475"/>
          </a:xfrm>
          <a:prstGeom prst="rect">
            <a:avLst/>
          </a:prstGeom>
        </p:spPr>
      </p:pic>
      <p:sp>
        <p:nvSpPr>
          <p:cNvPr id="29" name="Text Box 28"/>
          <p:cNvSpPr txBox="1"/>
          <p:nvPr/>
        </p:nvSpPr>
        <p:spPr>
          <a:xfrm>
            <a:off x="7379335" y="6351905"/>
            <a:ext cx="2159000" cy="274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x-none" altLang="en-US" sz="1200">
                <a:solidFill>
                  <a:schemeClr val="bg1">
                    <a:lumMod val="85000"/>
                  </a:schemeClr>
                </a:solidFill>
                <a:sym typeface="+mn-ea"/>
              </a:rPr>
              <a:t>1024</a:t>
            </a:r>
            <a:r>
              <a:rPr lang="x-none" altLang="en-US" sz="1200">
                <a:solidFill>
                  <a:schemeClr val="bg1">
                    <a:lumMod val="85000"/>
                  </a:schemeClr>
                </a:solidFill>
              </a:rPr>
              <a:t>(IP) - 65535(次)</a:t>
            </a:r>
            <a:endParaRPr lang="x-none" altLang="en-US" sz="120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 descr="菜单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1620" y="862965"/>
            <a:ext cx="260350" cy="260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80" y="782955"/>
            <a:ext cx="8733155" cy="504507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9363075" y="1112520"/>
            <a:ext cx="2574925" cy="365760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>
            <a:spAutoFit/>
          </a:bodyPr>
          <a:p>
            <a:r>
              <a:rPr lang="x-none" altLang="en-US"/>
              <a:t>一、一级标题</a:t>
            </a:r>
            <a:endParaRPr lang="x-none" altLang="en-US"/>
          </a:p>
          <a:p>
            <a:r>
              <a:rPr lang="x-none" altLang="en-US"/>
              <a:t>    1.1、二级标题</a:t>
            </a:r>
            <a:endParaRPr lang="x-none" altLang="en-US"/>
          </a:p>
          <a:p>
            <a:r>
              <a:rPr lang="x-none" altLang="en-US"/>
              <a:t>    1.2、二级标题</a:t>
            </a:r>
            <a:endParaRPr lang="x-none" altLang="en-US"/>
          </a:p>
          <a:p>
            <a:r>
              <a:rPr lang="x-none" altLang="en-US">
                <a:sym typeface="+mn-ea"/>
              </a:rPr>
              <a:t>二、一级标题</a:t>
            </a:r>
            <a:endParaRPr lang="x-none" altLang="en-US"/>
          </a:p>
          <a:p>
            <a:r>
              <a:rPr lang="x-none" altLang="en-US">
                <a:sym typeface="+mn-ea"/>
              </a:rPr>
              <a:t>    2.1、二级标题</a:t>
            </a:r>
            <a:endParaRPr lang="x-none" altLang="en-US"/>
          </a:p>
          <a:p>
            <a:r>
              <a:rPr lang="x-none" altLang="en-US">
                <a:sym typeface="+mn-ea"/>
              </a:rPr>
              <a:t>    2.2、二级标题</a:t>
            </a:r>
            <a:endParaRPr lang="x-none" altLang="en-US"/>
          </a:p>
          <a:p>
            <a:r>
              <a:rPr lang="x-none" altLang="en-US">
                <a:sym typeface="+mn-ea"/>
              </a:rPr>
              <a:t>三、一级标题</a:t>
            </a:r>
            <a:endParaRPr lang="x-none" altLang="en-US"/>
          </a:p>
          <a:p>
            <a:r>
              <a:rPr lang="x-none" altLang="en-US">
                <a:sym typeface="+mn-ea"/>
              </a:rPr>
              <a:t>    3.1、二级标题</a:t>
            </a:r>
            <a:endParaRPr lang="x-none" altLang="en-US"/>
          </a:p>
          <a:p>
            <a:r>
              <a:rPr lang="x-none" altLang="en-US">
                <a:sym typeface="+mn-ea"/>
              </a:rPr>
              <a:t>    3.2、二级标题</a:t>
            </a:r>
            <a:endParaRPr lang="x-none" altLang="en-US"/>
          </a:p>
          <a:p>
            <a:r>
              <a:rPr lang="x-none" altLang="en-US">
                <a:sym typeface="+mn-ea"/>
              </a:rPr>
              <a:t>四、一级标题</a:t>
            </a:r>
            <a:endParaRPr lang="x-none" altLang="en-US"/>
          </a:p>
          <a:p>
            <a:r>
              <a:rPr lang="x-none" altLang="en-US">
                <a:sym typeface="+mn-ea"/>
              </a:rPr>
              <a:t>    4.1、二级标题</a:t>
            </a:r>
            <a:endParaRPr lang="x-none" altLang="en-US"/>
          </a:p>
          <a:p>
            <a:r>
              <a:rPr lang="x-none" altLang="en-US">
                <a:sym typeface="+mn-ea"/>
              </a:rPr>
              <a:t>    4.2、二级标题</a:t>
            </a:r>
            <a:endParaRPr lang="x-none" altLang="en-US"/>
          </a:p>
          <a:p>
            <a:endParaRPr lang="x-none" altLang="en-US"/>
          </a:p>
        </p:txBody>
      </p:sp>
      <p:graphicFrame>
        <p:nvGraphicFramePr>
          <p:cNvPr id="8" name="Table 7"/>
          <p:cNvGraphicFramePr/>
          <p:nvPr/>
        </p:nvGraphicFramePr>
        <p:xfrm>
          <a:off x="38735" y="2308860"/>
          <a:ext cx="37338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←</a:t>
                      </a:r>
                      <a:endParaRPr lang="x-none"/>
                    </a:p>
                  </a:txBody>
                  <a:tcPr>
                    <a:solidFill>
                      <a:srgbClr val="4D4D4D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顶</a:t>
                      </a:r>
                      <a:endParaRPr lang="x-none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踩</a:t>
                      </a:r>
                      <a:endParaRPr lang="x-none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x-none"/>
                        <a:t>评</a:t>
                      </a:r>
                      <a:endParaRPr lang="x-none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30605" y="1121410"/>
            <a:ext cx="4674870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https://gaohaoyang.github.io/</a:t>
            </a:r>
            <a:r>
              <a:rPr lang="x-none" altLang="en-US"/>
              <a:t>(背景纹理)</a:t>
            </a:r>
            <a:endParaRPr lang="x-none" altLang="en-US"/>
          </a:p>
          <a:p>
            <a:r>
              <a:rPr lang="en-US"/>
              <a:t>http://blog.gdfengshuo.com/</a:t>
            </a:r>
            <a:endParaRPr lang="en-US"/>
          </a:p>
          <a:p>
            <a:r>
              <a:rPr lang="en-US"/>
              <a:t>https://github.com</a:t>
            </a:r>
            <a:endParaRPr lang="en-US"/>
          </a:p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-10160" y="-6350"/>
            <a:ext cx="12200890" cy="652145"/>
          </a:xfrm>
          <a:prstGeom prst="rect">
            <a:avLst/>
          </a:prstGeom>
          <a:solidFill>
            <a:srgbClr val="4D4D4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204595" y="137160"/>
            <a:ext cx="13633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chemeClr val="bg1">
                    <a:lumMod val="85000"/>
                  </a:schemeClr>
                </a:solidFill>
              </a:rPr>
              <a:t>TomGardern</a:t>
            </a:r>
            <a:endParaRPr lang="x-none" altLang="en-US" b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2786380" y="158750"/>
            <a:ext cx="2059305" cy="30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  <a:round/>
          </a:ln>
        </p:spPr>
        <p:txBody>
          <a:bodyPr wrap="square" rtlCol="0">
            <a:spAutoFit/>
          </a:bodyPr>
          <a:p>
            <a:r>
              <a:rPr lang="x-none" altLang="en-US" sz="1400">
                <a:solidFill>
                  <a:srgbClr val="4D4D4D"/>
                </a:solidFill>
              </a:rPr>
              <a:t>站内搜索</a:t>
            </a:r>
            <a:endParaRPr lang="x-none" altLang="en-US" sz="1400">
              <a:solidFill>
                <a:srgbClr val="4D4D4D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348095" y="135890"/>
            <a:ext cx="474154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x-none" altLang="en-US" b="1">
                <a:solidFill>
                  <a:schemeClr val="bg1">
                    <a:lumMod val="85000"/>
                  </a:schemeClr>
                </a:solidFill>
              </a:rPr>
              <a:t>列表  |  关于  |  讨论  |  发布  |  实验室  </a:t>
            </a:r>
            <a:endParaRPr lang="x-none" altLang="en-US" b="1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1119</Words>
  <Application>WPS Presentation</Application>
  <PresentationFormat>Widescreen</PresentationFormat>
  <Paragraphs>111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宋体</vt:lpstr>
      <vt:lpstr>FZShuSong-Z01</vt:lpstr>
      <vt:lpstr>微软雅黑</vt:lpstr>
      <vt:lpstr>FZHei-B01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WPP Presentation</dc:title>
  <dc:creator>tom</dc:creator>
  <cp:lastModifiedBy>tom</cp:lastModifiedBy>
  <cp:revision>74</cp:revision>
  <dcterms:created xsi:type="dcterms:W3CDTF">2018-07-17T13:34:22Z</dcterms:created>
  <dcterms:modified xsi:type="dcterms:W3CDTF">2018-07-17T13:34:22Z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1033-10.1.0.6634</vt:lpwstr>
  </property>
</Properties>
</file>