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60" r:id="rId3"/>
    <p:sldId id="261" r:id="rId4"/>
    <p:sldId id="259" r:id="rId5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9193"/>
    <a:srgbClr val="9C9C9D"/>
    <a:srgbClr val="A9A9A9"/>
    <a:srgbClr val="757575"/>
    <a:srgbClr val="66C3A4"/>
    <a:srgbClr val="8DA0CC"/>
    <a:srgbClr val="BEBEBE"/>
    <a:srgbClr val="7D8EB6"/>
    <a:srgbClr val="BD94C8"/>
    <a:srgbClr val="E78A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46"/>
    <p:restoredTop sz="95820"/>
  </p:normalViewPr>
  <p:slideViewPr>
    <p:cSldViewPr snapToGrid="0" snapToObjects="1">
      <p:cViewPr varScale="1">
        <p:scale>
          <a:sx n="69" d="100"/>
          <a:sy n="69" d="100"/>
        </p:scale>
        <p:origin x="30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80E9FC-7871-2F45-9F3F-C6428C76B892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6DD22-816D-864B-866A-587F2B55FB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6563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6DD22-816D-864B-866A-587F2B55FBA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0043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6DD22-816D-864B-866A-587F2B55FBA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281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5145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879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4205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733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688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1638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257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827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064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983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402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0CE46-3ACE-F64A-8854-FBA0A957D5BA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151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emf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6" Type="http://schemas.openxmlformats.org/officeDocument/2006/relationships/image" Target="../media/image15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emf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3" Type="http://schemas.openxmlformats.org/officeDocument/2006/relationships/image" Target="../media/image17.svg"/><Relationship Id="rId7" Type="http://schemas.openxmlformats.org/officeDocument/2006/relationships/image" Target="../media/image11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" Type="http://schemas.openxmlformats.org/officeDocument/2006/relationships/image" Target="../media/image16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23.svg"/><Relationship Id="rId5" Type="http://schemas.openxmlformats.org/officeDocument/2006/relationships/image" Target="../media/image19.svg"/><Relationship Id="rId15" Type="http://schemas.openxmlformats.org/officeDocument/2006/relationships/image" Target="../media/image27.svg"/><Relationship Id="rId10" Type="http://schemas.openxmlformats.org/officeDocument/2006/relationships/image" Target="../media/image22.png"/><Relationship Id="rId4" Type="http://schemas.openxmlformats.org/officeDocument/2006/relationships/image" Target="../media/image18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3" Type="http://schemas.openxmlformats.org/officeDocument/2006/relationships/image" Target="../media/image38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40.svg"/><Relationship Id="rId10" Type="http://schemas.openxmlformats.org/officeDocument/2006/relationships/image" Target="../media/image43.emf"/><Relationship Id="rId4" Type="http://schemas.openxmlformats.org/officeDocument/2006/relationships/image" Target="../media/image39.png"/><Relationship Id="rId9" Type="http://schemas.openxmlformats.org/officeDocument/2006/relationships/image" Target="../media/image4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roup 155">
            <a:extLst>
              <a:ext uri="{FF2B5EF4-FFF2-40B4-BE49-F238E27FC236}">
                <a16:creationId xmlns:a16="http://schemas.microsoft.com/office/drawing/2014/main" id="{9D0D5295-8D6D-404F-8CFE-F66230E8308B}"/>
              </a:ext>
            </a:extLst>
          </p:cNvPr>
          <p:cNvGrpSpPr/>
          <p:nvPr/>
        </p:nvGrpSpPr>
        <p:grpSpPr>
          <a:xfrm>
            <a:off x="425818" y="365272"/>
            <a:ext cx="6708038" cy="4020054"/>
            <a:chOff x="425818" y="365272"/>
            <a:chExt cx="6708038" cy="4020054"/>
          </a:xfrm>
        </p:grpSpPr>
        <p:pic>
          <p:nvPicPr>
            <p:cNvPr id="303" name="Graphic 302">
              <a:extLst>
                <a:ext uri="{FF2B5EF4-FFF2-40B4-BE49-F238E27FC236}">
                  <a16:creationId xmlns:a16="http://schemas.microsoft.com/office/drawing/2014/main" id="{3D16A6D3-DFAB-8443-BD35-FD8F69476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5708325" y="2799735"/>
              <a:ext cx="1317600" cy="1317600"/>
            </a:xfrm>
            <a:prstGeom prst="rect">
              <a:avLst/>
            </a:prstGeom>
          </p:spPr>
        </p:pic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253206B8-C2E8-634C-B0D3-C8AA23FC5E6A}"/>
                </a:ext>
              </a:extLst>
            </p:cNvPr>
            <p:cNvGrpSpPr/>
            <p:nvPr/>
          </p:nvGrpSpPr>
          <p:grpSpPr>
            <a:xfrm>
              <a:off x="457425" y="2556000"/>
              <a:ext cx="1648684" cy="1804555"/>
              <a:chOff x="434562" y="2460135"/>
              <a:chExt cx="1648684" cy="1804555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E08F4541-17CD-B047-A27D-B04C9B4B9F5E}"/>
                  </a:ext>
                </a:extLst>
              </p:cNvPr>
              <p:cNvGrpSpPr/>
              <p:nvPr/>
            </p:nvGrpSpPr>
            <p:grpSpPr>
              <a:xfrm>
                <a:off x="434562" y="2497066"/>
                <a:ext cx="1648684" cy="1767624"/>
                <a:chOff x="752189" y="2525941"/>
                <a:chExt cx="1648684" cy="1767624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B457EDF7-AB0E-FD47-BAE3-58D99E26DE14}"/>
                    </a:ext>
                  </a:extLst>
                </p:cNvPr>
                <p:cNvGrpSpPr/>
                <p:nvPr/>
              </p:nvGrpSpPr>
              <p:grpSpPr>
                <a:xfrm>
                  <a:off x="752189" y="2641804"/>
                  <a:ext cx="1648684" cy="1651761"/>
                  <a:chOff x="743201" y="2601786"/>
                  <a:chExt cx="1760412" cy="1763698"/>
                </a:xfrm>
              </p:grpSpPr>
              <p:pic>
                <p:nvPicPr>
                  <p:cNvPr id="43" name="Graphic 42">
                    <a:extLst>
                      <a:ext uri="{FF2B5EF4-FFF2-40B4-BE49-F238E27FC236}">
                        <a16:creationId xmlns:a16="http://schemas.microsoft.com/office/drawing/2014/main" id="{EE87CBEB-F4A2-904C-A51B-E08DEE21590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rcRect/>
                  <a:stretch/>
                </p:blipFill>
                <p:spPr>
                  <a:xfrm>
                    <a:off x="840013" y="2601786"/>
                    <a:ext cx="1605152" cy="1605153"/>
                  </a:xfrm>
                  <a:prstGeom prst="rect">
                    <a:avLst/>
                  </a:prstGeom>
                </p:spPr>
              </p:pic>
              <p:grpSp>
                <p:nvGrpSpPr>
                  <p:cNvPr id="53" name="Group 52">
                    <a:extLst>
                      <a:ext uri="{FF2B5EF4-FFF2-40B4-BE49-F238E27FC236}">
                        <a16:creationId xmlns:a16="http://schemas.microsoft.com/office/drawing/2014/main" id="{A32D5D48-0C45-E741-9B50-67A1EF740F3A}"/>
                      </a:ext>
                    </a:extLst>
                  </p:cNvPr>
                  <p:cNvGrpSpPr/>
                  <p:nvPr/>
                </p:nvGrpSpPr>
                <p:grpSpPr>
                  <a:xfrm>
                    <a:off x="743201" y="2754844"/>
                    <a:ext cx="1760412" cy="1610640"/>
                    <a:chOff x="743201" y="2754844"/>
                    <a:chExt cx="1760412" cy="1610640"/>
                  </a:xfrm>
                </p:grpSpPr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CAA194C4-7CD2-764A-A1F6-038616BFE7C6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569435" y="3292563"/>
                      <a:ext cx="562975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l-GR" sz="800" dirty="0">
                          <a:latin typeface="Helvetica" pitchFamily="2" charset="0"/>
                        </a:rPr>
                        <a:t>θ-</a:t>
                      </a:r>
                      <a:r>
                        <a:rPr lang="en-GB" sz="800" dirty="0">
                          <a:latin typeface="Helvetica" pitchFamily="2" charset="0"/>
                        </a:rPr>
                        <a:t>phase</a:t>
                      </a:r>
                    </a:p>
                  </p:txBody>
                </p:sp>
                <p:sp>
                  <p:nvSpPr>
                    <p:cNvPr id="224" name="TextBox 223">
                      <a:extLst>
                        <a:ext uri="{FF2B5EF4-FFF2-40B4-BE49-F238E27FC236}">
                          <a16:creationId xmlns:a16="http://schemas.microsoft.com/office/drawing/2014/main" id="{82EADD55-8FD6-8D4C-89D2-DD2DD20BC54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39949" y="4026930"/>
                      <a:ext cx="1308623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GB" sz="800" dirty="0">
                          <a:latin typeface="Helvetica" pitchFamily="2" charset="0"/>
                        </a:rPr>
                        <a:t>Fraction of distance through field</a:t>
                      </a:r>
                    </a:p>
                  </p:txBody>
                </p:sp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24BFE879-1CFF-3349-8668-46384EEF0C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27504" y="3935432"/>
                      <a:ext cx="242374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GB" sz="800" dirty="0">
                          <a:latin typeface="Helvetica" pitchFamily="2" charset="0"/>
                        </a:rPr>
                        <a:t>0</a:t>
                      </a:r>
                    </a:p>
                  </p:txBody>
                </p:sp>
                <p:sp>
                  <p:nvSpPr>
                    <p:cNvPr id="234" name="TextBox 233">
                      <a:extLst>
                        <a:ext uri="{FF2B5EF4-FFF2-40B4-BE49-F238E27FC236}">
                          <a16:creationId xmlns:a16="http://schemas.microsoft.com/office/drawing/2014/main" id="{5D2AE9B4-444A-6A41-B106-A40EE7FA2D6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39344" y="3935432"/>
                      <a:ext cx="29848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GB" sz="800" dirty="0">
                          <a:latin typeface="Helvetica" pitchFamily="2" charset="0"/>
                        </a:rPr>
                        <a:t>½ </a:t>
                      </a:r>
                    </a:p>
                  </p:txBody>
                </p:sp>
                <p:sp>
                  <p:nvSpPr>
                    <p:cNvPr id="235" name="TextBox 234">
                      <a:extLst>
                        <a:ext uri="{FF2B5EF4-FFF2-40B4-BE49-F238E27FC236}">
                          <a16:creationId xmlns:a16="http://schemas.microsoft.com/office/drawing/2014/main" id="{2E313A08-0CAD-A54C-9C6F-4268ED16A5A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92638" y="3945049"/>
                      <a:ext cx="242374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GB" sz="800" dirty="0">
                          <a:latin typeface="Helvetica" pitchFamily="2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237" name="TextBox 236">
                      <a:extLst>
                        <a:ext uri="{FF2B5EF4-FFF2-40B4-BE49-F238E27FC236}">
                          <a16:creationId xmlns:a16="http://schemas.microsoft.com/office/drawing/2014/main" id="{C8F60779-0127-6242-B473-463636C60B5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3230" y="3830387"/>
                      <a:ext cx="242374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GB" sz="800" dirty="0">
                          <a:latin typeface="Helvetica" pitchFamily="2" charset="0"/>
                        </a:rPr>
                        <a:t>0</a:t>
                      </a:r>
                    </a:p>
                  </p:txBody>
                </p:sp>
                <p:sp>
                  <p:nvSpPr>
                    <p:cNvPr id="242" name="TextBox 241">
                      <a:extLst>
                        <a:ext uri="{FF2B5EF4-FFF2-40B4-BE49-F238E27FC236}">
                          <a16:creationId xmlns:a16="http://schemas.microsoft.com/office/drawing/2014/main" id="{92CD0E33-CEAB-204D-83D1-7FA59552DC5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07919" y="3287926"/>
                      <a:ext cx="24077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l-GR" sz="800" dirty="0">
                          <a:latin typeface="Helvetica" pitchFamily="2" charset="0"/>
                        </a:rPr>
                        <a:t>π</a:t>
                      </a:r>
                      <a:endParaRPr lang="en-GB" sz="800" dirty="0">
                        <a:latin typeface="Helvetica" pitchFamily="2" charset="0"/>
                      </a:endParaRPr>
                    </a:p>
                  </p:txBody>
                </p:sp>
                <p:sp>
                  <p:nvSpPr>
                    <p:cNvPr id="248" name="TextBox 247">
                      <a:extLst>
                        <a:ext uri="{FF2B5EF4-FFF2-40B4-BE49-F238E27FC236}">
                          <a16:creationId xmlns:a16="http://schemas.microsoft.com/office/drawing/2014/main" id="{232F3706-1A2A-E94D-A613-522AE4E5472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73188" y="2754844"/>
                      <a:ext cx="29848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l-GR" sz="800" dirty="0">
                          <a:latin typeface="Helvetica" pitchFamily="2" charset="0"/>
                        </a:rPr>
                        <a:t>2π</a:t>
                      </a:r>
                      <a:endParaRPr lang="en-GB" sz="800" dirty="0">
                        <a:latin typeface="Helvetica" pitchFamily="2" charset="0"/>
                      </a:endParaRPr>
                    </a:p>
                  </p:txBody>
                </p:sp>
                <p:sp>
                  <p:nvSpPr>
                    <p:cNvPr id="249" name="TextBox 248">
                      <a:extLst>
                        <a:ext uri="{FF2B5EF4-FFF2-40B4-BE49-F238E27FC236}">
                          <a16:creationId xmlns:a16="http://schemas.microsoft.com/office/drawing/2014/main" id="{8FF80545-4DC4-6147-801D-ADC920837B9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61239" y="3824265"/>
                      <a:ext cx="242374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GB" sz="800" dirty="0">
                          <a:latin typeface="Helvetica" pitchFamily="2" charset="0"/>
                        </a:rPr>
                        <a:t>0</a:t>
                      </a:r>
                    </a:p>
                  </p:txBody>
                </p:sp>
                <p:sp>
                  <p:nvSpPr>
                    <p:cNvPr id="250" name="TextBox 249">
                      <a:extLst>
                        <a:ext uri="{FF2B5EF4-FFF2-40B4-BE49-F238E27FC236}">
                          <a16:creationId xmlns:a16="http://schemas.microsoft.com/office/drawing/2014/main" id="{633A6984-CD34-DD4F-A00E-E9CC3CEC6BF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46715" y="2765118"/>
                      <a:ext cx="242374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GB" sz="800" dirty="0">
                          <a:latin typeface="Helvetica" pitchFamily="2" charset="0"/>
                        </a:rPr>
                        <a:t>1</a:t>
                      </a:r>
                    </a:p>
                  </p:txBody>
                </p:sp>
              </p:grpSp>
            </p:grpSp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7DA139B4-0B9F-B94C-B466-9D659FB48193}"/>
                    </a:ext>
                  </a:extLst>
                </p:cNvPr>
                <p:cNvSpPr txBox="1"/>
                <p:nvPr/>
              </p:nvSpPr>
              <p:spPr>
                <a:xfrm>
                  <a:off x="906115" y="2525941"/>
                  <a:ext cx="130862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l-GR" sz="1000" dirty="0">
                      <a:latin typeface="Helvetica" pitchFamily="2" charset="0"/>
                    </a:rPr>
                    <a:t>θ</a:t>
                  </a:r>
                  <a:r>
                    <a:rPr lang="en-GB" sz="1000" dirty="0">
                      <a:latin typeface="Helvetica" pitchFamily="2" charset="0"/>
                    </a:rPr>
                    <a:t>-modulation of firing rate </a:t>
                  </a:r>
                </a:p>
              </p:txBody>
            </p:sp>
          </p:grpSp>
          <p:sp>
            <p:nvSpPr>
              <p:cNvPr id="292" name="TextBox 291">
                <a:extLst>
                  <a:ext uri="{FF2B5EF4-FFF2-40B4-BE49-F238E27FC236}">
                    <a16:creationId xmlns:a16="http://schemas.microsoft.com/office/drawing/2014/main" id="{CFB43733-FF97-4E49-B349-D6BE4F7FCF07}"/>
                  </a:ext>
                </a:extLst>
              </p:cNvPr>
              <p:cNvSpPr txBox="1"/>
              <p:nvPr/>
            </p:nvSpPr>
            <p:spPr>
              <a:xfrm>
                <a:off x="437587" y="2460135"/>
                <a:ext cx="2936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 dirty="0">
                    <a:latin typeface="Helvetica" pitchFamily="2" charset="0"/>
                  </a:rPr>
                  <a:t>b</a:t>
                </a:r>
              </a:p>
            </p:txBody>
          </p: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1BB4368E-937D-194F-8167-8B29824E4B92}"/>
                </a:ext>
              </a:extLst>
            </p:cNvPr>
            <p:cNvGrpSpPr/>
            <p:nvPr/>
          </p:nvGrpSpPr>
          <p:grpSpPr>
            <a:xfrm>
              <a:off x="2123332" y="2556000"/>
              <a:ext cx="1600907" cy="1645019"/>
              <a:chOff x="2152087" y="2460135"/>
              <a:chExt cx="1600907" cy="1645019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0B59F435-CA8B-9444-9587-8CA4A4D6283F}"/>
                  </a:ext>
                </a:extLst>
              </p:cNvPr>
              <p:cNvGrpSpPr/>
              <p:nvPr/>
            </p:nvGrpSpPr>
            <p:grpSpPr>
              <a:xfrm>
                <a:off x="2152087" y="2496135"/>
                <a:ext cx="1600907" cy="1609019"/>
                <a:chOff x="2152087" y="2496135"/>
                <a:chExt cx="1600907" cy="1609019"/>
              </a:xfrm>
            </p:grpSpPr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3551B15D-A9AC-9C4B-955C-6AD764323C8C}"/>
                    </a:ext>
                  </a:extLst>
                </p:cNvPr>
                <p:cNvGrpSpPr/>
                <p:nvPr/>
              </p:nvGrpSpPr>
              <p:grpSpPr>
                <a:xfrm>
                  <a:off x="2152087" y="2680634"/>
                  <a:ext cx="1600907" cy="1424520"/>
                  <a:chOff x="2304794" y="2680634"/>
                  <a:chExt cx="1600907" cy="1424520"/>
                </a:xfrm>
              </p:grpSpPr>
              <p:grpSp>
                <p:nvGrpSpPr>
                  <p:cNvPr id="6" name="Graphic 45">
                    <a:extLst>
                      <a:ext uri="{FF2B5EF4-FFF2-40B4-BE49-F238E27FC236}">
                        <a16:creationId xmlns:a16="http://schemas.microsoft.com/office/drawing/2014/main" id="{622F50DD-49A5-3049-8F81-79E05B97D7D8}"/>
                      </a:ext>
                    </a:extLst>
                  </p:cNvPr>
                  <p:cNvGrpSpPr/>
                  <p:nvPr/>
                </p:nvGrpSpPr>
                <p:grpSpPr>
                  <a:xfrm>
                    <a:off x="2304794" y="2680634"/>
                    <a:ext cx="1424520" cy="1424520"/>
                    <a:chOff x="2304794" y="2680634"/>
                    <a:chExt cx="1424520" cy="1424520"/>
                  </a:xfrm>
                </p:grpSpPr>
                <p:sp>
                  <p:nvSpPr>
                    <p:cNvPr id="9" name="Freeform 8">
                      <a:extLst>
                        <a:ext uri="{FF2B5EF4-FFF2-40B4-BE49-F238E27FC236}">
                          <a16:creationId xmlns:a16="http://schemas.microsoft.com/office/drawing/2014/main" id="{A7CFDDA5-6981-A54D-BDD7-1D446C33F0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04794" y="2680634"/>
                      <a:ext cx="1424520" cy="1424520"/>
                    </a:xfrm>
                    <a:custGeom>
                      <a:avLst/>
                      <a:gdLst>
                        <a:gd name="connsiteX0" fmla="*/ 0 w 1424520"/>
                        <a:gd name="connsiteY0" fmla="*/ 1424520 h 1424520"/>
                        <a:gd name="connsiteX1" fmla="*/ 1424520 w 1424520"/>
                        <a:gd name="connsiteY1" fmla="*/ 1424520 h 1424520"/>
                        <a:gd name="connsiteX2" fmla="*/ 1424520 w 1424520"/>
                        <a:gd name="connsiteY2" fmla="*/ 0 h 1424520"/>
                        <a:gd name="connsiteX3" fmla="*/ 0 w 1424520"/>
                        <a:gd name="connsiteY3" fmla="*/ 0 h 14245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24520" h="1424520">
                          <a:moveTo>
                            <a:pt x="0" y="1424520"/>
                          </a:moveTo>
                          <a:lnTo>
                            <a:pt x="1424520" y="1424520"/>
                          </a:lnTo>
                          <a:lnTo>
                            <a:pt x="142452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9856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grpSp>
                  <p:nvGrpSpPr>
                    <p:cNvPr id="13" name="Graphic 45">
                      <a:extLst>
                        <a:ext uri="{FF2B5EF4-FFF2-40B4-BE49-F238E27FC236}">
                          <a16:creationId xmlns:a16="http://schemas.microsoft.com/office/drawing/2014/main" id="{0A0EB28F-4797-A04B-B507-548198D9F1B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482859" y="2851576"/>
                      <a:ext cx="1113895" cy="1075512"/>
                      <a:chOff x="2482859" y="2851576"/>
                      <a:chExt cx="1113895" cy="1075512"/>
                    </a:xfrm>
                  </p:grpSpPr>
                  <p:sp>
                    <p:nvSpPr>
                      <p:cNvPr id="17" name="Freeform 16">
                        <a:extLst>
                          <a:ext uri="{FF2B5EF4-FFF2-40B4-BE49-F238E27FC236}">
                            <a16:creationId xmlns:a16="http://schemas.microsoft.com/office/drawing/2014/main" id="{B00E0E13-F09D-F349-9E46-2675BCCFC6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82859" y="2851576"/>
                        <a:ext cx="1104003" cy="1075512"/>
                      </a:xfrm>
                      <a:custGeom>
                        <a:avLst/>
                        <a:gdLst>
                          <a:gd name="connsiteX0" fmla="*/ 0 w 1104003"/>
                          <a:gd name="connsiteY0" fmla="*/ 1075513 h 1075512"/>
                          <a:gd name="connsiteX1" fmla="*/ 1104003 w 1104003"/>
                          <a:gd name="connsiteY1" fmla="*/ 1075513 h 1075512"/>
                          <a:gd name="connsiteX2" fmla="*/ 1104003 w 1104003"/>
                          <a:gd name="connsiteY2" fmla="*/ 0 h 1075512"/>
                          <a:gd name="connsiteX3" fmla="*/ 0 w 1104003"/>
                          <a:gd name="connsiteY3" fmla="*/ 0 h 107551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104003" h="1075512">
                            <a:moveTo>
                              <a:pt x="0" y="1075513"/>
                            </a:moveTo>
                            <a:lnTo>
                              <a:pt x="1104003" y="1075513"/>
                            </a:lnTo>
                            <a:lnTo>
                              <a:pt x="1104003" y="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noFill/>
                      <a:ln w="9856" cap="flat">
                        <a:noFill/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21" name="Freeform 20">
                        <a:extLst>
                          <a:ext uri="{FF2B5EF4-FFF2-40B4-BE49-F238E27FC236}">
                            <a16:creationId xmlns:a16="http://schemas.microsoft.com/office/drawing/2014/main" id="{A0020DBF-4C7B-0B44-8C4E-B0D282475B7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66061" y="3389332"/>
                        <a:ext cx="9892" cy="34623"/>
                      </a:xfrm>
                      <a:custGeom>
                        <a:avLst/>
                        <a:gdLst>
                          <a:gd name="connsiteX0" fmla="*/ 107 w 9892"/>
                          <a:gd name="connsiteY0" fmla="*/ 72 h 34623"/>
                          <a:gd name="connsiteX1" fmla="*/ 107 w 9892"/>
                          <a:gd name="connsiteY1" fmla="*/ 34695 h 3462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9892" h="34623">
                            <a:moveTo>
                              <a:pt x="107" y="72"/>
                            </a:moveTo>
                            <a:lnTo>
                              <a:pt x="107" y="34695"/>
                            </a:lnTo>
                          </a:path>
                        </a:pathLst>
                      </a:custGeom>
                      <a:solidFill>
                        <a:srgbClr val="A9A9A9"/>
                      </a:solidFill>
                      <a:ln w="19711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grpSp>
                    <p:nvGrpSpPr>
                      <p:cNvPr id="22" name="Graphic 45">
                        <a:extLst>
                          <a:ext uri="{FF2B5EF4-FFF2-40B4-BE49-F238E27FC236}">
                            <a16:creationId xmlns:a16="http://schemas.microsoft.com/office/drawing/2014/main" id="{24A3EA57-75B7-E247-9A2E-F4C9E9BF908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00236" y="2900463"/>
                        <a:ext cx="75898" cy="889857"/>
                        <a:chOff x="3000236" y="2900463"/>
                        <a:chExt cx="75898" cy="889857"/>
                      </a:xfrm>
                    </p:grpSpPr>
                    <p:sp>
                      <p:nvSpPr>
                        <p:cNvPr id="26" name="Freeform 25">
                          <a:extLst>
                            <a:ext uri="{FF2B5EF4-FFF2-40B4-BE49-F238E27FC236}">
                              <a16:creationId xmlns:a16="http://schemas.microsoft.com/office/drawing/2014/main" id="{15232391-E514-4947-B9A2-4889612173A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41511" y="3780428"/>
                          <a:ext cx="34623" cy="9892"/>
                        </a:xfrm>
                        <a:custGeom>
                          <a:avLst/>
                          <a:gdLst>
                            <a:gd name="connsiteX0" fmla="*/ 34698 w 34623"/>
                            <a:gd name="connsiteY0" fmla="*/ 111 h 9892"/>
                            <a:gd name="connsiteX1" fmla="*/ 74 w 34623"/>
                            <a:gd name="connsiteY1" fmla="*/ 111 h 989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34623" h="9892">
                              <a:moveTo>
                                <a:pt x="34698" y="111"/>
                              </a:moveTo>
                              <a:lnTo>
                                <a:pt x="74" y="111"/>
                              </a:lnTo>
                            </a:path>
                          </a:pathLst>
                        </a:custGeom>
                        <a:solidFill>
                          <a:srgbClr val="A9A9A9"/>
                        </a:solidFill>
                        <a:ln w="19711" cap="flat">
                          <a:solidFill>
                            <a:srgbClr val="A9A9A9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27" name="Freeform 26">
                          <a:extLst>
                            <a:ext uri="{FF2B5EF4-FFF2-40B4-BE49-F238E27FC236}">
                              <a16:creationId xmlns:a16="http://schemas.microsoft.com/office/drawing/2014/main" id="{67AB25E5-BBC8-C945-9BA4-9B40953A20F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00236" y="2900463"/>
                          <a:ext cx="34623" cy="9892"/>
                        </a:xfrm>
                        <a:custGeom>
                          <a:avLst/>
                          <a:gdLst>
                            <a:gd name="connsiteX0" fmla="*/ 34698 w 34623"/>
                            <a:gd name="connsiteY0" fmla="*/ 22 h 9892"/>
                            <a:gd name="connsiteX1" fmla="*/ 74 w 34623"/>
                            <a:gd name="connsiteY1" fmla="*/ 22 h 989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34623" h="9892">
                              <a:moveTo>
                                <a:pt x="34698" y="22"/>
                              </a:moveTo>
                              <a:lnTo>
                                <a:pt x="74" y="22"/>
                              </a:lnTo>
                            </a:path>
                          </a:pathLst>
                        </a:custGeom>
                        <a:solidFill>
                          <a:srgbClr val="A9A9A9"/>
                        </a:solidFill>
                        <a:ln w="19711" cap="flat">
                          <a:solidFill>
                            <a:srgbClr val="A9A9A9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</p:grpSp>
                  <p:sp>
                    <p:nvSpPr>
                      <p:cNvPr id="28" name="Freeform 27">
                        <a:extLst>
                          <a:ext uri="{FF2B5EF4-FFF2-40B4-BE49-F238E27FC236}">
                            <a16:creationId xmlns:a16="http://schemas.microsoft.com/office/drawing/2014/main" id="{3E5131EC-E5EB-1345-A2B0-3E4660E03A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82859" y="3421435"/>
                        <a:ext cx="552001" cy="358992"/>
                      </a:xfrm>
                      <a:custGeom>
                        <a:avLst/>
                        <a:gdLst>
                          <a:gd name="connsiteX0" fmla="*/ 0 w 552001"/>
                          <a:gd name="connsiteY0" fmla="*/ 0 h 358992"/>
                          <a:gd name="connsiteX1" fmla="*/ 5576 w 552001"/>
                          <a:gd name="connsiteY1" fmla="*/ 821 h 358992"/>
                          <a:gd name="connsiteX2" fmla="*/ 11152 w 552001"/>
                          <a:gd name="connsiteY2" fmla="*/ 1663 h 358992"/>
                          <a:gd name="connsiteX3" fmla="*/ 16727 w 552001"/>
                          <a:gd name="connsiteY3" fmla="*/ 2527 h 358992"/>
                          <a:gd name="connsiteX4" fmla="*/ 22303 w 552001"/>
                          <a:gd name="connsiteY4" fmla="*/ 3412 h 358992"/>
                          <a:gd name="connsiteX5" fmla="*/ 27879 w 552001"/>
                          <a:gd name="connsiteY5" fmla="*/ 4320 h 358992"/>
                          <a:gd name="connsiteX6" fmla="*/ 33455 w 552001"/>
                          <a:gd name="connsiteY6" fmla="*/ 5252 h 358992"/>
                          <a:gd name="connsiteX7" fmla="*/ 39030 w 552001"/>
                          <a:gd name="connsiteY7" fmla="*/ 6207 h 358992"/>
                          <a:gd name="connsiteX8" fmla="*/ 44606 w 552001"/>
                          <a:gd name="connsiteY8" fmla="*/ 7187 h 358992"/>
                          <a:gd name="connsiteX9" fmla="*/ 50182 w 552001"/>
                          <a:gd name="connsiteY9" fmla="*/ 8192 h 358992"/>
                          <a:gd name="connsiteX10" fmla="*/ 55758 w 552001"/>
                          <a:gd name="connsiteY10" fmla="*/ 9222 h 358992"/>
                          <a:gd name="connsiteX11" fmla="*/ 61334 w 552001"/>
                          <a:gd name="connsiteY11" fmla="*/ 10279 h 358992"/>
                          <a:gd name="connsiteX12" fmla="*/ 66909 w 552001"/>
                          <a:gd name="connsiteY12" fmla="*/ 11363 h 358992"/>
                          <a:gd name="connsiteX13" fmla="*/ 72485 w 552001"/>
                          <a:gd name="connsiteY13" fmla="*/ 12475 h 358992"/>
                          <a:gd name="connsiteX14" fmla="*/ 78061 w 552001"/>
                          <a:gd name="connsiteY14" fmla="*/ 13615 h 358992"/>
                          <a:gd name="connsiteX15" fmla="*/ 83637 w 552001"/>
                          <a:gd name="connsiteY15" fmla="*/ 14784 h 358992"/>
                          <a:gd name="connsiteX16" fmla="*/ 89212 w 552001"/>
                          <a:gd name="connsiteY16" fmla="*/ 15983 h 358992"/>
                          <a:gd name="connsiteX17" fmla="*/ 94788 w 552001"/>
                          <a:gd name="connsiteY17" fmla="*/ 17213 h 358992"/>
                          <a:gd name="connsiteX18" fmla="*/ 100364 w 552001"/>
                          <a:gd name="connsiteY18" fmla="*/ 18474 h 358992"/>
                          <a:gd name="connsiteX19" fmla="*/ 105940 w 552001"/>
                          <a:gd name="connsiteY19" fmla="*/ 19767 h 358992"/>
                          <a:gd name="connsiteX20" fmla="*/ 111515 w 552001"/>
                          <a:gd name="connsiteY20" fmla="*/ 21094 h 358992"/>
                          <a:gd name="connsiteX21" fmla="*/ 117091 w 552001"/>
                          <a:gd name="connsiteY21" fmla="*/ 22454 h 358992"/>
                          <a:gd name="connsiteX22" fmla="*/ 122667 w 552001"/>
                          <a:gd name="connsiteY22" fmla="*/ 23850 h 358992"/>
                          <a:gd name="connsiteX23" fmla="*/ 128243 w 552001"/>
                          <a:gd name="connsiteY23" fmla="*/ 25281 h 358992"/>
                          <a:gd name="connsiteX24" fmla="*/ 133819 w 552001"/>
                          <a:gd name="connsiteY24" fmla="*/ 26748 h 358992"/>
                          <a:gd name="connsiteX25" fmla="*/ 139394 w 552001"/>
                          <a:gd name="connsiteY25" fmla="*/ 28253 h 358992"/>
                          <a:gd name="connsiteX26" fmla="*/ 144970 w 552001"/>
                          <a:gd name="connsiteY26" fmla="*/ 29797 h 358992"/>
                          <a:gd name="connsiteX27" fmla="*/ 150546 w 552001"/>
                          <a:gd name="connsiteY27" fmla="*/ 31380 h 358992"/>
                          <a:gd name="connsiteX28" fmla="*/ 156122 w 552001"/>
                          <a:gd name="connsiteY28" fmla="*/ 33003 h 358992"/>
                          <a:gd name="connsiteX29" fmla="*/ 161697 w 552001"/>
                          <a:gd name="connsiteY29" fmla="*/ 34668 h 358992"/>
                          <a:gd name="connsiteX30" fmla="*/ 167273 w 552001"/>
                          <a:gd name="connsiteY30" fmla="*/ 36376 h 358992"/>
                          <a:gd name="connsiteX31" fmla="*/ 172849 w 552001"/>
                          <a:gd name="connsiteY31" fmla="*/ 38127 h 358992"/>
                          <a:gd name="connsiteX32" fmla="*/ 178425 w 552001"/>
                          <a:gd name="connsiteY32" fmla="*/ 39923 h 358992"/>
                          <a:gd name="connsiteX33" fmla="*/ 184000 w 552001"/>
                          <a:gd name="connsiteY33" fmla="*/ 41765 h 358992"/>
                          <a:gd name="connsiteX34" fmla="*/ 189576 w 552001"/>
                          <a:gd name="connsiteY34" fmla="*/ 43654 h 358992"/>
                          <a:gd name="connsiteX35" fmla="*/ 195152 w 552001"/>
                          <a:gd name="connsiteY35" fmla="*/ 45592 h 358992"/>
                          <a:gd name="connsiteX36" fmla="*/ 200728 w 552001"/>
                          <a:gd name="connsiteY36" fmla="*/ 47579 h 358992"/>
                          <a:gd name="connsiteX37" fmla="*/ 206304 w 552001"/>
                          <a:gd name="connsiteY37" fmla="*/ 49617 h 358992"/>
                          <a:gd name="connsiteX38" fmla="*/ 211879 w 552001"/>
                          <a:gd name="connsiteY38" fmla="*/ 51707 h 358992"/>
                          <a:gd name="connsiteX39" fmla="*/ 217455 w 552001"/>
                          <a:gd name="connsiteY39" fmla="*/ 53850 h 358992"/>
                          <a:gd name="connsiteX40" fmla="*/ 223031 w 552001"/>
                          <a:gd name="connsiteY40" fmla="*/ 56048 h 358992"/>
                          <a:gd name="connsiteX41" fmla="*/ 228607 w 552001"/>
                          <a:gd name="connsiteY41" fmla="*/ 58302 h 358992"/>
                          <a:gd name="connsiteX42" fmla="*/ 234182 w 552001"/>
                          <a:gd name="connsiteY42" fmla="*/ 60615 h 358992"/>
                          <a:gd name="connsiteX43" fmla="*/ 239758 w 552001"/>
                          <a:gd name="connsiteY43" fmla="*/ 62986 h 358992"/>
                          <a:gd name="connsiteX44" fmla="*/ 245334 w 552001"/>
                          <a:gd name="connsiteY44" fmla="*/ 65417 h 358992"/>
                          <a:gd name="connsiteX45" fmla="*/ 250910 w 552001"/>
                          <a:gd name="connsiteY45" fmla="*/ 67911 h 358992"/>
                          <a:gd name="connsiteX46" fmla="*/ 256486 w 552001"/>
                          <a:gd name="connsiteY46" fmla="*/ 70469 h 358992"/>
                          <a:gd name="connsiteX47" fmla="*/ 262061 w 552001"/>
                          <a:gd name="connsiteY47" fmla="*/ 73092 h 358992"/>
                          <a:gd name="connsiteX48" fmla="*/ 267637 w 552001"/>
                          <a:gd name="connsiteY48" fmla="*/ 75783 h 358992"/>
                          <a:gd name="connsiteX49" fmla="*/ 273213 w 552001"/>
                          <a:gd name="connsiteY49" fmla="*/ 78542 h 358992"/>
                          <a:gd name="connsiteX50" fmla="*/ 278789 w 552001"/>
                          <a:gd name="connsiteY50" fmla="*/ 81371 h 358992"/>
                          <a:gd name="connsiteX51" fmla="*/ 284364 w 552001"/>
                          <a:gd name="connsiteY51" fmla="*/ 84273 h 358992"/>
                          <a:gd name="connsiteX52" fmla="*/ 289940 w 552001"/>
                          <a:gd name="connsiteY52" fmla="*/ 87250 h 358992"/>
                          <a:gd name="connsiteX53" fmla="*/ 295516 w 552001"/>
                          <a:gd name="connsiteY53" fmla="*/ 90302 h 358992"/>
                          <a:gd name="connsiteX54" fmla="*/ 301092 w 552001"/>
                          <a:gd name="connsiteY54" fmla="*/ 93432 h 358992"/>
                          <a:gd name="connsiteX55" fmla="*/ 306668 w 552001"/>
                          <a:gd name="connsiteY55" fmla="*/ 96643 h 358992"/>
                          <a:gd name="connsiteX56" fmla="*/ 312243 w 552001"/>
                          <a:gd name="connsiteY56" fmla="*/ 99935 h 358992"/>
                          <a:gd name="connsiteX57" fmla="*/ 317819 w 552001"/>
                          <a:gd name="connsiteY57" fmla="*/ 103312 h 358992"/>
                          <a:gd name="connsiteX58" fmla="*/ 323395 w 552001"/>
                          <a:gd name="connsiteY58" fmla="*/ 106775 h 358992"/>
                          <a:gd name="connsiteX59" fmla="*/ 328971 w 552001"/>
                          <a:gd name="connsiteY59" fmla="*/ 110327 h 358992"/>
                          <a:gd name="connsiteX60" fmla="*/ 334546 w 552001"/>
                          <a:gd name="connsiteY60" fmla="*/ 113969 h 358992"/>
                          <a:gd name="connsiteX61" fmla="*/ 340122 w 552001"/>
                          <a:gd name="connsiteY61" fmla="*/ 117705 h 358992"/>
                          <a:gd name="connsiteX62" fmla="*/ 345698 w 552001"/>
                          <a:gd name="connsiteY62" fmla="*/ 121536 h 358992"/>
                          <a:gd name="connsiteX63" fmla="*/ 351274 w 552001"/>
                          <a:gd name="connsiteY63" fmla="*/ 125466 h 358992"/>
                          <a:gd name="connsiteX64" fmla="*/ 356849 w 552001"/>
                          <a:gd name="connsiteY64" fmla="*/ 129495 h 358992"/>
                          <a:gd name="connsiteX65" fmla="*/ 362425 w 552001"/>
                          <a:gd name="connsiteY65" fmla="*/ 133628 h 358992"/>
                          <a:gd name="connsiteX66" fmla="*/ 368001 w 552001"/>
                          <a:gd name="connsiteY66" fmla="*/ 137866 h 358992"/>
                          <a:gd name="connsiteX67" fmla="*/ 373577 w 552001"/>
                          <a:gd name="connsiteY67" fmla="*/ 142213 h 358992"/>
                          <a:gd name="connsiteX68" fmla="*/ 379153 w 552001"/>
                          <a:gd name="connsiteY68" fmla="*/ 146671 h 358992"/>
                          <a:gd name="connsiteX69" fmla="*/ 384728 w 552001"/>
                          <a:gd name="connsiteY69" fmla="*/ 151243 h 358992"/>
                          <a:gd name="connsiteX70" fmla="*/ 390304 w 552001"/>
                          <a:gd name="connsiteY70" fmla="*/ 155932 h 358992"/>
                          <a:gd name="connsiteX71" fmla="*/ 395880 w 552001"/>
                          <a:gd name="connsiteY71" fmla="*/ 160741 h 358992"/>
                          <a:gd name="connsiteX72" fmla="*/ 401456 w 552001"/>
                          <a:gd name="connsiteY72" fmla="*/ 165673 h 358992"/>
                          <a:gd name="connsiteX73" fmla="*/ 407031 w 552001"/>
                          <a:gd name="connsiteY73" fmla="*/ 170731 h 358992"/>
                          <a:gd name="connsiteX74" fmla="*/ 412607 w 552001"/>
                          <a:gd name="connsiteY74" fmla="*/ 175918 h 358992"/>
                          <a:gd name="connsiteX75" fmla="*/ 418183 w 552001"/>
                          <a:gd name="connsiteY75" fmla="*/ 181238 h 358992"/>
                          <a:gd name="connsiteX76" fmla="*/ 423759 w 552001"/>
                          <a:gd name="connsiteY76" fmla="*/ 186694 h 358992"/>
                          <a:gd name="connsiteX77" fmla="*/ 429335 w 552001"/>
                          <a:gd name="connsiteY77" fmla="*/ 192289 h 358992"/>
                          <a:gd name="connsiteX78" fmla="*/ 434910 w 552001"/>
                          <a:gd name="connsiteY78" fmla="*/ 198028 h 358992"/>
                          <a:gd name="connsiteX79" fmla="*/ 440486 w 552001"/>
                          <a:gd name="connsiteY79" fmla="*/ 203913 h 358992"/>
                          <a:gd name="connsiteX80" fmla="*/ 446062 w 552001"/>
                          <a:gd name="connsiteY80" fmla="*/ 209949 h 358992"/>
                          <a:gd name="connsiteX81" fmla="*/ 451638 w 552001"/>
                          <a:gd name="connsiteY81" fmla="*/ 216139 h 358992"/>
                          <a:gd name="connsiteX82" fmla="*/ 457213 w 552001"/>
                          <a:gd name="connsiteY82" fmla="*/ 222488 h 358992"/>
                          <a:gd name="connsiteX83" fmla="*/ 462789 w 552001"/>
                          <a:gd name="connsiteY83" fmla="*/ 228999 h 358992"/>
                          <a:gd name="connsiteX84" fmla="*/ 468365 w 552001"/>
                          <a:gd name="connsiteY84" fmla="*/ 235676 h 358992"/>
                          <a:gd name="connsiteX85" fmla="*/ 473941 w 552001"/>
                          <a:gd name="connsiteY85" fmla="*/ 242525 h 358992"/>
                          <a:gd name="connsiteX86" fmla="*/ 479516 w 552001"/>
                          <a:gd name="connsiteY86" fmla="*/ 249548 h 358992"/>
                          <a:gd name="connsiteX87" fmla="*/ 485092 w 552001"/>
                          <a:gd name="connsiteY87" fmla="*/ 256751 h 358992"/>
                          <a:gd name="connsiteX88" fmla="*/ 490668 w 552001"/>
                          <a:gd name="connsiteY88" fmla="*/ 264138 h 358992"/>
                          <a:gd name="connsiteX89" fmla="*/ 496244 w 552001"/>
                          <a:gd name="connsiteY89" fmla="*/ 271714 h 358992"/>
                          <a:gd name="connsiteX90" fmla="*/ 501820 w 552001"/>
                          <a:gd name="connsiteY90" fmla="*/ 279484 h 358992"/>
                          <a:gd name="connsiteX91" fmla="*/ 507395 w 552001"/>
                          <a:gd name="connsiteY91" fmla="*/ 287453 h 358992"/>
                          <a:gd name="connsiteX92" fmla="*/ 512971 w 552001"/>
                          <a:gd name="connsiteY92" fmla="*/ 295625 h 358992"/>
                          <a:gd name="connsiteX93" fmla="*/ 518547 w 552001"/>
                          <a:gd name="connsiteY93" fmla="*/ 304006 h 358992"/>
                          <a:gd name="connsiteX94" fmla="*/ 524123 w 552001"/>
                          <a:gd name="connsiteY94" fmla="*/ 312602 h 358992"/>
                          <a:gd name="connsiteX95" fmla="*/ 529698 w 552001"/>
                          <a:gd name="connsiteY95" fmla="*/ 321418 h 358992"/>
                          <a:gd name="connsiteX96" fmla="*/ 535274 w 552001"/>
                          <a:gd name="connsiteY96" fmla="*/ 330458 h 358992"/>
                          <a:gd name="connsiteX97" fmla="*/ 540850 w 552001"/>
                          <a:gd name="connsiteY97" fmla="*/ 339731 h 358992"/>
                          <a:gd name="connsiteX98" fmla="*/ 546426 w 552001"/>
                          <a:gd name="connsiteY98" fmla="*/ 349240 h 358992"/>
                          <a:gd name="connsiteX99" fmla="*/ 552002 w 552001"/>
                          <a:gd name="connsiteY99" fmla="*/ 358992 h 35899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  <a:cxn ang="0">
                            <a:pos x="connsiteX61" y="connsiteY61"/>
                          </a:cxn>
                          <a:cxn ang="0">
                            <a:pos x="connsiteX62" y="connsiteY62"/>
                          </a:cxn>
                          <a:cxn ang="0">
                            <a:pos x="connsiteX63" y="connsiteY63"/>
                          </a:cxn>
                          <a:cxn ang="0">
                            <a:pos x="connsiteX64" y="connsiteY64"/>
                          </a:cxn>
                          <a:cxn ang="0">
                            <a:pos x="connsiteX65" y="connsiteY65"/>
                          </a:cxn>
                          <a:cxn ang="0">
                            <a:pos x="connsiteX66" y="connsiteY66"/>
                          </a:cxn>
                          <a:cxn ang="0">
                            <a:pos x="connsiteX67" y="connsiteY67"/>
                          </a:cxn>
                          <a:cxn ang="0">
                            <a:pos x="connsiteX68" y="connsiteY68"/>
                          </a:cxn>
                          <a:cxn ang="0">
                            <a:pos x="connsiteX69" y="connsiteY69"/>
                          </a:cxn>
                          <a:cxn ang="0">
                            <a:pos x="connsiteX70" y="connsiteY70"/>
                          </a:cxn>
                          <a:cxn ang="0">
                            <a:pos x="connsiteX71" y="connsiteY71"/>
                          </a:cxn>
                          <a:cxn ang="0">
                            <a:pos x="connsiteX72" y="connsiteY72"/>
                          </a:cxn>
                          <a:cxn ang="0">
                            <a:pos x="connsiteX73" y="connsiteY73"/>
                          </a:cxn>
                          <a:cxn ang="0">
                            <a:pos x="connsiteX74" y="connsiteY74"/>
                          </a:cxn>
                          <a:cxn ang="0">
                            <a:pos x="connsiteX75" y="connsiteY75"/>
                          </a:cxn>
                          <a:cxn ang="0">
                            <a:pos x="connsiteX76" y="connsiteY76"/>
                          </a:cxn>
                          <a:cxn ang="0">
                            <a:pos x="connsiteX77" y="connsiteY77"/>
                          </a:cxn>
                          <a:cxn ang="0">
                            <a:pos x="connsiteX78" y="connsiteY78"/>
                          </a:cxn>
                          <a:cxn ang="0">
                            <a:pos x="connsiteX79" y="connsiteY79"/>
                          </a:cxn>
                          <a:cxn ang="0">
                            <a:pos x="connsiteX80" y="connsiteY80"/>
                          </a:cxn>
                          <a:cxn ang="0">
                            <a:pos x="connsiteX81" y="connsiteY81"/>
                          </a:cxn>
                          <a:cxn ang="0">
                            <a:pos x="connsiteX82" y="connsiteY82"/>
                          </a:cxn>
                          <a:cxn ang="0">
                            <a:pos x="connsiteX83" y="connsiteY83"/>
                          </a:cxn>
                          <a:cxn ang="0">
                            <a:pos x="connsiteX84" y="connsiteY84"/>
                          </a:cxn>
                          <a:cxn ang="0">
                            <a:pos x="connsiteX85" y="connsiteY85"/>
                          </a:cxn>
                          <a:cxn ang="0">
                            <a:pos x="connsiteX86" y="connsiteY86"/>
                          </a:cxn>
                          <a:cxn ang="0">
                            <a:pos x="connsiteX87" y="connsiteY87"/>
                          </a:cxn>
                          <a:cxn ang="0">
                            <a:pos x="connsiteX88" y="connsiteY88"/>
                          </a:cxn>
                          <a:cxn ang="0">
                            <a:pos x="connsiteX89" y="connsiteY89"/>
                          </a:cxn>
                          <a:cxn ang="0">
                            <a:pos x="connsiteX90" y="connsiteY90"/>
                          </a:cxn>
                          <a:cxn ang="0">
                            <a:pos x="connsiteX91" y="connsiteY91"/>
                          </a:cxn>
                          <a:cxn ang="0">
                            <a:pos x="connsiteX92" y="connsiteY92"/>
                          </a:cxn>
                          <a:cxn ang="0">
                            <a:pos x="connsiteX93" y="connsiteY93"/>
                          </a:cxn>
                          <a:cxn ang="0">
                            <a:pos x="connsiteX94" y="connsiteY94"/>
                          </a:cxn>
                          <a:cxn ang="0">
                            <a:pos x="connsiteX95" y="connsiteY95"/>
                          </a:cxn>
                          <a:cxn ang="0">
                            <a:pos x="connsiteX96" y="connsiteY96"/>
                          </a:cxn>
                          <a:cxn ang="0">
                            <a:pos x="connsiteX97" y="connsiteY97"/>
                          </a:cxn>
                          <a:cxn ang="0">
                            <a:pos x="connsiteX98" y="connsiteY98"/>
                          </a:cxn>
                          <a:cxn ang="0">
                            <a:pos x="connsiteX99" y="connsiteY99"/>
                          </a:cxn>
                        </a:cxnLst>
                        <a:rect l="l" t="t" r="r" b="b"/>
                        <a:pathLst>
                          <a:path w="552001" h="358992">
                            <a:moveTo>
                              <a:pt x="0" y="0"/>
                            </a:moveTo>
                            <a:lnTo>
                              <a:pt x="5576" y="821"/>
                            </a:lnTo>
                            <a:lnTo>
                              <a:pt x="11152" y="1663"/>
                            </a:lnTo>
                            <a:lnTo>
                              <a:pt x="16727" y="2527"/>
                            </a:lnTo>
                            <a:lnTo>
                              <a:pt x="22303" y="3412"/>
                            </a:lnTo>
                            <a:lnTo>
                              <a:pt x="27879" y="4320"/>
                            </a:lnTo>
                            <a:lnTo>
                              <a:pt x="33455" y="5252"/>
                            </a:lnTo>
                            <a:lnTo>
                              <a:pt x="39030" y="6207"/>
                            </a:lnTo>
                            <a:lnTo>
                              <a:pt x="44606" y="7187"/>
                            </a:lnTo>
                            <a:lnTo>
                              <a:pt x="50182" y="8192"/>
                            </a:lnTo>
                            <a:lnTo>
                              <a:pt x="55758" y="9222"/>
                            </a:lnTo>
                            <a:lnTo>
                              <a:pt x="61334" y="10279"/>
                            </a:lnTo>
                            <a:lnTo>
                              <a:pt x="66909" y="11363"/>
                            </a:lnTo>
                            <a:lnTo>
                              <a:pt x="72485" y="12475"/>
                            </a:lnTo>
                            <a:lnTo>
                              <a:pt x="78061" y="13615"/>
                            </a:lnTo>
                            <a:lnTo>
                              <a:pt x="83637" y="14784"/>
                            </a:lnTo>
                            <a:lnTo>
                              <a:pt x="89212" y="15983"/>
                            </a:lnTo>
                            <a:lnTo>
                              <a:pt x="94788" y="17213"/>
                            </a:lnTo>
                            <a:lnTo>
                              <a:pt x="100364" y="18474"/>
                            </a:lnTo>
                            <a:lnTo>
                              <a:pt x="105940" y="19767"/>
                            </a:lnTo>
                            <a:lnTo>
                              <a:pt x="111515" y="21094"/>
                            </a:lnTo>
                            <a:lnTo>
                              <a:pt x="117091" y="22454"/>
                            </a:lnTo>
                            <a:lnTo>
                              <a:pt x="122667" y="23850"/>
                            </a:lnTo>
                            <a:lnTo>
                              <a:pt x="128243" y="25281"/>
                            </a:lnTo>
                            <a:lnTo>
                              <a:pt x="133819" y="26748"/>
                            </a:lnTo>
                            <a:lnTo>
                              <a:pt x="139394" y="28253"/>
                            </a:lnTo>
                            <a:lnTo>
                              <a:pt x="144970" y="29797"/>
                            </a:lnTo>
                            <a:lnTo>
                              <a:pt x="150546" y="31380"/>
                            </a:lnTo>
                            <a:lnTo>
                              <a:pt x="156122" y="33003"/>
                            </a:lnTo>
                            <a:lnTo>
                              <a:pt x="161697" y="34668"/>
                            </a:lnTo>
                            <a:lnTo>
                              <a:pt x="167273" y="36376"/>
                            </a:lnTo>
                            <a:lnTo>
                              <a:pt x="172849" y="38127"/>
                            </a:lnTo>
                            <a:lnTo>
                              <a:pt x="178425" y="39923"/>
                            </a:lnTo>
                            <a:lnTo>
                              <a:pt x="184000" y="41765"/>
                            </a:lnTo>
                            <a:lnTo>
                              <a:pt x="189576" y="43654"/>
                            </a:lnTo>
                            <a:lnTo>
                              <a:pt x="195152" y="45592"/>
                            </a:lnTo>
                            <a:lnTo>
                              <a:pt x="200728" y="47579"/>
                            </a:lnTo>
                            <a:lnTo>
                              <a:pt x="206304" y="49617"/>
                            </a:lnTo>
                            <a:lnTo>
                              <a:pt x="211879" y="51707"/>
                            </a:lnTo>
                            <a:lnTo>
                              <a:pt x="217455" y="53850"/>
                            </a:lnTo>
                            <a:lnTo>
                              <a:pt x="223031" y="56048"/>
                            </a:lnTo>
                            <a:lnTo>
                              <a:pt x="228607" y="58302"/>
                            </a:lnTo>
                            <a:lnTo>
                              <a:pt x="234182" y="60615"/>
                            </a:lnTo>
                            <a:lnTo>
                              <a:pt x="239758" y="62986"/>
                            </a:lnTo>
                            <a:lnTo>
                              <a:pt x="245334" y="65417"/>
                            </a:lnTo>
                            <a:lnTo>
                              <a:pt x="250910" y="67911"/>
                            </a:lnTo>
                            <a:lnTo>
                              <a:pt x="256486" y="70469"/>
                            </a:lnTo>
                            <a:lnTo>
                              <a:pt x="262061" y="73092"/>
                            </a:lnTo>
                            <a:lnTo>
                              <a:pt x="267637" y="75783"/>
                            </a:lnTo>
                            <a:lnTo>
                              <a:pt x="273213" y="78542"/>
                            </a:lnTo>
                            <a:lnTo>
                              <a:pt x="278789" y="81371"/>
                            </a:lnTo>
                            <a:lnTo>
                              <a:pt x="284364" y="84273"/>
                            </a:lnTo>
                            <a:lnTo>
                              <a:pt x="289940" y="87250"/>
                            </a:lnTo>
                            <a:lnTo>
                              <a:pt x="295516" y="90302"/>
                            </a:lnTo>
                            <a:lnTo>
                              <a:pt x="301092" y="93432"/>
                            </a:lnTo>
                            <a:lnTo>
                              <a:pt x="306668" y="96643"/>
                            </a:lnTo>
                            <a:lnTo>
                              <a:pt x="312243" y="99935"/>
                            </a:lnTo>
                            <a:lnTo>
                              <a:pt x="317819" y="103312"/>
                            </a:lnTo>
                            <a:lnTo>
                              <a:pt x="323395" y="106775"/>
                            </a:lnTo>
                            <a:lnTo>
                              <a:pt x="328971" y="110327"/>
                            </a:lnTo>
                            <a:lnTo>
                              <a:pt x="334546" y="113969"/>
                            </a:lnTo>
                            <a:lnTo>
                              <a:pt x="340122" y="117705"/>
                            </a:lnTo>
                            <a:lnTo>
                              <a:pt x="345698" y="121536"/>
                            </a:lnTo>
                            <a:lnTo>
                              <a:pt x="351274" y="125466"/>
                            </a:lnTo>
                            <a:lnTo>
                              <a:pt x="356849" y="129495"/>
                            </a:lnTo>
                            <a:lnTo>
                              <a:pt x="362425" y="133628"/>
                            </a:lnTo>
                            <a:lnTo>
                              <a:pt x="368001" y="137866"/>
                            </a:lnTo>
                            <a:lnTo>
                              <a:pt x="373577" y="142213"/>
                            </a:lnTo>
                            <a:lnTo>
                              <a:pt x="379153" y="146671"/>
                            </a:lnTo>
                            <a:lnTo>
                              <a:pt x="384728" y="151243"/>
                            </a:lnTo>
                            <a:lnTo>
                              <a:pt x="390304" y="155932"/>
                            </a:lnTo>
                            <a:lnTo>
                              <a:pt x="395880" y="160741"/>
                            </a:lnTo>
                            <a:lnTo>
                              <a:pt x="401456" y="165673"/>
                            </a:lnTo>
                            <a:lnTo>
                              <a:pt x="407031" y="170731"/>
                            </a:lnTo>
                            <a:lnTo>
                              <a:pt x="412607" y="175918"/>
                            </a:lnTo>
                            <a:lnTo>
                              <a:pt x="418183" y="181238"/>
                            </a:lnTo>
                            <a:lnTo>
                              <a:pt x="423759" y="186694"/>
                            </a:lnTo>
                            <a:lnTo>
                              <a:pt x="429335" y="192289"/>
                            </a:lnTo>
                            <a:lnTo>
                              <a:pt x="434910" y="198028"/>
                            </a:lnTo>
                            <a:lnTo>
                              <a:pt x="440486" y="203913"/>
                            </a:lnTo>
                            <a:lnTo>
                              <a:pt x="446062" y="209949"/>
                            </a:lnTo>
                            <a:lnTo>
                              <a:pt x="451638" y="216139"/>
                            </a:lnTo>
                            <a:lnTo>
                              <a:pt x="457213" y="222488"/>
                            </a:lnTo>
                            <a:lnTo>
                              <a:pt x="462789" y="228999"/>
                            </a:lnTo>
                            <a:lnTo>
                              <a:pt x="468365" y="235676"/>
                            </a:lnTo>
                            <a:lnTo>
                              <a:pt x="473941" y="242525"/>
                            </a:lnTo>
                            <a:lnTo>
                              <a:pt x="479516" y="249548"/>
                            </a:lnTo>
                            <a:lnTo>
                              <a:pt x="485092" y="256751"/>
                            </a:lnTo>
                            <a:lnTo>
                              <a:pt x="490668" y="264138"/>
                            </a:lnTo>
                            <a:lnTo>
                              <a:pt x="496244" y="271714"/>
                            </a:lnTo>
                            <a:lnTo>
                              <a:pt x="501820" y="279484"/>
                            </a:lnTo>
                            <a:lnTo>
                              <a:pt x="507395" y="287453"/>
                            </a:lnTo>
                            <a:lnTo>
                              <a:pt x="512971" y="295625"/>
                            </a:lnTo>
                            <a:lnTo>
                              <a:pt x="518547" y="304006"/>
                            </a:lnTo>
                            <a:lnTo>
                              <a:pt x="524123" y="312602"/>
                            </a:lnTo>
                            <a:lnTo>
                              <a:pt x="529698" y="321418"/>
                            </a:lnTo>
                            <a:lnTo>
                              <a:pt x="535274" y="330458"/>
                            </a:lnTo>
                            <a:lnTo>
                              <a:pt x="540850" y="339731"/>
                            </a:lnTo>
                            <a:lnTo>
                              <a:pt x="546426" y="349240"/>
                            </a:lnTo>
                            <a:lnTo>
                              <a:pt x="552002" y="358992"/>
                            </a:lnTo>
                          </a:path>
                        </a:pathLst>
                      </a:custGeom>
                      <a:noFill/>
                      <a:ln w="19711" cap="sq">
                        <a:solidFill>
                          <a:srgbClr val="000000">
                            <a:alpha val="80000"/>
                          </a:srgbClr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0" name="Freeform 29">
                        <a:extLst>
                          <a:ext uri="{FF2B5EF4-FFF2-40B4-BE49-F238E27FC236}">
                            <a16:creationId xmlns:a16="http://schemas.microsoft.com/office/drawing/2014/main" id="{EF7D074C-D291-2947-B991-6A368EF6CA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860" y="2900463"/>
                        <a:ext cx="552001" cy="448740"/>
                      </a:xfrm>
                      <a:custGeom>
                        <a:avLst/>
                        <a:gdLst>
                          <a:gd name="connsiteX0" fmla="*/ 0 w 552001"/>
                          <a:gd name="connsiteY0" fmla="*/ 0 h 448740"/>
                          <a:gd name="connsiteX1" fmla="*/ 5576 w 552001"/>
                          <a:gd name="connsiteY1" fmla="*/ 12191 h 448740"/>
                          <a:gd name="connsiteX2" fmla="*/ 11152 w 552001"/>
                          <a:gd name="connsiteY2" fmla="*/ 24077 h 448740"/>
                          <a:gd name="connsiteX3" fmla="*/ 16727 w 552001"/>
                          <a:gd name="connsiteY3" fmla="*/ 35667 h 448740"/>
                          <a:gd name="connsiteX4" fmla="*/ 22303 w 552001"/>
                          <a:gd name="connsiteY4" fmla="*/ 46969 h 448740"/>
                          <a:gd name="connsiteX5" fmla="*/ 27879 w 552001"/>
                          <a:gd name="connsiteY5" fmla="*/ 57988 h 448740"/>
                          <a:gd name="connsiteX6" fmla="*/ 33455 w 552001"/>
                          <a:gd name="connsiteY6" fmla="*/ 68733 h 448740"/>
                          <a:gd name="connsiteX7" fmla="*/ 39030 w 552001"/>
                          <a:gd name="connsiteY7" fmla="*/ 79209 h 448740"/>
                          <a:gd name="connsiteX8" fmla="*/ 44606 w 552001"/>
                          <a:gd name="connsiteY8" fmla="*/ 89425 h 448740"/>
                          <a:gd name="connsiteX9" fmla="*/ 50182 w 552001"/>
                          <a:gd name="connsiteY9" fmla="*/ 99385 h 448740"/>
                          <a:gd name="connsiteX10" fmla="*/ 55758 w 552001"/>
                          <a:gd name="connsiteY10" fmla="*/ 109098 h 448740"/>
                          <a:gd name="connsiteX11" fmla="*/ 61333 w 552001"/>
                          <a:gd name="connsiteY11" fmla="*/ 118568 h 448740"/>
                          <a:gd name="connsiteX12" fmla="*/ 66909 w 552001"/>
                          <a:gd name="connsiteY12" fmla="*/ 127802 h 448740"/>
                          <a:gd name="connsiteX13" fmla="*/ 72485 w 552001"/>
                          <a:gd name="connsiteY13" fmla="*/ 136806 h 448740"/>
                          <a:gd name="connsiteX14" fmla="*/ 78061 w 552001"/>
                          <a:gd name="connsiteY14" fmla="*/ 145585 h 448740"/>
                          <a:gd name="connsiteX15" fmla="*/ 83637 w 552001"/>
                          <a:gd name="connsiteY15" fmla="*/ 154145 h 448740"/>
                          <a:gd name="connsiteX16" fmla="*/ 89212 w 552001"/>
                          <a:gd name="connsiteY16" fmla="*/ 162492 h 448740"/>
                          <a:gd name="connsiteX17" fmla="*/ 94788 w 552001"/>
                          <a:gd name="connsiteY17" fmla="*/ 170630 h 448740"/>
                          <a:gd name="connsiteX18" fmla="*/ 100364 w 552001"/>
                          <a:gd name="connsiteY18" fmla="*/ 178566 h 448740"/>
                          <a:gd name="connsiteX19" fmla="*/ 105940 w 552001"/>
                          <a:gd name="connsiteY19" fmla="*/ 186304 h 448740"/>
                          <a:gd name="connsiteX20" fmla="*/ 111515 w 552001"/>
                          <a:gd name="connsiteY20" fmla="*/ 193849 h 448740"/>
                          <a:gd name="connsiteX21" fmla="*/ 117091 w 552001"/>
                          <a:gd name="connsiteY21" fmla="*/ 201206 h 448740"/>
                          <a:gd name="connsiteX22" fmla="*/ 122667 w 552001"/>
                          <a:gd name="connsiteY22" fmla="*/ 208379 h 448740"/>
                          <a:gd name="connsiteX23" fmla="*/ 128243 w 552001"/>
                          <a:gd name="connsiteY23" fmla="*/ 215373 h 448740"/>
                          <a:gd name="connsiteX24" fmla="*/ 133819 w 552001"/>
                          <a:gd name="connsiteY24" fmla="*/ 222193 h 448740"/>
                          <a:gd name="connsiteX25" fmla="*/ 139394 w 552001"/>
                          <a:gd name="connsiteY25" fmla="*/ 228843 h 448740"/>
                          <a:gd name="connsiteX26" fmla="*/ 144970 w 552001"/>
                          <a:gd name="connsiteY26" fmla="*/ 235327 h 448740"/>
                          <a:gd name="connsiteX27" fmla="*/ 150546 w 552001"/>
                          <a:gd name="connsiteY27" fmla="*/ 241650 h 448740"/>
                          <a:gd name="connsiteX28" fmla="*/ 156122 w 552001"/>
                          <a:gd name="connsiteY28" fmla="*/ 247815 h 448740"/>
                          <a:gd name="connsiteX29" fmla="*/ 161697 w 552001"/>
                          <a:gd name="connsiteY29" fmla="*/ 253826 h 448740"/>
                          <a:gd name="connsiteX30" fmla="*/ 167273 w 552001"/>
                          <a:gd name="connsiteY30" fmla="*/ 259687 h 448740"/>
                          <a:gd name="connsiteX31" fmla="*/ 172849 w 552001"/>
                          <a:gd name="connsiteY31" fmla="*/ 265402 h 448740"/>
                          <a:gd name="connsiteX32" fmla="*/ 178425 w 552001"/>
                          <a:gd name="connsiteY32" fmla="*/ 270974 h 448740"/>
                          <a:gd name="connsiteX33" fmla="*/ 184000 w 552001"/>
                          <a:gd name="connsiteY33" fmla="*/ 276408 h 448740"/>
                          <a:gd name="connsiteX34" fmla="*/ 189576 w 552001"/>
                          <a:gd name="connsiteY34" fmla="*/ 281706 h 448740"/>
                          <a:gd name="connsiteX35" fmla="*/ 195152 w 552001"/>
                          <a:gd name="connsiteY35" fmla="*/ 286872 h 448740"/>
                          <a:gd name="connsiteX36" fmla="*/ 200728 w 552001"/>
                          <a:gd name="connsiteY36" fmla="*/ 291909 h 448740"/>
                          <a:gd name="connsiteX37" fmla="*/ 206304 w 552001"/>
                          <a:gd name="connsiteY37" fmla="*/ 296820 h 448740"/>
                          <a:gd name="connsiteX38" fmla="*/ 211879 w 552001"/>
                          <a:gd name="connsiteY38" fmla="*/ 301609 h 448740"/>
                          <a:gd name="connsiteX39" fmla="*/ 217455 w 552001"/>
                          <a:gd name="connsiteY39" fmla="*/ 306279 h 448740"/>
                          <a:gd name="connsiteX40" fmla="*/ 223031 w 552001"/>
                          <a:gd name="connsiteY40" fmla="*/ 310832 h 448740"/>
                          <a:gd name="connsiteX41" fmla="*/ 228607 w 552001"/>
                          <a:gd name="connsiteY41" fmla="*/ 315271 h 448740"/>
                          <a:gd name="connsiteX42" fmla="*/ 234182 w 552001"/>
                          <a:gd name="connsiteY42" fmla="*/ 319600 h 448740"/>
                          <a:gd name="connsiteX43" fmla="*/ 239758 w 552001"/>
                          <a:gd name="connsiteY43" fmla="*/ 323821 h 448740"/>
                          <a:gd name="connsiteX44" fmla="*/ 245334 w 552001"/>
                          <a:gd name="connsiteY44" fmla="*/ 327937 h 448740"/>
                          <a:gd name="connsiteX45" fmla="*/ 250910 w 552001"/>
                          <a:gd name="connsiteY45" fmla="*/ 331950 h 448740"/>
                          <a:gd name="connsiteX46" fmla="*/ 256486 w 552001"/>
                          <a:gd name="connsiteY46" fmla="*/ 335863 h 448740"/>
                          <a:gd name="connsiteX47" fmla="*/ 262061 w 552001"/>
                          <a:gd name="connsiteY47" fmla="*/ 339678 h 448740"/>
                          <a:gd name="connsiteX48" fmla="*/ 267637 w 552001"/>
                          <a:gd name="connsiteY48" fmla="*/ 343399 h 448740"/>
                          <a:gd name="connsiteX49" fmla="*/ 273213 w 552001"/>
                          <a:gd name="connsiteY49" fmla="*/ 347026 h 448740"/>
                          <a:gd name="connsiteX50" fmla="*/ 278789 w 552001"/>
                          <a:gd name="connsiteY50" fmla="*/ 350563 h 448740"/>
                          <a:gd name="connsiteX51" fmla="*/ 284364 w 552001"/>
                          <a:gd name="connsiteY51" fmla="*/ 354012 h 448740"/>
                          <a:gd name="connsiteX52" fmla="*/ 289940 w 552001"/>
                          <a:gd name="connsiteY52" fmla="*/ 357375 h 448740"/>
                          <a:gd name="connsiteX53" fmla="*/ 295516 w 552001"/>
                          <a:gd name="connsiteY53" fmla="*/ 360654 h 448740"/>
                          <a:gd name="connsiteX54" fmla="*/ 301092 w 552001"/>
                          <a:gd name="connsiteY54" fmla="*/ 363851 h 448740"/>
                          <a:gd name="connsiteX55" fmla="*/ 306668 w 552001"/>
                          <a:gd name="connsiteY55" fmla="*/ 366969 h 448740"/>
                          <a:gd name="connsiteX56" fmla="*/ 312243 w 552001"/>
                          <a:gd name="connsiteY56" fmla="*/ 370008 h 448740"/>
                          <a:gd name="connsiteX57" fmla="*/ 317819 w 552001"/>
                          <a:gd name="connsiteY57" fmla="*/ 372972 h 448740"/>
                          <a:gd name="connsiteX58" fmla="*/ 323395 w 552001"/>
                          <a:gd name="connsiteY58" fmla="*/ 375862 h 448740"/>
                          <a:gd name="connsiteX59" fmla="*/ 328971 w 552001"/>
                          <a:gd name="connsiteY59" fmla="*/ 378680 h 448740"/>
                          <a:gd name="connsiteX60" fmla="*/ 334546 w 552001"/>
                          <a:gd name="connsiteY60" fmla="*/ 381428 h 448740"/>
                          <a:gd name="connsiteX61" fmla="*/ 340122 w 552001"/>
                          <a:gd name="connsiteY61" fmla="*/ 384107 h 448740"/>
                          <a:gd name="connsiteX62" fmla="*/ 345698 w 552001"/>
                          <a:gd name="connsiteY62" fmla="*/ 386720 h 448740"/>
                          <a:gd name="connsiteX63" fmla="*/ 351274 w 552001"/>
                          <a:gd name="connsiteY63" fmla="*/ 389267 h 448740"/>
                          <a:gd name="connsiteX64" fmla="*/ 356849 w 552001"/>
                          <a:gd name="connsiteY64" fmla="*/ 391751 h 448740"/>
                          <a:gd name="connsiteX65" fmla="*/ 362425 w 552001"/>
                          <a:gd name="connsiteY65" fmla="*/ 394172 h 448740"/>
                          <a:gd name="connsiteX66" fmla="*/ 368001 w 552001"/>
                          <a:gd name="connsiteY66" fmla="*/ 396534 h 448740"/>
                          <a:gd name="connsiteX67" fmla="*/ 373577 w 552001"/>
                          <a:gd name="connsiteY67" fmla="*/ 398836 h 448740"/>
                          <a:gd name="connsiteX68" fmla="*/ 379153 w 552001"/>
                          <a:gd name="connsiteY68" fmla="*/ 401081 h 448740"/>
                          <a:gd name="connsiteX69" fmla="*/ 384728 w 552001"/>
                          <a:gd name="connsiteY69" fmla="*/ 403271 h 448740"/>
                          <a:gd name="connsiteX70" fmla="*/ 390304 w 552001"/>
                          <a:gd name="connsiteY70" fmla="*/ 405405 h 448740"/>
                          <a:gd name="connsiteX71" fmla="*/ 395880 w 552001"/>
                          <a:gd name="connsiteY71" fmla="*/ 407486 h 448740"/>
                          <a:gd name="connsiteX72" fmla="*/ 401456 w 552001"/>
                          <a:gd name="connsiteY72" fmla="*/ 409516 h 448740"/>
                          <a:gd name="connsiteX73" fmla="*/ 407031 w 552001"/>
                          <a:gd name="connsiteY73" fmla="*/ 411495 h 448740"/>
                          <a:gd name="connsiteX74" fmla="*/ 412607 w 552001"/>
                          <a:gd name="connsiteY74" fmla="*/ 413424 h 448740"/>
                          <a:gd name="connsiteX75" fmla="*/ 418183 w 552001"/>
                          <a:gd name="connsiteY75" fmla="*/ 415305 h 448740"/>
                          <a:gd name="connsiteX76" fmla="*/ 423759 w 552001"/>
                          <a:gd name="connsiteY76" fmla="*/ 417140 h 448740"/>
                          <a:gd name="connsiteX77" fmla="*/ 429334 w 552001"/>
                          <a:gd name="connsiteY77" fmla="*/ 418928 h 448740"/>
                          <a:gd name="connsiteX78" fmla="*/ 434910 w 552001"/>
                          <a:gd name="connsiteY78" fmla="*/ 420673 h 448740"/>
                          <a:gd name="connsiteX79" fmla="*/ 440486 w 552001"/>
                          <a:gd name="connsiteY79" fmla="*/ 422373 h 448740"/>
                          <a:gd name="connsiteX80" fmla="*/ 446062 w 552001"/>
                          <a:gd name="connsiteY80" fmla="*/ 424031 h 448740"/>
                          <a:gd name="connsiteX81" fmla="*/ 451638 w 552001"/>
                          <a:gd name="connsiteY81" fmla="*/ 425648 h 448740"/>
                          <a:gd name="connsiteX82" fmla="*/ 457213 w 552001"/>
                          <a:gd name="connsiteY82" fmla="*/ 427225 h 448740"/>
                          <a:gd name="connsiteX83" fmla="*/ 462789 w 552001"/>
                          <a:gd name="connsiteY83" fmla="*/ 428762 h 448740"/>
                          <a:gd name="connsiteX84" fmla="*/ 468365 w 552001"/>
                          <a:gd name="connsiteY84" fmla="*/ 430261 h 448740"/>
                          <a:gd name="connsiteX85" fmla="*/ 473941 w 552001"/>
                          <a:gd name="connsiteY85" fmla="*/ 431722 h 448740"/>
                          <a:gd name="connsiteX86" fmla="*/ 479516 w 552001"/>
                          <a:gd name="connsiteY86" fmla="*/ 433147 h 448740"/>
                          <a:gd name="connsiteX87" fmla="*/ 485092 w 552001"/>
                          <a:gd name="connsiteY87" fmla="*/ 434537 h 448740"/>
                          <a:gd name="connsiteX88" fmla="*/ 490668 w 552001"/>
                          <a:gd name="connsiteY88" fmla="*/ 435892 h 448740"/>
                          <a:gd name="connsiteX89" fmla="*/ 496244 w 552001"/>
                          <a:gd name="connsiteY89" fmla="*/ 437213 h 448740"/>
                          <a:gd name="connsiteX90" fmla="*/ 501820 w 552001"/>
                          <a:gd name="connsiteY90" fmla="*/ 438501 h 448740"/>
                          <a:gd name="connsiteX91" fmla="*/ 507395 w 552001"/>
                          <a:gd name="connsiteY91" fmla="*/ 439757 h 448740"/>
                          <a:gd name="connsiteX92" fmla="*/ 512971 w 552001"/>
                          <a:gd name="connsiteY92" fmla="*/ 440981 h 448740"/>
                          <a:gd name="connsiteX93" fmla="*/ 518547 w 552001"/>
                          <a:gd name="connsiteY93" fmla="*/ 442176 h 448740"/>
                          <a:gd name="connsiteX94" fmla="*/ 524123 w 552001"/>
                          <a:gd name="connsiteY94" fmla="*/ 443340 h 448740"/>
                          <a:gd name="connsiteX95" fmla="*/ 529698 w 552001"/>
                          <a:gd name="connsiteY95" fmla="*/ 444475 h 448740"/>
                          <a:gd name="connsiteX96" fmla="*/ 535274 w 552001"/>
                          <a:gd name="connsiteY96" fmla="*/ 445582 h 448740"/>
                          <a:gd name="connsiteX97" fmla="*/ 540850 w 552001"/>
                          <a:gd name="connsiteY97" fmla="*/ 446662 h 448740"/>
                          <a:gd name="connsiteX98" fmla="*/ 546426 w 552001"/>
                          <a:gd name="connsiteY98" fmla="*/ 447714 h 448740"/>
                          <a:gd name="connsiteX99" fmla="*/ 552002 w 552001"/>
                          <a:gd name="connsiteY99" fmla="*/ 448741 h 44874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  <a:cxn ang="0">
                            <a:pos x="connsiteX61" y="connsiteY61"/>
                          </a:cxn>
                          <a:cxn ang="0">
                            <a:pos x="connsiteX62" y="connsiteY62"/>
                          </a:cxn>
                          <a:cxn ang="0">
                            <a:pos x="connsiteX63" y="connsiteY63"/>
                          </a:cxn>
                          <a:cxn ang="0">
                            <a:pos x="connsiteX64" y="connsiteY64"/>
                          </a:cxn>
                          <a:cxn ang="0">
                            <a:pos x="connsiteX65" y="connsiteY65"/>
                          </a:cxn>
                          <a:cxn ang="0">
                            <a:pos x="connsiteX66" y="connsiteY66"/>
                          </a:cxn>
                          <a:cxn ang="0">
                            <a:pos x="connsiteX67" y="connsiteY67"/>
                          </a:cxn>
                          <a:cxn ang="0">
                            <a:pos x="connsiteX68" y="connsiteY68"/>
                          </a:cxn>
                          <a:cxn ang="0">
                            <a:pos x="connsiteX69" y="connsiteY69"/>
                          </a:cxn>
                          <a:cxn ang="0">
                            <a:pos x="connsiteX70" y="connsiteY70"/>
                          </a:cxn>
                          <a:cxn ang="0">
                            <a:pos x="connsiteX71" y="connsiteY71"/>
                          </a:cxn>
                          <a:cxn ang="0">
                            <a:pos x="connsiteX72" y="connsiteY72"/>
                          </a:cxn>
                          <a:cxn ang="0">
                            <a:pos x="connsiteX73" y="connsiteY73"/>
                          </a:cxn>
                          <a:cxn ang="0">
                            <a:pos x="connsiteX74" y="connsiteY74"/>
                          </a:cxn>
                          <a:cxn ang="0">
                            <a:pos x="connsiteX75" y="connsiteY75"/>
                          </a:cxn>
                          <a:cxn ang="0">
                            <a:pos x="connsiteX76" y="connsiteY76"/>
                          </a:cxn>
                          <a:cxn ang="0">
                            <a:pos x="connsiteX77" y="connsiteY77"/>
                          </a:cxn>
                          <a:cxn ang="0">
                            <a:pos x="connsiteX78" y="connsiteY78"/>
                          </a:cxn>
                          <a:cxn ang="0">
                            <a:pos x="connsiteX79" y="connsiteY79"/>
                          </a:cxn>
                          <a:cxn ang="0">
                            <a:pos x="connsiteX80" y="connsiteY80"/>
                          </a:cxn>
                          <a:cxn ang="0">
                            <a:pos x="connsiteX81" y="connsiteY81"/>
                          </a:cxn>
                          <a:cxn ang="0">
                            <a:pos x="connsiteX82" y="connsiteY82"/>
                          </a:cxn>
                          <a:cxn ang="0">
                            <a:pos x="connsiteX83" y="connsiteY83"/>
                          </a:cxn>
                          <a:cxn ang="0">
                            <a:pos x="connsiteX84" y="connsiteY84"/>
                          </a:cxn>
                          <a:cxn ang="0">
                            <a:pos x="connsiteX85" y="connsiteY85"/>
                          </a:cxn>
                          <a:cxn ang="0">
                            <a:pos x="connsiteX86" y="connsiteY86"/>
                          </a:cxn>
                          <a:cxn ang="0">
                            <a:pos x="connsiteX87" y="connsiteY87"/>
                          </a:cxn>
                          <a:cxn ang="0">
                            <a:pos x="connsiteX88" y="connsiteY88"/>
                          </a:cxn>
                          <a:cxn ang="0">
                            <a:pos x="connsiteX89" y="connsiteY89"/>
                          </a:cxn>
                          <a:cxn ang="0">
                            <a:pos x="connsiteX90" y="connsiteY90"/>
                          </a:cxn>
                          <a:cxn ang="0">
                            <a:pos x="connsiteX91" y="connsiteY91"/>
                          </a:cxn>
                          <a:cxn ang="0">
                            <a:pos x="connsiteX92" y="connsiteY92"/>
                          </a:cxn>
                          <a:cxn ang="0">
                            <a:pos x="connsiteX93" y="connsiteY93"/>
                          </a:cxn>
                          <a:cxn ang="0">
                            <a:pos x="connsiteX94" y="connsiteY94"/>
                          </a:cxn>
                          <a:cxn ang="0">
                            <a:pos x="connsiteX95" y="connsiteY95"/>
                          </a:cxn>
                          <a:cxn ang="0">
                            <a:pos x="connsiteX96" y="connsiteY96"/>
                          </a:cxn>
                          <a:cxn ang="0">
                            <a:pos x="connsiteX97" y="connsiteY97"/>
                          </a:cxn>
                          <a:cxn ang="0">
                            <a:pos x="connsiteX98" y="connsiteY98"/>
                          </a:cxn>
                          <a:cxn ang="0">
                            <a:pos x="connsiteX99" y="connsiteY99"/>
                          </a:cxn>
                        </a:cxnLst>
                        <a:rect l="l" t="t" r="r" b="b"/>
                        <a:pathLst>
                          <a:path w="552001" h="448740">
                            <a:moveTo>
                              <a:pt x="0" y="0"/>
                            </a:moveTo>
                            <a:lnTo>
                              <a:pt x="5576" y="12191"/>
                            </a:lnTo>
                            <a:lnTo>
                              <a:pt x="11152" y="24077"/>
                            </a:lnTo>
                            <a:lnTo>
                              <a:pt x="16727" y="35667"/>
                            </a:lnTo>
                            <a:lnTo>
                              <a:pt x="22303" y="46969"/>
                            </a:lnTo>
                            <a:lnTo>
                              <a:pt x="27879" y="57988"/>
                            </a:lnTo>
                            <a:lnTo>
                              <a:pt x="33455" y="68733"/>
                            </a:lnTo>
                            <a:lnTo>
                              <a:pt x="39030" y="79209"/>
                            </a:lnTo>
                            <a:lnTo>
                              <a:pt x="44606" y="89425"/>
                            </a:lnTo>
                            <a:lnTo>
                              <a:pt x="50182" y="99385"/>
                            </a:lnTo>
                            <a:lnTo>
                              <a:pt x="55758" y="109098"/>
                            </a:lnTo>
                            <a:lnTo>
                              <a:pt x="61333" y="118568"/>
                            </a:lnTo>
                            <a:lnTo>
                              <a:pt x="66909" y="127802"/>
                            </a:lnTo>
                            <a:lnTo>
                              <a:pt x="72485" y="136806"/>
                            </a:lnTo>
                            <a:lnTo>
                              <a:pt x="78061" y="145585"/>
                            </a:lnTo>
                            <a:lnTo>
                              <a:pt x="83637" y="154145"/>
                            </a:lnTo>
                            <a:lnTo>
                              <a:pt x="89212" y="162492"/>
                            </a:lnTo>
                            <a:lnTo>
                              <a:pt x="94788" y="170630"/>
                            </a:lnTo>
                            <a:lnTo>
                              <a:pt x="100364" y="178566"/>
                            </a:lnTo>
                            <a:lnTo>
                              <a:pt x="105940" y="186304"/>
                            </a:lnTo>
                            <a:lnTo>
                              <a:pt x="111515" y="193849"/>
                            </a:lnTo>
                            <a:lnTo>
                              <a:pt x="117091" y="201206"/>
                            </a:lnTo>
                            <a:lnTo>
                              <a:pt x="122667" y="208379"/>
                            </a:lnTo>
                            <a:lnTo>
                              <a:pt x="128243" y="215373"/>
                            </a:lnTo>
                            <a:lnTo>
                              <a:pt x="133819" y="222193"/>
                            </a:lnTo>
                            <a:lnTo>
                              <a:pt x="139394" y="228843"/>
                            </a:lnTo>
                            <a:lnTo>
                              <a:pt x="144970" y="235327"/>
                            </a:lnTo>
                            <a:lnTo>
                              <a:pt x="150546" y="241650"/>
                            </a:lnTo>
                            <a:lnTo>
                              <a:pt x="156122" y="247815"/>
                            </a:lnTo>
                            <a:lnTo>
                              <a:pt x="161697" y="253826"/>
                            </a:lnTo>
                            <a:lnTo>
                              <a:pt x="167273" y="259687"/>
                            </a:lnTo>
                            <a:lnTo>
                              <a:pt x="172849" y="265402"/>
                            </a:lnTo>
                            <a:lnTo>
                              <a:pt x="178425" y="270974"/>
                            </a:lnTo>
                            <a:lnTo>
                              <a:pt x="184000" y="276408"/>
                            </a:lnTo>
                            <a:lnTo>
                              <a:pt x="189576" y="281706"/>
                            </a:lnTo>
                            <a:lnTo>
                              <a:pt x="195152" y="286872"/>
                            </a:lnTo>
                            <a:lnTo>
                              <a:pt x="200728" y="291909"/>
                            </a:lnTo>
                            <a:lnTo>
                              <a:pt x="206304" y="296820"/>
                            </a:lnTo>
                            <a:lnTo>
                              <a:pt x="211879" y="301609"/>
                            </a:lnTo>
                            <a:lnTo>
                              <a:pt x="217455" y="306279"/>
                            </a:lnTo>
                            <a:lnTo>
                              <a:pt x="223031" y="310832"/>
                            </a:lnTo>
                            <a:lnTo>
                              <a:pt x="228607" y="315271"/>
                            </a:lnTo>
                            <a:lnTo>
                              <a:pt x="234182" y="319600"/>
                            </a:lnTo>
                            <a:lnTo>
                              <a:pt x="239758" y="323821"/>
                            </a:lnTo>
                            <a:lnTo>
                              <a:pt x="245334" y="327937"/>
                            </a:lnTo>
                            <a:lnTo>
                              <a:pt x="250910" y="331950"/>
                            </a:lnTo>
                            <a:lnTo>
                              <a:pt x="256486" y="335863"/>
                            </a:lnTo>
                            <a:lnTo>
                              <a:pt x="262061" y="339678"/>
                            </a:lnTo>
                            <a:lnTo>
                              <a:pt x="267637" y="343399"/>
                            </a:lnTo>
                            <a:lnTo>
                              <a:pt x="273213" y="347026"/>
                            </a:lnTo>
                            <a:lnTo>
                              <a:pt x="278789" y="350563"/>
                            </a:lnTo>
                            <a:lnTo>
                              <a:pt x="284364" y="354012"/>
                            </a:lnTo>
                            <a:lnTo>
                              <a:pt x="289940" y="357375"/>
                            </a:lnTo>
                            <a:lnTo>
                              <a:pt x="295516" y="360654"/>
                            </a:lnTo>
                            <a:lnTo>
                              <a:pt x="301092" y="363851"/>
                            </a:lnTo>
                            <a:lnTo>
                              <a:pt x="306668" y="366969"/>
                            </a:lnTo>
                            <a:lnTo>
                              <a:pt x="312243" y="370008"/>
                            </a:lnTo>
                            <a:lnTo>
                              <a:pt x="317819" y="372972"/>
                            </a:lnTo>
                            <a:lnTo>
                              <a:pt x="323395" y="375862"/>
                            </a:lnTo>
                            <a:lnTo>
                              <a:pt x="328971" y="378680"/>
                            </a:lnTo>
                            <a:lnTo>
                              <a:pt x="334546" y="381428"/>
                            </a:lnTo>
                            <a:lnTo>
                              <a:pt x="340122" y="384107"/>
                            </a:lnTo>
                            <a:lnTo>
                              <a:pt x="345698" y="386720"/>
                            </a:lnTo>
                            <a:lnTo>
                              <a:pt x="351274" y="389267"/>
                            </a:lnTo>
                            <a:lnTo>
                              <a:pt x="356849" y="391751"/>
                            </a:lnTo>
                            <a:lnTo>
                              <a:pt x="362425" y="394172"/>
                            </a:lnTo>
                            <a:lnTo>
                              <a:pt x="368001" y="396534"/>
                            </a:lnTo>
                            <a:lnTo>
                              <a:pt x="373577" y="398836"/>
                            </a:lnTo>
                            <a:lnTo>
                              <a:pt x="379153" y="401081"/>
                            </a:lnTo>
                            <a:lnTo>
                              <a:pt x="384728" y="403271"/>
                            </a:lnTo>
                            <a:lnTo>
                              <a:pt x="390304" y="405405"/>
                            </a:lnTo>
                            <a:lnTo>
                              <a:pt x="395880" y="407486"/>
                            </a:lnTo>
                            <a:lnTo>
                              <a:pt x="401456" y="409516"/>
                            </a:lnTo>
                            <a:lnTo>
                              <a:pt x="407031" y="411495"/>
                            </a:lnTo>
                            <a:lnTo>
                              <a:pt x="412607" y="413424"/>
                            </a:lnTo>
                            <a:lnTo>
                              <a:pt x="418183" y="415305"/>
                            </a:lnTo>
                            <a:lnTo>
                              <a:pt x="423759" y="417140"/>
                            </a:lnTo>
                            <a:lnTo>
                              <a:pt x="429334" y="418928"/>
                            </a:lnTo>
                            <a:lnTo>
                              <a:pt x="434910" y="420673"/>
                            </a:lnTo>
                            <a:lnTo>
                              <a:pt x="440486" y="422373"/>
                            </a:lnTo>
                            <a:lnTo>
                              <a:pt x="446062" y="424031"/>
                            </a:lnTo>
                            <a:lnTo>
                              <a:pt x="451638" y="425648"/>
                            </a:lnTo>
                            <a:lnTo>
                              <a:pt x="457213" y="427225"/>
                            </a:lnTo>
                            <a:lnTo>
                              <a:pt x="462789" y="428762"/>
                            </a:lnTo>
                            <a:lnTo>
                              <a:pt x="468365" y="430261"/>
                            </a:lnTo>
                            <a:lnTo>
                              <a:pt x="473941" y="431722"/>
                            </a:lnTo>
                            <a:lnTo>
                              <a:pt x="479516" y="433147"/>
                            </a:lnTo>
                            <a:lnTo>
                              <a:pt x="485092" y="434537"/>
                            </a:lnTo>
                            <a:lnTo>
                              <a:pt x="490668" y="435892"/>
                            </a:lnTo>
                            <a:lnTo>
                              <a:pt x="496244" y="437213"/>
                            </a:lnTo>
                            <a:lnTo>
                              <a:pt x="501820" y="438501"/>
                            </a:lnTo>
                            <a:lnTo>
                              <a:pt x="507395" y="439757"/>
                            </a:lnTo>
                            <a:lnTo>
                              <a:pt x="512971" y="440981"/>
                            </a:lnTo>
                            <a:lnTo>
                              <a:pt x="518547" y="442176"/>
                            </a:lnTo>
                            <a:lnTo>
                              <a:pt x="524123" y="443340"/>
                            </a:lnTo>
                            <a:lnTo>
                              <a:pt x="529698" y="444475"/>
                            </a:lnTo>
                            <a:lnTo>
                              <a:pt x="535274" y="445582"/>
                            </a:lnTo>
                            <a:lnTo>
                              <a:pt x="540850" y="446662"/>
                            </a:lnTo>
                            <a:lnTo>
                              <a:pt x="546426" y="447714"/>
                            </a:lnTo>
                            <a:lnTo>
                              <a:pt x="552002" y="448741"/>
                            </a:lnTo>
                          </a:path>
                        </a:pathLst>
                      </a:custGeom>
                      <a:noFill/>
                      <a:ln w="19711" cap="sq">
                        <a:solidFill>
                          <a:srgbClr val="000000">
                            <a:alpha val="80000"/>
                          </a:srgbClr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1" name="Freeform 30">
                        <a:extLst>
                          <a:ext uri="{FF2B5EF4-FFF2-40B4-BE49-F238E27FC236}">
                            <a16:creationId xmlns:a16="http://schemas.microsoft.com/office/drawing/2014/main" id="{49F4CEFA-F32C-9542-A766-37B7C84E5B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860" y="2851576"/>
                        <a:ext cx="9892" cy="1075512"/>
                      </a:xfrm>
                      <a:custGeom>
                        <a:avLst/>
                        <a:gdLst>
                          <a:gd name="connsiteX0" fmla="*/ 0 w 9892"/>
                          <a:gd name="connsiteY0" fmla="*/ 1075513 h 1075512"/>
                          <a:gd name="connsiteX1" fmla="*/ 0 w 9892"/>
                          <a:gd name="connsiteY1" fmla="*/ 0 h 107551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9892" h="1075512">
                            <a:moveTo>
                              <a:pt x="0" y="1075513"/>
                            </a:moveTo>
                            <a:lnTo>
                              <a:pt x="0" y="0"/>
                            </a:lnTo>
                          </a:path>
                        </a:pathLst>
                      </a:custGeom>
                      <a:noFill/>
                      <a:ln w="19711" cap="sq">
                        <a:solidFill>
                          <a:srgbClr val="A9A9A9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2" name="Freeform 31">
                        <a:extLst>
                          <a:ext uri="{FF2B5EF4-FFF2-40B4-BE49-F238E27FC236}">
                            <a16:creationId xmlns:a16="http://schemas.microsoft.com/office/drawing/2014/main" id="{C20F3B77-981D-8B4B-B3A6-C7DD8C53F3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86862" y="2851576"/>
                        <a:ext cx="9892" cy="1075512"/>
                      </a:xfrm>
                      <a:custGeom>
                        <a:avLst/>
                        <a:gdLst>
                          <a:gd name="connsiteX0" fmla="*/ 0 w 9892"/>
                          <a:gd name="connsiteY0" fmla="*/ 1075513 h 1075512"/>
                          <a:gd name="connsiteX1" fmla="*/ 0 w 9892"/>
                          <a:gd name="connsiteY1" fmla="*/ 0 h 107551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9892" h="1075512">
                            <a:moveTo>
                              <a:pt x="0" y="1075513"/>
                            </a:moveTo>
                            <a:lnTo>
                              <a:pt x="0" y="0"/>
                            </a:lnTo>
                          </a:path>
                        </a:pathLst>
                      </a:custGeom>
                      <a:noFill/>
                      <a:ln w="9856" cap="flat">
                        <a:noFill/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4" name="Freeform 33">
                        <a:extLst>
                          <a:ext uri="{FF2B5EF4-FFF2-40B4-BE49-F238E27FC236}">
                            <a16:creationId xmlns:a16="http://schemas.microsoft.com/office/drawing/2014/main" id="{26FC119B-8B96-604B-9006-17531ED687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82859" y="3389332"/>
                        <a:ext cx="1104003" cy="9892"/>
                      </a:xfrm>
                      <a:custGeom>
                        <a:avLst/>
                        <a:gdLst>
                          <a:gd name="connsiteX0" fmla="*/ 0 w 1104003"/>
                          <a:gd name="connsiteY0" fmla="*/ 0 h 9892"/>
                          <a:gd name="connsiteX1" fmla="*/ 1104003 w 1104003"/>
                          <a:gd name="connsiteY1" fmla="*/ 0 h 989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1104003" h="9892">
                            <a:moveTo>
                              <a:pt x="0" y="0"/>
                            </a:moveTo>
                            <a:lnTo>
                              <a:pt x="1104003" y="0"/>
                            </a:lnTo>
                          </a:path>
                        </a:pathLst>
                      </a:custGeom>
                      <a:noFill/>
                      <a:ln w="19711" cap="sq">
                        <a:solidFill>
                          <a:srgbClr val="A9A9A9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42" name="Freeform 41">
                        <a:extLst>
                          <a:ext uri="{FF2B5EF4-FFF2-40B4-BE49-F238E27FC236}">
                            <a16:creationId xmlns:a16="http://schemas.microsoft.com/office/drawing/2014/main" id="{D23CE9AE-9DFB-B141-86AC-E237D4578D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82859" y="2851576"/>
                        <a:ext cx="1104003" cy="9892"/>
                      </a:xfrm>
                      <a:custGeom>
                        <a:avLst/>
                        <a:gdLst>
                          <a:gd name="connsiteX0" fmla="*/ 0 w 1104003"/>
                          <a:gd name="connsiteY0" fmla="*/ 0 h 9892"/>
                          <a:gd name="connsiteX1" fmla="*/ 1104003 w 1104003"/>
                          <a:gd name="connsiteY1" fmla="*/ 0 h 989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1104003" h="9892">
                            <a:moveTo>
                              <a:pt x="0" y="0"/>
                            </a:moveTo>
                            <a:lnTo>
                              <a:pt x="1104003" y="0"/>
                            </a:lnTo>
                          </a:path>
                        </a:pathLst>
                      </a:custGeom>
                      <a:noFill/>
                      <a:ln w="9856" cap="flat">
                        <a:noFill/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</p:grpSp>
              </p:grpSp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49DCF537-A051-884A-BCE7-9F6FF1166484}"/>
                      </a:ext>
                    </a:extLst>
                  </p:cNvPr>
                  <p:cNvSpPr txBox="1"/>
                  <p:nvPr/>
                </p:nvSpPr>
                <p:spPr>
                  <a:xfrm>
                    <a:off x="3543101" y="3288348"/>
                    <a:ext cx="36260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800" dirty="0" err="1">
                        <a:latin typeface="Helvetica" pitchFamily="2" charset="0"/>
                      </a:rPr>
                      <a:t>t</a:t>
                    </a:r>
                    <a:r>
                      <a:rPr lang="en-GB" sz="800" baseline="-25000" dirty="0" err="1">
                        <a:latin typeface="Helvetica" pitchFamily="2" charset="0"/>
                      </a:rPr>
                      <a:t>i</a:t>
                    </a:r>
                    <a:r>
                      <a:rPr lang="en-GB" sz="800" dirty="0">
                        <a:latin typeface="Helvetica" pitchFamily="2" charset="0"/>
                      </a:rPr>
                      <a:t> - </a:t>
                    </a:r>
                    <a:r>
                      <a:rPr lang="en-GB" sz="800" dirty="0" err="1">
                        <a:latin typeface="Helvetica" pitchFamily="2" charset="0"/>
                      </a:rPr>
                      <a:t>t</a:t>
                    </a:r>
                    <a:r>
                      <a:rPr lang="en-GB" sz="800" baseline="-25000" dirty="0" err="1">
                        <a:latin typeface="Helvetica" pitchFamily="2" charset="0"/>
                      </a:rPr>
                      <a:t>j</a:t>
                    </a:r>
                    <a:endParaRPr lang="en-GB" sz="800" baseline="-25000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CF38F1A2-2239-E141-BDA9-9E1BBE1993CD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337" y="2738467"/>
                    <a:ext cx="383438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l-GR" sz="800" dirty="0">
                        <a:latin typeface="Helvetica" pitchFamily="2" charset="0"/>
                      </a:rPr>
                      <a:t>Δ</a:t>
                    </a:r>
                    <a:r>
                      <a:rPr lang="en-GB" sz="800" dirty="0" err="1">
                        <a:latin typeface="Helvetica" pitchFamily="2" charset="0"/>
                      </a:rPr>
                      <a:t>W</a:t>
                    </a:r>
                    <a:r>
                      <a:rPr lang="en-GB" sz="800" baseline="-25000" dirty="0" err="1">
                        <a:latin typeface="Helvetica" pitchFamily="2" charset="0"/>
                      </a:rPr>
                      <a:t>ij</a:t>
                    </a:r>
                    <a:endParaRPr lang="en-GB" sz="800" baseline="-25000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252" name="TextBox 251">
                    <a:extLst>
                      <a:ext uri="{FF2B5EF4-FFF2-40B4-BE49-F238E27FC236}">
                        <a16:creationId xmlns:a16="http://schemas.microsoft.com/office/drawing/2014/main" id="{2410BAE7-8CCC-DA48-9ACF-9614A1DCD588}"/>
                      </a:ext>
                    </a:extLst>
                  </p:cNvPr>
                  <p:cNvSpPr txBox="1"/>
                  <p:nvPr/>
                </p:nvSpPr>
                <p:spPr>
                  <a:xfrm>
                    <a:off x="2844866" y="2795477"/>
                    <a:ext cx="242374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800" dirty="0">
                        <a:latin typeface="Helvetica" pitchFamily="2" charset="0"/>
                      </a:rPr>
                      <a:t>1</a:t>
                    </a:r>
                  </a:p>
                </p:txBody>
              </p:sp>
              <p:sp>
                <p:nvSpPr>
                  <p:cNvPr id="253" name="TextBox 252">
                    <a:extLst>
                      <a:ext uri="{FF2B5EF4-FFF2-40B4-BE49-F238E27FC236}">
                        <a16:creationId xmlns:a16="http://schemas.microsoft.com/office/drawing/2014/main" id="{8B035ABD-3B52-A447-AB90-53CD842BD7D1}"/>
                      </a:ext>
                    </a:extLst>
                  </p:cNvPr>
                  <p:cNvSpPr txBox="1"/>
                  <p:nvPr/>
                </p:nvSpPr>
                <p:spPr>
                  <a:xfrm>
                    <a:off x="2997575" y="3659833"/>
                    <a:ext cx="36260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800" dirty="0">
                        <a:latin typeface="Helvetica" pitchFamily="2" charset="0"/>
                      </a:rPr>
                      <a:t>-0.8</a:t>
                    </a:r>
                  </a:p>
                </p:txBody>
              </p:sp>
              <p:sp>
                <p:nvSpPr>
                  <p:cNvPr id="285" name="TextBox 284">
                    <a:extLst>
                      <a:ext uri="{FF2B5EF4-FFF2-40B4-BE49-F238E27FC236}">
                        <a16:creationId xmlns:a16="http://schemas.microsoft.com/office/drawing/2014/main" id="{A08ABD70-61EA-9049-8D6A-A3B72AB885C6}"/>
                      </a:ext>
                    </a:extLst>
                  </p:cNvPr>
                  <p:cNvSpPr txBox="1"/>
                  <p:nvPr/>
                </p:nvSpPr>
                <p:spPr>
                  <a:xfrm>
                    <a:off x="3141375" y="3373540"/>
                    <a:ext cx="436338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800" dirty="0">
                        <a:latin typeface="Helvetica" pitchFamily="2" charset="0"/>
                      </a:rPr>
                      <a:t>30ms</a:t>
                    </a:r>
                  </a:p>
                </p:txBody>
              </p:sp>
            </p:grpSp>
            <p:sp>
              <p:nvSpPr>
                <p:cNvPr id="291" name="TextBox 290">
                  <a:extLst>
                    <a:ext uri="{FF2B5EF4-FFF2-40B4-BE49-F238E27FC236}">
                      <a16:creationId xmlns:a16="http://schemas.microsoft.com/office/drawing/2014/main" id="{32BA7D93-4135-7A4F-8A51-E600636B0CD1}"/>
                    </a:ext>
                  </a:extLst>
                </p:cNvPr>
                <p:cNvSpPr txBox="1"/>
                <p:nvPr/>
              </p:nvSpPr>
              <p:spPr>
                <a:xfrm>
                  <a:off x="2401432" y="2496135"/>
                  <a:ext cx="129875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000" dirty="0">
                      <a:latin typeface="Helvetica" pitchFamily="2" charset="0"/>
                    </a:rPr>
                    <a:t>STDP learning rule </a:t>
                  </a:r>
                  <a:endParaRPr lang="en-GB" sz="1000" baseline="-25000" dirty="0">
                    <a:latin typeface="Helvetica" pitchFamily="2" charset="0"/>
                  </a:endParaRPr>
                </a:p>
              </p:txBody>
            </p:sp>
          </p:grpSp>
          <p:sp>
            <p:nvSpPr>
              <p:cNvPr id="293" name="TextBox 292">
                <a:extLst>
                  <a:ext uri="{FF2B5EF4-FFF2-40B4-BE49-F238E27FC236}">
                    <a16:creationId xmlns:a16="http://schemas.microsoft.com/office/drawing/2014/main" id="{B3D4BA71-B8CF-1E42-91A2-69EF64BDD64F}"/>
                  </a:ext>
                </a:extLst>
              </p:cNvPr>
              <p:cNvSpPr txBox="1"/>
              <p:nvPr/>
            </p:nvSpPr>
            <p:spPr>
              <a:xfrm>
                <a:off x="2171049" y="2460135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 dirty="0">
                    <a:latin typeface="Helvetica" pitchFamily="2" charset="0"/>
                  </a:rPr>
                  <a:t>c</a:t>
                </a:r>
              </a:p>
            </p:txBody>
          </p:sp>
        </p:grpSp>
        <p:pic>
          <p:nvPicPr>
            <p:cNvPr id="52" name="Graphic 51">
              <a:extLst>
                <a:ext uri="{FF2B5EF4-FFF2-40B4-BE49-F238E27FC236}">
                  <a16:creationId xmlns:a16="http://schemas.microsoft.com/office/drawing/2014/main" id="{FB8C1EB9-C04E-9D40-BC54-8605D77DF3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4109744" y="2804792"/>
              <a:ext cx="1316614" cy="1316614"/>
            </a:xfrm>
            <a:prstGeom prst="rect">
              <a:avLst/>
            </a:prstGeom>
          </p:spPr>
        </p:pic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62085FCC-CB8D-D34D-85CC-E31AF53918BF}"/>
                </a:ext>
              </a:extLst>
            </p:cNvPr>
            <p:cNvSpPr txBox="1"/>
            <p:nvPr/>
          </p:nvSpPr>
          <p:spPr>
            <a:xfrm>
              <a:off x="4163295" y="2592000"/>
              <a:ext cx="13086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>
                  <a:latin typeface="Helvetica" pitchFamily="2" charset="0"/>
                </a:rPr>
                <a:t>Synaptic weight matrix, </a:t>
              </a:r>
              <a:r>
                <a:rPr lang="en-GB" sz="1000" dirty="0" err="1">
                  <a:solidFill>
                    <a:srgbClr val="FD8D62"/>
                  </a:solidFill>
                  <a:latin typeface="Helvetica" pitchFamily="2" charset="0"/>
                </a:rPr>
                <a:t>W</a:t>
              </a:r>
              <a:r>
                <a:rPr lang="en-GB" sz="1000" baseline="-25000" dirty="0" err="1">
                  <a:solidFill>
                    <a:srgbClr val="FD8D62"/>
                  </a:solidFill>
                  <a:latin typeface="Helvetica" pitchFamily="2" charset="0"/>
                </a:rPr>
                <a:t>ij</a:t>
              </a:r>
              <a:endParaRPr lang="en-GB" sz="1000" baseline="-25000" dirty="0">
                <a:solidFill>
                  <a:srgbClr val="FD8D62"/>
                </a:solidFill>
                <a:latin typeface="Helvetica" pitchFamily="2" charset="0"/>
              </a:endParaRPr>
            </a:p>
          </p:txBody>
        </p: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8362D110-268B-D743-AEA9-ADACC3EC1036}"/>
                </a:ext>
              </a:extLst>
            </p:cNvPr>
            <p:cNvGrpSpPr/>
            <p:nvPr/>
          </p:nvGrpSpPr>
          <p:grpSpPr>
            <a:xfrm>
              <a:off x="3839970" y="2931701"/>
              <a:ext cx="1431872" cy="1453625"/>
              <a:chOff x="3817107" y="2835836"/>
              <a:chExt cx="1431872" cy="1453625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E6B5A8F4-DA7C-6E46-B46C-0A365DA62A5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267035" y="3886727"/>
                <a:ext cx="961200" cy="227906"/>
                <a:chOff x="3923612" y="2920949"/>
                <a:chExt cx="880618" cy="207831"/>
              </a:xfrm>
            </p:grpSpPr>
            <p:sp>
              <p:nvSpPr>
                <p:cNvPr id="245" name="Oval 244">
                  <a:extLst>
                    <a:ext uri="{FF2B5EF4-FFF2-40B4-BE49-F238E27FC236}">
                      <a16:creationId xmlns:a16="http://schemas.microsoft.com/office/drawing/2014/main" id="{75FC984B-FA1F-A747-BB8B-D8EC896FECF4}"/>
                    </a:ext>
                  </a:extLst>
                </p:cNvPr>
                <p:cNvSpPr/>
                <p:nvPr/>
              </p:nvSpPr>
              <p:spPr>
                <a:xfrm>
                  <a:off x="3963930" y="2961267"/>
                  <a:ext cx="127195" cy="127195"/>
                </a:xfrm>
                <a:prstGeom prst="ellipse">
                  <a:avLst/>
                </a:prstGeom>
                <a:solidFill>
                  <a:srgbClr val="66C3A4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46" name="Oval 245">
                  <a:extLst>
                    <a:ext uri="{FF2B5EF4-FFF2-40B4-BE49-F238E27FC236}">
                      <a16:creationId xmlns:a16="http://schemas.microsoft.com/office/drawing/2014/main" id="{320E63AE-46E7-5F47-A9B3-3517CFEA64D8}"/>
                    </a:ext>
                  </a:extLst>
                </p:cNvPr>
                <p:cNvSpPr/>
                <p:nvPr/>
              </p:nvSpPr>
              <p:spPr>
                <a:xfrm>
                  <a:off x="3923612" y="2920949"/>
                  <a:ext cx="207831" cy="207831"/>
                </a:xfrm>
                <a:prstGeom prst="ellipse">
                  <a:avLst/>
                </a:prstGeom>
                <a:solidFill>
                  <a:srgbClr val="66C3A4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47" name="Oval 246">
                  <a:extLst>
                    <a:ext uri="{FF2B5EF4-FFF2-40B4-BE49-F238E27FC236}">
                      <a16:creationId xmlns:a16="http://schemas.microsoft.com/office/drawing/2014/main" id="{ADA7E058-B1CB-824E-8FA3-50E8B5D412AB}"/>
                    </a:ext>
                  </a:extLst>
                </p:cNvPr>
                <p:cNvSpPr/>
                <p:nvPr/>
              </p:nvSpPr>
              <p:spPr>
                <a:xfrm>
                  <a:off x="3997544" y="2994880"/>
                  <a:ext cx="59967" cy="59967"/>
                </a:xfrm>
                <a:prstGeom prst="ellipse">
                  <a:avLst/>
                </a:prstGeom>
                <a:solidFill>
                  <a:srgbClr val="66C3A4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55" name="Oval 254">
                  <a:extLst>
                    <a:ext uri="{FF2B5EF4-FFF2-40B4-BE49-F238E27FC236}">
                      <a16:creationId xmlns:a16="http://schemas.microsoft.com/office/drawing/2014/main" id="{568642F9-9A7C-F146-B4E6-5DD32418FA8C}"/>
                    </a:ext>
                  </a:extLst>
                </p:cNvPr>
                <p:cNvSpPr/>
                <p:nvPr/>
              </p:nvSpPr>
              <p:spPr>
                <a:xfrm>
                  <a:off x="4187802" y="2961267"/>
                  <a:ext cx="127195" cy="127195"/>
                </a:xfrm>
                <a:prstGeom prst="ellipse">
                  <a:avLst/>
                </a:prstGeom>
                <a:solidFill>
                  <a:srgbClr val="8DA0CC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56" name="Oval 255">
                  <a:extLst>
                    <a:ext uri="{FF2B5EF4-FFF2-40B4-BE49-F238E27FC236}">
                      <a16:creationId xmlns:a16="http://schemas.microsoft.com/office/drawing/2014/main" id="{0EA7C66D-BD6A-844D-9BB9-E9AB64375E26}"/>
                    </a:ext>
                  </a:extLst>
                </p:cNvPr>
                <p:cNvSpPr/>
                <p:nvPr/>
              </p:nvSpPr>
              <p:spPr>
                <a:xfrm>
                  <a:off x="4147484" y="2920949"/>
                  <a:ext cx="207831" cy="207831"/>
                </a:xfrm>
                <a:prstGeom prst="ellipse">
                  <a:avLst/>
                </a:prstGeom>
                <a:solidFill>
                  <a:srgbClr val="8DA0CC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57" name="Oval 256">
                  <a:extLst>
                    <a:ext uri="{FF2B5EF4-FFF2-40B4-BE49-F238E27FC236}">
                      <a16:creationId xmlns:a16="http://schemas.microsoft.com/office/drawing/2014/main" id="{7C0FC7C9-245D-834C-9490-44AA0C77E091}"/>
                    </a:ext>
                  </a:extLst>
                </p:cNvPr>
                <p:cNvSpPr/>
                <p:nvPr/>
              </p:nvSpPr>
              <p:spPr>
                <a:xfrm>
                  <a:off x="4221416" y="2994880"/>
                  <a:ext cx="59967" cy="59967"/>
                </a:xfrm>
                <a:prstGeom prst="ellipse">
                  <a:avLst/>
                </a:prstGeom>
                <a:solidFill>
                  <a:srgbClr val="8DA0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59" name="Oval 258">
                  <a:extLst>
                    <a:ext uri="{FF2B5EF4-FFF2-40B4-BE49-F238E27FC236}">
                      <a16:creationId xmlns:a16="http://schemas.microsoft.com/office/drawing/2014/main" id="{5C6E093A-B8F0-2D42-ADCB-086737115D4B}"/>
                    </a:ext>
                  </a:extLst>
                </p:cNvPr>
                <p:cNvSpPr/>
                <p:nvPr/>
              </p:nvSpPr>
              <p:spPr>
                <a:xfrm>
                  <a:off x="4412260" y="2961267"/>
                  <a:ext cx="127195" cy="127195"/>
                </a:xfrm>
                <a:prstGeom prst="ellipse">
                  <a:avLst/>
                </a:prstGeom>
                <a:solidFill>
                  <a:srgbClr val="FD8D62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60" name="Oval 259">
                  <a:extLst>
                    <a:ext uri="{FF2B5EF4-FFF2-40B4-BE49-F238E27FC236}">
                      <a16:creationId xmlns:a16="http://schemas.microsoft.com/office/drawing/2014/main" id="{236DBFCC-EF17-7240-A938-84F9629A04FD}"/>
                    </a:ext>
                  </a:extLst>
                </p:cNvPr>
                <p:cNvSpPr/>
                <p:nvPr/>
              </p:nvSpPr>
              <p:spPr>
                <a:xfrm>
                  <a:off x="4371942" y="2920949"/>
                  <a:ext cx="207831" cy="207831"/>
                </a:xfrm>
                <a:prstGeom prst="ellipse">
                  <a:avLst/>
                </a:prstGeom>
                <a:solidFill>
                  <a:srgbClr val="FD8D62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61" name="Oval 260">
                  <a:extLst>
                    <a:ext uri="{FF2B5EF4-FFF2-40B4-BE49-F238E27FC236}">
                      <a16:creationId xmlns:a16="http://schemas.microsoft.com/office/drawing/2014/main" id="{77A103EE-32AD-4341-8AF5-B3D81E8F8EA2}"/>
                    </a:ext>
                  </a:extLst>
                </p:cNvPr>
                <p:cNvSpPr/>
                <p:nvPr/>
              </p:nvSpPr>
              <p:spPr>
                <a:xfrm>
                  <a:off x="4445874" y="2994880"/>
                  <a:ext cx="59967" cy="59967"/>
                </a:xfrm>
                <a:prstGeom prst="ellipse">
                  <a:avLst/>
                </a:prstGeom>
                <a:solidFill>
                  <a:srgbClr val="FD8D62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63" name="Oval 262">
                  <a:extLst>
                    <a:ext uri="{FF2B5EF4-FFF2-40B4-BE49-F238E27FC236}">
                      <a16:creationId xmlns:a16="http://schemas.microsoft.com/office/drawing/2014/main" id="{64D26CB7-5890-644E-803E-F7EF2ECD2747}"/>
                    </a:ext>
                  </a:extLst>
                </p:cNvPr>
                <p:cNvSpPr/>
                <p:nvPr/>
              </p:nvSpPr>
              <p:spPr>
                <a:xfrm>
                  <a:off x="4636717" y="2961267"/>
                  <a:ext cx="127195" cy="127195"/>
                </a:xfrm>
                <a:prstGeom prst="ellipse">
                  <a:avLst/>
                </a:prstGeom>
                <a:solidFill>
                  <a:srgbClr val="E78AC3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64" name="Oval 263">
                  <a:extLst>
                    <a:ext uri="{FF2B5EF4-FFF2-40B4-BE49-F238E27FC236}">
                      <a16:creationId xmlns:a16="http://schemas.microsoft.com/office/drawing/2014/main" id="{CBA3144E-F83F-4A47-B519-2A65B9279092}"/>
                    </a:ext>
                  </a:extLst>
                </p:cNvPr>
                <p:cNvSpPr/>
                <p:nvPr/>
              </p:nvSpPr>
              <p:spPr>
                <a:xfrm>
                  <a:off x="4596399" y="2920949"/>
                  <a:ext cx="207831" cy="207831"/>
                </a:xfrm>
                <a:prstGeom prst="ellipse">
                  <a:avLst/>
                </a:prstGeom>
                <a:solidFill>
                  <a:srgbClr val="E78AC3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65" name="Oval 264">
                  <a:extLst>
                    <a:ext uri="{FF2B5EF4-FFF2-40B4-BE49-F238E27FC236}">
                      <a16:creationId xmlns:a16="http://schemas.microsoft.com/office/drawing/2014/main" id="{646FDB38-2BF9-4040-82D6-8B555E659790}"/>
                    </a:ext>
                  </a:extLst>
                </p:cNvPr>
                <p:cNvSpPr/>
                <p:nvPr/>
              </p:nvSpPr>
              <p:spPr>
                <a:xfrm>
                  <a:off x="4670331" y="2994880"/>
                  <a:ext cx="59967" cy="59967"/>
                </a:xfrm>
                <a:prstGeom prst="ellipse">
                  <a:avLst/>
                </a:prstGeom>
                <a:solidFill>
                  <a:srgbClr val="E78AC3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493416C6-F23E-E146-A2AC-EA79340CE5FB}"/>
                  </a:ext>
                </a:extLst>
              </p:cNvPr>
              <p:cNvGrpSpPr/>
              <p:nvPr/>
            </p:nvGrpSpPr>
            <p:grpSpPr>
              <a:xfrm>
                <a:off x="4007706" y="2884927"/>
                <a:ext cx="227410" cy="963579"/>
                <a:chOff x="3702784" y="3144257"/>
                <a:chExt cx="207831" cy="880619"/>
              </a:xfrm>
            </p:grpSpPr>
            <p:sp>
              <p:nvSpPr>
                <p:cNvPr id="267" name="Oval 266">
                  <a:extLst>
                    <a:ext uri="{FF2B5EF4-FFF2-40B4-BE49-F238E27FC236}">
                      <a16:creationId xmlns:a16="http://schemas.microsoft.com/office/drawing/2014/main" id="{E7E71011-DCE8-4146-983D-A710195ED527}"/>
                    </a:ext>
                  </a:extLst>
                </p:cNvPr>
                <p:cNvSpPr/>
                <p:nvPr/>
              </p:nvSpPr>
              <p:spPr>
                <a:xfrm rot="5400000">
                  <a:off x="3743102" y="3184575"/>
                  <a:ext cx="127195" cy="127195"/>
                </a:xfrm>
                <a:prstGeom prst="ellipse">
                  <a:avLst/>
                </a:prstGeom>
                <a:solidFill>
                  <a:srgbClr val="66C3A4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68" name="Oval 267">
                  <a:extLst>
                    <a:ext uri="{FF2B5EF4-FFF2-40B4-BE49-F238E27FC236}">
                      <a16:creationId xmlns:a16="http://schemas.microsoft.com/office/drawing/2014/main" id="{7BC227FA-EDDB-8246-8482-8417B4E45559}"/>
                    </a:ext>
                  </a:extLst>
                </p:cNvPr>
                <p:cNvSpPr/>
                <p:nvPr/>
              </p:nvSpPr>
              <p:spPr>
                <a:xfrm rot="5400000">
                  <a:off x="3702784" y="3144257"/>
                  <a:ext cx="207831" cy="207831"/>
                </a:xfrm>
                <a:prstGeom prst="ellipse">
                  <a:avLst/>
                </a:prstGeom>
                <a:solidFill>
                  <a:srgbClr val="66C3A4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69" name="Oval 268">
                  <a:extLst>
                    <a:ext uri="{FF2B5EF4-FFF2-40B4-BE49-F238E27FC236}">
                      <a16:creationId xmlns:a16="http://schemas.microsoft.com/office/drawing/2014/main" id="{4FEA5EE6-D3E0-7641-A48C-F0EE6A6B3A7C}"/>
                    </a:ext>
                  </a:extLst>
                </p:cNvPr>
                <p:cNvSpPr/>
                <p:nvPr/>
              </p:nvSpPr>
              <p:spPr>
                <a:xfrm rot="5400000">
                  <a:off x="3776716" y="3218189"/>
                  <a:ext cx="59967" cy="59967"/>
                </a:xfrm>
                <a:prstGeom prst="ellipse">
                  <a:avLst/>
                </a:prstGeom>
                <a:solidFill>
                  <a:srgbClr val="66C3A4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71" name="Oval 270">
                  <a:extLst>
                    <a:ext uri="{FF2B5EF4-FFF2-40B4-BE49-F238E27FC236}">
                      <a16:creationId xmlns:a16="http://schemas.microsoft.com/office/drawing/2014/main" id="{069ECFE0-7336-374F-866F-0B9ED7C707F5}"/>
                    </a:ext>
                  </a:extLst>
                </p:cNvPr>
                <p:cNvSpPr/>
                <p:nvPr/>
              </p:nvSpPr>
              <p:spPr>
                <a:xfrm rot="5400000">
                  <a:off x="3743102" y="3408448"/>
                  <a:ext cx="127195" cy="127195"/>
                </a:xfrm>
                <a:prstGeom prst="ellipse">
                  <a:avLst/>
                </a:prstGeom>
                <a:solidFill>
                  <a:srgbClr val="8DA0CC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72" name="Oval 271">
                  <a:extLst>
                    <a:ext uri="{FF2B5EF4-FFF2-40B4-BE49-F238E27FC236}">
                      <a16:creationId xmlns:a16="http://schemas.microsoft.com/office/drawing/2014/main" id="{86DCD37B-9B76-7D42-B5F2-E28CDCE7FB55}"/>
                    </a:ext>
                  </a:extLst>
                </p:cNvPr>
                <p:cNvSpPr/>
                <p:nvPr/>
              </p:nvSpPr>
              <p:spPr>
                <a:xfrm rot="5400000">
                  <a:off x="3702784" y="3368130"/>
                  <a:ext cx="207831" cy="207831"/>
                </a:xfrm>
                <a:prstGeom prst="ellipse">
                  <a:avLst/>
                </a:prstGeom>
                <a:solidFill>
                  <a:srgbClr val="8DA0CC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73" name="Oval 272">
                  <a:extLst>
                    <a:ext uri="{FF2B5EF4-FFF2-40B4-BE49-F238E27FC236}">
                      <a16:creationId xmlns:a16="http://schemas.microsoft.com/office/drawing/2014/main" id="{C8635697-6DDB-7149-866B-787479B82BFB}"/>
                    </a:ext>
                  </a:extLst>
                </p:cNvPr>
                <p:cNvSpPr/>
                <p:nvPr/>
              </p:nvSpPr>
              <p:spPr>
                <a:xfrm rot="5400000">
                  <a:off x="3776716" y="3442062"/>
                  <a:ext cx="59967" cy="59967"/>
                </a:xfrm>
                <a:prstGeom prst="ellipse">
                  <a:avLst/>
                </a:prstGeom>
                <a:solidFill>
                  <a:srgbClr val="8DA0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75" name="Oval 274">
                  <a:extLst>
                    <a:ext uri="{FF2B5EF4-FFF2-40B4-BE49-F238E27FC236}">
                      <a16:creationId xmlns:a16="http://schemas.microsoft.com/office/drawing/2014/main" id="{49985B32-E493-B64E-B102-92EBABE91C8B}"/>
                    </a:ext>
                  </a:extLst>
                </p:cNvPr>
                <p:cNvSpPr/>
                <p:nvPr/>
              </p:nvSpPr>
              <p:spPr>
                <a:xfrm rot="5400000">
                  <a:off x="3743102" y="3632905"/>
                  <a:ext cx="127195" cy="127195"/>
                </a:xfrm>
                <a:prstGeom prst="ellipse">
                  <a:avLst/>
                </a:prstGeom>
                <a:solidFill>
                  <a:srgbClr val="FD8D62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76" name="Oval 275">
                  <a:extLst>
                    <a:ext uri="{FF2B5EF4-FFF2-40B4-BE49-F238E27FC236}">
                      <a16:creationId xmlns:a16="http://schemas.microsoft.com/office/drawing/2014/main" id="{1BA34E40-D628-C443-9615-45DE1A1FF97F}"/>
                    </a:ext>
                  </a:extLst>
                </p:cNvPr>
                <p:cNvSpPr/>
                <p:nvPr/>
              </p:nvSpPr>
              <p:spPr>
                <a:xfrm rot="5400000">
                  <a:off x="3702784" y="3592587"/>
                  <a:ext cx="207831" cy="207831"/>
                </a:xfrm>
                <a:prstGeom prst="ellipse">
                  <a:avLst/>
                </a:prstGeom>
                <a:solidFill>
                  <a:srgbClr val="FD8D62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77" name="Oval 276">
                  <a:extLst>
                    <a:ext uri="{FF2B5EF4-FFF2-40B4-BE49-F238E27FC236}">
                      <a16:creationId xmlns:a16="http://schemas.microsoft.com/office/drawing/2014/main" id="{5BDE1931-C407-684B-AABA-710217C5DE22}"/>
                    </a:ext>
                  </a:extLst>
                </p:cNvPr>
                <p:cNvSpPr/>
                <p:nvPr/>
              </p:nvSpPr>
              <p:spPr>
                <a:xfrm rot="5400000">
                  <a:off x="3776716" y="3666519"/>
                  <a:ext cx="59967" cy="59967"/>
                </a:xfrm>
                <a:prstGeom prst="ellipse">
                  <a:avLst/>
                </a:prstGeom>
                <a:solidFill>
                  <a:srgbClr val="FD8D62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79" name="Oval 278">
                  <a:extLst>
                    <a:ext uri="{FF2B5EF4-FFF2-40B4-BE49-F238E27FC236}">
                      <a16:creationId xmlns:a16="http://schemas.microsoft.com/office/drawing/2014/main" id="{BCB832A8-E783-B349-92A5-5FB8C80B9C4E}"/>
                    </a:ext>
                  </a:extLst>
                </p:cNvPr>
                <p:cNvSpPr/>
                <p:nvPr/>
              </p:nvSpPr>
              <p:spPr>
                <a:xfrm rot="5400000">
                  <a:off x="3743102" y="3857363"/>
                  <a:ext cx="127195" cy="127195"/>
                </a:xfrm>
                <a:prstGeom prst="ellipse">
                  <a:avLst/>
                </a:prstGeom>
                <a:solidFill>
                  <a:srgbClr val="E78AC3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80" name="Oval 279">
                  <a:extLst>
                    <a:ext uri="{FF2B5EF4-FFF2-40B4-BE49-F238E27FC236}">
                      <a16:creationId xmlns:a16="http://schemas.microsoft.com/office/drawing/2014/main" id="{799E5216-5E43-0D46-B9BD-3D623081C021}"/>
                    </a:ext>
                  </a:extLst>
                </p:cNvPr>
                <p:cNvSpPr/>
                <p:nvPr/>
              </p:nvSpPr>
              <p:spPr>
                <a:xfrm rot="5400000">
                  <a:off x="3702784" y="3817045"/>
                  <a:ext cx="207831" cy="207831"/>
                </a:xfrm>
                <a:prstGeom prst="ellipse">
                  <a:avLst/>
                </a:prstGeom>
                <a:solidFill>
                  <a:srgbClr val="E78AC3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81" name="Oval 280">
                  <a:extLst>
                    <a:ext uri="{FF2B5EF4-FFF2-40B4-BE49-F238E27FC236}">
                      <a16:creationId xmlns:a16="http://schemas.microsoft.com/office/drawing/2014/main" id="{0B4ED813-2EA9-2548-AD11-D130F60F8C98}"/>
                    </a:ext>
                  </a:extLst>
                </p:cNvPr>
                <p:cNvSpPr/>
                <p:nvPr/>
              </p:nvSpPr>
              <p:spPr>
                <a:xfrm rot="5400000">
                  <a:off x="3776716" y="3890977"/>
                  <a:ext cx="59967" cy="59967"/>
                </a:xfrm>
                <a:prstGeom prst="ellipse">
                  <a:avLst/>
                </a:prstGeom>
                <a:solidFill>
                  <a:srgbClr val="E78AC3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</p:grp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32C6C26-BE1A-6948-8CB7-7BA4DDBDC4AF}"/>
                  </a:ext>
                </a:extLst>
              </p:cNvPr>
              <p:cNvSpPr txBox="1"/>
              <p:nvPr/>
            </p:nvSpPr>
            <p:spPr>
              <a:xfrm>
                <a:off x="4291666" y="4074017"/>
                <a:ext cx="95731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800" dirty="0">
                    <a:latin typeface="Helvetica" pitchFamily="2" charset="0"/>
                  </a:rPr>
                  <a:t>Presynaptic cell j</a:t>
                </a:r>
              </a:p>
            </p:txBody>
          </p:sp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51B3C599-B306-6F4B-9FD0-378A67504ADE}"/>
                  </a:ext>
                </a:extLst>
              </p:cNvPr>
              <p:cNvSpPr txBox="1"/>
              <p:nvPr/>
            </p:nvSpPr>
            <p:spPr>
              <a:xfrm rot="16200000">
                <a:off x="3422928" y="3230015"/>
                <a:ext cx="100380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800" dirty="0">
                    <a:latin typeface="Helvetica" pitchFamily="2" charset="0"/>
                  </a:rPr>
                  <a:t>Postsynaptic cell </a:t>
                </a:r>
                <a:r>
                  <a:rPr lang="en-GB" sz="800" dirty="0" err="1">
                    <a:latin typeface="Helvetica" pitchFamily="2" charset="0"/>
                  </a:rPr>
                  <a:t>i</a:t>
                </a:r>
                <a:endParaRPr lang="en-GB" sz="800" dirty="0">
                  <a:latin typeface="Helvetica" pitchFamily="2" charset="0"/>
                </a:endParaRPr>
              </a:p>
            </p:txBody>
          </p:sp>
        </p:grp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7C8CF41C-6EDA-BD4F-BD72-F73270286D6E}"/>
                </a:ext>
              </a:extLst>
            </p:cNvPr>
            <p:cNvSpPr txBox="1"/>
            <p:nvPr/>
          </p:nvSpPr>
          <p:spPr>
            <a:xfrm>
              <a:off x="3945783" y="2556000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d</a:t>
              </a:r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737B2161-BCCE-3B40-8D4B-B043DAF8B31A}"/>
                </a:ext>
              </a:extLst>
            </p:cNvPr>
            <p:cNvGrpSpPr/>
            <p:nvPr/>
          </p:nvGrpSpPr>
          <p:grpSpPr>
            <a:xfrm>
              <a:off x="5564607" y="2556000"/>
              <a:ext cx="1492433" cy="436110"/>
              <a:chOff x="5541744" y="2460135"/>
              <a:chExt cx="1492433" cy="436110"/>
            </a:xfrm>
          </p:grpSpPr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79896E2C-5EE7-EE46-9849-8715A361D096}"/>
                  </a:ext>
                </a:extLst>
              </p:cNvPr>
              <p:cNvSpPr txBox="1"/>
              <p:nvPr/>
            </p:nvSpPr>
            <p:spPr>
              <a:xfrm>
                <a:off x="5725554" y="2496135"/>
                <a:ext cx="130862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>
                    <a:latin typeface="Helvetica" pitchFamily="2" charset="0"/>
                  </a:rPr>
                  <a:t>Successor matrix,</a:t>
                </a:r>
                <a:r>
                  <a:rPr lang="en-GB" sz="1000" dirty="0">
                    <a:solidFill>
                      <a:srgbClr val="66C3A4"/>
                    </a:solidFill>
                    <a:latin typeface="Helvetica" pitchFamily="2" charset="0"/>
                  </a:rPr>
                  <a:t> </a:t>
                </a:r>
                <a:r>
                  <a:rPr lang="en-GB" sz="1000" dirty="0" err="1">
                    <a:solidFill>
                      <a:srgbClr val="66C3A4"/>
                    </a:solidFill>
                    <a:latin typeface="Helvetica" pitchFamily="2" charset="0"/>
                  </a:rPr>
                  <a:t>M</a:t>
                </a:r>
                <a:r>
                  <a:rPr lang="en-GB" sz="1000" baseline="-25000" dirty="0" err="1">
                    <a:solidFill>
                      <a:srgbClr val="66C3A4"/>
                    </a:solidFill>
                    <a:latin typeface="Helvetica" pitchFamily="2" charset="0"/>
                  </a:rPr>
                  <a:t>ij</a:t>
                </a:r>
                <a:endParaRPr lang="en-GB" sz="1000" baseline="-25000" dirty="0">
                  <a:solidFill>
                    <a:srgbClr val="66C3A4"/>
                  </a:solidFill>
                  <a:latin typeface="Helvetica" pitchFamily="2" charset="0"/>
                </a:endParaRPr>
              </a:p>
            </p:txBody>
          </p:sp>
          <p:sp>
            <p:nvSpPr>
              <p:cNvPr id="295" name="TextBox 294">
                <a:extLst>
                  <a:ext uri="{FF2B5EF4-FFF2-40B4-BE49-F238E27FC236}">
                    <a16:creationId xmlns:a16="http://schemas.microsoft.com/office/drawing/2014/main" id="{65EFE1DA-DF59-524C-BBA1-79BCF806CB2E}"/>
                  </a:ext>
                </a:extLst>
              </p:cNvPr>
              <p:cNvSpPr txBox="1"/>
              <p:nvPr/>
            </p:nvSpPr>
            <p:spPr>
              <a:xfrm>
                <a:off x="5541744" y="2460135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 dirty="0">
                    <a:latin typeface="Helvetica" pitchFamily="2" charset="0"/>
                  </a:rPr>
                  <a:t>e</a:t>
                </a:r>
              </a:p>
            </p:txBody>
          </p:sp>
        </p:grp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B864C9E-0BBB-424A-B363-5AA1B7AFFD90}"/>
                </a:ext>
              </a:extLst>
            </p:cNvPr>
            <p:cNvSpPr/>
            <p:nvPr/>
          </p:nvSpPr>
          <p:spPr>
            <a:xfrm>
              <a:off x="4641170" y="512217"/>
              <a:ext cx="2310180" cy="521587"/>
            </a:xfrm>
            <a:prstGeom prst="ellipse">
              <a:avLst/>
            </a:prstGeom>
            <a:solidFill>
              <a:srgbClr val="E78AC3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6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33378F5-8F83-6849-B64A-049F79E0B4CF}"/>
                </a:ext>
              </a:extLst>
            </p:cNvPr>
            <p:cNvSpPr/>
            <p:nvPr/>
          </p:nvSpPr>
          <p:spPr>
            <a:xfrm>
              <a:off x="3305619" y="512217"/>
              <a:ext cx="2310180" cy="521587"/>
            </a:xfrm>
            <a:prstGeom prst="ellipse">
              <a:avLst/>
            </a:prstGeom>
            <a:solidFill>
              <a:srgbClr val="FD8D62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6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CB10390-709B-914D-9C29-6782FD13BA59}"/>
                </a:ext>
              </a:extLst>
            </p:cNvPr>
            <p:cNvSpPr/>
            <p:nvPr/>
          </p:nvSpPr>
          <p:spPr>
            <a:xfrm>
              <a:off x="1957346" y="512217"/>
              <a:ext cx="2310180" cy="521587"/>
            </a:xfrm>
            <a:prstGeom prst="ellipse">
              <a:avLst/>
            </a:prstGeom>
            <a:solidFill>
              <a:srgbClr val="8DA0CC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6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0F2D7BE-ADFF-A849-BEE5-CD8B75AC1506}"/>
                </a:ext>
              </a:extLst>
            </p:cNvPr>
            <p:cNvSpPr/>
            <p:nvPr/>
          </p:nvSpPr>
          <p:spPr>
            <a:xfrm>
              <a:off x="621795" y="512218"/>
              <a:ext cx="2310180" cy="521587"/>
            </a:xfrm>
            <a:prstGeom prst="ellipse">
              <a:avLst/>
            </a:prstGeom>
            <a:solidFill>
              <a:srgbClr val="66C3A4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6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E1C4466-FB7F-D943-80DA-15C478796B64}"/>
                </a:ext>
              </a:extLst>
            </p:cNvPr>
            <p:cNvSpPr/>
            <p:nvPr/>
          </p:nvSpPr>
          <p:spPr>
            <a:xfrm>
              <a:off x="5089328" y="613400"/>
              <a:ext cx="1413863" cy="319219"/>
            </a:xfrm>
            <a:prstGeom prst="ellipse">
              <a:avLst/>
            </a:prstGeom>
            <a:solidFill>
              <a:srgbClr val="E78AC3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6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2A5710B-4C0A-4E41-8EDF-799E1AC1D6C4}"/>
                </a:ext>
              </a:extLst>
            </p:cNvPr>
            <p:cNvSpPr/>
            <p:nvPr/>
          </p:nvSpPr>
          <p:spPr>
            <a:xfrm>
              <a:off x="3753777" y="613400"/>
              <a:ext cx="1413863" cy="319219"/>
            </a:xfrm>
            <a:prstGeom prst="ellipse">
              <a:avLst/>
            </a:prstGeom>
            <a:solidFill>
              <a:srgbClr val="FD8D62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6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27DC324-0826-7040-A50E-C46AE9CCCA8D}"/>
                </a:ext>
              </a:extLst>
            </p:cNvPr>
            <p:cNvSpPr/>
            <p:nvPr/>
          </p:nvSpPr>
          <p:spPr>
            <a:xfrm>
              <a:off x="2405504" y="613400"/>
              <a:ext cx="1413863" cy="319219"/>
            </a:xfrm>
            <a:prstGeom prst="ellipse">
              <a:avLst/>
            </a:prstGeom>
            <a:solidFill>
              <a:srgbClr val="8DA0CC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6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6D8ABE6-2DC8-5F49-83C0-8831B3F5E3A3}"/>
                </a:ext>
              </a:extLst>
            </p:cNvPr>
            <p:cNvSpPr/>
            <p:nvPr/>
          </p:nvSpPr>
          <p:spPr>
            <a:xfrm>
              <a:off x="1069953" y="613402"/>
              <a:ext cx="1413863" cy="319219"/>
            </a:xfrm>
            <a:prstGeom prst="ellipse">
              <a:avLst/>
            </a:prstGeom>
            <a:solidFill>
              <a:srgbClr val="66C3A4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6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1D50F97-C854-4F40-80B4-BD068E8A0B67}"/>
                </a:ext>
              </a:extLst>
            </p:cNvPr>
            <p:cNvSpPr/>
            <p:nvPr/>
          </p:nvSpPr>
          <p:spPr>
            <a:xfrm>
              <a:off x="5462971" y="697761"/>
              <a:ext cx="666578" cy="150498"/>
            </a:xfrm>
            <a:prstGeom prst="ellipse">
              <a:avLst/>
            </a:prstGeom>
            <a:solidFill>
              <a:srgbClr val="E78A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6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6FDA9B8-EAD8-394F-96FF-CC7ADADC9777}"/>
                </a:ext>
              </a:extLst>
            </p:cNvPr>
            <p:cNvSpPr/>
            <p:nvPr/>
          </p:nvSpPr>
          <p:spPr>
            <a:xfrm>
              <a:off x="4127420" y="697761"/>
              <a:ext cx="666578" cy="150498"/>
            </a:xfrm>
            <a:prstGeom prst="ellipse">
              <a:avLst/>
            </a:prstGeom>
            <a:solidFill>
              <a:srgbClr val="FD8D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6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61B9D0B-B0B3-AB47-87A5-4A8399C18ECC}"/>
                </a:ext>
              </a:extLst>
            </p:cNvPr>
            <p:cNvSpPr/>
            <p:nvPr/>
          </p:nvSpPr>
          <p:spPr>
            <a:xfrm>
              <a:off x="2779147" y="697761"/>
              <a:ext cx="666578" cy="150498"/>
            </a:xfrm>
            <a:prstGeom prst="ellipse">
              <a:avLst/>
            </a:prstGeom>
            <a:solidFill>
              <a:srgbClr val="8DA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6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B44D5A6-46D6-5A4B-8C8F-D3DBC324001F}"/>
                </a:ext>
              </a:extLst>
            </p:cNvPr>
            <p:cNvSpPr/>
            <p:nvPr/>
          </p:nvSpPr>
          <p:spPr>
            <a:xfrm>
              <a:off x="1443597" y="697762"/>
              <a:ext cx="666578" cy="150498"/>
            </a:xfrm>
            <a:prstGeom prst="ellipse">
              <a:avLst/>
            </a:prstGeom>
            <a:solidFill>
              <a:srgbClr val="66C3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6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3D5FE05-CF66-9C4B-B025-1DF06A8A58A5}"/>
                </a:ext>
              </a:extLst>
            </p:cNvPr>
            <p:cNvSpPr/>
            <p:nvPr/>
          </p:nvSpPr>
          <p:spPr>
            <a:xfrm>
              <a:off x="595271" y="932624"/>
              <a:ext cx="6387941" cy="1915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6" dirty="0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3AC1CEEA-AA53-2B46-BABB-3D592EFA04B5}"/>
                </a:ext>
              </a:extLst>
            </p:cNvPr>
            <p:cNvSpPr/>
            <p:nvPr/>
          </p:nvSpPr>
          <p:spPr>
            <a:xfrm>
              <a:off x="6888771" y="607561"/>
              <a:ext cx="245085" cy="3815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6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69BF0E9B-506C-F444-83DD-F2432065DAF2}"/>
                </a:ext>
              </a:extLst>
            </p:cNvPr>
            <p:cNvSpPr/>
            <p:nvPr/>
          </p:nvSpPr>
          <p:spPr>
            <a:xfrm>
              <a:off x="1325237" y="677628"/>
              <a:ext cx="1389756" cy="122402"/>
            </a:xfrm>
            <a:custGeom>
              <a:avLst/>
              <a:gdLst>
                <a:gd name="connsiteX0" fmla="*/ 0 w 2165685"/>
                <a:gd name="connsiteY0" fmla="*/ 117456 h 190741"/>
                <a:gd name="connsiteX1" fmla="*/ 304800 w 2165685"/>
                <a:gd name="connsiteY1" fmla="*/ 53288 h 190741"/>
                <a:gd name="connsiteX2" fmla="*/ 753979 w 2165685"/>
                <a:gd name="connsiteY2" fmla="*/ 5162 h 190741"/>
                <a:gd name="connsiteX3" fmla="*/ 1620253 w 2165685"/>
                <a:gd name="connsiteY3" fmla="*/ 181625 h 190741"/>
                <a:gd name="connsiteX4" fmla="*/ 2165685 w 2165685"/>
                <a:gd name="connsiteY4" fmla="*/ 149541 h 190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5685" h="190741">
                  <a:moveTo>
                    <a:pt x="0" y="117456"/>
                  </a:moveTo>
                  <a:cubicBezTo>
                    <a:pt x="89568" y="94730"/>
                    <a:pt x="179137" y="72004"/>
                    <a:pt x="304800" y="53288"/>
                  </a:cubicBezTo>
                  <a:cubicBezTo>
                    <a:pt x="430463" y="34572"/>
                    <a:pt x="534737" y="-16228"/>
                    <a:pt x="753979" y="5162"/>
                  </a:cubicBezTo>
                  <a:cubicBezTo>
                    <a:pt x="973221" y="26551"/>
                    <a:pt x="1384969" y="157562"/>
                    <a:pt x="1620253" y="181625"/>
                  </a:cubicBezTo>
                  <a:cubicBezTo>
                    <a:pt x="1855537" y="205688"/>
                    <a:pt x="2010611" y="177614"/>
                    <a:pt x="2165685" y="149541"/>
                  </a:cubicBezTo>
                </a:path>
              </a:pathLst>
            </a:custGeom>
            <a:noFill/>
            <a:ln w="25400">
              <a:solidFill>
                <a:srgbClr val="363535"/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6"/>
            </a:p>
          </p:txBody>
        </p:sp>
        <p:pic>
          <p:nvPicPr>
            <p:cNvPr id="367" name="Graphic 366" descr="Close with solid fill">
              <a:extLst>
                <a:ext uri="{FF2B5EF4-FFF2-40B4-BE49-F238E27FC236}">
                  <a16:creationId xmlns:a16="http://schemas.microsoft.com/office/drawing/2014/main" id="{10681E3F-844A-AB4F-B79D-564EE9B7E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701102" y="697675"/>
              <a:ext cx="144000" cy="144000"/>
            </a:xfrm>
            <a:prstGeom prst="rect">
              <a:avLst/>
            </a:prstGeom>
          </p:spPr>
        </p:pic>
        <p:pic>
          <p:nvPicPr>
            <p:cNvPr id="369" name="Graphic 368" descr="Close with solid fill">
              <a:extLst>
                <a:ext uri="{FF2B5EF4-FFF2-40B4-BE49-F238E27FC236}">
                  <a16:creationId xmlns:a16="http://schemas.microsoft.com/office/drawing/2014/main" id="{76C3BEF6-10E8-D240-AD35-57EEE3DC207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032218" y="697560"/>
              <a:ext cx="144000" cy="144000"/>
            </a:xfrm>
            <a:prstGeom prst="rect">
              <a:avLst/>
            </a:prstGeom>
          </p:spPr>
        </p:pic>
        <p:pic>
          <p:nvPicPr>
            <p:cNvPr id="370" name="Graphic 369" descr="Close with solid fill">
              <a:extLst>
                <a:ext uri="{FF2B5EF4-FFF2-40B4-BE49-F238E27FC236}">
                  <a16:creationId xmlns:a16="http://schemas.microsoft.com/office/drawing/2014/main" id="{775FF0AD-5D08-5641-8037-FCCCE67FCA3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398131" y="701906"/>
              <a:ext cx="144000" cy="144000"/>
            </a:xfrm>
            <a:prstGeom prst="rect">
              <a:avLst/>
            </a:prstGeom>
          </p:spPr>
        </p:pic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BAFA5FB1-E671-6647-BE64-64BB7A8ECCAD}"/>
                </a:ext>
              </a:extLst>
            </p:cNvPr>
            <p:cNvSpPr/>
            <p:nvPr/>
          </p:nvSpPr>
          <p:spPr>
            <a:xfrm>
              <a:off x="459518" y="565195"/>
              <a:ext cx="245085" cy="3815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6" dirty="0"/>
            </a:p>
          </p:txBody>
        </p:sp>
        <p:pic>
          <p:nvPicPr>
            <p:cNvPr id="371" name="Graphic 370" descr="Close with solid fill">
              <a:extLst>
                <a:ext uri="{FF2B5EF4-FFF2-40B4-BE49-F238E27FC236}">
                  <a16:creationId xmlns:a16="http://schemas.microsoft.com/office/drawing/2014/main" id="{465106D1-94BD-3F4E-91C4-256479F0E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708054" y="699733"/>
              <a:ext cx="144000" cy="144000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0792E70E-8FA5-DB41-9E4C-C48946661D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5186961">
              <a:off x="934274" y="496455"/>
              <a:ext cx="186397" cy="552705"/>
            </a:xfrm>
            <a:prstGeom prst="rect">
              <a:avLst/>
            </a:prstGeom>
          </p:spPr>
        </p:pic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C4C0C2EA-2E74-FF44-ACFD-CF8BBDBCE6C0}"/>
                </a:ext>
              </a:extLst>
            </p:cNvPr>
            <p:cNvSpPr/>
            <p:nvPr/>
          </p:nvSpPr>
          <p:spPr>
            <a:xfrm>
              <a:off x="617360" y="365272"/>
              <a:ext cx="6387941" cy="2422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6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F0E3848-9F07-4142-BA6E-3F9C395FDD04}"/>
                </a:ext>
              </a:extLst>
            </p:cNvPr>
            <p:cNvSpPr/>
            <p:nvPr/>
          </p:nvSpPr>
          <p:spPr>
            <a:xfrm>
              <a:off x="702996" y="613404"/>
              <a:ext cx="6175222" cy="319219"/>
            </a:xfrm>
            <a:prstGeom prst="rect">
              <a:avLst/>
            </a:prstGeom>
            <a:noFill/>
            <a:ln w="381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6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778A02D-8D66-D547-B856-B22164C5B2CE}"/>
                </a:ext>
              </a:extLst>
            </p:cNvPr>
            <p:cNvSpPr txBox="1"/>
            <p:nvPr/>
          </p:nvSpPr>
          <p:spPr>
            <a:xfrm>
              <a:off x="425818" y="49011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a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3CD25169-0A36-9749-B83B-900FC9C2D59F}"/>
                </a:ext>
              </a:extLst>
            </p:cNvPr>
            <p:cNvGrpSpPr/>
            <p:nvPr/>
          </p:nvGrpSpPr>
          <p:grpSpPr>
            <a:xfrm>
              <a:off x="664870" y="1072110"/>
              <a:ext cx="6202370" cy="1402938"/>
              <a:chOff x="962357" y="1184533"/>
              <a:chExt cx="5579845" cy="1262127"/>
            </a:xfrm>
          </p:grpSpPr>
          <p:pic>
            <p:nvPicPr>
              <p:cNvPr id="182" name="Picture 181">
                <a:extLst>
                  <a:ext uri="{FF2B5EF4-FFF2-40B4-BE49-F238E27FC236}">
                    <a16:creationId xmlns:a16="http://schemas.microsoft.com/office/drawing/2014/main" id="{0F44DE64-83AA-B047-BE73-E6E7B92E91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63165" y="2076065"/>
                <a:ext cx="5568719" cy="359094"/>
              </a:xfrm>
              <a:prstGeom prst="rect">
                <a:avLst/>
              </a:prstGeom>
            </p:spPr>
          </p:pic>
          <p:pic>
            <p:nvPicPr>
              <p:cNvPr id="184" name="Picture 183">
                <a:extLst>
                  <a:ext uri="{FF2B5EF4-FFF2-40B4-BE49-F238E27FC236}">
                    <a16:creationId xmlns:a16="http://schemas.microsoft.com/office/drawing/2014/main" id="{0A95B6BB-D404-194B-A4A6-6596BF80F9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62357" y="1778929"/>
                <a:ext cx="5575757" cy="359548"/>
              </a:xfrm>
              <a:prstGeom prst="rect">
                <a:avLst/>
              </a:prstGeom>
            </p:spPr>
          </p:pic>
          <p:pic>
            <p:nvPicPr>
              <p:cNvPr id="186" name="Picture 185">
                <a:extLst>
                  <a:ext uri="{FF2B5EF4-FFF2-40B4-BE49-F238E27FC236}">
                    <a16:creationId xmlns:a16="http://schemas.microsoft.com/office/drawing/2014/main" id="{036E9DDC-4C55-EF4A-8603-A136463B95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62357" y="1481731"/>
                <a:ext cx="5575757" cy="359548"/>
              </a:xfrm>
              <a:prstGeom prst="rect">
                <a:avLst/>
              </a:prstGeom>
            </p:spPr>
          </p:pic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24E607A-291D-C84A-A624-4700921AB3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6657" y="2446660"/>
                <a:ext cx="5544563" cy="0"/>
              </a:xfrm>
              <a:prstGeom prst="line">
                <a:avLst/>
              </a:prstGeom>
              <a:ln w="31750">
                <a:solidFill>
                  <a:srgbClr val="A9A9A9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269D66B5-EFE9-B543-9C5B-54F721F6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2326" y="1250036"/>
                <a:ext cx="0" cy="1190083"/>
              </a:xfrm>
              <a:prstGeom prst="line">
                <a:avLst/>
              </a:prstGeom>
              <a:ln w="12700">
                <a:solidFill>
                  <a:srgbClr val="A9A9A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AFCEFD67-BA7D-D048-969C-511B56F71B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7858" y="1250036"/>
                <a:ext cx="0" cy="1190083"/>
              </a:xfrm>
              <a:prstGeom prst="line">
                <a:avLst/>
              </a:prstGeom>
              <a:ln w="12700">
                <a:solidFill>
                  <a:srgbClr val="A9A9A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0EB1538D-8DE3-F148-8E83-E9E6F028A6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83390" y="1250036"/>
                <a:ext cx="0" cy="1190083"/>
              </a:xfrm>
              <a:prstGeom prst="line">
                <a:avLst/>
              </a:prstGeom>
              <a:ln w="12700">
                <a:solidFill>
                  <a:srgbClr val="A9A9A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34403464-63EA-BC47-854E-DE53840299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8922" y="1250036"/>
                <a:ext cx="0" cy="1190083"/>
              </a:xfrm>
              <a:prstGeom prst="line">
                <a:avLst/>
              </a:prstGeom>
              <a:ln w="12700">
                <a:solidFill>
                  <a:srgbClr val="A9A9A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DD2BEBF8-193B-7B42-8113-DA87920E37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74129" y="1250036"/>
                <a:ext cx="0" cy="1190083"/>
              </a:xfrm>
              <a:prstGeom prst="line">
                <a:avLst/>
              </a:prstGeom>
              <a:ln w="12700">
                <a:solidFill>
                  <a:srgbClr val="A9A9A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91F1C68E-63E2-2E42-A723-89446FDA5B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69336" y="1250036"/>
                <a:ext cx="0" cy="1190083"/>
              </a:xfrm>
              <a:prstGeom prst="line">
                <a:avLst/>
              </a:prstGeom>
              <a:ln w="12700">
                <a:solidFill>
                  <a:srgbClr val="A9A9A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3C20DE3D-694B-F54A-9EE0-8DBC535D85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64542" y="1250036"/>
                <a:ext cx="0" cy="1190083"/>
              </a:xfrm>
              <a:prstGeom prst="line">
                <a:avLst/>
              </a:prstGeom>
              <a:ln w="12700">
                <a:solidFill>
                  <a:srgbClr val="A9A9A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4245355-A7C2-C24C-8716-84C7F64BEE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61049" y="1250036"/>
                <a:ext cx="0" cy="1190083"/>
              </a:xfrm>
              <a:prstGeom prst="line">
                <a:avLst/>
              </a:prstGeom>
              <a:ln w="12700">
                <a:solidFill>
                  <a:srgbClr val="A9A9A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9DDB069C-5248-F343-8977-986EABFF14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6581" y="1250036"/>
                <a:ext cx="0" cy="1190083"/>
              </a:xfrm>
              <a:prstGeom prst="line">
                <a:avLst/>
              </a:prstGeom>
              <a:ln w="12700">
                <a:solidFill>
                  <a:srgbClr val="A9A9A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95BD418A-0C3D-F54C-844C-4911008CE4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1788" y="1250036"/>
                <a:ext cx="0" cy="1190083"/>
              </a:xfrm>
              <a:prstGeom prst="line">
                <a:avLst/>
              </a:prstGeom>
              <a:ln w="12700">
                <a:solidFill>
                  <a:srgbClr val="A9A9A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81E39F52-1339-1241-899A-29B9A87CBA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46995" y="1250036"/>
                <a:ext cx="0" cy="1190083"/>
              </a:xfrm>
              <a:prstGeom prst="line">
                <a:avLst/>
              </a:prstGeom>
              <a:ln w="12700">
                <a:solidFill>
                  <a:srgbClr val="A9A9A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51CA9C64-623D-554F-818D-98E0DD2023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8567" y="1278006"/>
                <a:ext cx="0" cy="166265"/>
              </a:xfrm>
              <a:prstGeom prst="line">
                <a:avLst/>
              </a:prstGeom>
              <a:ln w="2540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B0A48CAE-99D2-DA48-8985-F4D723F4E2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21563" y="1278006"/>
                <a:ext cx="0" cy="166265"/>
              </a:xfrm>
              <a:prstGeom prst="line">
                <a:avLst/>
              </a:prstGeom>
              <a:ln w="2540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AF1D4BE7-E416-C446-B6FD-259D309F5A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7493" y="1278006"/>
                <a:ext cx="0" cy="166265"/>
              </a:xfrm>
              <a:prstGeom prst="line">
                <a:avLst/>
              </a:prstGeom>
              <a:ln w="2540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DCF95EE0-8C5C-134C-9E25-2E7A8B925F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6419" y="1278006"/>
                <a:ext cx="0" cy="166265"/>
              </a:xfrm>
              <a:prstGeom prst="line">
                <a:avLst/>
              </a:prstGeom>
              <a:ln w="2540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CB28F680-BDDE-CB42-8917-27EC9AC51D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9151" y="1278006"/>
                <a:ext cx="0" cy="166265"/>
              </a:xfrm>
              <a:prstGeom prst="line">
                <a:avLst/>
              </a:prstGeom>
              <a:ln w="2540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F417BE47-B9FD-CB40-B381-9B704006EB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4458" y="1278006"/>
                <a:ext cx="0" cy="166265"/>
              </a:xfrm>
              <a:prstGeom prst="line">
                <a:avLst/>
              </a:prstGeom>
              <a:ln w="2540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D9A2794B-B5D8-3347-A7DC-81993CEBFE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9909" y="1278006"/>
                <a:ext cx="0" cy="166265"/>
              </a:xfrm>
              <a:prstGeom prst="line">
                <a:avLst/>
              </a:prstGeom>
              <a:ln w="2540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D86D522A-B1F8-C748-8117-8120406372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8834" y="1278006"/>
                <a:ext cx="0" cy="166265"/>
              </a:xfrm>
              <a:prstGeom prst="line">
                <a:avLst/>
              </a:prstGeom>
              <a:ln w="2540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70172789-9C5C-B349-A5CE-3E15ECED08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7760" y="1278006"/>
                <a:ext cx="0" cy="166265"/>
              </a:xfrm>
              <a:prstGeom prst="line">
                <a:avLst/>
              </a:prstGeom>
              <a:ln w="2540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A4EA44E3-0CF7-F248-93BB-3122CBC394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9226" y="1278006"/>
                <a:ext cx="0" cy="166265"/>
              </a:xfrm>
              <a:prstGeom prst="line">
                <a:avLst/>
              </a:prstGeom>
              <a:ln w="2540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BC4136B4-A85E-1E48-B661-0EB28CB4BB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85713" y="1278006"/>
                <a:ext cx="0" cy="166265"/>
              </a:xfrm>
              <a:prstGeom prst="line">
                <a:avLst/>
              </a:prstGeom>
              <a:ln w="2540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2BDB5A53-45AD-7143-8AEF-F5D5089DCE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4639" y="1278006"/>
                <a:ext cx="0" cy="166265"/>
              </a:xfrm>
              <a:prstGeom prst="line">
                <a:avLst/>
              </a:prstGeom>
              <a:ln w="2540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B8FC6987-87EC-6F44-83BB-7167FDAB4D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84678" y="1278006"/>
                <a:ext cx="0" cy="166265"/>
              </a:xfrm>
              <a:prstGeom prst="line">
                <a:avLst/>
              </a:prstGeom>
              <a:ln w="2540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10039DB1-12E5-AB48-A8EC-8076E43EE5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2984" y="1278006"/>
                <a:ext cx="0" cy="166265"/>
              </a:xfrm>
              <a:prstGeom prst="line">
                <a:avLst/>
              </a:prstGeom>
              <a:ln w="2540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DD3C0129-7B03-7246-A16F-13749BE07F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5246" y="1278006"/>
                <a:ext cx="0" cy="166265"/>
              </a:xfrm>
              <a:prstGeom prst="line">
                <a:avLst/>
              </a:prstGeom>
              <a:ln w="2540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F91DEBC1-E9FB-884F-981B-0EA9DEEFC8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95196" y="1278006"/>
                <a:ext cx="0" cy="166265"/>
              </a:xfrm>
              <a:prstGeom prst="line">
                <a:avLst/>
              </a:prstGeom>
              <a:ln w="2540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64BAC464-26F4-6443-9FBD-1A2BAE8276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9177" y="1584313"/>
                <a:ext cx="0" cy="166265"/>
              </a:xfrm>
              <a:prstGeom prst="line">
                <a:avLst/>
              </a:prstGeom>
              <a:ln w="2540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9C30E772-361A-0F42-B427-FAFE9B0A56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2173" y="1584313"/>
                <a:ext cx="0" cy="166265"/>
              </a:xfrm>
              <a:prstGeom prst="line">
                <a:avLst/>
              </a:prstGeom>
              <a:ln w="2540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BFE08750-9937-2B45-B87A-CE028BEBFA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88103" y="1584313"/>
                <a:ext cx="0" cy="166265"/>
              </a:xfrm>
              <a:prstGeom prst="line">
                <a:avLst/>
              </a:prstGeom>
              <a:ln w="2540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F1D15E26-CE67-DC47-854D-AE1E88876F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17029" y="1584313"/>
                <a:ext cx="0" cy="166265"/>
              </a:xfrm>
              <a:prstGeom prst="line">
                <a:avLst/>
              </a:prstGeom>
              <a:ln w="2540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AC699B80-0764-7D42-8C2A-623CBC8EA8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9761" y="1584313"/>
                <a:ext cx="0" cy="166265"/>
              </a:xfrm>
              <a:prstGeom prst="line">
                <a:avLst/>
              </a:prstGeom>
              <a:ln w="2540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E5FF65AB-250D-A545-A208-F4B0CCF853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65068" y="1584313"/>
                <a:ext cx="0" cy="166265"/>
              </a:xfrm>
              <a:prstGeom prst="line">
                <a:avLst/>
              </a:prstGeom>
              <a:ln w="2540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CC6FAB64-6157-3F40-A1BB-F0F1E19B52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0519" y="1584313"/>
                <a:ext cx="0" cy="166265"/>
              </a:xfrm>
              <a:prstGeom prst="line">
                <a:avLst/>
              </a:prstGeom>
              <a:ln w="2540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8B858776-FA5D-E747-BFB4-F4AF191DA5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9444" y="1584313"/>
                <a:ext cx="0" cy="166265"/>
              </a:xfrm>
              <a:prstGeom prst="line">
                <a:avLst/>
              </a:prstGeom>
              <a:ln w="2540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8EAB3740-B3FA-A947-9D0B-8C7A8B85AA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8370" y="1584313"/>
                <a:ext cx="0" cy="166265"/>
              </a:xfrm>
              <a:prstGeom prst="line">
                <a:avLst/>
              </a:prstGeom>
              <a:ln w="2540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EA707640-6EAE-F64D-8054-A3634D2276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79836" y="1584313"/>
                <a:ext cx="0" cy="166265"/>
              </a:xfrm>
              <a:prstGeom prst="line">
                <a:avLst/>
              </a:prstGeom>
              <a:ln w="2540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A73A35A2-7494-9B41-9CB5-DC7C1962A9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6323" y="1584313"/>
                <a:ext cx="0" cy="166265"/>
              </a:xfrm>
              <a:prstGeom prst="line">
                <a:avLst/>
              </a:prstGeom>
              <a:ln w="2540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8E786CF9-5E81-B440-8C72-9468023567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5249" y="1584313"/>
                <a:ext cx="0" cy="166265"/>
              </a:xfrm>
              <a:prstGeom prst="line">
                <a:avLst/>
              </a:prstGeom>
              <a:ln w="2540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59E4C2A2-8AA1-4344-9701-3004095E1A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5288" y="1584313"/>
                <a:ext cx="0" cy="166265"/>
              </a:xfrm>
              <a:prstGeom prst="line">
                <a:avLst/>
              </a:prstGeom>
              <a:ln w="2540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7CBC9A24-2F20-6E4E-82B1-7E5760F094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53594" y="1584313"/>
                <a:ext cx="0" cy="166265"/>
              </a:xfrm>
              <a:prstGeom prst="line">
                <a:avLst/>
              </a:prstGeom>
              <a:ln w="2540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A52EA039-C36C-B84F-A353-F3B7DE8C05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5856" y="1584313"/>
                <a:ext cx="0" cy="166265"/>
              </a:xfrm>
              <a:prstGeom prst="line">
                <a:avLst/>
              </a:prstGeom>
              <a:ln w="2540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D859EFF9-7420-0249-B46B-54E743489E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5806" y="1584313"/>
                <a:ext cx="0" cy="166265"/>
              </a:xfrm>
              <a:prstGeom prst="line">
                <a:avLst/>
              </a:prstGeom>
              <a:ln w="2540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038F696E-84F1-764B-9A8E-ECA5626CA4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55972" y="1584313"/>
                <a:ext cx="0" cy="166265"/>
              </a:xfrm>
              <a:prstGeom prst="line">
                <a:avLst/>
              </a:prstGeom>
              <a:ln w="2540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2F570820-0720-4D47-B89B-0735C94478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9046" y="1584313"/>
                <a:ext cx="0" cy="166265"/>
              </a:xfrm>
              <a:prstGeom prst="line">
                <a:avLst/>
              </a:prstGeom>
              <a:ln w="2540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95363D9B-0511-174C-8691-D40CA3292B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49787" y="1877586"/>
                <a:ext cx="0" cy="166265"/>
              </a:xfrm>
              <a:prstGeom prst="line">
                <a:avLst/>
              </a:prstGeom>
              <a:ln w="2540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FAAF5307-9DB2-B444-AF15-ACAC625B45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02783" y="1877586"/>
                <a:ext cx="0" cy="166265"/>
              </a:xfrm>
              <a:prstGeom prst="line">
                <a:avLst/>
              </a:prstGeom>
              <a:ln w="2540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022BAE39-8986-A84D-9427-4BBF445775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8713" y="1877586"/>
                <a:ext cx="0" cy="166265"/>
              </a:xfrm>
              <a:prstGeom prst="line">
                <a:avLst/>
              </a:prstGeom>
              <a:ln w="2540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7999B90F-F82C-2E41-BF25-49CD2158CF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4156" y="1877586"/>
                <a:ext cx="0" cy="166265"/>
              </a:xfrm>
              <a:prstGeom prst="line">
                <a:avLst/>
              </a:prstGeom>
              <a:ln w="2540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21040914-A07E-6941-B134-7EF8705B81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0371" y="1877586"/>
                <a:ext cx="0" cy="166265"/>
              </a:xfrm>
              <a:prstGeom prst="line">
                <a:avLst/>
              </a:prstGeom>
              <a:ln w="2540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D6D7D35A-2C7C-5846-976E-EEF32ACAD3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6126" y="1877586"/>
                <a:ext cx="0" cy="166265"/>
              </a:xfrm>
              <a:prstGeom prst="line">
                <a:avLst/>
              </a:prstGeom>
              <a:ln w="2540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06A7C142-D7E2-724C-BDA5-539D3E6392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51129" y="1877586"/>
                <a:ext cx="0" cy="166265"/>
              </a:xfrm>
              <a:prstGeom prst="line">
                <a:avLst/>
              </a:prstGeom>
              <a:ln w="2540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728556BD-655F-1940-8F60-6614386A0F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80054" y="1877586"/>
                <a:ext cx="0" cy="166265"/>
              </a:xfrm>
              <a:prstGeom prst="line">
                <a:avLst/>
              </a:prstGeom>
              <a:ln w="2540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FBA9490F-661E-D948-9D7E-D302B3AFE2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5049" y="1877586"/>
                <a:ext cx="0" cy="166265"/>
              </a:xfrm>
              <a:prstGeom prst="line">
                <a:avLst/>
              </a:prstGeom>
              <a:ln w="2540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A5821266-DC5A-DD4F-9C11-00A4D6151E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0446" y="1877586"/>
                <a:ext cx="0" cy="166265"/>
              </a:xfrm>
              <a:prstGeom prst="line">
                <a:avLst/>
              </a:prstGeom>
              <a:ln w="2540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895EA082-F5DE-924C-852A-73222AF12C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9968" y="1877586"/>
                <a:ext cx="0" cy="166265"/>
              </a:xfrm>
              <a:prstGeom prst="line">
                <a:avLst/>
              </a:prstGeom>
              <a:ln w="2540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31A566CD-1FA0-6947-9CAB-82A8D9C5BB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5411" y="1877586"/>
                <a:ext cx="0" cy="166265"/>
              </a:xfrm>
              <a:prstGeom prst="line">
                <a:avLst/>
              </a:prstGeom>
              <a:ln w="2540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6537AD12-9363-744B-BD33-EDB46A9AE4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5898" y="1877586"/>
                <a:ext cx="0" cy="166265"/>
              </a:xfrm>
              <a:prstGeom prst="line">
                <a:avLst/>
              </a:prstGeom>
              <a:ln w="2540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A72FE54A-3FF5-EA46-81DC-E9C186E3F4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7687" y="1877586"/>
                <a:ext cx="0" cy="166265"/>
              </a:xfrm>
              <a:prstGeom prst="line">
                <a:avLst/>
              </a:prstGeom>
              <a:ln w="2540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D0FF332C-AE88-BB46-9523-94CE1FEC8E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78087" y="1877586"/>
                <a:ext cx="0" cy="166265"/>
              </a:xfrm>
              <a:prstGeom prst="line">
                <a:avLst/>
              </a:prstGeom>
              <a:ln w="2540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7DF02D24-3C33-B64F-B65D-2620B3D21D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76416" y="1877586"/>
                <a:ext cx="0" cy="166265"/>
              </a:xfrm>
              <a:prstGeom prst="line">
                <a:avLst/>
              </a:prstGeom>
              <a:ln w="2540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273B8D95-5B4C-F447-B6C7-46B94CBFC8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29824" y="1877586"/>
                <a:ext cx="0" cy="166265"/>
              </a:xfrm>
              <a:prstGeom prst="line">
                <a:avLst/>
              </a:prstGeom>
              <a:ln w="2540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FD852B45-181A-F24A-AEAE-8613F0BD79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59656" y="1877586"/>
                <a:ext cx="0" cy="166265"/>
              </a:xfrm>
              <a:prstGeom prst="line">
                <a:avLst/>
              </a:prstGeom>
              <a:ln w="2540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D1B7CB73-CBDE-BD45-BBB1-31D6F5897E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4065" y="1877586"/>
                <a:ext cx="0" cy="166265"/>
              </a:xfrm>
              <a:prstGeom prst="line">
                <a:avLst/>
              </a:prstGeom>
              <a:ln w="2540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8D88FC13-2D52-8A48-8FF4-C7D2D03F1D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6091" y="2185108"/>
                <a:ext cx="0" cy="166265"/>
              </a:xfrm>
              <a:prstGeom prst="line">
                <a:avLst/>
              </a:prstGeom>
              <a:ln w="2540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D93EEE3A-1B31-AD42-A1A5-4A1D97EE8D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9087" y="2185108"/>
                <a:ext cx="0" cy="166265"/>
              </a:xfrm>
              <a:prstGeom prst="line">
                <a:avLst/>
              </a:prstGeom>
              <a:ln w="2540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87F92D8A-273E-E24E-8D61-CD1B8990E6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55017" y="2185108"/>
                <a:ext cx="0" cy="166265"/>
              </a:xfrm>
              <a:prstGeom prst="line">
                <a:avLst/>
              </a:prstGeom>
              <a:ln w="2540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6AC54D48-847D-EE42-A413-26B5AD5E21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90460" y="2185108"/>
                <a:ext cx="0" cy="166265"/>
              </a:xfrm>
              <a:prstGeom prst="line">
                <a:avLst/>
              </a:prstGeom>
              <a:ln w="2540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5AAAB57B-CA9F-F649-8339-B1B80C30FE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6675" y="2185108"/>
                <a:ext cx="0" cy="166265"/>
              </a:xfrm>
              <a:prstGeom prst="line">
                <a:avLst/>
              </a:prstGeom>
              <a:ln w="2540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AA31CECA-395D-1945-809C-EB40204D77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12430" y="2185108"/>
                <a:ext cx="0" cy="166265"/>
              </a:xfrm>
              <a:prstGeom prst="line">
                <a:avLst/>
              </a:prstGeom>
              <a:ln w="2540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69FF5563-202E-364F-8FA0-4983C99E25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27433" y="2185108"/>
                <a:ext cx="0" cy="166265"/>
              </a:xfrm>
              <a:prstGeom prst="line">
                <a:avLst/>
              </a:prstGeom>
              <a:ln w="2540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EFA4ABDC-6476-BA42-99A0-2D490DF308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56358" y="2185108"/>
                <a:ext cx="0" cy="166265"/>
              </a:xfrm>
              <a:prstGeom prst="line">
                <a:avLst/>
              </a:prstGeom>
              <a:ln w="2540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7DAE3F25-5AEC-4247-B9B9-CD211C8E13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11353" y="2185108"/>
                <a:ext cx="0" cy="166265"/>
              </a:xfrm>
              <a:prstGeom prst="line">
                <a:avLst/>
              </a:prstGeom>
              <a:ln w="2540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B13FB221-E672-024E-9F79-D8B86DA2A4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6750" y="2185108"/>
                <a:ext cx="0" cy="166265"/>
              </a:xfrm>
              <a:prstGeom prst="line">
                <a:avLst/>
              </a:prstGeom>
              <a:ln w="2540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C7E5F765-5E90-8D4D-86E0-FC8F68574E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6272" y="2185108"/>
                <a:ext cx="0" cy="166265"/>
              </a:xfrm>
              <a:prstGeom prst="line">
                <a:avLst/>
              </a:prstGeom>
              <a:ln w="2540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40CF3D1F-11F1-9D41-BFC8-915811F53B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1715" y="2185108"/>
                <a:ext cx="0" cy="166265"/>
              </a:xfrm>
              <a:prstGeom prst="line">
                <a:avLst/>
              </a:prstGeom>
              <a:ln w="2540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5007A1CE-A801-0A4D-BE31-5328A4A7DA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2202" y="2185108"/>
                <a:ext cx="0" cy="166265"/>
              </a:xfrm>
              <a:prstGeom prst="line">
                <a:avLst/>
              </a:prstGeom>
              <a:ln w="2540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C9073816-E3C7-9847-9DB0-7B9D656BA8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13991" y="2185108"/>
                <a:ext cx="0" cy="166265"/>
              </a:xfrm>
              <a:prstGeom prst="line">
                <a:avLst/>
              </a:prstGeom>
              <a:ln w="2540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094BEFA4-14E7-C941-836E-1D14515F7A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31265" y="2185108"/>
                <a:ext cx="0" cy="166265"/>
              </a:xfrm>
              <a:prstGeom prst="line">
                <a:avLst/>
              </a:prstGeom>
              <a:ln w="2540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BECE51C2-8310-FD46-96FD-021F791712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5960" y="2185108"/>
                <a:ext cx="0" cy="166265"/>
              </a:xfrm>
              <a:prstGeom prst="line">
                <a:avLst/>
              </a:prstGeom>
              <a:ln w="2540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92E08503-E6A0-FD49-A705-B5A5705F3A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50369" y="2185108"/>
                <a:ext cx="0" cy="166265"/>
              </a:xfrm>
              <a:prstGeom prst="line">
                <a:avLst/>
              </a:prstGeom>
              <a:ln w="2540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Straight Connector 394">
                <a:extLst>
                  <a:ext uri="{FF2B5EF4-FFF2-40B4-BE49-F238E27FC236}">
                    <a16:creationId xmlns:a16="http://schemas.microsoft.com/office/drawing/2014/main" id="{3F2A65A7-3F84-364E-95A9-BB4FE792E2BB}"/>
                  </a:ext>
                </a:extLst>
              </p:cNvPr>
              <p:cNvCxnSpPr/>
              <p:nvPr/>
            </p:nvCxnSpPr>
            <p:spPr>
              <a:xfrm>
                <a:off x="2007146" y="2283993"/>
                <a:ext cx="462304" cy="0"/>
              </a:xfrm>
              <a:prstGeom prst="line">
                <a:avLst/>
              </a:prstGeom>
              <a:ln w="12700">
                <a:solidFill>
                  <a:srgbClr val="A9A9A9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743868A-5734-2E42-8677-68DD8353E439}"/>
                  </a:ext>
                </a:extLst>
              </p:cNvPr>
              <p:cNvSpPr txBox="1"/>
              <p:nvPr/>
            </p:nvSpPr>
            <p:spPr>
              <a:xfrm>
                <a:off x="1962391" y="2110558"/>
                <a:ext cx="541080" cy="1938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800" dirty="0">
                    <a:solidFill>
                      <a:srgbClr val="757575"/>
                    </a:solidFill>
                    <a:latin typeface="Helvetica" pitchFamily="2" charset="0"/>
                  </a:rPr>
                  <a:t>T</a:t>
                </a:r>
                <a:r>
                  <a:rPr lang="el-GR" sz="800" baseline="-25000" dirty="0">
                    <a:solidFill>
                      <a:srgbClr val="757575"/>
                    </a:solidFill>
                    <a:latin typeface="Helvetica" pitchFamily="2" charset="0"/>
                  </a:rPr>
                  <a:t>θ</a:t>
                </a:r>
                <a:r>
                  <a:rPr lang="en-GB" sz="800" dirty="0">
                    <a:solidFill>
                      <a:srgbClr val="757575"/>
                    </a:solidFill>
                    <a:latin typeface="Helvetica" pitchFamily="2" charset="0"/>
                  </a:rPr>
                  <a:t> = 0.1s</a:t>
                </a:r>
              </a:p>
            </p:txBody>
          </p:sp>
          <p:pic>
            <p:nvPicPr>
              <p:cNvPr id="188" name="Picture 187">
                <a:extLst>
                  <a:ext uri="{FF2B5EF4-FFF2-40B4-BE49-F238E27FC236}">
                    <a16:creationId xmlns:a16="http://schemas.microsoft.com/office/drawing/2014/main" id="{D72FD2C7-2DF3-8940-B7FF-C50341794B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62357" y="1184533"/>
                <a:ext cx="5575757" cy="359548"/>
              </a:xfrm>
              <a:prstGeom prst="rect">
                <a:avLst/>
              </a:prstGeom>
            </p:spPr>
          </p:pic>
        </p:grp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45AAC8E8-597A-7540-B753-F0628C9B5035}"/>
                </a:ext>
              </a:extLst>
            </p:cNvPr>
            <p:cNvGrpSpPr/>
            <p:nvPr/>
          </p:nvGrpSpPr>
          <p:grpSpPr>
            <a:xfrm>
              <a:off x="5436012" y="2980792"/>
              <a:ext cx="1411129" cy="1404534"/>
              <a:chOff x="3817106" y="2884927"/>
              <a:chExt cx="1411129" cy="1404534"/>
            </a:xfrm>
          </p:grpSpPr>
          <p:grpSp>
            <p:nvGrpSpPr>
              <p:cNvPr id="254" name="Group 253">
                <a:extLst>
                  <a:ext uri="{FF2B5EF4-FFF2-40B4-BE49-F238E27FC236}">
                    <a16:creationId xmlns:a16="http://schemas.microsoft.com/office/drawing/2014/main" id="{186FE3FB-66DF-894E-830F-EE58135DEE4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267035" y="3886727"/>
                <a:ext cx="961200" cy="227906"/>
                <a:chOff x="3923612" y="2920949"/>
                <a:chExt cx="880618" cy="207831"/>
              </a:xfrm>
            </p:grpSpPr>
            <p:sp>
              <p:nvSpPr>
                <p:cNvPr id="302" name="Oval 301">
                  <a:extLst>
                    <a:ext uri="{FF2B5EF4-FFF2-40B4-BE49-F238E27FC236}">
                      <a16:creationId xmlns:a16="http://schemas.microsoft.com/office/drawing/2014/main" id="{0D936AC4-C8D3-B149-B837-3182543D9FEC}"/>
                    </a:ext>
                  </a:extLst>
                </p:cNvPr>
                <p:cNvSpPr/>
                <p:nvPr/>
              </p:nvSpPr>
              <p:spPr>
                <a:xfrm>
                  <a:off x="3963930" y="2961267"/>
                  <a:ext cx="127195" cy="127195"/>
                </a:xfrm>
                <a:prstGeom prst="ellipse">
                  <a:avLst/>
                </a:prstGeom>
                <a:solidFill>
                  <a:srgbClr val="66C3A4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304" name="Oval 303">
                  <a:extLst>
                    <a:ext uri="{FF2B5EF4-FFF2-40B4-BE49-F238E27FC236}">
                      <a16:creationId xmlns:a16="http://schemas.microsoft.com/office/drawing/2014/main" id="{6819D86E-C47E-314B-88AE-0E538AAAF921}"/>
                    </a:ext>
                  </a:extLst>
                </p:cNvPr>
                <p:cNvSpPr/>
                <p:nvPr/>
              </p:nvSpPr>
              <p:spPr>
                <a:xfrm>
                  <a:off x="3923612" y="2920949"/>
                  <a:ext cx="207831" cy="207831"/>
                </a:xfrm>
                <a:prstGeom prst="ellipse">
                  <a:avLst/>
                </a:prstGeom>
                <a:solidFill>
                  <a:srgbClr val="66C3A4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305" name="Oval 304">
                  <a:extLst>
                    <a:ext uri="{FF2B5EF4-FFF2-40B4-BE49-F238E27FC236}">
                      <a16:creationId xmlns:a16="http://schemas.microsoft.com/office/drawing/2014/main" id="{EA085DC4-800C-0644-8A83-62C48BBD0B33}"/>
                    </a:ext>
                  </a:extLst>
                </p:cNvPr>
                <p:cNvSpPr/>
                <p:nvPr/>
              </p:nvSpPr>
              <p:spPr>
                <a:xfrm>
                  <a:off x="3997544" y="2994880"/>
                  <a:ext cx="59967" cy="59967"/>
                </a:xfrm>
                <a:prstGeom prst="ellipse">
                  <a:avLst/>
                </a:prstGeom>
                <a:solidFill>
                  <a:srgbClr val="66C3A4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306" name="Oval 305">
                  <a:extLst>
                    <a:ext uri="{FF2B5EF4-FFF2-40B4-BE49-F238E27FC236}">
                      <a16:creationId xmlns:a16="http://schemas.microsoft.com/office/drawing/2014/main" id="{D43F4112-E98D-E043-B79B-82FDACAC6956}"/>
                    </a:ext>
                  </a:extLst>
                </p:cNvPr>
                <p:cNvSpPr/>
                <p:nvPr/>
              </p:nvSpPr>
              <p:spPr>
                <a:xfrm>
                  <a:off x="4187802" y="2961267"/>
                  <a:ext cx="127195" cy="127195"/>
                </a:xfrm>
                <a:prstGeom prst="ellipse">
                  <a:avLst/>
                </a:prstGeom>
                <a:solidFill>
                  <a:srgbClr val="8DA0CC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307" name="Oval 306">
                  <a:extLst>
                    <a:ext uri="{FF2B5EF4-FFF2-40B4-BE49-F238E27FC236}">
                      <a16:creationId xmlns:a16="http://schemas.microsoft.com/office/drawing/2014/main" id="{CBAF9213-0FC8-464F-804B-0CFC89C0FC6F}"/>
                    </a:ext>
                  </a:extLst>
                </p:cNvPr>
                <p:cNvSpPr/>
                <p:nvPr/>
              </p:nvSpPr>
              <p:spPr>
                <a:xfrm>
                  <a:off x="4147484" y="2920949"/>
                  <a:ext cx="207831" cy="207831"/>
                </a:xfrm>
                <a:prstGeom prst="ellipse">
                  <a:avLst/>
                </a:prstGeom>
                <a:solidFill>
                  <a:srgbClr val="8DA0CC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308" name="Oval 307">
                  <a:extLst>
                    <a:ext uri="{FF2B5EF4-FFF2-40B4-BE49-F238E27FC236}">
                      <a16:creationId xmlns:a16="http://schemas.microsoft.com/office/drawing/2014/main" id="{D2F7CE51-5E26-2A41-8309-1752B7BBC956}"/>
                    </a:ext>
                  </a:extLst>
                </p:cNvPr>
                <p:cNvSpPr/>
                <p:nvPr/>
              </p:nvSpPr>
              <p:spPr>
                <a:xfrm>
                  <a:off x="4221416" y="2994880"/>
                  <a:ext cx="59967" cy="59967"/>
                </a:xfrm>
                <a:prstGeom prst="ellipse">
                  <a:avLst/>
                </a:prstGeom>
                <a:solidFill>
                  <a:srgbClr val="8DA0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309" name="Oval 308">
                  <a:extLst>
                    <a:ext uri="{FF2B5EF4-FFF2-40B4-BE49-F238E27FC236}">
                      <a16:creationId xmlns:a16="http://schemas.microsoft.com/office/drawing/2014/main" id="{F162FBF6-D635-714C-B53F-310F281D7BF5}"/>
                    </a:ext>
                  </a:extLst>
                </p:cNvPr>
                <p:cNvSpPr/>
                <p:nvPr/>
              </p:nvSpPr>
              <p:spPr>
                <a:xfrm>
                  <a:off x="4412260" y="2961267"/>
                  <a:ext cx="127195" cy="127195"/>
                </a:xfrm>
                <a:prstGeom prst="ellipse">
                  <a:avLst/>
                </a:prstGeom>
                <a:solidFill>
                  <a:srgbClr val="FD8D62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310" name="Oval 309">
                  <a:extLst>
                    <a:ext uri="{FF2B5EF4-FFF2-40B4-BE49-F238E27FC236}">
                      <a16:creationId xmlns:a16="http://schemas.microsoft.com/office/drawing/2014/main" id="{D94EA15D-CBE3-D245-9F15-2E8AAFEA173C}"/>
                    </a:ext>
                  </a:extLst>
                </p:cNvPr>
                <p:cNvSpPr/>
                <p:nvPr/>
              </p:nvSpPr>
              <p:spPr>
                <a:xfrm>
                  <a:off x="4371942" y="2920949"/>
                  <a:ext cx="207831" cy="207831"/>
                </a:xfrm>
                <a:prstGeom prst="ellipse">
                  <a:avLst/>
                </a:prstGeom>
                <a:solidFill>
                  <a:srgbClr val="FD8D62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311" name="Oval 310">
                  <a:extLst>
                    <a:ext uri="{FF2B5EF4-FFF2-40B4-BE49-F238E27FC236}">
                      <a16:creationId xmlns:a16="http://schemas.microsoft.com/office/drawing/2014/main" id="{877B3B18-19BE-954B-B5F7-9136EA95378D}"/>
                    </a:ext>
                  </a:extLst>
                </p:cNvPr>
                <p:cNvSpPr/>
                <p:nvPr/>
              </p:nvSpPr>
              <p:spPr>
                <a:xfrm>
                  <a:off x="4445874" y="2994880"/>
                  <a:ext cx="59967" cy="59967"/>
                </a:xfrm>
                <a:prstGeom prst="ellipse">
                  <a:avLst/>
                </a:prstGeom>
                <a:solidFill>
                  <a:srgbClr val="FD8D62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312" name="Oval 311">
                  <a:extLst>
                    <a:ext uri="{FF2B5EF4-FFF2-40B4-BE49-F238E27FC236}">
                      <a16:creationId xmlns:a16="http://schemas.microsoft.com/office/drawing/2014/main" id="{C6F8FA4E-A9B4-4046-A8DE-E2A4842B17A5}"/>
                    </a:ext>
                  </a:extLst>
                </p:cNvPr>
                <p:cNvSpPr/>
                <p:nvPr/>
              </p:nvSpPr>
              <p:spPr>
                <a:xfrm>
                  <a:off x="4636717" y="2961267"/>
                  <a:ext cx="127195" cy="127195"/>
                </a:xfrm>
                <a:prstGeom prst="ellipse">
                  <a:avLst/>
                </a:prstGeom>
                <a:solidFill>
                  <a:srgbClr val="E78AC3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313" name="Oval 312">
                  <a:extLst>
                    <a:ext uri="{FF2B5EF4-FFF2-40B4-BE49-F238E27FC236}">
                      <a16:creationId xmlns:a16="http://schemas.microsoft.com/office/drawing/2014/main" id="{9593C75F-1C85-5E47-8A33-0BE94C9DA802}"/>
                    </a:ext>
                  </a:extLst>
                </p:cNvPr>
                <p:cNvSpPr/>
                <p:nvPr/>
              </p:nvSpPr>
              <p:spPr>
                <a:xfrm>
                  <a:off x="4596399" y="2920949"/>
                  <a:ext cx="207831" cy="207831"/>
                </a:xfrm>
                <a:prstGeom prst="ellipse">
                  <a:avLst/>
                </a:prstGeom>
                <a:solidFill>
                  <a:srgbClr val="E78AC3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314" name="Oval 313">
                  <a:extLst>
                    <a:ext uri="{FF2B5EF4-FFF2-40B4-BE49-F238E27FC236}">
                      <a16:creationId xmlns:a16="http://schemas.microsoft.com/office/drawing/2014/main" id="{41BF4602-C391-4040-9182-8FF95FA43334}"/>
                    </a:ext>
                  </a:extLst>
                </p:cNvPr>
                <p:cNvSpPr/>
                <p:nvPr/>
              </p:nvSpPr>
              <p:spPr>
                <a:xfrm>
                  <a:off x="4670331" y="2994880"/>
                  <a:ext cx="59967" cy="59967"/>
                </a:xfrm>
                <a:prstGeom prst="ellipse">
                  <a:avLst/>
                </a:prstGeom>
                <a:solidFill>
                  <a:srgbClr val="E78AC3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</p:grpSp>
          <p:grpSp>
            <p:nvGrpSpPr>
              <p:cNvPr id="258" name="Group 257">
                <a:extLst>
                  <a:ext uri="{FF2B5EF4-FFF2-40B4-BE49-F238E27FC236}">
                    <a16:creationId xmlns:a16="http://schemas.microsoft.com/office/drawing/2014/main" id="{1E0662A4-C450-4943-B7D7-144A598B79D0}"/>
                  </a:ext>
                </a:extLst>
              </p:cNvPr>
              <p:cNvGrpSpPr/>
              <p:nvPr/>
            </p:nvGrpSpPr>
            <p:grpSpPr>
              <a:xfrm>
                <a:off x="4007706" y="2884927"/>
                <a:ext cx="227410" cy="963579"/>
                <a:chOff x="3702784" y="3144257"/>
                <a:chExt cx="207831" cy="880619"/>
              </a:xfrm>
            </p:grpSpPr>
            <p:sp>
              <p:nvSpPr>
                <p:cNvPr id="270" name="Oval 269">
                  <a:extLst>
                    <a:ext uri="{FF2B5EF4-FFF2-40B4-BE49-F238E27FC236}">
                      <a16:creationId xmlns:a16="http://schemas.microsoft.com/office/drawing/2014/main" id="{D860053B-F736-5C4C-92E6-DD4620876C3C}"/>
                    </a:ext>
                  </a:extLst>
                </p:cNvPr>
                <p:cNvSpPr/>
                <p:nvPr/>
              </p:nvSpPr>
              <p:spPr>
                <a:xfrm rot="5400000">
                  <a:off x="3743102" y="3184575"/>
                  <a:ext cx="127195" cy="127195"/>
                </a:xfrm>
                <a:prstGeom prst="ellipse">
                  <a:avLst/>
                </a:prstGeom>
                <a:solidFill>
                  <a:srgbClr val="66C3A4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74" name="Oval 273">
                  <a:extLst>
                    <a:ext uri="{FF2B5EF4-FFF2-40B4-BE49-F238E27FC236}">
                      <a16:creationId xmlns:a16="http://schemas.microsoft.com/office/drawing/2014/main" id="{1C1B056D-11B0-6647-8BD0-C0A89DEBB888}"/>
                    </a:ext>
                  </a:extLst>
                </p:cNvPr>
                <p:cNvSpPr/>
                <p:nvPr/>
              </p:nvSpPr>
              <p:spPr>
                <a:xfrm rot="5400000">
                  <a:off x="3702784" y="3144257"/>
                  <a:ext cx="207831" cy="207831"/>
                </a:xfrm>
                <a:prstGeom prst="ellipse">
                  <a:avLst/>
                </a:prstGeom>
                <a:solidFill>
                  <a:srgbClr val="66C3A4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78" name="Oval 277">
                  <a:extLst>
                    <a:ext uri="{FF2B5EF4-FFF2-40B4-BE49-F238E27FC236}">
                      <a16:creationId xmlns:a16="http://schemas.microsoft.com/office/drawing/2014/main" id="{C0282EF5-71DC-5C4F-989F-42290BDE90CF}"/>
                    </a:ext>
                  </a:extLst>
                </p:cNvPr>
                <p:cNvSpPr/>
                <p:nvPr/>
              </p:nvSpPr>
              <p:spPr>
                <a:xfrm rot="5400000">
                  <a:off x="3776716" y="3218189"/>
                  <a:ext cx="59967" cy="59967"/>
                </a:xfrm>
                <a:prstGeom prst="ellipse">
                  <a:avLst/>
                </a:prstGeom>
                <a:solidFill>
                  <a:srgbClr val="66C3A4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82" name="Oval 281">
                  <a:extLst>
                    <a:ext uri="{FF2B5EF4-FFF2-40B4-BE49-F238E27FC236}">
                      <a16:creationId xmlns:a16="http://schemas.microsoft.com/office/drawing/2014/main" id="{2E94864C-1FC9-164B-92D8-9D5218A2CE63}"/>
                    </a:ext>
                  </a:extLst>
                </p:cNvPr>
                <p:cNvSpPr/>
                <p:nvPr/>
              </p:nvSpPr>
              <p:spPr>
                <a:xfrm rot="5400000">
                  <a:off x="3743102" y="3408448"/>
                  <a:ext cx="127195" cy="127195"/>
                </a:xfrm>
                <a:prstGeom prst="ellipse">
                  <a:avLst/>
                </a:prstGeom>
                <a:solidFill>
                  <a:srgbClr val="8DA0CC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83" name="Oval 282">
                  <a:extLst>
                    <a:ext uri="{FF2B5EF4-FFF2-40B4-BE49-F238E27FC236}">
                      <a16:creationId xmlns:a16="http://schemas.microsoft.com/office/drawing/2014/main" id="{D1770104-22A2-1944-812F-5FE7A959606B}"/>
                    </a:ext>
                  </a:extLst>
                </p:cNvPr>
                <p:cNvSpPr/>
                <p:nvPr/>
              </p:nvSpPr>
              <p:spPr>
                <a:xfrm rot="5400000">
                  <a:off x="3702784" y="3368130"/>
                  <a:ext cx="207831" cy="207831"/>
                </a:xfrm>
                <a:prstGeom prst="ellipse">
                  <a:avLst/>
                </a:prstGeom>
                <a:solidFill>
                  <a:srgbClr val="8DA0CC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84" name="Oval 283">
                  <a:extLst>
                    <a:ext uri="{FF2B5EF4-FFF2-40B4-BE49-F238E27FC236}">
                      <a16:creationId xmlns:a16="http://schemas.microsoft.com/office/drawing/2014/main" id="{F7C28380-C558-CA4C-A302-39A42FFBEF22}"/>
                    </a:ext>
                  </a:extLst>
                </p:cNvPr>
                <p:cNvSpPr/>
                <p:nvPr/>
              </p:nvSpPr>
              <p:spPr>
                <a:xfrm rot="5400000">
                  <a:off x="3776716" y="3442062"/>
                  <a:ext cx="59967" cy="59967"/>
                </a:xfrm>
                <a:prstGeom prst="ellipse">
                  <a:avLst/>
                </a:prstGeom>
                <a:solidFill>
                  <a:srgbClr val="8DA0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96" name="Oval 295">
                  <a:extLst>
                    <a:ext uri="{FF2B5EF4-FFF2-40B4-BE49-F238E27FC236}">
                      <a16:creationId xmlns:a16="http://schemas.microsoft.com/office/drawing/2014/main" id="{72544463-ACA8-1A44-90E9-44A14F8D1FB1}"/>
                    </a:ext>
                  </a:extLst>
                </p:cNvPr>
                <p:cNvSpPr/>
                <p:nvPr/>
              </p:nvSpPr>
              <p:spPr>
                <a:xfrm rot="5400000">
                  <a:off x="3743102" y="3632905"/>
                  <a:ext cx="127195" cy="127195"/>
                </a:xfrm>
                <a:prstGeom prst="ellipse">
                  <a:avLst/>
                </a:prstGeom>
                <a:solidFill>
                  <a:srgbClr val="FD8D62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97" name="Oval 296">
                  <a:extLst>
                    <a:ext uri="{FF2B5EF4-FFF2-40B4-BE49-F238E27FC236}">
                      <a16:creationId xmlns:a16="http://schemas.microsoft.com/office/drawing/2014/main" id="{773C8A89-54F9-6141-ABC9-51A92D3F8323}"/>
                    </a:ext>
                  </a:extLst>
                </p:cNvPr>
                <p:cNvSpPr/>
                <p:nvPr/>
              </p:nvSpPr>
              <p:spPr>
                <a:xfrm rot="5400000">
                  <a:off x="3702784" y="3592587"/>
                  <a:ext cx="207831" cy="207831"/>
                </a:xfrm>
                <a:prstGeom prst="ellipse">
                  <a:avLst/>
                </a:prstGeom>
                <a:solidFill>
                  <a:srgbClr val="FD8D62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98" name="Oval 297">
                  <a:extLst>
                    <a:ext uri="{FF2B5EF4-FFF2-40B4-BE49-F238E27FC236}">
                      <a16:creationId xmlns:a16="http://schemas.microsoft.com/office/drawing/2014/main" id="{E0209D8D-C770-9F4E-AD9B-9A5724B85001}"/>
                    </a:ext>
                  </a:extLst>
                </p:cNvPr>
                <p:cNvSpPr/>
                <p:nvPr/>
              </p:nvSpPr>
              <p:spPr>
                <a:xfrm rot="5400000">
                  <a:off x="3776716" y="3666519"/>
                  <a:ext cx="59967" cy="59967"/>
                </a:xfrm>
                <a:prstGeom prst="ellipse">
                  <a:avLst/>
                </a:prstGeom>
                <a:solidFill>
                  <a:srgbClr val="FD8D62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99" name="Oval 298">
                  <a:extLst>
                    <a:ext uri="{FF2B5EF4-FFF2-40B4-BE49-F238E27FC236}">
                      <a16:creationId xmlns:a16="http://schemas.microsoft.com/office/drawing/2014/main" id="{C67B9591-D846-E140-A784-B52B01B4C452}"/>
                    </a:ext>
                  </a:extLst>
                </p:cNvPr>
                <p:cNvSpPr/>
                <p:nvPr/>
              </p:nvSpPr>
              <p:spPr>
                <a:xfrm rot="5400000">
                  <a:off x="3743102" y="3857363"/>
                  <a:ext cx="127195" cy="127195"/>
                </a:xfrm>
                <a:prstGeom prst="ellipse">
                  <a:avLst/>
                </a:prstGeom>
                <a:solidFill>
                  <a:srgbClr val="E78AC3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300" name="Oval 299">
                  <a:extLst>
                    <a:ext uri="{FF2B5EF4-FFF2-40B4-BE49-F238E27FC236}">
                      <a16:creationId xmlns:a16="http://schemas.microsoft.com/office/drawing/2014/main" id="{0AAA104C-3027-1149-A400-52DFC3B2542F}"/>
                    </a:ext>
                  </a:extLst>
                </p:cNvPr>
                <p:cNvSpPr/>
                <p:nvPr/>
              </p:nvSpPr>
              <p:spPr>
                <a:xfrm rot="5400000">
                  <a:off x="3702784" y="3817045"/>
                  <a:ext cx="207831" cy="207831"/>
                </a:xfrm>
                <a:prstGeom prst="ellipse">
                  <a:avLst/>
                </a:prstGeom>
                <a:solidFill>
                  <a:srgbClr val="E78AC3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301" name="Oval 300">
                  <a:extLst>
                    <a:ext uri="{FF2B5EF4-FFF2-40B4-BE49-F238E27FC236}">
                      <a16:creationId xmlns:a16="http://schemas.microsoft.com/office/drawing/2014/main" id="{7E639208-02F7-B34E-BD58-A3ACEF504608}"/>
                    </a:ext>
                  </a:extLst>
                </p:cNvPr>
                <p:cNvSpPr/>
                <p:nvPr/>
              </p:nvSpPr>
              <p:spPr>
                <a:xfrm rot="5400000">
                  <a:off x="3776716" y="3890977"/>
                  <a:ext cx="59967" cy="59967"/>
                </a:xfrm>
                <a:prstGeom prst="ellipse">
                  <a:avLst/>
                </a:prstGeom>
                <a:solidFill>
                  <a:srgbClr val="E78AC3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</p:grpSp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145D9678-5898-7446-836B-65E77A9BA126}"/>
                  </a:ext>
                </a:extLst>
              </p:cNvPr>
              <p:cNvSpPr txBox="1"/>
              <p:nvPr/>
            </p:nvSpPr>
            <p:spPr>
              <a:xfrm>
                <a:off x="4532735" y="4074017"/>
                <a:ext cx="4122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800" dirty="0">
                    <a:latin typeface="Helvetica" pitchFamily="2" charset="0"/>
                  </a:rPr>
                  <a:t>Cell j</a:t>
                </a:r>
              </a:p>
            </p:txBody>
          </p:sp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C9DB5C2C-B234-CB44-B3A9-754D2DC1E274}"/>
                  </a:ext>
                </a:extLst>
              </p:cNvPr>
              <p:cNvSpPr txBox="1"/>
              <p:nvPr/>
            </p:nvSpPr>
            <p:spPr>
              <a:xfrm rot="16200000">
                <a:off x="3718682" y="3230015"/>
                <a:ext cx="4122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800" dirty="0">
                    <a:latin typeface="Helvetica" pitchFamily="2" charset="0"/>
                  </a:rPr>
                  <a:t>Cell </a:t>
                </a:r>
                <a:r>
                  <a:rPr lang="en-GB" sz="800" dirty="0" err="1">
                    <a:latin typeface="Helvetica" pitchFamily="2" charset="0"/>
                  </a:rPr>
                  <a:t>i</a:t>
                </a:r>
                <a:endParaRPr lang="en-GB" sz="800" dirty="0">
                  <a:latin typeface="Helvetica" pitchFamily="2" charset="0"/>
                </a:endParaRPr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BB876BE-0AD4-C24C-BF36-F5BF172289AB}"/>
                </a:ext>
              </a:extLst>
            </p:cNvPr>
            <p:cNvSpPr/>
            <p:nvPr/>
          </p:nvSpPr>
          <p:spPr>
            <a:xfrm>
              <a:off x="3456872" y="1137650"/>
              <a:ext cx="550456" cy="1324614"/>
            </a:xfrm>
            <a:prstGeom prst="rect">
              <a:avLst/>
            </a:prstGeom>
            <a:solidFill>
              <a:srgbClr val="A9A9A9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E5DF8D0-D590-474E-9FB6-7B5C0D5F6080}"/>
                </a:ext>
              </a:extLst>
            </p:cNvPr>
            <p:cNvSpPr txBox="1"/>
            <p:nvPr/>
          </p:nvSpPr>
          <p:spPr>
            <a:xfrm>
              <a:off x="3403887" y="2047421"/>
              <a:ext cx="5453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solidFill>
                    <a:srgbClr val="757575"/>
                  </a:solidFill>
                  <a:latin typeface="Helvetica" pitchFamily="2" charset="0"/>
                </a:rPr>
                <a:t>“Theta</a:t>
              </a:r>
            </a:p>
            <a:p>
              <a:r>
                <a:rPr lang="en-GB" sz="800" dirty="0">
                  <a:solidFill>
                    <a:srgbClr val="757575"/>
                  </a:solidFill>
                  <a:latin typeface="Helvetica" pitchFamily="2" charset="0"/>
                </a:rPr>
                <a:t> sweep”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1964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869676A2-980F-744E-9B0A-2BC9EFCB69C3}"/>
              </a:ext>
            </a:extLst>
          </p:cNvPr>
          <p:cNvGrpSpPr/>
          <p:nvPr/>
        </p:nvGrpSpPr>
        <p:grpSpPr>
          <a:xfrm>
            <a:off x="578319" y="490252"/>
            <a:ext cx="6269098" cy="6588941"/>
            <a:chOff x="578319" y="490252"/>
            <a:chExt cx="6269098" cy="6588941"/>
          </a:xfrm>
        </p:grpSpPr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93E49A7E-FAF1-DC4D-8A2F-4B30217662B7}"/>
                </a:ext>
              </a:extLst>
            </p:cNvPr>
            <p:cNvGrpSpPr/>
            <p:nvPr/>
          </p:nvGrpSpPr>
          <p:grpSpPr>
            <a:xfrm>
              <a:off x="581741" y="3449796"/>
              <a:ext cx="1881196" cy="1828800"/>
              <a:chOff x="581741" y="1220163"/>
              <a:chExt cx="1881196" cy="1828800"/>
            </a:xfrm>
          </p:grpSpPr>
          <p:pic>
            <p:nvPicPr>
              <p:cNvPr id="297" name="Graphic 296">
                <a:extLst>
                  <a:ext uri="{FF2B5EF4-FFF2-40B4-BE49-F238E27FC236}">
                    <a16:creationId xmlns:a16="http://schemas.microsoft.com/office/drawing/2014/main" id="{9F3D16F4-3A61-9F42-AEFE-EF01647B3C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634137" y="1220163"/>
                <a:ext cx="1828800" cy="1828800"/>
              </a:xfrm>
              <a:prstGeom prst="rect">
                <a:avLst/>
              </a:prstGeom>
            </p:spPr>
          </p:pic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A6E275B4-56AD-6145-AE98-F93312D8A0BA}"/>
                  </a:ext>
                </a:extLst>
              </p:cNvPr>
              <p:cNvSpPr txBox="1"/>
              <p:nvPr/>
            </p:nvSpPr>
            <p:spPr>
              <a:xfrm>
                <a:off x="581741" y="1290905"/>
                <a:ext cx="2936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 dirty="0">
                    <a:latin typeface="Helvetica" pitchFamily="2" charset="0"/>
                  </a:rPr>
                  <a:t>g</a:t>
                </a:r>
              </a:p>
            </p:txBody>
          </p:sp>
        </p:grpSp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74A66FD7-C759-6B42-8325-F7B90CF075F5}"/>
                </a:ext>
              </a:extLst>
            </p:cNvPr>
            <p:cNvGrpSpPr/>
            <p:nvPr/>
          </p:nvGrpSpPr>
          <p:grpSpPr>
            <a:xfrm>
              <a:off x="2387182" y="3394175"/>
              <a:ext cx="1976100" cy="1934258"/>
              <a:chOff x="2387182" y="1164542"/>
              <a:chExt cx="1976100" cy="1934258"/>
            </a:xfrm>
          </p:grpSpPr>
          <p:grpSp>
            <p:nvGrpSpPr>
              <p:cNvPr id="290" name="Group 289">
                <a:extLst>
                  <a:ext uri="{FF2B5EF4-FFF2-40B4-BE49-F238E27FC236}">
                    <a16:creationId xmlns:a16="http://schemas.microsoft.com/office/drawing/2014/main" id="{E5C8A05E-92F7-0048-A926-27F80F16F0FD}"/>
                  </a:ext>
                </a:extLst>
              </p:cNvPr>
              <p:cNvGrpSpPr/>
              <p:nvPr/>
            </p:nvGrpSpPr>
            <p:grpSpPr>
              <a:xfrm>
                <a:off x="2404376" y="1164542"/>
                <a:ext cx="1958906" cy="1934258"/>
                <a:chOff x="2404376" y="1164542"/>
                <a:chExt cx="1958906" cy="1934258"/>
              </a:xfrm>
            </p:grpSpPr>
            <p:pic>
              <p:nvPicPr>
                <p:cNvPr id="292" name="Graphic 291">
                  <a:extLst>
                    <a:ext uri="{FF2B5EF4-FFF2-40B4-BE49-F238E27FC236}">
                      <a16:creationId xmlns:a16="http://schemas.microsoft.com/office/drawing/2014/main" id="{40B8511D-68F3-9E4C-B901-3BBE276CFC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rcRect/>
                <a:stretch/>
              </p:blipFill>
              <p:spPr>
                <a:xfrm>
                  <a:off x="2404376" y="1164542"/>
                  <a:ext cx="1934258" cy="1934258"/>
                </a:xfrm>
                <a:prstGeom prst="rect">
                  <a:avLst/>
                </a:prstGeom>
              </p:spPr>
            </p:pic>
            <p:sp>
              <p:nvSpPr>
                <p:cNvPr id="294" name="TextBox 293">
                  <a:extLst>
                    <a:ext uri="{FF2B5EF4-FFF2-40B4-BE49-F238E27FC236}">
                      <a16:creationId xmlns:a16="http://schemas.microsoft.com/office/drawing/2014/main" id="{374E2C0A-4039-7D48-8986-D1349EEBBB54}"/>
                    </a:ext>
                  </a:extLst>
                </p:cNvPr>
                <p:cNvSpPr txBox="1"/>
                <p:nvPr/>
              </p:nvSpPr>
              <p:spPr>
                <a:xfrm>
                  <a:off x="4120908" y="2542046"/>
                  <a:ext cx="24237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800" dirty="0">
                      <a:latin typeface="Helvetica" pitchFamily="2" charset="0"/>
                    </a:rPr>
                    <a:t>0</a:t>
                  </a:r>
                </a:p>
              </p:txBody>
            </p:sp>
          </p:grpSp>
          <p:sp>
            <p:nvSpPr>
              <p:cNvPr id="291" name="TextBox 290">
                <a:extLst>
                  <a:ext uri="{FF2B5EF4-FFF2-40B4-BE49-F238E27FC236}">
                    <a16:creationId xmlns:a16="http://schemas.microsoft.com/office/drawing/2014/main" id="{C929EE39-191A-5F48-8594-09C53AA08DE9}"/>
                  </a:ext>
                </a:extLst>
              </p:cNvPr>
              <p:cNvSpPr txBox="1"/>
              <p:nvPr/>
            </p:nvSpPr>
            <p:spPr>
              <a:xfrm>
                <a:off x="2387182" y="1275898"/>
                <a:ext cx="2936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 dirty="0">
                    <a:latin typeface="Helvetica" pitchFamily="2" charset="0"/>
                  </a:rPr>
                  <a:t>h</a:t>
                </a:r>
              </a:p>
            </p:txBody>
          </p:sp>
        </p:grpSp>
        <p:sp>
          <p:nvSpPr>
            <p:cNvPr id="597" name="Freeform 596">
              <a:extLst>
                <a:ext uri="{FF2B5EF4-FFF2-40B4-BE49-F238E27FC236}">
                  <a16:creationId xmlns:a16="http://schemas.microsoft.com/office/drawing/2014/main" id="{11655F26-1F74-EF4A-8C5B-9CE1CE76D6A4}"/>
                </a:ext>
              </a:extLst>
            </p:cNvPr>
            <p:cNvSpPr/>
            <p:nvPr/>
          </p:nvSpPr>
          <p:spPr>
            <a:xfrm>
              <a:off x="4098238" y="3449796"/>
              <a:ext cx="2743200" cy="1828800"/>
            </a:xfrm>
            <a:custGeom>
              <a:avLst/>
              <a:gdLst>
                <a:gd name="connsiteX0" fmla="*/ 0 w 2743200"/>
                <a:gd name="connsiteY0" fmla="*/ 1828800 h 1828800"/>
                <a:gd name="connsiteX1" fmla="*/ 2743200 w 2743200"/>
                <a:gd name="connsiteY1" fmla="*/ 1828800 h 1828800"/>
                <a:gd name="connsiteX2" fmla="*/ 2743200 w 2743200"/>
                <a:gd name="connsiteY2" fmla="*/ 0 h 1828800"/>
                <a:gd name="connsiteX3" fmla="*/ 0 w 27432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43200" h="1828800">
                  <a:moveTo>
                    <a:pt x="0" y="1828800"/>
                  </a:moveTo>
                  <a:lnTo>
                    <a:pt x="2743200" y="1828800"/>
                  </a:lnTo>
                  <a:lnTo>
                    <a:pt x="27432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9D97BA8C-3BB8-9344-B21F-A391C83FA98D}"/>
                </a:ext>
              </a:extLst>
            </p:cNvPr>
            <p:cNvSpPr txBox="1"/>
            <p:nvPr/>
          </p:nvSpPr>
          <p:spPr>
            <a:xfrm>
              <a:off x="5248211" y="5007318"/>
              <a:ext cx="6030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latin typeface="Helvetica" pitchFamily="2" charset="0"/>
                </a:rPr>
                <a:t>x</a:t>
              </a:r>
              <a:r>
                <a:rPr lang="en-GB" sz="800" baseline="-25000" dirty="0">
                  <a:latin typeface="Helvetica" pitchFamily="2" charset="0"/>
                </a:rPr>
                <a:t>i</a:t>
              </a:r>
              <a:r>
                <a:rPr lang="en-GB" sz="800" dirty="0">
                  <a:latin typeface="Helvetica" pitchFamily="2" charset="0"/>
                </a:rPr>
                <a:t> – </a:t>
              </a:r>
              <a:r>
                <a:rPr lang="en-GB" sz="800" dirty="0" err="1">
                  <a:latin typeface="Helvetica" pitchFamily="2" charset="0"/>
                </a:rPr>
                <a:t>x</a:t>
              </a:r>
              <a:r>
                <a:rPr lang="en-GB" sz="800" baseline="-25000" dirty="0" err="1">
                  <a:latin typeface="Helvetica" pitchFamily="2" charset="0"/>
                </a:rPr>
                <a:t>j</a:t>
              </a:r>
              <a:r>
                <a:rPr lang="en-GB" sz="800" dirty="0">
                  <a:latin typeface="Helvetica" pitchFamily="2" charset="0"/>
                </a:rPr>
                <a:t> / m</a:t>
              </a: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FC90D77F-0F44-3C4A-8438-287745A68716}"/>
                </a:ext>
              </a:extLst>
            </p:cNvPr>
            <p:cNvSpPr txBox="1"/>
            <p:nvPr/>
          </p:nvSpPr>
          <p:spPr>
            <a:xfrm>
              <a:off x="5844874" y="4986795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latin typeface="Helvetica" pitchFamily="2" charset="0"/>
                </a:rPr>
                <a:t>1</a:t>
              </a:r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C3232ADB-F8F7-7146-BABA-90C2689BD625}"/>
                </a:ext>
              </a:extLst>
            </p:cNvPr>
            <p:cNvSpPr txBox="1"/>
            <p:nvPr/>
          </p:nvSpPr>
          <p:spPr>
            <a:xfrm>
              <a:off x="6268518" y="4981405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latin typeface="Helvetica" pitchFamily="2" charset="0"/>
                </a:rPr>
                <a:t>2</a:t>
              </a: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9E01DAE2-ED17-0540-97EB-4A15DABA9C82}"/>
                </a:ext>
              </a:extLst>
            </p:cNvPr>
            <p:cNvSpPr txBox="1"/>
            <p:nvPr/>
          </p:nvSpPr>
          <p:spPr>
            <a:xfrm>
              <a:off x="4973321" y="4975139"/>
              <a:ext cx="27603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latin typeface="Helvetica" pitchFamily="2" charset="0"/>
                </a:rPr>
                <a:t>-1</a:t>
              </a:r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BD133016-D9C3-5645-B262-A1096219840D}"/>
                </a:ext>
              </a:extLst>
            </p:cNvPr>
            <p:cNvSpPr txBox="1"/>
            <p:nvPr/>
          </p:nvSpPr>
          <p:spPr>
            <a:xfrm>
              <a:off x="4532679" y="4975139"/>
              <a:ext cx="27603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latin typeface="Helvetica" pitchFamily="2" charset="0"/>
                </a:rPr>
                <a:t>-2</a:t>
              </a:r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09D5AE48-DC1A-8B40-A002-6CBD1DD4CBFF}"/>
                </a:ext>
              </a:extLst>
            </p:cNvPr>
            <p:cNvSpPr txBox="1"/>
            <p:nvPr/>
          </p:nvSpPr>
          <p:spPr>
            <a:xfrm>
              <a:off x="4342929" y="3532975"/>
              <a:ext cx="2343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i</a:t>
              </a:r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33AB009A-3C8F-CE40-9823-1BE105B13EEA}"/>
                </a:ext>
              </a:extLst>
            </p:cNvPr>
            <p:cNvSpPr txBox="1"/>
            <p:nvPr/>
          </p:nvSpPr>
          <p:spPr>
            <a:xfrm>
              <a:off x="4343322" y="4309185"/>
              <a:ext cx="2343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j</a:t>
              </a:r>
            </a:p>
          </p:txBody>
        </p:sp>
        <p:grpSp>
          <p:nvGrpSpPr>
            <p:cNvPr id="427" name="Group 426">
              <a:extLst>
                <a:ext uri="{FF2B5EF4-FFF2-40B4-BE49-F238E27FC236}">
                  <a16:creationId xmlns:a16="http://schemas.microsoft.com/office/drawing/2014/main" id="{D62794B6-D730-0F41-8C48-028A5EF237D8}"/>
                </a:ext>
              </a:extLst>
            </p:cNvPr>
            <p:cNvGrpSpPr/>
            <p:nvPr/>
          </p:nvGrpSpPr>
          <p:grpSpPr>
            <a:xfrm>
              <a:off x="578319" y="3049763"/>
              <a:ext cx="5966910" cy="404966"/>
              <a:chOff x="578319" y="3300283"/>
              <a:chExt cx="5966910" cy="404966"/>
            </a:xfrm>
          </p:grpSpPr>
          <p:sp>
            <p:nvSpPr>
              <p:cNvPr id="425" name="TextBox 424">
                <a:extLst>
                  <a:ext uri="{FF2B5EF4-FFF2-40B4-BE49-F238E27FC236}">
                    <a16:creationId xmlns:a16="http://schemas.microsoft.com/office/drawing/2014/main" id="{B9C84621-A09B-0D46-9E41-C8BA23F06833}"/>
                  </a:ext>
                </a:extLst>
              </p:cNvPr>
              <p:cNvSpPr txBox="1"/>
              <p:nvPr/>
            </p:nvSpPr>
            <p:spPr>
              <a:xfrm>
                <a:off x="578319" y="3300283"/>
                <a:ext cx="2439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 dirty="0">
                    <a:latin typeface="Helvetica" pitchFamily="2" charset="0"/>
                  </a:rPr>
                  <a:t>f</a:t>
                </a:r>
              </a:p>
            </p:txBody>
          </p:sp>
          <p:grpSp>
            <p:nvGrpSpPr>
              <p:cNvPr id="366" name="Graphic 362">
                <a:extLst>
                  <a:ext uri="{FF2B5EF4-FFF2-40B4-BE49-F238E27FC236}">
                    <a16:creationId xmlns:a16="http://schemas.microsoft.com/office/drawing/2014/main" id="{5A889006-7598-D44F-9822-47A4B922979E}"/>
                  </a:ext>
                </a:extLst>
              </p:cNvPr>
              <p:cNvGrpSpPr/>
              <p:nvPr/>
            </p:nvGrpSpPr>
            <p:grpSpPr>
              <a:xfrm>
                <a:off x="837675" y="3480884"/>
                <a:ext cx="5707554" cy="224365"/>
                <a:chOff x="1040918" y="7673770"/>
                <a:chExt cx="5707554" cy="224365"/>
              </a:xfrm>
            </p:grpSpPr>
            <p:sp>
              <p:nvSpPr>
                <p:cNvPr id="367" name="Freeform 366">
                  <a:extLst>
                    <a:ext uri="{FF2B5EF4-FFF2-40B4-BE49-F238E27FC236}">
                      <a16:creationId xmlns:a16="http://schemas.microsoft.com/office/drawing/2014/main" id="{B155E7C7-4B95-2546-BA6C-CFD07BDC1001}"/>
                    </a:ext>
                  </a:extLst>
                </p:cNvPr>
                <p:cNvSpPr/>
                <p:nvPr/>
              </p:nvSpPr>
              <p:spPr>
                <a:xfrm>
                  <a:off x="1068065" y="7756541"/>
                  <a:ext cx="59856" cy="58824"/>
                </a:xfrm>
                <a:custGeom>
                  <a:avLst/>
                  <a:gdLst>
                    <a:gd name="connsiteX0" fmla="*/ 205 w 59856"/>
                    <a:gd name="connsiteY0" fmla="*/ 58853 h 58824"/>
                    <a:gd name="connsiteX1" fmla="*/ 60062 w 59856"/>
                    <a:gd name="connsiteY1" fmla="*/ 29 h 58824"/>
                    <a:gd name="connsiteX2" fmla="*/ 205 w 59856"/>
                    <a:gd name="connsiteY2" fmla="*/ 29 h 58824"/>
                    <a:gd name="connsiteX3" fmla="*/ 60062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205" y="58853"/>
                      </a:moveTo>
                      <a:lnTo>
                        <a:pt x="60062" y="29"/>
                      </a:lnTo>
                      <a:moveTo>
                        <a:pt x="205" y="29"/>
                      </a:moveTo>
                      <a:lnTo>
                        <a:pt x="60062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68" name="Freeform 367">
                  <a:extLst>
                    <a:ext uri="{FF2B5EF4-FFF2-40B4-BE49-F238E27FC236}">
                      <a16:creationId xmlns:a16="http://schemas.microsoft.com/office/drawing/2014/main" id="{1F8084E3-4D78-8B44-917E-6A22319502C0}"/>
                    </a:ext>
                  </a:extLst>
                </p:cNvPr>
                <p:cNvSpPr/>
                <p:nvPr/>
              </p:nvSpPr>
              <p:spPr>
                <a:xfrm>
                  <a:off x="1182216" y="7756541"/>
                  <a:ext cx="59856" cy="58824"/>
                </a:xfrm>
                <a:custGeom>
                  <a:avLst/>
                  <a:gdLst>
                    <a:gd name="connsiteX0" fmla="*/ 227 w 59856"/>
                    <a:gd name="connsiteY0" fmla="*/ 58853 h 58824"/>
                    <a:gd name="connsiteX1" fmla="*/ 60084 w 59856"/>
                    <a:gd name="connsiteY1" fmla="*/ 29 h 58824"/>
                    <a:gd name="connsiteX2" fmla="*/ 227 w 59856"/>
                    <a:gd name="connsiteY2" fmla="*/ 29 h 58824"/>
                    <a:gd name="connsiteX3" fmla="*/ 60084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227" y="58853"/>
                      </a:moveTo>
                      <a:lnTo>
                        <a:pt x="60084" y="29"/>
                      </a:lnTo>
                      <a:moveTo>
                        <a:pt x="227" y="29"/>
                      </a:moveTo>
                      <a:lnTo>
                        <a:pt x="60084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69" name="Freeform 368">
                  <a:extLst>
                    <a:ext uri="{FF2B5EF4-FFF2-40B4-BE49-F238E27FC236}">
                      <a16:creationId xmlns:a16="http://schemas.microsoft.com/office/drawing/2014/main" id="{CA1D60BF-650A-9A4F-9C8A-5ADB28817337}"/>
                    </a:ext>
                  </a:extLst>
                </p:cNvPr>
                <p:cNvSpPr/>
                <p:nvPr/>
              </p:nvSpPr>
              <p:spPr>
                <a:xfrm>
                  <a:off x="1296367" y="7756541"/>
                  <a:ext cx="59856" cy="58824"/>
                </a:xfrm>
                <a:custGeom>
                  <a:avLst/>
                  <a:gdLst>
                    <a:gd name="connsiteX0" fmla="*/ 249 w 59856"/>
                    <a:gd name="connsiteY0" fmla="*/ 58853 h 58824"/>
                    <a:gd name="connsiteX1" fmla="*/ 60105 w 59856"/>
                    <a:gd name="connsiteY1" fmla="*/ 29 h 58824"/>
                    <a:gd name="connsiteX2" fmla="*/ 249 w 59856"/>
                    <a:gd name="connsiteY2" fmla="*/ 29 h 58824"/>
                    <a:gd name="connsiteX3" fmla="*/ 60105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249" y="58853"/>
                      </a:moveTo>
                      <a:lnTo>
                        <a:pt x="60105" y="29"/>
                      </a:lnTo>
                      <a:moveTo>
                        <a:pt x="249" y="29"/>
                      </a:moveTo>
                      <a:lnTo>
                        <a:pt x="60105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70" name="Freeform 369">
                  <a:extLst>
                    <a:ext uri="{FF2B5EF4-FFF2-40B4-BE49-F238E27FC236}">
                      <a16:creationId xmlns:a16="http://schemas.microsoft.com/office/drawing/2014/main" id="{5478FD1C-943F-F340-A199-A9437BB81376}"/>
                    </a:ext>
                  </a:extLst>
                </p:cNvPr>
                <p:cNvSpPr/>
                <p:nvPr/>
              </p:nvSpPr>
              <p:spPr>
                <a:xfrm>
                  <a:off x="1410518" y="7756541"/>
                  <a:ext cx="59856" cy="58824"/>
                </a:xfrm>
                <a:custGeom>
                  <a:avLst/>
                  <a:gdLst>
                    <a:gd name="connsiteX0" fmla="*/ 271 w 59856"/>
                    <a:gd name="connsiteY0" fmla="*/ 58853 h 58824"/>
                    <a:gd name="connsiteX1" fmla="*/ 60127 w 59856"/>
                    <a:gd name="connsiteY1" fmla="*/ 29 h 58824"/>
                    <a:gd name="connsiteX2" fmla="*/ 271 w 59856"/>
                    <a:gd name="connsiteY2" fmla="*/ 29 h 58824"/>
                    <a:gd name="connsiteX3" fmla="*/ 60127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271" y="58853"/>
                      </a:moveTo>
                      <a:lnTo>
                        <a:pt x="60127" y="29"/>
                      </a:lnTo>
                      <a:moveTo>
                        <a:pt x="271" y="29"/>
                      </a:moveTo>
                      <a:lnTo>
                        <a:pt x="60127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71" name="Freeform 370">
                  <a:extLst>
                    <a:ext uri="{FF2B5EF4-FFF2-40B4-BE49-F238E27FC236}">
                      <a16:creationId xmlns:a16="http://schemas.microsoft.com/office/drawing/2014/main" id="{F3A2FA38-FD90-1A46-B8EC-A94AD4189627}"/>
                    </a:ext>
                  </a:extLst>
                </p:cNvPr>
                <p:cNvSpPr/>
                <p:nvPr/>
              </p:nvSpPr>
              <p:spPr>
                <a:xfrm>
                  <a:off x="1524669" y="7756541"/>
                  <a:ext cx="59856" cy="58824"/>
                </a:xfrm>
                <a:custGeom>
                  <a:avLst/>
                  <a:gdLst>
                    <a:gd name="connsiteX0" fmla="*/ 292 w 59856"/>
                    <a:gd name="connsiteY0" fmla="*/ 58853 h 58824"/>
                    <a:gd name="connsiteX1" fmla="*/ 60149 w 59856"/>
                    <a:gd name="connsiteY1" fmla="*/ 29 h 58824"/>
                    <a:gd name="connsiteX2" fmla="*/ 292 w 59856"/>
                    <a:gd name="connsiteY2" fmla="*/ 29 h 58824"/>
                    <a:gd name="connsiteX3" fmla="*/ 60149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292" y="58853"/>
                      </a:moveTo>
                      <a:lnTo>
                        <a:pt x="60149" y="29"/>
                      </a:lnTo>
                      <a:moveTo>
                        <a:pt x="292" y="29"/>
                      </a:moveTo>
                      <a:lnTo>
                        <a:pt x="60149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72" name="Freeform 371">
                  <a:extLst>
                    <a:ext uri="{FF2B5EF4-FFF2-40B4-BE49-F238E27FC236}">
                      <a16:creationId xmlns:a16="http://schemas.microsoft.com/office/drawing/2014/main" id="{9985D536-E6AC-374A-9741-4E74CB9112B3}"/>
                    </a:ext>
                  </a:extLst>
                </p:cNvPr>
                <p:cNvSpPr/>
                <p:nvPr/>
              </p:nvSpPr>
              <p:spPr>
                <a:xfrm>
                  <a:off x="1638820" y="7756541"/>
                  <a:ext cx="59856" cy="58824"/>
                </a:xfrm>
                <a:custGeom>
                  <a:avLst/>
                  <a:gdLst>
                    <a:gd name="connsiteX0" fmla="*/ 314 w 59856"/>
                    <a:gd name="connsiteY0" fmla="*/ 58853 h 58824"/>
                    <a:gd name="connsiteX1" fmla="*/ 60171 w 59856"/>
                    <a:gd name="connsiteY1" fmla="*/ 29 h 58824"/>
                    <a:gd name="connsiteX2" fmla="*/ 314 w 59856"/>
                    <a:gd name="connsiteY2" fmla="*/ 29 h 58824"/>
                    <a:gd name="connsiteX3" fmla="*/ 60171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314" y="58853"/>
                      </a:moveTo>
                      <a:lnTo>
                        <a:pt x="60171" y="29"/>
                      </a:lnTo>
                      <a:moveTo>
                        <a:pt x="314" y="29"/>
                      </a:moveTo>
                      <a:lnTo>
                        <a:pt x="60171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73" name="Freeform 372">
                  <a:extLst>
                    <a:ext uri="{FF2B5EF4-FFF2-40B4-BE49-F238E27FC236}">
                      <a16:creationId xmlns:a16="http://schemas.microsoft.com/office/drawing/2014/main" id="{BF830EF0-C8BB-704B-B310-BE427D16B67E}"/>
                    </a:ext>
                  </a:extLst>
                </p:cNvPr>
                <p:cNvSpPr/>
                <p:nvPr/>
              </p:nvSpPr>
              <p:spPr>
                <a:xfrm>
                  <a:off x="1752971" y="7756541"/>
                  <a:ext cx="59856" cy="58824"/>
                </a:xfrm>
                <a:custGeom>
                  <a:avLst/>
                  <a:gdLst>
                    <a:gd name="connsiteX0" fmla="*/ 336 w 59856"/>
                    <a:gd name="connsiteY0" fmla="*/ 58853 h 58824"/>
                    <a:gd name="connsiteX1" fmla="*/ 60192 w 59856"/>
                    <a:gd name="connsiteY1" fmla="*/ 29 h 58824"/>
                    <a:gd name="connsiteX2" fmla="*/ 336 w 59856"/>
                    <a:gd name="connsiteY2" fmla="*/ 29 h 58824"/>
                    <a:gd name="connsiteX3" fmla="*/ 60192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336" y="58853"/>
                      </a:moveTo>
                      <a:lnTo>
                        <a:pt x="60192" y="29"/>
                      </a:lnTo>
                      <a:moveTo>
                        <a:pt x="336" y="29"/>
                      </a:moveTo>
                      <a:lnTo>
                        <a:pt x="60192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74" name="Freeform 373">
                  <a:extLst>
                    <a:ext uri="{FF2B5EF4-FFF2-40B4-BE49-F238E27FC236}">
                      <a16:creationId xmlns:a16="http://schemas.microsoft.com/office/drawing/2014/main" id="{CED2C67A-7227-3F49-A6FC-C82661125C58}"/>
                    </a:ext>
                  </a:extLst>
                </p:cNvPr>
                <p:cNvSpPr/>
                <p:nvPr/>
              </p:nvSpPr>
              <p:spPr>
                <a:xfrm>
                  <a:off x="1867122" y="7756541"/>
                  <a:ext cx="59856" cy="58824"/>
                </a:xfrm>
                <a:custGeom>
                  <a:avLst/>
                  <a:gdLst>
                    <a:gd name="connsiteX0" fmla="*/ 357 w 59856"/>
                    <a:gd name="connsiteY0" fmla="*/ 58853 h 58824"/>
                    <a:gd name="connsiteX1" fmla="*/ 60214 w 59856"/>
                    <a:gd name="connsiteY1" fmla="*/ 29 h 58824"/>
                    <a:gd name="connsiteX2" fmla="*/ 357 w 59856"/>
                    <a:gd name="connsiteY2" fmla="*/ 29 h 58824"/>
                    <a:gd name="connsiteX3" fmla="*/ 60214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357" y="58853"/>
                      </a:moveTo>
                      <a:lnTo>
                        <a:pt x="60214" y="29"/>
                      </a:lnTo>
                      <a:moveTo>
                        <a:pt x="357" y="29"/>
                      </a:moveTo>
                      <a:lnTo>
                        <a:pt x="60214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75" name="Freeform 374">
                  <a:extLst>
                    <a:ext uri="{FF2B5EF4-FFF2-40B4-BE49-F238E27FC236}">
                      <a16:creationId xmlns:a16="http://schemas.microsoft.com/office/drawing/2014/main" id="{2ED50BC9-5E26-0A4E-B261-A38A5901E0F8}"/>
                    </a:ext>
                  </a:extLst>
                </p:cNvPr>
                <p:cNvSpPr/>
                <p:nvPr/>
              </p:nvSpPr>
              <p:spPr>
                <a:xfrm>
                  <a:off x="1981274" y="7756541"/>
                  <a:ext cx="59856" cy="58824"/>
                </a:xfrm>
                <a:custGeom>
                  <a:avLst/>
                  <a:gdLst>
                    <a:gd name="connsiteX0" fmla="*/ 379 w 59856"/>
                    <a:gd name="connsiteY0" fmla="*/ 58853 h 58824"/>
                    <a:gd name="connsiteX1" fmla="*/ 60236 w 59856"/>
                    <a:gd name="connsiteY1" fmla="*/ 29 h 58824"/>
                    <a:gd name="connsiteX2" fmla="*/ 379 w 59856"/>
                    <a:gd name="connsiteY2" fmla="*/ 29 h 58824"/>
                    <a:gd name="connsiteX3" fmla="*/ 60236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379" y="58853"/>
                      </a:moveTo>
                      <a:lnTo>
                        <a:pt x="60236" y="29"/>
                      </a:lnTo>
                      <a:moveTo>
                        <a:pt x="379" y="29"/>
                      </a:moveTo>
                      <a:lnTo>
                        <a:pt x="60236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76" name="Freeform 375">
                  <a:extLst>
                    <a:ext uri="{FF2B5EF4-FFF2-40B4-BE49-F238E27FC236}">
                      <a16:creationId xmlns:a16="http://schemas.microsoft.com/office/drawing/2014/main" id="{10475E98-3208-AF41-BD88-1373A495C8A8}"/>
                    </a:ext>
                  </a:extLst>
                </p:cNvPr>
                <p:cNvSpPr/>
                <p:nvPr/>
              </p:nvSpPr>
              <p:spPr>
                <a:xfrm>
                  <a:off x="2095425" y="7756541"/>
                  <a:ext cx="59856" cy="58824"/>
                </a:xfrm>
                <a:custGeom>
                  <a:avLst/>
                  <a:gdLst>
                    <a:gd name="connsiteX0" fmla="*/ 401 w 59856"/>
                    <a:gd name="connsiteY0" fmla="*/ 58853 h 58824"/>
                    <a:gd name="connsiteX1" fmla="*/ 60258 w 59856"/>
                    <a:gd name="connsiteY1" fmla="*/ 29 h 58824"/>
                    <a:gd name="connsiteX2" fmla="*/ 401 w 59856"/>
                    <a:gd name="connsiteY2" fmla="*/ 29 h 58824"/>
                    <a:gd name="connsiteX3" fmla="*/ 60258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401" y="58853"/>
                      </a:moveTo>
                      <a:lnTo>
                        <a:pt x="60258" y="29"/>
                      </a:lnTo>
                      <a:moveTo>
                        <a:pt x="401" y="29"/>
                      </a:moveTo>
                      <a:lnTo>
                        <a:pt x="60258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77" name="Freeform 376">
                  <a:extLst>
                    <a:ext uri="{FF2B5EF4-FFF2-40B4-BE49-F238E27FC236}">
                      <a16:creationId xmlns:a16="http://schemas.microsoft.com/office/drawing/2014/main" id="{DE0202FE-161E-944A-810D-C4A61BAE8899}"/>
                    </a:ext>
                  </a:extLst>
                </p:cNvPr>
                <p:cNvSpPr/>
                <p:nvPr/>
              </p:nvSpPr>
              <p:spPr>
                <a:xfrm>
                  <a:off x="2209576" y="7756541"/>
                  <a:ext cx="59856" cy="58824"/>
                </a:xfrm>
                <a:custGeom>
                  <a:avLst/>
                  <a:gdLst>
                    <a:gd name="connsiteX0" fmla="*/ 423 w 59856"/>
                    <a:gd name="connsiteY0" fmla="*/ 58853 h 58824"/>
                    <a:gd name="connsiteX1" fmla="*/ 60279 w 59856"/>
                    <a:gd name="connsiteY1" fmla="*/ 29 h 58824"/>
                    <a:gd name="connsiteX2" fmla="*/ 423 w 59856"/>
                    <a:gd name="connsiteY2" fmla="*/ 29 h 58824"/>
                    <a:gd name="connsiteX3" fmla="*/ 60279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423" y="58853"/>
                      </a:moveTo>
                      <a:lnTo>
                        <a:pt x="60279" y="29"/>
                      </a:lnTo>
                      <a:moveTo>
                        <a:pt x="423" y="29"/>
                      </a:moveTo>
                      <a:lnTo>
                        <a:pt x="60279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78" name="Freeform 377">
                  <a:extLst>
                    <a:ext uri="{FF2B5EF4-FFF2-40B4-BE49-F238E27FC236}">
                      <a16:creationId xmlns:a16="http://schemas.microsoft.com/office/drawing/2014/main" id="{95F9219B-A6A6-2C44-8EE4-D5C3278EF633}"/>
                    </a:ext>
                  </a:extLst>
                </p:cNvPr>
                <p:cNvSpPr/>
                <p:nvPr/>
              </p:nvSpPr>
              <p:spPr>
                <a:xfrm>
                  <a:off x="2323727" y="7756541"/>
                  <a:ext cx="59856" cy="58824"/>
                </a:xfrm>
                <a:custGeom>
                  <a:avLst/>
                  <a:gdLst>
                    <a:gd name="connsiteX0" fmla="*/ 444 w 59856"/>
                    <a:gd name="connsiteY0" fmla="*/ 58853 h 58824"/>
                    <a:gd name="connsiteX1" fmla="*/ 60301 w 59856"/>
                    <a:gd name="connsiteY1" fmla="*/ 29 h 58824"/>
                    <a:gd name="connsiteX2" fmla="*/ 444 w 59856"/>
                    <a:gd name="connsiteY2" fmla="*/ 29 h 58824"/>
                    <a:gd name="connsiteX3" fmla="*/ 60301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444" y="58853"/>
                      </a:moveTo>
                      <a:lnTo>
                        <a:pt x="60301" y="29"/>
                      </a:lnTo>
                      <a:moveTo>
                        <a:pt x="444" y="29"/>
                      </a:moveTo>
                      <a:lnTo>
                        <a:pt x="60301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79" name="Freeform 378">
                  <a:extLst>
                    <a:ext uri="{FF2B5EF4-FFF2-40B4-BE49-F238E27FC236}">
                      <a16:creationId xmlns:a16="http://schemas.microsoft.com/office/drawing/2014/main" id="{01ED0DE7-32FE-6541-8D23-A9290F9695D6}"/>
                    </a:ext>
                  </a:extLst>
                </p:cNvPr>
                <p:cNvSpPr/>
                <p:nvPr/>
              </p:nvSpPr>
              <p:spPr>
                <a:xfrm>
                  <a:off x="2437878" y="7756541"/>
                  <a:ext cx="59856" cy="58824"/>
                </a:xfrm>
                <a:custGeom>
                  <a:avLst/>
                  <a:gdLst>
                    <a:gd name="connsiteX0" fmla="*/ 466 w 59856"/>
                    <a:gd name="connsiteY0" fmla="*/ 58853 h 58824"/>
                    <a:gd name="connsiteX1" fmla="*/ 60323 w 59856"/>
                    <a:gd name="connsiteY1" fmla="*/ 29 h 58824"/>
                    <a:gd name="connsiteX2" fmla="*/ 466 w 59856"/>
                    <a:gd name="connsiteY2" fmla="*/ 29 h 58824"/>
                    <a:gd name="connsiteX3" fmla="*/ 60323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466" y="58853"/>
                      </a:moveTo>
                      <a:lnTo>
                        <a:pt x="60323" y="29"/>
                      </a:lnTo>
                      <a:moveTo>
                        <a:pt x="466" y="29"/>
                      </a:moveTo>
                      <a:lnTo>
                        <a:pt x="60323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80" name="Freeform 379">
                  <a:extLst>
                    <a:ext uri="{FF2B5EF4-FFF2-40B4-BE49-F238E27FC236}">
                      <a16:creationId xmlns:a16="http://schemas.microsoft.com/office/drawing/2014/main" id="{424147B2-B895-4549-BAA3-25C572CE83D5}"/>
                    </a:ext>
                  </a:extLst>
                </p:cNvPr>
                <p:cNvSpPr/>
                <p:nvPr/>
              </p:nvSpPr>
              <p:spPr>
                <a:xfrm>
                  <a:off x="2552029" y="7756541"/>
                  <a:ext cx="59856" cy="58824"/>
                </a:xfrm>
                <a:custGeom>
                  <a:avLst/>
                  <a:gdLst>
                    <a:gd name="connsiteX0" fmla="*/ 488 w 59856"/>
                    <a:gd name="connsiteY0" fmla="*/ 58853 h 58824"/>
                    <a:gd name="connsiteX1" fmla="*/ 60345 w 59856"/>
                    <a:gd name="connsiteY1" fmla="*/ 29 h 58824"/>
                    <a:gd name="connsiteX2" fmla="*/ 488 w 59856"/>
                    <a:gd name="connsiteY2" fmla="*/ 29 h 58824"/>
                    <a:gd name="connsiteX3" fmla="*/ 60345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488" y="58853"/>
                      </a:moveTo>
                      <a:lnTo>
                        <a:pt x="60345" y="29"/>
                      </a:lnTo>
                      <a:moveTo>
                        <a:pt x="488" y="29"/>
                      </a:moveTo>
                      <a:lnTo>
                        <a:pt x="60345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81" name="Freeform 380">
                  <a:extLst>
                    <a:ext uri="{FF2B5EF4-FFF2-40B4-BE49-F238E27FC236}">
                      <a16:creationId xmlns:a16="http://schemas.microsoft.com/office/drawing/2014/main" id="{46780F4E-A113-AD4D-91FF-48FCAE5F54FA}"/>
                    </a:ext>
                  </a:extLst>
                </p:cNvPr>
                <p:cNvSpPr/>
                <p:nvPr/>
              </p:nvSpPr>
              <p:spPr>
                <a:xfrm>
                  <a:off x="2666180" y="7756541"/>
                  <a:ext cx="59856" cy="58824"/>
                </a:xfrm>
                <a:custGeom>
                  <a:avLst/>
                  <a:gdLst>
                    <a:gd name="connsiteX0" fmla="*/ 510 w 59856"/>
                    <a:gd name="connsiteY0" fmla="*/ 58853 h 58824"/>
                    <a:gd name="connsiteX1" fmla="*/ 60366 w 59856"/>
                    <a:gd name="connsiteY1" fmla="*/ 29 h 58824"/>
                    <a:gd name="connsiteX2" fmla="*/ 510 w 59856"/>
                    <a:gd name="connsiteY2" fmla="*/ 29 h 58824"/>
                    <a:gd name="connsiteX3" fmla="*/ 60366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510" y="58853"/>
                      </a:moveTo>
                      <a:lnTo>
                        <a:pt x="60366" y="29"/>
                      </a:lnTo>
                      <a:moveTo>
                        <a:pt x="510" y="29"/>
                      </a:moveTo>
                      <a:lnTo>
                        <a:pt x="60366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82" name="Freeform 381">
                  <a:extLst>
                    <a:ext uri="{FF2B5EF4-FFF2-40B4-BE49-F238E27FC236}">
                      <a16:creationId xmlns:a16="http://schemas.microsoft.com/office/drawing/2014/main" id="{2D6772D6-4915-7F4A-8D36-C8804B49E30F}"/>
                    </a:ext>
                  </a:extLst>
                </p:cNvPr>
                <p:cNvSpPr/>
                <p:nvPr/>
              </p:nvSpPr>
              <p:spPr>
                <a:xfrm>
                  <a:off x="2780331" y="7756541"/>
                  <a:ext cx="59856" cy="58824"/>
                </a:xfrm>
                <a:custGeom>
                  <a:avLst/>
                  <a:gdLst>
                    <a:gd name="connsiteX0" fmla="*/ 531 w 59856"/>
                    <a:gd name="connsiteY0" fmla="*/ 58853 h 58824"/>
                    <a:gd name="connsiteX1" fmla="*/ 60388 w 59856"/>
                    <a:gd name="connsiteY1" fmla="*/ 29 h 58824"/>
                    <a:gd name="connsiteX2" fmla="*/ 531 w 59856"/>
                    <a:gd name="connsiteY2" fmla="*/ 29 h 58824"/>
                    <a:gd name="connsiteX3" fmla="*/ 60388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531" y="58853"/>
                      </a:moveTo>
                      <a:lnTo>
                        <a:pt x="60388" y="29"/>
                      </a:lnTo>
                      <a:moveTo>
                        <a:pt x="531" y="29"/>
                      </a:moveTo>
                      <a:lnTo>
                        <a:pt x="60388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83" name="Freeform 382">
                  <a:extLst>
                    <a:ext uri="{FF2B5EF4-FFF2-40B4-BE49-F238E27FC236}">
                      <a16:creationId xmlns:a16="http://schemas.microsoft.com/office/drawing/2014/main" id="{BE117678-4034-F448-8634-8CD78E875FFB}"/>
                    </a:ext>
                  </a:extLst>
                </p:cNvPr>
                <p:cNvSpPr/>
                <p:nvPr/>
              </p:nvSpPr>
              <p:spPr>
                <a:xfrm>
                  <a:off x="2894482" y="7756541"/>
                  <a:ext cx="59856" cy="58824"/>
                </a:xfrm>
                <a:custGeom>
                  <a:avLst/>
                  <a:gdLst>
                    <a:gd name="connsiteX0" fmla="*/ 553 w 59856"/>
                    <a:gd name="connsiteY0" fmla="*/ 58853 h 58824"/>
                    <a:gd name="connsiteX1" fmla="*/ 60410 w 59856"/>
                    <a:gd name="connsiteY1" fmla="*/ 29 h 58824"/>
                    <a:gd name="connsiteX2" fmla="*/ 553 w 59856"/>
                    <a:gd name="connsiteY2" fmla="*/ 29 h 58824"/>
                    <a:gd name="connsiteX3" fmla="*/ 60410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553" y="58853"/>
                      </a:moveTo>
                      <a:lnTo>
                        <a:pt x="60410" y="29"/>
                      </a:lnTo>
                      <a:moveTo>
                        <a:pt x="553" y="29"/>
                      </a:moveTo>
                      <a:lnTo>
                        <a:pt x="60410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84" name="Freeform 383">
                  <a:extLst>
                    <a:ext uri="{FF2B5EF4-FFF2-40B4-BE49-F238E27FC236}">
                      <a16:creationId xmlns:a16="http://schemas.microsoft.com/office/drawing/2014/main" id="{4CC7D59D-12AA-9648-BA7C-1BD4D6E371F4}"/>
                    </a:ext>
                  </a:extLst>
                </p:cNvPr>
                <p:cNvSpPr/>
                <p:nvPr/>
              </p:nvSpPr>
              <p:spPr>
                <a:xfrm>
                  <a:off x="3008633" y="7756541"/>
                  <a:ext cx="59856" cy="58824"/>
                </a:xfrm>
                <a:custGeom>
                  <a:avLst/>
                  <a:gdLst>
                    <a:gd name="connsiteX0" fmla="*/ 575 w 59856"/>
                    <a:gd name="connsiteY0" fmla="*/ 58853 h 58824"/>
                    <a:gd name="connsiteX1" fmla="*/ 60432 w 59856"/>
                    <a:gd name="connsiteY1" fmla="*/ 29 h 58824"/>
                    <a:gd name="connsiteX2" fmla="*/ 575 w 59856"/>
                    <a:gd name="connsiteY2" fmla="*/ 29 h 58824"/>
                    <a:gd name="connsiteX3" fmla="*/ 60432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575" y="58853"/>
                      </a:moveTo>
                      <a:lnTo>
                        <a:pt x="60432" y="29"/>
                      </a:lnTo>
                      <a:moveTo>
                        <a:pt x="575" y="29"/>
                      </a:moveTo>
                      <a:lnTo>
                        <a:pt x="60432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85" name="Freeform 384">
                  <a:extLst>
                    <a:ext uri="{FF2B5EF4-FFF2-40B4-BE49-F238E27FC236}">
                      <a16:creationId xmlns:a16="http://schemas.microsoft.com/office/drawing/2014/main" id="{D709AE13-ECD5-E942-BBF6-5AC3A7CD7AEE}"/>
                    </a:ext>
                  </a:extLst>
                </p:cNvPr>
                <p:cNvSpPr/>
                <p:nvPr/>
              </p:nvSpPr>
              <p:spPr>
                <a:xfrm>
                  <a:off x="3122785" y="7756541"/>
                  <a:ext cx="59856" cy="58824"/>
                </a:xfrm>
                <a:custGeom>
                  <a:avLst/>
                  <a:gdLst>
                    <a:gd name="connsiteX0" fmla="*/ 597 w 59856"/>
                    <a:gd name="connsiteY0" fmla="*/ 58853 h 58824"/>
                    <a:gd name="connsiteX1" fmla="*/ 60453 w 59856"/>
                    <a:gd name="connsiteY1" fmla="*/ 29 h 58824"/>
                    <a:gd name="connsiteX2" fmla="*/ 597 w 59856"/>
                    <a:gd name="connsiteY2" fmla="*/ 29 h 58824"/>
                    <a:gd name="connsiteX3" fmla="*/ 60453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597" y="58853"/>
                      </a:moveTo>
                      <a:lnTo>
                        <a:pt x="60453" y="29"/>
                      </a:lnTo>
                      <a:moveTo>
                        <a:pt x="597" y="29"/>
                      </a:moveTo>
                      <a:lnTo>
                        <a:pt x="60453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86" name="Freeform 385">
                  <a:extLst>
                    <a:ext uri="{FF2B5EF4-FFF2-40B4-BE49-F238E27FC236}">
                      <a16:creationId xmlns:a16="http://schemas.microsoft.com/office/drawing/2014/main" id="{58422521-2460-F748-B0F6-471F3AD60B9F}"/>
                    </a:ext>
                  </a:extLst>
                </p:cNvPr>
                <p:cNvSpPr/>
                <p:nvPr/>
              </p:nvSpPr>
              <p:spPr>
                <a:xfrm>
                  <a:off x="3236936" y="7756541"/>
                  <a:ext cx="59856" cy="58824"/>
                </a:xfrm>
                <a:custGeom>
                  <a:avLst/>
                  <a:gdLst>
                    <a:gd name="connsiteX0" fmla="*/ 618 w 59856"/>
                    <a:gd name="connsiteY0" fmla="*/ 58853 h 58824"/>
                    <a:gd name="connsiteX1" fmla="*/ 60475 w 59856"/>
                    <a:gd name="connsiteY1" fmla="*/ 29 h 58824"/>
                    <a:gd name="connsiteX2" fmla="*/ 618 w 59856"/>
                    <a:gd name="connsiteY2" fmla="*/ 29 h 58824"/>
                    <a:gd name="connsiteX3" fmla="*/ 60475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618" y="58853"/>
                      </a:moveTo>
                      <a:lnTo>
                        <a:pt x="60475" y="29"/>
                      </a:lnTo>
                      <a:moveTo>
                        <a:pt x="618" y="29"/>
                      </a:moveTo>
                      <a:lnTo>
                        <a:pt x="60475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87" name="Freeform 386">
                  <a:extLst>
                    <a:ext uri="{FF2B5EF4-FFF2-40B4-BE49-F238E27FC236}">
                      <a16:creationId xmlns:a16="http://schemas.microsoft.com/office/drawing/2014/main" id="{DE8FA089-A6BF-C444-98F7-E1D0F32152C1}"/>
                    </a:ext>
                  </a:extLst>
                </p:cNvPr>
                <p:cNvSpPr/>
                <p:nvPr/>
              </p:nvSpPr>
              <p:spPr>
                <a:xfrm>
                  <a:off x="3351087" y="7756541"/>
                  <a:ext cx="59856" cy="58824"/>
                </a:xfrm>
                <a:custGeom>
                  <a:avLst/>
                  <a:gdLst>
                    <a:gd name="connsiteX0" fmla="*/ 640 w 59856"/>
                    <a:gd name="connsiteY0" fmla="*/ 58853 h 58824"/>
                    <a:gd name="connsiteX1" fmla="*/ 60497 w 59856"/>
                    <a:gd name="connsiteY1" fmla="*/ 29 h 58824"/>
                    <a:gd name="connsiteX2" fmla="*/ 640 w 59856"/>
                    <a:gd name="connsiteY2" fmla="*/ 29 h 58824"/>
                    <a:gd name="connsiteX3" fmla="*/ 60497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640" y="58853"/>
                      </a:moveTo>
                      <a:lnTo>
                        <a:pt x="60497" y="29"/>
                      </a:lnTo>
                      <a:moveTo>
                        <a:pt x="640" y="29"/>
                      </a:moveTo>
                      <a:lnTo>
                        <a:pt x="60497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88" name="Freeform 387">
                  <a:extLst>
                    <a:ext uri="{FF2B5EF4-FFF2-40B4-BE49-F238E27FC236}">
                      <a16:creationId xmlns:a16="http://schemas.microsoft.com/office/drawing/2014/main" id="{AE61730B-4E12-BB4F-B498-8A2131BE6C08}"/>
                    </a:ext>
                  </a:extLst>
                </p:cNvPr>
                <p:cNvSpPr/>
                <p:nvPr/>
              </p:nvSpPr>
              <p:spPr>
                <a:xfrm>
                  <a:off x="3465238" y="7756541"/>
                  <a:ext cx="59856" cy="58824"/>
                </a:xfrm>
                <a:custGeom>
                  <a:avLst/>
                  <a:gdLst>
                    <a:gd name="connsiteX0" fmla="*/ 662 w 59856"/>
                    <a:gd name="connsiteY0" fmla="*/ 58853 h 58824"/>
                    <a:gd name="connsiteX1" fmla="*/ 60519 w 59856"/>
                    <a:gd name="connsiteY1" fmla="*/ 29 h 58824"/>
                    <a:gd name="connsiteX2" fmla="*/ 662 w 59856"/>
                    <a:gd name="connsiteY2" fmla="*/ 29 h 58824"/>
                    <a:gd name="connsiteX3" fmla="*/ 60519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662" y="58853"/>
                      </a:moveTo>
                      <a:lnTo>
                        <a:pt x="60519" y="29"/>
                      </a:lnTo>
                      <a:moveTo>
                        <a:pt x="662" y="29"/>
                      </a:moveTo>
                      <a:lnTo>
                        <a:pt x="60519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89" name="Freeform 388">
                  <a:extLst>
                    <a:ext uri="{FF2B5EF4-FFF2-40B4-BE49-F238E27FC236}">
                      <a16:creationId xmlns:a16="http://schemas.microsoft.com/office/drawing/2014/main" id="{3F66B41B-A17A-9A48-A7CA-226C6F362E8C}"/>
                    </a:ext>
                  </a:extLst>
                </p:cNvPr>
                <p:cNvSpPr/>
                <p:nvPr/>
              </p:nvSpPr>
              <p:spPr>
                <a:xfrm>
                  <a:off x="3579389" y="7756541"/>
                  <a:ext cx="59856" cy="58824"/>
                </a:xfrm>
                <a:custGeom>
                  <a:avLst/>
                  <a:gdLst>
                    <a:gd name="connsiteX0" fmla="*/ 684 w 59856"/>
                    <a:gd name="connsiteY0" fmla="*/ 58853 h 58824"/>
                    <a:gd name="connsiteX1" fmla="*/ 60540 w 59856"/>
                    <a:gd name="connsiteY1" fmla="*/ 29 h 58824"/>
                    <a:gd name="connsiteX2" fmla="*/ 684 w 59856"/>
                    <a:gd name="connsiteY2" fmla="*/ 29 h 58824"/>
                    <a:gd name="connsiteX3" fmla="*/ 60540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684" y="58853"/>
                      </a:moveTo>
                      <a:lnTo>
                        <a:pt x="60540" y="29"/>
                      </a:lnTo>
                      <a:moveTo>
                        <a:pt x="684" y="29"/>
                      </a:moveTo>
                      <a:lnTo>
                        <a:pt x="60540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90" name="Freeform 389">
                  <a:extLst>
                    <a:ext uri="{FF2B5EF4-FFF2-40B4-BE49-F238E27FC236}">
                      <a16:creationId xmlns:a16="http://schemas.microsoft.com/office/drawing/2014/main" id="{4DF15CBE-49E1-DE49-8A51-320A00A874D6}"/>
                    </a:ext>
                  </a:extLst>
                </p:cNvPr>
                <p:cNvSpPr/>
                <p:nvPr/>
              </p:nvSpPr>
              <p:spPr>
                <a:xfrm>
                  <a:off x="3693540" y="7756541"/>
                  <a:ext cx="59856" cy="58824"/>
                </a:xfrm>
                <a:custGeom>
                  <a:avLst/>
                  <a:gdLst>
                    <a:gd name="connsiteX0" fmla="*/ 705 w 59856"/>
                    <a:gd name="connsiteY0" fmla="*/ 58853 h 58824"/>
                    <a:gd name="connsiteX1" fmla="*/ 60562 w 59856"/>
                    <a:gd name="connsiteY1" fmla="*/ 29 h 58824"/>
                    <a:gd name="connsiteX2" fmla="*/ 705 w 59856"/>
                    <a:gd name="connsiteY2" fmla="*/ 29 h 58824"/>
                    <a:gd name="connsiteX3" fmla="*/ 60562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705" y="58853"/>
                      </a:moveTo>
                      <a:lnTo>
                        <a:pt x="60562" y="29"/>
                      </a:lnTo>
                      <a:moveTo>
                        <a:pt x="705" y="29"/>
                      </a:moveTo>
                      <a:lnTo>
                        <a:pt x="60562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91" name="Freeform 390">
                  <a:extLst>
                    <a:ext uri="{FF2B5EF4-FFF2-40B4-BE49-F238E27FC236}">
                      <a16:creationId xmlns:a16="http://schemas.microsoft.com/office/drawing/2014/main" id="{EB38601D-5094-A044-B484-0D584985CA9E}"/>
                    </a:ext>
                  </a:extLst>
                </p:cNvPr>
                <p:cNvSpPr/>
                <p:nvPr/>
              </p:nvSpPr>
              <p:spPr>
                <a:xfrm>
                  <a:off x="3807691" y="7756541"/>
                  <a:ext cx="59856" cy="58824"/>
                </a:xfrm>
                <a:custGeom>
                  <a:avLst/>
                  <a:gdLst>
                    <a:gd name="connsiteX0" fmla="*/ 727 w 59856"/>
                    <a:gd name="connsiteY0" fmla="*/ 58853 h 58824"/>
                    <a:gd name="connsiteX1" fmla="*/ 60584 w 59856"/>
                    <a:gd name="connsiteY1" fmla="*/ 29 h 58824"/>
                    <a:gd name="connsiteX2" fmla="*/ 727 w 59856"/>
                    <a:gd name="connsiteY2" fmla="*/ 29 h 58824"/>
                    <a:gd name="connsiteX3" fmla="*/ 60584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727" y="58853"/>
                      </a:moveTo>
                      <a:lnTo>
                        <a:pt x="60584" y="29"/>
                      </a:lnTo>
                      <a:moveTo>
                        <a:pt x="727" y="29"/>
                      </a:moveTo>
                      <a:lnTo>
                        <a:pt x="60584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92" name="Freeform 391">
                  <a:extLst>
                    <a:ext uri="{FF2B5EF4-FFF2-40B4-BE49-F238E27FC236}">
                      <a16:creationId xmlns:a16="http://schemas.microsoft.com/office/drawing/2014/main" id="{769A1EFC-A500-F441-908F-98B774C8D6D1}"/>
                    </a:ext>
                  </a:extLst>
                </p:cNvPr>
                <p:cNvSpPr/>
                <p:nvPr/>
              </p:nvSpPr>
              <p:spPr>
                <a:xfrm>
                  <a:off x="3921842" y="7756541"/>
                  <a:ext cx="59856" cy="58824"/>
                </a:xfrm>
                <a:custGeom>
                  <a:avLst/>
                  <a:gdLst>
                    <a:gd name="connsiteX0" fmla="*/ 749 w 59856"/>
                    <a:gd name="connsiteY0" fmla="*/ 58853 h 58824"/>
                    <a:gd name="connsiteX1" fmla="*/ 60606 w 59856"/>
                    <a:gd name="connsiteY1" fmla="*/ 29 h 58824"/>
                    <a:gd name="connsiteX2" fmla="*/ 749 w 59856"/>
                    <a:gd name="connsiteY2" fmla="*/ 29 h 58824"/>
                    <a:gd name="connsiteX3" fmla="*/ 60606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749" y="58853"/>
                      </a:moveTo>
                      <a:lnTo>
                        <a:pt x="60606" y="29"/>
                      </a:lnTo>
                      <a:moveTo>
                        <a:pt x="749" y="29"/>
                      </a:moveTo>
                      <a:lnTo>
                        <a:pt x="60606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93" name="Freeform 392">
                  <a:extLst>
                    <a:ext uri="{FF2B5EF4-FFF2-40B4-BE49-F238E27FC236}">
                      <a16:creationId xmlns:a16="http://schemas.microsoft.com/office/drawing/2014/main" id="{E567B825-B3B7-7648-8A53-1843CE59F15B}"/>
                    </a:ext>
                  </a:extLst>
                </p:cNvPr>
                <p:cNvSpPr/>
                <p:nvPr/>
              </p:nvSpPr>
              <p:spPr>
                <a:xfrm>
                  <a:off x="4035993" y="7756541"/>
                  <a:ext cx="59856" cy="58824"/>
                </a:xfrm>
                <a:custGeom>
                  <a:avLst/>
                  <a:gdLst>
                    <a:gd name="connsiteX0" fmla="*/ 771 w 59856"/>
                    <a:gd name="connsiteY0" fmla="*/ 58853 h 58824"/>
                    <a:gd name="connsiteX1" fmla="*/ 60627 w 59856"/>
                    <a:gd name="connsiteY1" fmla="*/ 29 h 58824"/>
                    <a:gd name="connsiteX2" fmla="*/ 771 w 59856"/>
                    <a:gd name="connsiteY2" fmla="*/ 29 h 58824"/>
                    <a:gd name="connsiteX3" fmla="*/ 60627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771" y="58853"/>
                      </a:moveTo>
                      <a:lnTo>
                        <a:pt x="60627" y="29"/>
                      </a:lnTo>
                      <a:moveTo>
                        <a:pt x="771" y="29"/>
                      </a:moveTo>
                      <a:lnTo>
                        <a:pt x="60627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94" name="Freeform 393">
                  <a:extLst>
                    <a:ext uri="{FF2B5EF4-FFF2-40B4-BE49-F238E27FC236}">
                      <a16:creationId xmlns:a16="http://schemas.microsoft.com/office/drawing/2014/main" id="{4E4E4179-1814-5E47-AC55-A192CA8F2792}"/>
                    </a:ext>
                  </a:extLst>
                </p:cNvPr>
                <p:cNvSpPr/>
                <p:nvPr/>
              </p:nvSpPr>
              <p:spPr>
                <a:xfrm>
                  <a:off x="4150144" y="7756541"/>
                  <a:ext cx="59856" cy="58824"/>
                </a:xfrm>
                <a:custGeom>
                  <a:avLst/>
                  <a:gdLst>
                    <a:gd name="connsiteX0" fmla="*/ 792 w 59856"/>
                    <a:gd name="connsiteY0" fmla="*/ 58853 h 58824"/>
                    <a:gd name="connsiteX1" fmla="*/ 60649 w 59856"/>
                    <a:gd name="connsiteY1" fmla="*/ 29 h 58824"/>
                    <a:gd name="connsiteX2" fmla="*/ 792 w 59856"/>
                    <a:gd name="connsiteY2" fmla="*/ 29 h 58824"/>
                    <a:gd name="connsiteX3" fmla="*/ 60649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792" y="58853"/>
                      </a:moveTo>
                      <a:lnTo>
                        <a:pt x="60649" y="29"/>
                      </a:lnTo>
                      <a:moveTo>
                        <a:pt x="792" y="29"/>
                      </a:moveTo>
                      <a:lnTo>
                        <a:pt x="60649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95" name="Freeform 394">
                  <a:extLst>
                    <a:ext uri="{FF2B5EF4-FFF2-40B4-BE49-F238E27FC236}">
                      <a16:creationId xmlns:a16="http://schemas.microsoft.com/office/drawing/2014/main" id="{BA8B9681-99E0-A649-B2E5-EA58629911E2}"/>
                    </a:ext>
                  </a:extLst>
                </p:cNvPr>
                <p:cNvSpPr/>
                <p:nvPr/>
              </p:nvSpPr>
              <p:spPr>
                <a:xfrm>
                  <a:off x="4264295" y="7756541"/>
                  <a:ext cx="59856" cy="58824"/>
                </a:xfrm>
                <a:custGeom>
                  <a:avLst/>
                  <a:gdLst>
                    <a:gd name="connsiteX0" fmla="*/ 814 w 59856"/>
                    <a:gd name="connsiteY0" fmla="*/ 58853 h 58824"/>
                    <a:gd name="connsiteX1" fmla="*/ 60671 w 59856"/>
                    <a:gd name="connsiteY1" fmla="*/ 29 h 58824"/>
                    <a:gd name="connsiteX2" fmla="*/ 814 w 59856"/>
                    <a:gd name="connsiteY2" fmla="*/ 29 h 58824"/>
                    <a:gd name="connsiteX3" fmla="*/ 60671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814" y="58853"/>
                      </a:moveTo>
                      <a:lnTo>
                        <a:pt x="60671" y="29"/>
                      </a:lnTo>
                      <a:moveTo>
                        <a:pt x="814" y="29"/>
                      </a:moveTo>
                      <a:lnTo>
                        <a:pt x="60671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96" name="Freeform 395">
                  <a:extLst>
                    <a:ext uri="{FF2B5EF4-FFF2-40B4-BE49-F238E27FC236}">
                      <a16:creationId xmlns:a16="http://schemas.microsoft.com/office/drawing/2014/main" id="{EA872CB8-8088-C544-BC23-A5F649A73A08}"/>
                    </a:ext>
                  </a:extLst>
                </p:cNvPr>
                <p:cNvSpPr/>
                <p:nvPr/>
              </p:nvSpPr>
              <p:spPr>
                <a:xfrm>
                  <a:off x="4378447" y="7756541"/>
                  <a:ext cx="59856" cy="58824"/>
                </a:xfrm>
                <a:custGeom>
                  <a:avLst/>
                  <a:gdLst>
                    <a:gd name="connsiteX0" fmla="*/ 836 w 59856"/>
                    <a:gd name="connsiteY0" fmla="*/ 58853 h 58824"/>
                    <a:gd name="connsiteX1" fmla="*/ 60693 w 59856"/>
                    <a:gd name="connsiteY1" fmla="*/ 29 h 58824"/>
                    <a:gd name="connsiteX2" fmla="*/ 836 w 59856"/>
                    <a:gd name="connsiteY2" fmla="*/ 29 h 58824"/>
                    <a:gd name="connsiteX3" fmla="*/ 60693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836" y="58853"/>
                      </a:moveTo>
                      <a:lnTo>
                        <a:pt x="60693" y="29"/>
                      </a:lnTo>
                      <a:moveTo>
                        <a:pt x="836" y="29"/>
                      </a:moveTo>
                      <a:lnTo>
                        <a:pt x="60693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97" name="Freeform 396">
                  <a:extLst>
                    <a:ext uri="{FF2B5EF4-FFF2-40B4-BE49-F238E27FC236}">
                      <a16:creationId xmlns:a16="http://schemas.microsoft.com/office/drawing/2014/main" id="{C0AF5CEE-7D57-5F45-BC8A-1ABE69D24FA7}"/>
                    </a:ext>
                  </a:extLst>
                </p:cNvPr>
                <p:cNvSpPr/>
                <p:nvPr/>
              </p:nvSpPr>
              <p:spPr>
                <a:xfrm>
                  <a:off x="4492598" y="7756541"/>
                  <a:ext cx="59856" cy="58824"/>
                </a:xfrm>
                <a:custGeom>
                  <a:avLst/>
                  <a:gdLst>
                    <a:gd name="connsiteX0" fmla="*/ 858 w 59856"/>
                    <a:gd name="connsiteY0" fmla="*/ 58853 h 58824"/>
                    <a:gd name="connsiteX1" fmla="*/ 60714 w 59856"/>
                    <a:gd name="connsiteY1" fmla="*/ 29 h 58824"/>
                    <a:gd name="connsiteX2" fmla="*/ 858 w 59856"/>
                    <a:gd name="connsiteY2" fmla="*/ 29 h 58824"/>
                    <a:gd name="connsiteX3" fmla="*/ 60714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858" y="58853"/>
                      </a:moveTo>
                      <a:lnTo>
                        <a:pt x="60714" y="29"/>
                      </a:lnTo>
                      <a:moveTo>
                        <a:pt x="858" y="29"/>
                      </a:moveTo>
                      <a:lnTo>
                        <a:pt x="60714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98" name="Freeform 397">
                  <a:extLst>
                    <a:ext uri="{FF2B5EF4-FFF2-40B4-BE49-F238E27FC236}">
                      <a16:creationId xmlns:a16="http://schemas.microsoft.com/office/drawing/2014/main" id="{6E02C871-AFFD-0342-8ECA-E42845A016E3}"/>
                    </a:ext>
                  </a:extLst>
                </p:cNvPr>
                <p:cNvSpPr/>
                <p:nvPr/>
              </p:nvSpPr>
              <p:spPr>
                <a:xfrm>
                  <a:off x="4606749" y="7756541"/>
                  <a:ext cx="59856" cy="58824"/>
                </a:xfrm>
                <a:custGeom>
                  <a:avLst/>
                  <a:gdLst>
                    <a:gd name="connsiteX0" fmla="*/ 879 w 59856"/>
                    <a:gd name="connsiteY0" fmla="*/ 58853 h 58824"/>
                    <a:gd name="connsiteX1" fmla="*/ 60736 w 59856"/>
                    <a:gd name="connsiteY1" fmla="*/ 29 h 58824"/>
                    <a:gd name="connsiteX2" fmla="*/ 879 w 59856"/>
                    <a:gd name="connsiteY2" fmla="*/ 29 h 58824"/>
                    <a:gd name="connsiteX3" fmla="*/ 60736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879" y="58853"/>
                      </a:moveTo>
                      <a:lnTo>
                        <a:pt x="60736" y="29"/>
                      </a:lnTo>
                      <a:moveTo>
                        <a:pt x="879" y="29"/>
                      </a:moveTo>
                      <a:lnTo>
                        <a:pt x="60736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99" name="Freeform 398">
                  <a:extLst>
                    <a:ext uri="{FF2B5EF4-FFF2-40B4-BE49-F238E27FC236}">
                      <a16:creationId xmlns:a16="http://schemas.microsoft.com/office/drawing/2014/main" id="{2DBC9707-FAE8-574E-8255-55DE99BA7F97}"/>
                    </a:ext>
                  </a:extLst>
                </p:cNvPr>
                <p:cNvSpPr/>
                <p:nvPr/>
              </p:nvSpPr>
              <p:spPr>
                <a:xfrm>
                  <a:off x="4720900" y="7756541"/>
                  <a:ext cx="59856" cy="58824"/>
                </a:xfrm>
                <a:custGeom>
                  <a:avLst/>
                  <a:gdLst>
                    <a:gd name="connsiteX0" fmla="*/ 901 w 59856"/>
                    <a:gd name="connsiteY0" fmla="*/ 58853 h 58824"/>
                    <a:gd name="connsiteX1" fmla="*/ 60758 w 59856"/>
                    <a:gd name="connsiteY1" fmla="*/ 29 h 58824"/>
                    <a:gd name="connsiteX2" fmla="*/ 901 w 59856"/>
                    <a:gd name="connsiteY2" fmla="*/ 29 h 58824"/>
                    <a:gd name="connsiteX3" fmla="*/ 60758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901" y="58853"/>
                      </a:moveTo>
                      <a:lnTo>
                        <a:pt x="60758" y="29"/>
                      </a:lnTo>
                      <a:moveTo>
                        <a:pt x="901" y="29"/>
                      </a:moveTo>
                      <a:lnTo>
                        <a:pt x="60758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00" name="Freeform 399">
                  <a:extLst>
                    <a:ext uri="{FF2B5EF4-FFF2-40B4-BE49-F238E27FC236}">
                      <a16:creationId xmlns:a16="http://schemas.microsoft.com/office/drawing/2014/main" id="{FAA3922B-1A19-0F42-9528-D941B66B0BB3}"/>
                    </a:ext>
                  </a:extLst>
                </p:cNvPr>
                <p:cNvSpPr/>
                <p:nvPr/>
              </p:nvSpPr>
              <p:spPr>
                <a:xfrm>
                  <a:off x="4835051" y="7756541"/>
                  <a:ext cx="59856" cy="58824"/>
                </a:xfrm>
                <a:custGeom>
                  <a:avLst/>
                  <a:gdLst>
                    <a:gd name="connsiteX0" fmla="*/ 923 w 59856"/>
                    <a:gd name="connsiteY0" fmla="*/ 58853 h 58824"/>
                    <a:gd name="connsiteX1" fmla="*/ 60779 w 59856"/>
                    <a:gd name="connsiteY1" fmla="*/ 29 h 58824"/>
                    <a:gd name="connsiteX2" fmla="*/ 923 w 59856"/>
                    <a:gd name="connsiteY2" fmla="*/ 29 h 58824"/>
                    <a:gd name="connsiteX3" fmla="*/ 60779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923" y="58853"/>
                      </a:moveTo>
                      <a:lnTo>
                        <a:pt x="60779" y="29"/>
                      </a:lnTo>
                      <a:moveTo>
                        <a:pt x="923" y="29"/>
                      </a:moveTo>
                      <a:lnTo>
                        <a:pt x="60779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01" name="Freeform 400">
                  <a:extLst>
                    <a:ext uri="{FF2B5EF4-FFF2-40B4-BE49-F238E27FC236}">
                      <a16:creationId xmlns:a16="http://schemas.microsoft.com/office/drawing/2014/main" id="{E2448390-612B-7248-8F73-E80B9B2FE11F}"/>
                    </a:ext>
                  </a:extLst>
                </p:cNvPr>
                <p:cNvSpPr/>
                <p:nvPr/>
              </p:nvSpPr>
              <p:spPr>
                <a:xfrm>
                  <a:off x="4949202" y="7756541"/>
                  <a:ext cx="59856" cy="58824"/>
                </a:xfrm>
                <a:custGeom>
                  <a:avLst/>
                  <a:gdLst>
                    <a:gd name="connsiteX0" fmla="*/ 945 w 59856"/>
                    <a:gd name="connsiteY0" fmla="*/ 58853 h 58824"/>
                    <a:gd name="connsiteX1" fmla="*/ 60801 w 59856"/>
                    <a:gd name="connsiteY1" fmla="*/ 29 h 58824"/>
                    <a:gd name="connsiteX2" fmla="*/ 945 w 59856"/>
                    <a:gd name="connsiteY2" fmla="*/ 29 h 58824"/>
                    <a:gd name="connsiteX3" fmla="*/ 60801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945" y="58853"/>
                      </a:moveTo>
                      <a:lnTo>
                        <a:pt x="60801" y="29"/>
                      </a:lnTo>
                      <a:moveTo>
                        <a:pt x="945" y="29"/>
                      </a:moveTo>
                      <a:lnTo>
                        <a:pt x="60801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02" name="Freeform 401">
                  <a:extLst>
                    <a:ext uri="{FF2B5EF4-FFF2-40B4-BE49-F238E27FC236}">
                      <a16:creationId xmlns:a16="http://schemas.microsoft.com/office/drawing/2014/main" id="{8543FBA6-3699-804B-B9F3-6EAABAF1DD74}"/>
                    </a:ext>
                  </a:extLst>
                </p:cNvPr>
                <p:cNvSpPr/>
                <p:nvPr/>
              </p:nvSpPr>
              <p:spPr>
                <a:xfrm>
                  <a:off x="5063353" y="7756541"/>
                  <a:ext cx="59856" cy="58824"/>
                </a:xfrm>
                <a:custGeom>
                  <a:avLst/>
                  <a:gdLst>
                    <a:gd name="connsiteX0" fmla="*/ 966 w 59856"/>
                    <a:gd name="connsiteY0" fmla="*/ 58853 h 58824"/>
                    <a:gd name="connsiteX1" fmla="*/ 60823 w 59856"/>
                    <a:gd name="connsiteY1" fmla="*/ 29 h 58824"/>
                    <a:gd name="connsiteX2" fmla="*/ 966 w 59856"/>
                    <a:gd name="connsiteY2" fmla="*/ 29 h 58824"/>
                    <a:gd name="connsiteX3" fmla="*/ 60823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966" y="58853"/>
                      </a:moveTo>
                      <a:lnTo>
                        <a:pt x="60823" y="29"/>
                      </a:lnTo>
                      <a:moveTo>
                        <a:pt x="966" y="29"/>
                      </a:moveTo>
                      <a:lnTo>
                        <a:pt x="60823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03" name="Freeform 402">
                  <a:extLst>
                    <a:ext uri="{FF2B5EF4-FFF2-40B4-BE49-F238E27FC236}">
                      <a16:creationId xmlns:a16="http://schemas.microsoft.com/office/drawing/2014/main" id="{D30264A1-8912-7B48-8427-0577EE2E839E}"/>
                    </a:ext>
                  </a:extLst>
                </p:cNvPr>
                <p:cNvSpPr/>
                <p:nvPr/>
              </p:nvSpPr>
              <p:spPr>
                <a:xfrm>
                  <a:off x="5177504" y="7756541"/>
                  <a:ext cx="59856" cy="58824"/>
                </a:xfrm>
                <a:custGeom>
                  <a:avLst/>
                  <a:gdLst>
                    <a:gd name="connsiteX0" fmla="*/ 988 w 59856"/>
                    <a:gd name="connsiteY0" fmla="*/ 58853 h 58824"/>
                    <a:gd name="connsiteX1" fmla="*/ 60845 w 59856"/>
                    <a:gd name="connsiteY1" fmla="*/ 29 h 58824"/>
                    <a:gd name="connsiteX2" fmla="*/ 988 w 59856"/>
                    <a:gd name="connsiteY2" fmla="*/ 29 h 58824"/>
                    <a:gd name="connsiteX3" fmla="*/ 60845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988" y="58853"/>
                      </a:moveTo>
                      <a:lnTo>
                        <a:pt x="60845" y="29"/>
                      </a:lnTo>
                      <a:moveTo>
                        <a:pt x="988" y="29"/>
                      </a:moveTo>
                      <a:lnTo>
                        <a:pt x="60845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04" name="Freeform 403">
                  <a:extLst>
                    <a:ext uri="{FF2B5EF4-FFF2-40B4-BE49-F238E27FC236}">
                      <a16:creationId xmlns:a16="http://schemas.microsoft.com/office/drawing/2014/main" id="{2892A0DF-082C-CD4A-A4A0-B4F0A0AB03DF}"/>
                    </a:ext>
                  </a:extLst>
                </p:cNvPr>
                <p:cNvSpPr/>
                <p:nvPr/>
              </p:nvSpPr>
              <p:spPr>
                <a:xfrm>
                  <a:off x="5291655" y="7756541"/>
                  <a:ext cx="59856" cy="58824"/>
                </a:xfrm>
                <a:custGeom>
                  <a:avLst/>
                  <a:gdLst>
                    <a:gd name="connsiteX0" fmla="*/ 1010 w 59856"/>
                    <a:gd name="connsiteY0" fmla="*/ 58853 h 58824"/>
                    <a:gd name="connsiteX1" fmla="*/ 60866 w 59856"/>
                    <a:gd name="connsiteY1" fmla="*/ 29 h 58824"/>
                    <a:gd name="connsiteX2" fmla="*/ 1010 w 59856"/>
                    <a:gd name="connsiteY2" fmla="*/ 29 h 58824"/>
                    <a:gd name="connsiteX3" fmla="*/ 60866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010" y="58853"/>
                      </a:moveTo>
                      <a:lnTo>
                        <a:pt x="60866" y="29"/>
                      </a:lnTo>
                      <a:moveTo>
                        <a:pt x="1010" y="29"/>
                      </a:moveTo>
                      <a:lnTo>
                        <a:pt x="60866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05" name="Freeform 404">
                  <a:extLst>
                    <a:ext uri="{FF2B5EF4-FFF2-40B4-BE49-F238E27FC236}">
                      <a16:creationId xmlns:a16="http://schemas.microsoft.com/office/drawing/2014/main" id="{58E2E991-446B-A24E-8E00-C4632D4E13E9}"/>
                    </a:ext>
                  </a:extLst>
                </p:cNvPr>
                <p:cNvSpPr/>
                <p:nvPr/>
              </p:nvSpPr>
              <p:spPr>
                <a:xfrm>
                  <a:off x="5405785" y="7756541"/>
                  <a:ext cx="59856" cy="58824"/>
                </a:xfrm>
                <a:custGeom>
                  <a:avLst/>
                  <a:gdLst>
                    <a:gd name="connsiteX0" fmla="*/ 1032 w 59856"/>
                    <a:gd name="connsiteY0" fmla="*/ 58853 h 58824"/>
                    <a:gd name="connsiteX1" fmla="*/ 60888 w 59856"/>
                    <a:gd name="connsiteY1" fmla="*/ 29 h 58824"/>
                    <a:gd name="connsiteX2" fmla="*/ 1032 w 59856"/>
                    <a:gd name="connsiteY2" fmla="*/ 29 h 58824"/>
                    <a:gd name="connsiteX3" fmla="*/ 60888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032" y="58853"/>
                      </a:moveTo>
                      <a:lnTo>
                        <a:pt x="60888" y="29"/>
                      </a:lnTo>
                      <a:moveTo>
                        <a:pt x="1032" y="29"/>
                      </a:moveTo>
                      <a:lnTo>
                        <a:pt x="60888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06" name="Freeform 405">
                  <a:extLst>
                    <a:ext uri="{FF2B5EF4-FFF2-40B4-BE49-F238E27FC236}">
                      <a16:creationId xmlns:a16="http://schemas.microsoft.com/office/drawing/2014/main" id="{ADD84A4A-AC86-3D4F-8616-E4B0225D99E0}"/>
                    </a:ext>
                  </a:extLst>
                </p:cNvPr>
                <p:cNvSpPr/>
                <p:nvPr/>
              </p:nvSpPr>
              <p:spPr>
                <a:xfrm>
                  <a:off x="5519968" y="7756541"/>
                  <a:ext cx="59856" cy="58824"/>
                </a:xfrm>
                <a:custGeom>
                  <a:avLst/>
                  <a:gdLst>
                    <a:gd name="connsiteX0" fmla="*/ 1053 w 59856"/>
                    <a:gd name="connsiteY0" fmla="*/ 58853 h 58824"/>
                    <a:gd name="connsiteX1" fmla="*/ 60910 w 59856"/>
                    <a:gd name="connsiteY1" fmla="*/ 29 h 58824"/>
                    <a:gd name="connsiteX2" fmla="*/ 1053 w 59856"/>
                    <a:gd name="connsiteY2" fmla="*/ 29 h 58824"/>
                    <a:gd name="connsiteX3" fmla="*/ 60910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053" y="58853"/>
                      </a:moveTo>
                      <a:lnTo>
                        <a:pt x="60910" y="29"/>
                      </a:lnTo>
                      <a:moveTo>
                        <a:pt x="1053" y="29"/>
                      </a:moveTo>
                      <a:lnTo>
                        <a:pt x="60910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07" name="Freeform 406">
                  <a:extLst>
                    <a:ext uri="{FF2B5EF4-FFF2-40B4-BE49-F238E27FC236}">
                      <a16:creationId xmlns:a16="http://schemas.microsoft.com/office/drawing/2014/main" id="{225FD5D0-8F0F-FA46-88AF-D3D0E6571FAE}"/>
                    </a:ext>
                  </a:extLst>
                </p:cNvPr>
                <p:cNvSpPr/>
                <p:nvPr/>
              </p:nvSpPr>
              <p:spPr>
                <a:xfrm>
                  <a:off x="5634098" y="7756541"/>
                  <a:ext cx="59856" cy="58824"/>
                </a:xfrm>
                <a:custGeom>
                  <a:avLst/>
                  <a:gdLst>
                    <a:gd name="connsiteX0" fmla="*/ 1075 w 59856"/>
                    <a:gd name="connsiteY0" fmla="*/ 58853 h 58824"/>
                    <a:gd name="connsiteX1" fmla="*/ 60932 w 59856"/>
                    <a:gd name="connsiteY1" fmla="*/ 29 h 58824"/>
                    <a:gd name="connsiteX2" fmla="*/ 1075 w 59856"/>
                    <a:gd name="connsiteY2" fmla="*/ 29 h 58824"/>
                    <a:gd name="connsiteX3" fmla="*/ 60932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075" y="58853"/>
                      </a:moveTo>
                      <a:lnTo>
                        <a:pt x="60932" y="29"/>
                      </a:lnTo>
                      <a:moveTo>
                        <a:pt x="1075" y="29"/>
                      </a:moveTo>
                      <a:lnTo>
                        <a:pt x="60932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08" name="Freeform 407">
                  <a:extLst>
                    <a:ext uri="{FF2B5EF4-FFF2-40B4-BE49-F238E27FC236}">
                      <a16:creationId xmlns:a16="http://schemas.microsoft.com/office/drawing/2014/main" id="{6AE1A994-9A2E-8844-9C35-0248A48DD2EC}"/>
                    </a:ext>
                  </a:extLst>
                </p:cNvPr>
                <p:cNvSpPr/>
                <p:nvPr/>
              </p:nvSpPr>
              <p:spPr>
                <a:xfrm>
                  <a:off x="5748281" y="7756541"/>
                  <a:ext cx="59856" cy="58824"/>
                </a:xfrm>
                <a:custGeom>
                  <a:avLst/>
                  <a:gdLst>
                    <a:gd name="connsiteX0" fmla="*/ 1097 w 59856"/>
                    <a:gd name="connsiteY0" fmla="*/ 58853 h 58824"/>
                    <a:gd name="connsiteX1" fmla="*/ 60953 w 59856"/>
                    <a:gd name="connsiteY1" fmla="*/ 29 h 58824"/>
                    <a:gd name="connsiteX2" fmla="*/ 1097 w 59856"/>
                    <a:gd name="connsiteY2" fmla="*/ 29 h 58824"/>
                    <a:gd name="connsiteX3" fmla="*/ 60953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097" y="58853"/>
                      </a:moveTo>
                      <a:lnTo>
                        <a:pt x="60953" y="29"/>
                      </a:lnTo>
                      <a:moveTo>
                        <a:pt x="1097" y="29"/>
                      </a:moveTo>
                      <a:lnTo>
                        <a:pt x="60953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09" name="Freeform 408">
                  <a:extLst>
                    <a:ext uri="{FF2B5EF4-FFF2-40B4-BE49-F238E27FC236}">
                      <a16:creationId xmlns:a16="http://schemas.microsoft.com/office/drawing/2014/main" id="{97369165-9989-6F40-B0CE-5989B12E5C25}"/>
                    </a:ext>
                  </a:extLst>
                </p:cNvPr>
                <p:cNvSpPr/>
                <p:nvPr/>
              </p:nvSpPr>
              <p:spPr>
                <a:xfrm>
                  <a:off x="5862411" y="7756541"/>
                  <a:ext cx="59856" cy="58824"/>
                </a:xfrm>
                <a:custGeom>
                  <a:avLst/>
                  <a:gdLst>
                    <a:gd name="connsiteX0" fmla="*/ 1119 w 59856"/>
                    <a:gd name="connsiteY0" fmla="*/ 58853 h 58824"/>
                    <a:gd name="connsiteX1" fmla="*/ 60975 w 59856"/>
                    <a:gd name="connsiteY1" fmla="*/ 29 h 58824"/>
                    <a:gd name="connsiteX2" fmla="*/ 1119 w 59856"/>
                    <a:gd name="connsiteY2" fmla="*/ 29 h 58824"/>
                    <a:gd name="connsiteX3" fmla="*/ 60975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119" y="58853"/>
                      </a:moveTo>
                      <a:lnTo>
                        <a:pt x="60975" y="29"/>
                      </a:lnTo>
                      <a:moveTo>
                        <a:pt x="1119" y="29"/>
                      </a:moveTo>
                      <a:lnTo>
                        <a:pt x="60975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10" name="Freeform 409">
                  <a:extLst>
                    <a:ext uri="{FF2B5EF4-FFF2-40B4-BE49-F238E27FC236}">
                      <a16:creationId xmlns:a16="http://schemas.microsoft.com/office/drawing/2014/main" id="{8D1A66EE-C0B0-AE49-A562-918A768DB17C}"/>
                    </a:ext>
                  </a:extLst>
                </p:cNvPr>
                <p:cNvSpPr/>
                <p:nvPr/>
              </p:nvSpPr>
              <p:spPr>
                <a:xfrm>
                  <a:off x="5976541" y="7756541"/>
                  <a:ext cx="59856" cy="58824"/>
                </a:xfrm>
                <a:custGeom>
                  <a:avLst/>
                  <a:gdLst>
                    <a:gd name="connsiteX0" fmla="*/ 1140 w 59856"/>
                    <a:gd name="connsiteY0" fmla="*/ 58853 h 58824"/>
                    <a:gd name="connsiteX1" fmla="*/ 60997 w 59856"/>
                    <a:gd name="connsiteY1" fmla="*/ 29 h 58824"/>
                    <a:gd name="connsiteX2" fmla="*/ 1140 w 59856"/>
                    <a:gd name="connsiteY2" fmla="*/ 29 h 58824"/>
                    <a:gd name="connsiteX3" fmla="*/ 60997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140" y="58853"/>
                      </a:moveTo>
                      <a:lnTo>
                        <a:pt x="60997" y="29"/>
                      </a:lnTo>
                      <a:moveTo>
                        <a:pt x="1140" y="29"/>
                      </a:moveTo>
                      <a:lnTo>
                        <a:pt x="60997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11" name="Freeform 410">
                  <a:extLst>
                    <a:ext uri="{FF2B5EF4-FFF2-40B4-BE49-F238E27FC236}">
                      <a16:creationId xmlns:a16="http://schemas.microsoft.com/office/drawing/2014/main" id="{3D72F3E5-910C-4D4A-90CB-B5F157CE3AC9}"/>
                    </a:ext>
                  </a:extLst>
                </p:cNvPr>
                <p:cNvSpPr/>
                <p:nvPr/>
              </p:nvSpPr>
              <p:spPr>
                <a:xfrm>
                  <a:off x="6090723" y="7756541"/>
                  <a:ext cx="59856" cy="58824"/>
                </a:xfrm>
                <a:custGeom>
                  <a:avLst/>
                  <a:gdLst>
                    <a:gd name="connsiteX0" fmla="*/ 1162 w 59856"/>
                    <a:gd name="connsiteY0" fmla="*/ 58853 h 58824"/>
                    <a:gd name="connsiteX1" fmla="*/ 61019 w 59856"/>
                    <a:gd name="connsiteY1" fmla="*/ 29 h 58824"/>
                    <a:gd name="connsiteX2" fmla="*/ 1162 w 59856"/>
                    <a:gd name="connsiteY2" fmla="*/ 29 h 58824"/>
                    <a:gd name="connsiteX3" fmla="*/ 61019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162" y="58853"/>
                      </a:moveTo>
                      <a:lnTo>
                        <a:pt x="61019" y="29"/>
                      </a:lnTo>
                      <a:moveTo>
                        <a:pt x="1162" y="29"/>
                      </a:moveTo>
                      <a:lnTo>
                        <a:pt x="61019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12" name="Freeform 411">
                  <a:extLst>
                    <a:ext uri="{FF2B5EF4-FFF2-40B4-BE49-F238E27FC236}">
                      <a16:creationId xmlns:a16="http://schemas.microsoft.com/office/drawing/2014/main" id="{6A2D36AE-22CC-A04D-B7CD-9DD2AFCCB602}"/>
                    </a:ext>
                  </a:extLst>
                </p:cNvPr>
                <p:cNvSpPr/>
                <p:nvPr/>
              </p:nvSpPr>
              <p:spPr>
                <a:xfrm>
                  <a:off x="6204854" y="7756541"/>
                  <a:ext cx="59856" cy="58824"/>
                </a:xfrm>
                <a:custGeom>
                  <a:avLst/>
                  <a:gdLst>
                    <a:gd name="connsiteX0" fmla="*/ 1184 w 59856"/>
                    <a:gd name="connsiteY0" fmla="*/ 58853 h 58824"/>
                    <a:gd name="connsiteX1" fmla="*/ 61040 w 59856"/>
                    <a:gd name="connsiteY1" fmla="*/ 29 h 58824"/>
                    <a:gd name="connsiteX2" fmla="*/ 1184 w 59856"/>
                    <a:gd name="connsiteY2" fmla="*/ 29 h 58824"/>
                    <a:gd name="connsiteX3" fmla="*/ 61040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184" y="58853"/>
                      </a:moveTo>
                      <a:lnTo>
                        <a:pt x="61040" y="29"/>
                      </a:lnTo>
                      <a:moveTo>
                        <a:pt x="1184" y="29"/>
                      </a:moveTo>
                      <a:lnTo>
                        <a:pt x="61040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13" name="Freeform 412">
                  <a:extLst>
                    <a:ext uri="{FF2B5EF4-FFF2-40B4-BE49-F238E27FC236}">
                      <a16:creationId xmlns:a16="http://schemas.microsoft.com/office/drawing/2014/main" id="{2FEDCFD0-D004-0B4F-B8E1-49DEF9F388AF}"/>
                    </a:ext>
                  </a:extLst>
                </p:cNvPr>
                <p:cNvSpPr/>
                <p:nvPr/>
              </p:nvSpPr>
              <p:spPr>
                <a:xfrm>
                  <a:off x="6319036" y="7756541"/>
                  <a:ext cx="59856" cy="58824"/>
                </a:xfrm>
                <a:custGeom>
                  <a:avLst/>
                  <a:gdLst>
                    <a:gd name="connsiteX0" fmla="*/ 1206 w 59856"/>
                    <a:gd name="connsiteY0" fmla="*/ 58853 h 58824"/>
                    <a:gd name="connsiteX1" fmla="*/ 61062 w 59856"/>
                    <a:gd name="connsiteY1" fmla="*/ 29 h 58824"/>
                    <a:gd name="connsiteX2" fmla="*/ 1206 w 59856"/>
                    <a:gd name="connsiteY2" fmla="*/ 29 h 58824"/>
                    <a:gd name="connsiteX3" fmla="*/ 61062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206" y="58853"/>
                      </a:moveTo>
                      <a:lnTo>
                        <a:pt x="61062" y="29"/>
                      </a:lnTo>
                      <a:moveTo>
                        <a:pt x="1206" y="29"/>
                      </a:moveTo>
                      <a:lnTo>
                        <a:pt x="61062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14" name="Freeform 413">
                  <a:extLst>
                    <a:ext uri="{FF2B5EF4-FFF2-40B4-BE49-F238E27FC236}">
                      <a16:creationId xmlns:a16="http://schemas.microsoft.com/office/drawing/2014/main" id="{7553C839-9F7E-A848-A6DA-D80D43C219C9}"/>
                    </a:ext>
                  </a:extLst>
                </p:cNvPr>
                <p:cNvSpPr/>
                <p:nvPr/>
              </p:nvSpPr>
              <p:spPr>
                <a:xfrm>
                  <a:off x="6433166" y="7756541"/>
                  <a:ext cx="59856" cy="58824"/>
                </a:xfrm>
                <a:custGeom>
                  <a:avLst/>
                  <a:gdLst>
                    <a:gd name="connsiteX0" fmla="*/ 1227 w 59856"/>
                    <a:gd name="connsiteY0" fmla="*/ 58853 h 58824"/>
                    <a:gd name="connsiteX1" fmla="*/ 61084 w 59856"/>
                    <a:gd name="connsiteY1" fmla="*/ 29 h 58824"/>
                    <a:gd name="connsiteX2" fmla="*/ 1227 w 59856"/>
                    <a:gd name="connsiteY2" fmla="*/ 29 h 58824"/>
                    <a:gd name="connsiteX3" fmla="*/ 61084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227" y="58853"/>
                      </a:moveTo>
                      <a:lnTo>
                        <a:pt x="61084" y="29"/>
                      </a:lnTo>
                      <a:moveTo>
                        <a:pt x="1227" y="29"/>
                      </a:moveTo>
                      <a:lnTo>
                        <a:pt x="61084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15" name="Freeform 414">
                  <a:extLst>
                    <a:ext uri="{FF2B5EF4-FFF2-40B4-BE49-F238E27FC236}">
                      <a16:creationId xmlns:a16="http://schemas.microsoft.com/office/drawing/2014/main" id="{61E0D623-3003-2E46-B1C4-F8414DB34081}"/>
                    </a:ext>
                  </a:extLst>
                </p:cNvPr>
                <p:cNvSpPr/>
                <p:nvPr/>
              </p:nvSpPr>
              <p:spPr>
                <a:xfrm>
                  <a:off x="6547296" y="7756541"/>
                  <a:ext cx="59856" cy="58824"/>
                </a:xfrm>
                <a:custGeom>
                  <a:avLst/>
                  <a:gdLst>
                    <a:gd name="connsiteX0" fmla="*/ 1249 w 59856"/>
                    <a:gd name="connsiteY0" fmla="*/ 58853 h 58824"/>
                    <a:gd name="connsiteX1" fmla="*/ 61106 w 59856"/>
                    <a:gd name="connsiteY1" fmla="*/ 29 h 58824"/>
                    <a:gd name="connsiteX2" fmla="*/ 1249 w 59856"/>
                    <a:gd name="connsiteY2" fmla="*/ 29 h 58824"/>
                    <a:gd name="connsiteX3" fmla="*/ 61106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249" y="58853"/>
                      </a:moveTo>
                      <a:lnTo>
                        <a:pt x="61106" y="29"/>
                      </a:lnTo>
                      <a:moveTo>
                        <a:pt x="1249" y="29"/>
                      </a:moveTo>
                      <a:lnTo>
                        <a:pt x="61106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16" name="Freeform 415">
                  <a:extLst>
                    <a:ext uri="{FF2B5EF4-FFF2-40B4-BE49-F238E27FC236}">
                      <a16:creationId xmlns:a16="http://schemas.microsoft.com/office/drawing/2014/main" id="{3E71C0AE-C4E8-2C44-BB17-BEFC3043C8B6}"/>
                    </a:ext>
                  </a:extLst>
                </p:cNvPr>
                <p:cNvSpPr/>
                <p:nvPr/>
              </p:nvSpPr>
              <p:spPr>
                <a:xfrm>
                  <a:off x="6661479" y="7756541"/>
                  <a:ext cx="59856" cy="58824"/>
                </a:xfrm>
                <a:custGeom>
                  <a:avLst/>
                  <a:gdLst>
                    <a:gd name="connsiteX0" fmla="*/ 1271 w 59856"/>
                    <a:gd name="connsiteY0" fmla="*/ 58853 h 58824"/>
                    <a:gd name="connsiteX1" fmla="*/ 61127 w 59856"/>
                    <a:gd name="connsiteY1" fmla="*/ 29 h 58824"/>
                    <a:gd name="connsiteX2" fmla="*/ 1271 w 59856"/>
                    <a:gd name="connsiteY2" fmla="*/ 29 h 58824"/>
                    <a:gd name="connsiteX3" fmla="*/ 61127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271" y="58853"/>
                      </a:moveTo>
                      <a:lnTo>
                        <a:pt x="61127" y="29"/>
                      </a:lnTo>
                      <a:moveTo>
                        <a:pt x="1271" y="29"/>
                      </a:moveTo>
                      <a:lnTo>
                        <a:pt x="61127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17" name="Freeform 416">
                  <a:extLst>
                    <a:ext uri="{FF2B5EF4-FFF2-40B4-BE49-F238E27FC236}">
                      <a16:creationId xmlns:a16="http://schemas.microsoft.com/office/drawing/2014/main" id="{53F53D3A-851F-6349-916C-62A16D96D685}"/>
                    </a:ext>
                  </a:extLst>
                </p:cNvPr>
                <p:cNvSpPr/>
                <p:nvPr/>
              </p:nvSpPr>
              <p:spPr>
                <a:xfrm>
                  <a:off x="1040918" y="7898136"/>
                  <a:ext cx="5707554" cy="5159"/>
                </a:xfrm>
                <a:custGeom>
                  <a:avLst/>
                  <a:gdLst>
                    <a:gd name="connsiteX0" fmla="*/ 0 w 5707554"/>
                    <a:gd name="connsiteY0" fmla="*/ 0 h 5159"/>
                    <a:gd name="connsiteX1" fmla="*/ 5707555 w 5707554"/>
                    <a:gd name="connsiteY1" fmla="*/ 0 h 51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707554" h="5159">
                      <a:moveTo>
                        <a:pt x="0" y="0"/>
                      </a:moveTo>
                      <a:lnTo>
                        <a:pt x="5707555" y="0"/>
                      </a:lnTo>
                    </a:path>
                  </a:pathLst>
                </a:custGeom>
                <a:noFill/>
                <a:ln w="41963" cap="sq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18" name="Freeform 417">
                  <a:extLst>
                    <a:ext uri="{FF2B5EF4-FFF2-40B4-BE49-F238E27FC236}">
                      <a16:creationId xmlns:a16="http://schemas.microsoft.com/office/drawing/2014/main" id="{DF0AB8F5-68CD-8B4C-81AA-A9FD1E13DAF5}"/>
                    </a:ext>
                  </a:extLst>
                </p:cNvPr>
                <p:cNvSpPr/>
                <p:nvPr/>
              </p:nvSpPr>
              <p:spPr>
                <a:xfrm>
                  <a:off x="1040918" y="7673770"/>
                  <a:ext cx="5707554" cy="5159"/>
                </a:xfrm>
                <a:custGeom>
                  <a:avLst/>
                  <a:gdLst>
                    <a:gd name="connsiteX0" fmla="*/ 0 w 5707554"/>
                    <a:gd name="connsiteY0" fmla="*/ 0 h 5159"/>
                    <a:gd name="connsiteX1" fmla="*/ 5707555 w 5707554"/>
                    <a:gd name="connsiteY1" fmla="*/ 0 h 51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707554" h="5159">
                      <a:moveTo>
                        <a:pt x="0" y="0"/>
                      </a:moveTo>
                      <a:lnTo>
                        <a:pt x="5707555" y="0"/>
                      </a:lnTo>
                    </a:path>
                  </a:pathLst>
                </a:custGeom>
                <a:noFill/>
                <a:ln w="41963" cap="sq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19" name="Freeform 418">
                  <a:extLst>
                    <a:ext uri="{FF2B5EF4-FFF2-40B4-BE49-F238E27FC236}">
                      <a16:creationId xmlns:a16="http://schemas.microsoft.com/office/drawing/2014/main" id="{32DB2D92-8E0A-7B4E-ABC4-4913FB21F653}"/>
                    </a:ext>
                  </a:extLst>
                </p:cNvPr>
                <p:cNvSpPr/>
                <p:nvPr/>
              </p:nvSpPr>
              <p:spPr>
                <a:xfrm>
                  <a:off x="1040918" y="7673770"/>
                  <a:ext cx="5249" cy="224365"/>
                </a:xfrm>
                <a:custGeom>
                  <a:avLst/>
                  <a:gdLst>
                    <a:gd name="connsiteX0" fmla="*/ 0 w 5249"/>
                    <a:gd name="connsiteY0" fmla="*/ 224366 h 224365"/>
                    <a:gd name="connsiteX1" fmla="*/ 0 w 5249"/>
                    <a:gd name="connsiteY1" fmla="*/ 0 h 2243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249" h="224365">
                      <a:moveTo>
                        <a:pt x="0" y="224366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41963" cap="sq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20" name="Freeform 419">
                  <a:extLst>
                    <a:ext uri="{FF2B5EF4-FFF2-40B4-BE49-F238E27FC236}">
                      <a16:creationId xmlns:a16="http://schemas.microsoft.com/office/drawing/2014/main" id="{4D0ED58B-763D-B14E-B52B-350555AE3AA3}"/>
                    </a:ext>
                  </a:extLst>
                </p:cNvPr>
                <p:cNvSpPr/>
                <p:nvPr/>
              </p:nvSpPr>
              <p:spPr>
                <a:xfrm>
                  <a:off x="6748472" y="7673770"/>
                  <a:ext cx="5249" cy="224365"/>
                </a:xfrm>
                <a:custGeom>
                  <a:avLst/>
                  <a:gdLst>
                    <a:gd name="connsiteX0" fmla="*/ 0 w 5249"/>
                    <a:gd name="connsiteY0" fmla="*/ 224366 h 224365"/>
                    <a:gd name="connsiteX1" fmla="*/ 0 w 5249"/>
                    <a:gd name="connsiteY1" fmla="*/ 0 h 2243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249" h="224365">
                      <a:moveTo>
                        <a:pt x="0" y="224366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41963" cap="sq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pic>
            <p:nvPicPr>
              <p:cNvPr id="421" name="Graphic 420">
                <a:extLst>
                  <a:ext uri="{FF2B5EF4-FFF2-40B4-BE49-F238E27FC236}">
                    <a16:creationId xmlns:a16="http://schemas.microsoft.com/office/drawing/2014/main" id="{83D0CB24-67AB-474E-AB44-2645F73784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5186961">
                <a:off x="1584378" y="3407494"/>
                <a:ext cx="118870" cy="352473"/>
              </a:xfrm>
              <a:prstGeom prst="rect">
                <a:avLst/>
              </a:prstGeom>
            </p:spPr>
          </p:pic>
          <p:sp>
            <p:nvSpPr>
              <p:cNvPr id="422" name="Freeform 421">
                <a:extLst>
                  <a:ext uri="{FF2B5EF4-FFF2-40B4-BE49-F238E27FC236}">
                    <a16:creationId xmlns:a16="http://schemas.microsoft.com/office/drawing/2014/main" id="{BBCC1CAC-D15E-844A-8EE5-1EAC7BE1043E}"/>
                  </a:ext>
                </a:extLst>
              </p:cNvPr>
              <p:cNvSpPr/>
              <p:nvPr/>
            </p:nvSpPr>
            <p:spPr>
              <a:xfrm>
                <a:off x="5884412" y="3557373"/>
                <a:ext cx="601037" cy="99232"/>
              </a:xfrm>
              <a:custGeom>
                <a:avLst/>
                <a:gdLst>
                  <a:gd name="connsiteX0" fmla="*/ 0 w 601037"/>
                  <a:gd name="connsiteY0" fmla="*/ 73617 h 99232"/>
                  <a:gd name="connsiteX1" fmla="*/ 290593 w 601037"/>
                  <a:gd name="connsiteY1" fmla="*/ 92989 h 99232"/>
                  <a:gd name="connsiteX2" fmla="*/ 554065 w 601037"/>
                  <a:gd name="connsiteY2" fmla="*/ 92989 h 99232"/>
                  <a:gd name="connsiteX3" fmla="*/ 577312 w 601037"/>
                  <a:gd name="connsiteY3" fmla="*/ 19372 h 99232"/>
                  <a:gd name="connsiteX4" fmla="*/ 302217 w 601037"/>
                  <a:gd name="connsiteY4" fmla="*/ 0 h 99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1037" h="99232">
                    <a:moveTo>
                      <a:pt x="0" y="73617"/>
                    </a:moveTo>
                    <a:cubicBezTo>
                      <a:pt x="99124" y="81688"/>
                      <a:pt x="198249" y="89760"/>
                      <a:pt x="290593" y="92989"/>
                    </a:cubicBezTo>
                    <a:cubicBezTo>
                      <a:pt x="382937" y="96218"/>
                      <a:pt x="506279" y="105258"/>
                      <a:pt x="554065" y="92989"/>
                    </a:cubicBezTo>
                    <a:cubicBezTo>
                      <a:pt x="601851" y="80720"/>
                      <a:pt x="619287" y="34870"/>
                      <a:pt x="577312" y="19372"/>
                    </a:cubicBezTo>
                    <a:cubicBezTo>
                      <a:pt x="535337" y="3874"/>
                      <a:pt x="418777" y="1937"/>
                      <a:pt x="302217" y="0"/>
                    </a:cubicBezTo>
                  </a:path>
                </a:pathLst>
              </a:custGeom>
              <a:noFill/>
              <a:ln w="19050">
                <a:solidFill>
                  <a:srgbClr val="363535"/>
                </a:solidFill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3" name="Freeform 422">
                <a:extLst>
                  <a:ext uri="{FF2B5EF4-FFF2-40B4-BE49-F238E27FC236}">
                    <a16:creationId xmlns:a16="http://schemas.microsoft.com/office/drawing/2014/main" id="{0B61C7B1-050D-E041-89F7-62DC101D4A5D}"/>
                  </a:ext>
                </a:extLst>
              </p:cNvPr>
              <p:cNvSpPr/>
              <p:nvPr/>
            </p:nvSpPr>
            <p:spPr>
              <a:xfrm>
                <a:off x="1854635" y="3535732"/>
                <a:ext cx="1089924" cy="95995"/>
              </a:xfrm>
              <a:custGeom>
                <a:avLst/>
                <a:gdLst>
                  <a:gd name="connsiteX0" fmla="*/ 0 w 2165685"/>
                  <a:gd name="connsiteY0" fmla="*/ 117456 h 190741"/>
                  <a:gd name="connsiteX1" fmla="*/ 304800 w 2165685"/>
                  <a:gd name="connsiteY1" fmla="*/ 53288 h 190741"/>
                  <a:gd name="connsiteX2" fmla="*/ 753979 w 2165685"/>
                  <a:gd name="connsiteY2" fmla="*/ 5162 h 190741"/>
                  <a:gd name="connsiteX3" fmla="*/ 1620253 w 2165685"/>
                  <a:gd name="connsiteY3" fmla="*/ 181625 h 190741"/>
                  <a:gd name="connsiteX4" fmla="*/ 2165685 w 2165685"/>
                  <a:gd name="connsiteY4" fmla="*/ 149541 h 190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65685" h="190741">
                    <a:moveTo>
                      <a:pt x="0" y="117456"/>
                    </a:moveTo>
                    <a:cubicBezTo>
                      <a:pt x="89568" y="94730"/>
                      <a:pt x="179137" y="72004"/>
                      <a:pt x="304800" y="53288"/>
                    </a:cubicBezTo>
                    <a:cubicBezTo>
                      <a:pt x="430463" y="34572"/>
                      <a:pt x="534737" y="-16228"/>
                      <a:pt x="753979" y="5162"/>
                    </a:cubicBezTo>
                    <a:cubicBezTo>
                      <a:pt x="973221" y="26551"/>
                      <a:pt x="1384969" y="157562"/>
                      <a:pt x="1620253" y="181625"/>
                    </a:cubicBezTo>
                    <a:cubicBezTo>
                      <a:pt x="1855537" y="205688"/>
                      <a:pt x="2010611" y="177614"/>
                      <a:pt x="2165685" y="149541"/>
                    </a:cubicBezTo>
                  </a:path>
                </a:pathLst>
              </a:custGeom>
              <a:noFill/>
              <a:ln w="19050">
                <a:solidFill>
                  <a:srgbClr val="363535"/>
                </a:solidFill>
                <a:prstDash val="soli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</p:grpSp>
        <p:sp>
          <p:nvSpPr>
            <p:cNvPr id="627" name="TextBox 626">
              <a:extLst>
                <a:ext uri="{FF2B5EF4-FFF2-40B4-BE49-F238E27FC236}">
                  <a16:creationId xmlns:a16="http://schemas.microsoft.com/office/drawing/2014/main" id="{691E16C6-DDFF-5844-A298-4B8D2C9A8441}"/>
                </a:ext>
              </a:extLst>
            </p:cNvPr>
            <p:cNvSpPr txBox="1"/>
            <p:nvPr/>
          </p:nvSpPr>
          <p:spPr>
            <a:xfrm>
              <a:off x="5480128" y="2993828"/>
              <a:ext cx="11657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rgbClr val="A9A9A9"/>
                  </a:solidFill>
                  <a:latin typeface="Helvetica" pitchFamily="2" charset="0"/>
                </a:rPr>
                <a:t>1D corridor maze</a:t>
              </a:r>
            </a:p>
          </p:txBody>
        </p:sp>
        <p:sp>
          <p:nvSpPr>
            <p:cNvPr id="583" name="TextBox 582">
              <a:extLst>
                <a:ext uri="{FF2B5EF4-FFF2-40B4-BE49-F238E27FC236}">
                  <a16:creationId xmlns:a16="http://schemas.microsoft.com/office/drawing/2014/main" id="{B60AF5A1-C6A2-BB47-9C1A-A1E573CBBA96}"/>
                </a:ext>
              </a:extLst>
            </p:cNvPr>
            <p:cNvSpPr txBox="1"/>
            <p:nvPr/>
          </p:nvSpPr>
          <p:spPr>
            <a:xfrm>
              <a:off x="6605043" y="6548651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latin typeface="Helvetica" pitchFamily="2" charset="0"/>
                </a:rPr>
                <a:t>0</a:t>
              </a:r>
            </a:p>
          </p:txBody>
        </p:sp>
        <p:sp>
          <p:nvSpPr>
            <p:cNvPr id="585" name="TextBox 584">
              <a:extLst>
                <a:ext uri="{FF2B5EF4-FFF2-40B4-BE49-F238E27FC236}">
                  <a16:creationId xmlns:a16="http://schemas.microsoft.com/office/drawing/2014/main" id="{43150372-E2FF-BD43-B0D3-03623EC69A48}"/>
                </a:ext>
              </a:extLst>
            </p:cNvPr>
            <p:cNvSpPr txBox="1"/>
            <p:nvPr/>
          </p:nvSpPr>
          <p:spPr>
            <a:xfrm>
              <a:off x="581741" y="5205771"/>
              <a:ext cx="2936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k</a:t>
              </a:r>
            </a:p>
          </p:txBody>
        </p:sp>
        <p:grpSp>
          <p:nvGrpSpPr>
            <p:cNvPr id="591" name="Group 590">
              <a:extLst>
                <a:ext uri="{FF2B5EF4-FFF2-40B4-BE49-F238E27FC236}">
                  <a16:creationId xmlns:a16="http://schemas.microsoft.com/office/drawing/2014/main" id="{C2CB16FB-883C-4C48-916A-E30ADBF94DAE}"/>
                </a:ext>
              </a:extLst>
            </p:cNvPr>
            <p:cNvGrpSpPr/>
            <p:nvPr/>
          </p:nvGrpSpPr>
          <p:grpSpPr>
            <a:xfrm>
              <a:off x="3468768" y="5205771"/>
              <a:ext cx="1744020" cy="1820653"/>
              <a:chOff x="3468768" y="5146137"/>
              <a:chExt cx="1744020" cy="1820653"/>
            </a:xfrm>
          </p:grpSpPr>
          <p:pic>
            <p:nvPicPr>
              <p:cNvPr id="579" name="Graphic 578">
                <a:extLst>
                  <a:ext uri="{FF2B5EF4-FFF2-40B4-BE49-F238E27FC236}">
                    <a16:creationId xmlns:a16="http://schemas.microsoft.com/office/drawing/2014/main" id="{56536E2F-A5E4-A140-8332-2EBF6E4EC1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/>
              <a:stretch/>
            </p:blipFill>
            <p:spPr>
              <a:xfrm>
                <a:off x="3468768" y="5222770"/>
                <a:ext cx="1744020" cy="1744020"/>
              </a:xfrm>
              <a:prstGeom prst="rect">
                <a:avLst/>
              </a:prstGeom>
            </p:spPr>
          </p:pic>
          <p:sp>
            <p:nvSpPr>
              <p:cNvPr id="588" name="TextBox 587">
                <a:extLst>
                  <a:ext uri="{FF2B5EF4-FFF2-40B4-BE49-F238E27FC236}">
                    <a16:creationId xmlns:a16="http://schemas.microsoft.com/office/drawing/2014/main" id="{EDF14FE0-67A1-3D48-9806-211324BD92BA}"/>
                  </a:ext>
                </a:extLst>
              </p:cNvPr>
              <p:cNvSpPr txBox="1"/>
              <p:nvPr/>
            </p:nvSpPr>
            <p:spPr>
              <a:xfrm>
                <a:off x="3516087" y="5146137"/>
                <a:ext cx="2936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>
                    <a:latin typeface="Helvetica" pitchFamily="2" charset="0"/>
                  </a:rPr>
                  <a:t>l</a:t>
                </a:r>
              </a:p>
            </p:txBody>
          </p:sp>
        </p:grpSp>
        <p:grpSp>
          <p:nvGrpSpPr>
            <p:cNvPr id="590" name="Group 589">
              <a:extLst>
                <a:ext uri="{FF2B5EF4-FFF2-40B4-BE49-F238E27FC236}">
                  <a16:creationId xmlns:a16="http://schemas.microsoft.com/office/drawing/2014/main" id="{C6710A24-B586-8E4B-B062-BB5AC99A0BE1}"/>
                </a:ext>
              </a:extLst>
            </p:cNvPr>
            <p:cNvGrpSpPr/>
            <p:nvPr/>
          </p:nvGrpSpPr>
          <p:grpSpPr>
            <a:xfrm>
              <a:off x="4970921" y="5217060"/>
              <a:ext cx="1849559" cy="1862133"/>
              <a:chOff x="4970921" y="5157426"/>
              <a:chExt cx="1849559" cy="1862133"/>
            </a:xfrm>
          </p:grpSpPr>
          <p:pic>
            <p:nvPicPr>
              <p:cNvPr id="580" name="Graphic 579">
                <a:extLst>
                  <a:ext uri="{FF2B5EF4-FFF2-40B4-BE49-F238E27FC236}">
                    <a16:creationId xmlns:a16="http://schemas.microsoft.com/office/drawing/2014/main" id="{F79A5E94-E0FF-BC4B-82E5-EDB306149E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rcRect/>
              <a:stretch/>
            </p:blipFill>
            <p:spPr>
              <a:xfrm>
                <a:off x="4970921" y="5170000"/>
                <a:ext cx="1849559" cy="1849559"/>
              </a:xfrm>
              <a:prstGeom prst="rect">
                <a:avLst/>
              </a:prstGeom>
            </p:spPr>
          </p:pic>
          <p:sp>
            <p:nvSpPr>
              <p:cNvPr id="589" name="TextBox 588">
                <a:extLst>
                  <a:ext uri="{FF2B5EF4-FFF2-40B4-BE49-F238E27FC236}">
                    <a16:creationId xmlns:a16="http://schemas.microsoft.com/office/drawing/2014/main" id="{E0EB6B9F-55E5-0841-B382-787D3286A44D}"/>
                  </a:ext>
                </a:extLst>
              </p:cNvPr>
              <p:cNvSpPr txBox="1"/>
              <p:nvPr/>
            </p:nvSpPr>
            <p:spPr>
              <a:xfrm>
                <a:off x="4973119" y="5157426"/>
                <a:ext cx="2936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>
                    <a:latin typeface="Helvetica" pitchFamily="2" charset="0"/>
                  </a:rPr>
                  <a:t>m</a:t>
                </a:r>
              </a:p>
            </p:txBody>
          </p:sp>
        </p:grpSp>
        <p:grpSp>
          <p:nvGrpSpPr>
            <p:cNvPr id="636" name="Group 635">
              <a:extLst>
                <a:ext uri="{FF2B5EF4-FFF2-40B4-BE49-F238E27FC236}">
                  <a16:creationId xmlns:a16="http://schemas.microsoft.com/office/drawing/2014/main" id="{BC13D00D-643D-8640-9C65-3EFF26ADB99A}"/>
                </a:ext>
              </a:extLst>
            </p:cNvPr>
            <p:cNvGrpSpPr/>
            <p:nvPr/>
          </p:nvGrpSpPr>
          <p:grpSpPr>
            <a:xfrm>
              <a:off x="578319" y="490252"/>
              <a:ext cx="6263119" cy="2470762"/>
              <a:chOff x="578319" y="490252"/>
              <a:chExt cx="6263119" cy="2470762"/>
            </a:xfrm>
          </p:grpSpPr>
          <p:grpSp>
            <p:nvGrpSpPr>
              <p:cNvPr id="594" name="Group 593">
                <a:extLst>
                  <a:ext uri="{FF2B5EF4-FFF2-40B4-BE49-F238E27FC236}">
                    <a16:creationId xmlns:a16="http://schemas.microsoft.com/office/drawing/2014/main" id="{77898010-98F9-8242-BAAA-1FA9D2CAED3E}"/>
                  </a:ext>
                </a:extLst>
              </p:cNvPr>
              <p:cNvGrpSpPr/>
              <p:nvPr/>
            </p:nvGrpSpPr>
            <p:grpSpPr>
              <a:xfrm>
                <a:off x="578319" y="544557"/>
                <a:ext cx="6263119" cy="2416457"/>
                <a:chOff x="578319" y="544557"/>
                <a:chExt cx="6263119" cy="2416457"/>
              </a:xfrm>
            </p:grpSpPr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C98F78EC-AB5B-ED49-B7AB-0B0A997771E2}"/>
                    </a:ext>
                  </a:extLst>
                </p:cNvPr>
                <p:cNvSpPr txBox="1"/>
                <p:nvPr/>
              </p:nvSpPr>
              <p:spPr>
                <a:xfrm>
                  <a:off x="578319" y="544557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b="1" dirty="0">
                      <a:latin typeface="Helvetica" pitchFamily="2" charset="0"/>
                    </a:rPr>
                    <a:t>a</a:t>
                  </a:r>
                </a:p>
              </p:txBody>
            </p:sp>
            <p:grpSp>
              <p:nvGrpSpPr>
                <p:cNvPr id="426" name="Group 425">
                  <a:extLst>
                    <a:ext uri="{FF2B5EF4-FFF2-40B4-BE49-F238E27FC236}">
                      <a16:creationId xmlns:a16="http://schemas.microsoft.com/office/drawing/2014/main" id="{F2ED3F66-1395-534A-ACE3-8CFC6EFF8F4A}"/>
                    </a:ext>
                  </a:extLst>
                </p:cNvPr>
                <p:cNvGrpSpPr/>
                <p:nvPr/>
              </p:nvGrpSpPr>
              <p:grpSpPr>
                <a:xfrm>
                  <a:off x="581741" y="746575"/>
                  <a:ext cx="6259697" cy="2214439"/>
                  <a:chOff x="581741" y="746575"/>
                  <a:chExt cx="6259697" cy="2214439"/>
                </a:xfrm>
              </p:grpSpPr>
              <p:grpSp>
                <p:nvGrpSpPr>
                  <p:cNvPr id="92" name="Group 91">
                    <a:extLst>
                      <a:ext uri="{FF2B5EF4-FFF2-40B4-BE49-F238E27FC236}">
                        <a16:creationId xmlns:a16="http://schemas.microsoft.com/office/drawing/2014/main" id="{D56A985B-F138-9945-B9F7-80B1231C2EF3}"/>
                      </a:ext>
                    </a:extLst>
                  </p:cNvPr>
                  <p:cNvGrpSpPr/>
                  <p:nvPr/>
                </p:nvGrpSpPr>
                <p:grpSpPr>
                  <a:xfrm>
                    <a:off x="736541" y="746575"/>
                    <a:ext cx="5808688" cy="229525"/>
                    <a:chOff x="736541" y="746575"/>
                    <a:chExt cx="5808688" cy="229525"/>
                  </a:xfrm>
                </p:grpSpPr>
                <p:sp>
                  <p:nvSpPr>
                    <p:cNvPr id="61" name="Rectangle 60">
                      <a:extLst>
                        <a:ext uri="{FF2B5EF4-FFF2-40B4-BE49-F238E27FC236}">
                          <a16:creationId xmlns:a16="http://schemas.microsoft.com/office/drawing/2014/main" id="{3F78400C-8DA4-A04C-A23B-05528D8BCE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14074" y="746575"/>
                      <a:ext cx="2282400" cy="229525"/>
                    </a:xfrm>
                    <a:prstGeom prst="rect">
                      <a:avLst/>
                    </a:prstGeom>
                    <a:solidFill>
                      <a:srgbClr val="8DA0CC">
                        <a:alpha val="50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grpSp>
                  <p:nvGrpSpPr>
                    <p:cNvPr id="8" name="Graphic 4">
                      <a:extLst>
                        <a:ext uri="{FF2B5EF4-FFF2-40B4-BE49-F238E27FC236}">
                          <a16:creationId xmlns:a16="http://schemas.microsoft.com/office/drawing/2014/main" id="{05684F38-6230-B14F-9F8A-E8579ACE91F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37675" y="746575"/>
                      <a:ext cx="5707554" cy="229525"/>
                      <a:chOff x="1020555" y="505943"/>
                      <a:chExt cx="5707554" cy="229525"/>
                    </a:xfrm>
                  </p:grpSpPr>
                  <p:sp>
                    <p:nvSpPr>
                      <p:cNvPr id="9" name="Freeform 8">
                        <a:extLst>
                          <a:ext uri="{FF2B5EF4-FFF2-40B4-BE49-F238E27FC236}">
                            <a16:creationId xmlns:a16="http://schemas.microsoft.com/office/drawing/2014/main" id="{C8E46764-E32D-C540-982E-06A56C93EA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47702" y="588714"/>
                        <a:ext cx="59856" cy="58824"/>
                      </a:xfrm>
                      <a:custGeom>
                        <a:avLst/>
                        <a:gdLst>
                          <a:gd name="connsiteX0" fmla="*/ 205 w 59856"/>
                          <a:gd name="connsiteY0" fmla="*/ 58853 h 58824"/>
                          <a:gd name="connsiteX1" fmla="*/ 60062 w 59856"/>
                          <a:gd name="connsiteY1" fmla="*/ 29 h 58824"/>
                          <a:gd name="connsiteX2" fmla="*/ 205 w 59856"/>
                          <a:gd name="connsiteY2" fmla="*/ 29 h 58824"/>
                          <a:gd name="connsiteX3" fmla="*/ 60062 w 59856"/>
                          <a:gd name="connsiteY3" fmla="*/ 58853 h 5882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59856" h="58824">
                            <a:moveTo>
                              <a:pt x="205" y="58853"/>
                            </a:moveTo>
                            <a:lnTo>
                              <a:pt x="60062" y="29"/>
                            </a:lnTo>
                            <a:moveTo>
                              <a:pt x="205" y="29"/>
                            </a:moveTo>
                            <a:lnTo>
                              <a:pt x="60062" y="58853"/>
                            </a:lnTo>
                          </a:path>
                        </a:pathLst>
                      </a:custGeom>
                      <a:solidFill>
                        <a:srgbClr val="A9A9A9"/>
                      </a:solidFill>
                      <a:ln w="20981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0" name="Freeform 9">
                        <a:extLst>
                          <a:ext uri="{FF2B5EF4-FFF2-40B4-BE49-F238E27FC236}">
                            <a16:creationId xmlns:a16="http://schemas.microsoft.com/office/drawing/2014/main" id="{83B8373E-7D38-F246-917B-30DD59C889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61853" y="588714"/>
                        <a:ext cx="59856" cy="58824"/>
                      </a:xfrm>
                      <a:custGeom>
                        <a:avLst/>
                        <a:gdLst>
                          <a:gd name="connsiteX0" fmla="*/ 227 w 59856"/>
                          <a:gd name="connsiteY0" fmla="*/ 58853 h 58824"/>
                          <a:gd name="connsiteX1" fmla="*/ 60084 w 59856"/>
                          <a:gd name="connsiteY1" fmla="*/ 29 h 58824"/>
                          <a:gd name="connsiteX2" fmla="*/ 227 w 59856"/>
                          <a:gd name="connsiteY2" fmla="*/ 29 h 58824"/>
                          <a:gd name="connsiteX3" fmla="*/ 60084 w 59856"/>
                          <a:gd name="connsiteY3" fmla="*/ 58853 h 5882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59856" h="58824">
                            <a:moveTo>
                              <a:pt x="227" y="58853"/>
                            </a:moveTo>
                            <a:lnTo>
                              <a:pt x="60084" y="29"/>
                            </a:lnTo>
                            <a:moveTo>
                              <a:pt x="227" y="29"/>
                            </a:moveTo>
                            <a:lnTo>
                              <a:pt x="60084" y="58853"/>
                            </a:lnTo>
                          </a:path>
                        </a:pathLst>
                      </a:custGeom>
                      <a:solidFill>
                        <a:srgbClr val="A9A9A9"/>
                      </a:solidFill>
                      <a:ln w="20981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1" name="Freeform 10">
                        <a:extLst>
                          <a:ext uri="{FF2B5EF4-FFF2-40B4-BE49-F238E27FC236}">
                            <a16:creationId xmlns:a16="http://schemas.microsoft.com/office/drawing/2014/main" id="{A922464B-B088-7244-82EA-5AD739575E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76004" y="588714"/>
                        <a:ext cx="59856" cy="58824"/>
                      </a:xfrm>
                      <a:custGeom>
                        <a:avLst/>
                        <a:gdLst>
                          <a:gd name="connsiteX0" fmla="*/ 249 w 59856"/>
                          <a:gd name="connsiteY0" fmla="*/ 58853 h 58824"/>
                          <a:gd name="connsiteX1" fmla="*/ 60105 w 59856"/>
                          <a:gd name="connsiteY1" fmla="*/ 29 h 58824"/>
                          <a:gd name="connsiteX2" fmla="*/ 249 w 59856"/>
                          <a:gd name="connsiteY2" fmla="*/ 29 h 58824"/>
                          <a:gd name="connsiteX3" fmla="*/ 60105 w 59856"/>
                          <a:gd name="connsiteY3" fmla="*/ 58853 h 5882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59856" h="58824">
                            <a:moveTo>
                              <a:pt x="249" y="58853"/>
                            </a:moveTo>
                            <a:lnTo>
                              <a:pt x="60105" y="29"/>
                            </a:lnTo>
                            <a:moveTo>
                              <a:pt x="249" y="29"/>
                            </a:moveTo>
                            <a:lnTo>
                              <a:pt x="60105" y="58853"/>
                            </a:lnTo>
                          </a:path>
                        </a:pathLst>
                      </a:custGeom>
                      <a:solidFill>
                        <a:srgbClr val="A9A9A9"/>
                      </a:solidFill>
                      <a:ln w="20981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2" name="Freeform 11">
                        <a:extLst>
                          <a:ext uri="{FF2B5EF4-FFF2-40B4-BE49-F238E27FC236}">
                            <a16:creationId xmlns:a16="http://schemas.microsoft.com/office/drawing/2014/main" id="{16725DA6-E53A-DF4E-A905-6126F5D85D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90155" y="588714"/>
                        <a:ext cx="59856" cy="58824"/>
                      </a:xfrm>
                      <a:custGeom>
                        <a:avLst/>
                        <a:gdLst>
                          <a:gd name="connsiteX0" fmla="*/ 271 w 59856"/>
                          <a:gd name="connsiteY0" fmla="*/ 58853 h 58824"/>
                          <a:gd name="connsiteX1" fmla="*/ 60127 w 59856"/>
                          <a:gd name="connsiteY1" fmla="*/ 29 h 58824"/>
                          <a:gd name="connsiteX2" fmla="*/ 271 w 59856"/>
                          <a:gd name="connsiteY2" fmla="*/ 29 h 58824"/>
                          <a:gd name="connsiteX3" fmla="*/ 60127 w 59856"/>
                          <a:gd name="connsiteY3" fmla="*/ 58853 h 5882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59856" h="58824">
                            <a:moveTo>
                              <a:pt x="271" y="58853"/>
                            </a:moveTo>
                            <a:lnTo>
                              <a:pt x="60127" y="29"/>
                            </a:lnTo>
                            <a:moveTo>
                              <a:pt x="271" y="29"/>
                            </a:moveTo>
                            <a:lnTo>
                              <a:pt x="60127" y="58853"/>
                            </a:lnTo>
                          </a:path>
                        </a:pathLst>
                      </a:custGeom>
                      <a:solidFill>
                        <a:srgbClr val="A9A9A9"/>
                      </a:solidFill>
                      <a:ln w="20981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3" name="Freeform 12">
                        <a:extLst>
                          <a:ext uri="{FF2B5EF4-FFF2-40B4-BE49-F238E27FC236}">
                            <a16:creationId xmlns:a16="http://schemas.microsoft.com/office/drawing/2014/main" id="{FF97675E-D66F-9347-9822-6C16C01B682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04306" y="588714"/>
                        <a:ext cx="59856" cy="58824"/>
                      </a:xfrm>
                      <a:custGeom>
                        <a:avLst/>
                        <a:gdLst>
                          <a:gd name="connsiteX0" fmla="*/ 292 w 59856"/>
                          <a:gd name="connsiteY0" fmla="*/ 58853 h 58824"/>
                          <a:gd name="connsiteX1" fmla="*/ 60149 w 59856"/>
                          <a:gd name="connsiteY1" fmla="*/ 29 h 58824"/>
                          <a:gd name="connsiteX2" fmla="*/ 292 w 59856"/>
                          <a:gd name="connsiteY2" fmla="*/ 29 h 58824"/>
                          <a:gd name="connsiteX3" fmla="*/ 60149 w 59856"/>
                          <a:gd name="connsiteY3" fmla="*/ 58853 h 5882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59856" h="58824">
                            <a:moveTo>
                              <a:pt x="292" y="58853"/>
                            </a:moveTo>
                            <a:lnTo>
                              <a:pt x="60149" y="29"/>
                            </a:lnTo>
                            <a:moveTo>
                              <a:pt x="292" y="29"/>
                            </a:moveTo>
                            <a:lnTo>
                              <a:pt x="60149" y="58853"/>
                            </a:lnTo>
                          </a:path>
                        </a:pathLst>
                      </a:custGeom>
                      <a:solidFill>
                        <a:srgbClr val="A9A9A9"/>
                      </a:solidFill>
                      <a:ln w="20981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4" name="Freeform 13">
                        <a:extLst>
                          <a:ext uri="{FF2B5EF4-FFF2-40B4-BE49-F238E27FC236}">
                            <a16:creationId xmlns:a16="http://schemas.microsoft.com/office/drawing/2014/main" id="{B7070BBB-7FBA-A448-ADCA-67EEC31F2C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18457" y="588714"/>
                        <a:ext cx="59856" cy="58824"/>
                      </a:xfrm>
                      <a:custGeom>
                        <a:avLst/>
                        <a:gdLst>
                          <a:gd name="connsiteX0" fmla="*/ 314 w 59856"/>
                          <a:gd name="connsiteY0" fmla="*/ 58853 h 58824"/>
                          <a:gd name="connsiteX1" fmla="*/ 60171 w 59856"/>
                          <a:gd name="connsiteY1" fmla="*/ 29 h 58824"/>
                          <a:gd name="connsiteX2" fmla="*/ 314 w 59856"/>
                          <a:gd name="connsiteY2" fmla="*/ 29 h 58824"/>
                          <a:gd name="connsiteX3" fmla="*/ 60171 w 59856"/>
                          <a:gd name="connsiteY3" fmla="*/ 58853 h 5882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59856" h="58824">
                            <a:moveTo>
                              <a:pt x="314" y="58853"/>
                            </a:moveTo>
                            <a:lnTo>
                              <a:pt x="60171" y="29"/>
                            </a:lnTo>
                            <a:moveTo>
                              <a:pt x="314" y="29"/>
                            </a:moveTo>
                            <a:lnTo>
                              <a:pt x="60171" y="58853"/>
                            </a:lnTo>
                          </a:path>
                        </a:pathLst>
                      </a:custGeom>
                      <a:solidFill>
                        <a:srgbClr val="A9A9A9"/>
                      </a:solidFill>
                      <a:ln w="20981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5" name="Freeform 14">
                        <a:extLst>
                          <a:ext uri="{FF2B5EF4-FFF2-40B4-BE49-F238E27FC236}">
                            <a16:creationId xmlns:a16="http://schemas.microsoft.com/office/drawing/2014/main" id="{5A4A8472-5F2E-0E4D-B949-CA822F2C3BD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32608" y="588714"/>
                        <a:ext cx="59856" cy="58824"/>
                      </a:xfrm>
                      <a:custGeom>
                        <a:avLst/>
                        <a:gdLst>
                          <a:gd name="connsiteX0" fmla="*/ 336 w 59856"/>
                          <a:gd name="connsiteY0" fmla="*/ 58853 h 58824"/>
                          <a:gd name="connsiteX1" fmla="*/ 60192 w 59856"/>
                          <a:gd name="connsiteY1" fmla="*/ 29 h 58824"/>
                          <a:gd name="connsiteX2" fmla="*/ 336 w 59856"/>
                          <a:gd name="connsiteY2" fmla="*/ 29 h 58824"/>
                          <a:gd name="connsiteX3" fmla="*/ 60192 w 59856"/>
                          <a:gd name="connsiteY3" fmla="*/ 58853 h 5882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59856" h="58824">
                            <a:moveTo>
                              <a:pt x="336" y="58853"/>
                            </a:moveTo>
                            <a:lnTo>
                              <a:pt x="60192" y="29"/>
                            </a:lnTo>
                            <a:moveTo>
                              <a:pt x="336" y="29"/>
                            </a:moveTo>
                            <a:lnTo>
                              <a:pt x="60192" y="58853"/>
                            </a:lnTo>
                          </a:path>
                        </a:pathLst>
                      </a:custGeom>
                      <a:solidFill>
                        <a:srgbClr val="A9A9A9"/>
                      </a:solidFill>
                      <a:ln w="20981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6" name="Freeform 15">
                        <a:extLst>
                          <a:ext uri="{FF2B5EF4-FFF2-40B4-BE49-F238E27FC236}">
                            <a16:creationId xmlns:a16="http://schemas.microsoft.com/office/drawing/2014/main" id="{6228EEDA-996C-9344-9139-E7182680A9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46759" y="588714"/>
                        <a:ext cx="59856" cy="58824"/>
                      </a:xfrm>
                      <a:custGeom>
                        <a:avLst/>
                        <a:gdLst>
                          <a:gd name="connsiteX0" fmla="*/ 357 w 59856"/>
                          <a:gd name="connsiteY0" fmla="*/ 58853 h 58824"/>
                          <a:gd name="connsiteX1" fmla="*/ 60214 w 59856"/>
                          <a:gd name="connsiteY1" fmla="*/ 29 h 58824"/>
                          <a:gd name="connsiteX2" fmla="*/ 357 w 59856"/>
                          <a:gd name="connsiteY2" fmla="*/ 29 h 58824"/>
                          <a:gd name="connsiteX3" fmla="*/ 60214 w 59856"/>
                          <a:gd name="connsiteY3" fmla="*/ 58853 h 5882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59856" h="58824">
                            <a:moveTo>
                              <a:pt x="357" y="58853"/>
                            </a:moveTo>
                            <a:lnTo>
                              <a:pt x="60214" y="29"/>
                            </a:lnTo>
                            <a:moveTo>
                              <a:pt x="357" y="29"/>
                            </a:moveTo>
                            <a:lnTo>
                              <a:pt x="60214" y="58853"/>
                            </a:lnTo>
                          </a:path>
                        </a:pathLst>
                      </a:custGeom>
                      <a:solidFill>
                        <a:srgbClr val="A9A9A9"/>
                      </a:solidFill>
                      <a:ln w="20981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7" name="Freeform 16">
                        <a:extLst>
                          <a:ext uri="{FF2B5EF4-FFF2-40B4-BE49-F238E27FC236}">
                            <a16:creationId xmlns:a16="http://schemas.microsoft.com/office/drawing/2014/main" id="{7D3CFEBD-79E0-AD4F-BF1C-A3A1DB09879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60911" y="588714"/>
                        <a:ext cx="59856" cy="58824"/>
                      </a:xfrm>
                      <a:custGeom>
                        <a:avLst/>
                        <a:gdLst>
                          <a:gd name="connsiteX0" fmla="*/ 379 w 59856"/>
                          <a:gd name="connsiteY0" fmla="*/ 58853 h 58824"/>
                          <a:gd name="connsiteX1" fmla="*/ 60236 w 59856"/>
                          <a:gd name="connsiteY1" fmla="*/ 29 h 58824"/>
                          <a:gd name="connsiteX2" fmla="*/ 379 w 59856"/>
                          <a:gd name="connsiteY2" fmla="*/ 29 h 58824"/>
                          <a:gd name="connsiteX3" fmla="*/ 60236 w 59856"/>
                          <a:gd name="connsiteY3" fmla="*/ 58853 h 5882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59856" h="58824">
                            <a:moveTo>
                              <a:pt x="379" y="58853"/>
                            </a:moveTo>
                            <a:lnTo>
                              <a:pt x="60236" y="29"/>
                            </a:lnTo>
                            <a:moveTo>
                              <a:pt x="379" y="29"/>
                            </a:moveTo>
                            <a:lnTo>
                              <a:pt x="60236" y="58853"/>
                            </a:lnTo>
                          </a:path>
                        </a:pathLst>
                      </a:custGeom>
                      <a:solidFill>
                        <a:srgbClr val="A9A9A9"/>
                      </a:solidFill>
                      <a:ln w="20981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8" name="Freeform 17">
                        <a:extLst>
                          <a:ext uri="{FF2B5EF4-FFF2-40B4-BE49-F238E27FC236}">
                            <a16:creationId xmlns:a16="http://schemas.microsoft.com/office/drawing/2014/main" id="{7895535A-15AF-B246-9AE3-752FF56BDF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75062" y="588714"/>
                        <a:ext cx="59856" cy="58824"/>
                      </a:xfrm>
                      <a:custGeom>
                        <a:avLst/>
                        <a:gdLst>
                          <a:gd name="connsiteX0" fmla="*/ 401 w 59856"/>
                          <a:gd name="connsiteY0" fmla="*/ 58853 h 58824"/>
                          <a:gd name="connsiteX1" fmla="*/ 60258 w 59856"/>
                          <a:gd name="connsiteY1" fmla="*/ 29 h 58824"/>
                          <a:gd name="connsiteX2" fmla="*/ 401 w 59856"/>
                          <a:gd name="connsiteY2" fmla="*/ 29 h 58824"/>
                          <a:gd name="connsiteX3" fmla="*/ 60258 w 59856"/>
                          <a:gd name="connsiteY3" fmla="*/ 58853 h 5882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59856" h="58824">
                            <a:moveTo>
                              <a:pt x="401" y="58853"/>
                            </a:moveTo>
                            <a:lnTo>
                              <a:pt x="60258" y="29"/>
                            </a:lnTo>
                            <a:moveTo>
                              <a:pt x="401" y="29"/>
                            </a:moveTo>
                            <a:lnTo>
                              <a:pt x="60258" y="58853"/>
                            </a:lnTo>
                          </a:path>
                        </a:pathLst>
                      </a:custGeom>
                      <a:solidFill>
                        <a:srgbClr val="A9A9A9"/>
                      </a:solidFill>
                      <a:ln w="20981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9" name="Freeform 18">
                        <a:extLst>
                          <a:ext uri="{FF2B5EF4-FFF2-40B4-BE49-F238E27FC236}">
                            <a16:creationId xmlns:a16="http://schemas.microsoft.com/office/drawing/2014/main" id="{14BF3F7C-2E39-F744-8F90-C5293A44DD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89213" y="588714"/>
                        <a:ext cx="59856" cy="58824"/>
                      </a:xfrm>
                      <a:custGeom>
                        <a:avLst/>
                        <a:gdLst>
                          <a:gd name="connsiteX0" fmla="*/ 423 w 59856"/>
                          <a:gd name="connsiteY0" fmla="*/ 58853 h 58824"/>
                          <a:gd name="connsiteX1" fmla="*/ 60279 w 59856"/>
                          <a:gd name="connsiteY1" fmla="*/ 29 h 58824"/>
                          <a:gd name="connsiteX2" fmla="*/ 423 w 59856"/>
                          <a:gd name="connsiteY2" fmla="*/ 29 h 58824"/>
                          <a:gd name="connsiteX3" fmla="*/ 60279 w 59856"/>
                          <a:gd name="connsiteY3" fmla="*/ 58853 h 5882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59856" h="58824">
                            <a:moveTo>
                              <a:pt x="423" y="58853"/>
                            </a:moveTo>
                            <a:lnTo>
                              <a:pt x="60279" y="29"/>
                            </a:lnTo>
                            <a:moveTo>
                              <a:pt x="423" y="29"/>
                            </a:moveTo>
                            <a:lnTo>
                              <a:pt x="60279" y="58853"/>
                            </a:lnTo>
                          </a:path>
                        </a:pathLst>
                      </a:custGeom>
                      <a:solidFill>
                        <a:srgbClr val="A9A9A9"/>
                      </a:solidFill>
                      <a:ln w="20981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20" name="Freeform 19">
                        <a:extLst>
                          <a:ext uri="{FF2B5EF4-FFF2-40B4-BE49-F238E27FC236}">
                            <a16:creationId xmlns:a16="http://schemas.microsoft.com/office/drawing/2014/main" id="{59C3429C-24A2-2943-B06C-4C43276E8F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303364" y="588714"/>
                        <a:ext cx="59856" cy="58824"/>
                      </a:xfrm>
                      <a:custGeom>
                        <a:avLst/>
                        <a:gdLst>
                          <a:gd name="connsiteX0" fmla="*/ 444 w 59856"/>
                          <a:gd name="connsiteY0" fmla="*/ 58853 h 58824"/>
                          <a:gd name="connsiteX1" fmla="*/ 60301 w 59856"/>
                          <a:gd name="connsiteY1" fmla="*/ 29 h 58824"/>
                          <a:gd name="connsiteX2" fmla="*/ 444 w 59856"/>
                          <a:gd name="connsiteY2" fmla="*/ 29 h 58824"/>
                          <a:gd name="connsiteX3" fmla="*/ 60301 w 59856"/>
                          <a:gd name="connsiteY3" fmla="*/ 58853 h 5882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59856" h="58824">
                            <a:moveTo>
                              <a:pt x="444" y="58853"/>
                            </a:moveTo>
                            <a:lnTo>
                              <a:pt x="60301" y="29"/>
                            </a:lnTo>
                            <a:moveTo>
                              <a:pt x="444" y="29"/>
                            </a:moveTo>
                            <a:lnTo>
                              <a:pt x="60301" y="58853"/>
                            </a:lnTo>
                          </a:path>
                        </a:pathLst>
                      </a:custGeom>
                      <a:solidFill>
                        <a:srgbClr val="A9A9A9"/>
                      </a:solidFill>
                      <a:ln w="20981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21" name="Freeform 20">
                        <a:extLst>
                          <a:ext uri="{FF2B5EF4-FFF2-40B4-BE49-F238E27FC236}">
                            <a16:creationId xmlns:a16="http://schemas.microsoft.com/office/drawing/2014/main" id="{474CCB69-7D78-6942-A7EA-3CB37E6412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17515" y="588714"/>
                        <a:ext cx="59856" cy="58824"/>
                      </a:xfrm>
                      <a:custGeom>
                        <a:avLst/>
                        <a:gdLst>
                          <a:gd name="connsiteX0" fmla="*/ 466 w 59856"/>
                          <a:gd name="connsiteY0" fmla="*/ 58853 h 58824"/>
                          <a:gd name="connsiteX1" fmla="*/ 60323 w 59856"/>
                          <a:gd name="connsiteY1" fmla="*/ 29 h 58824"/>
                          <a:gd name="connsiteX2" fmla="*/ 466 w 59856"/>
                          <a:gd name="connsiteY2" fmla="*/ 29 h 58824"/>
                          <a:gd name="connsiteX3" fmla="*/ 60323 w 59856"/>
                          <a:gd name="connsiteY3" fmla="*/ 58853 h 5882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59856" h="58824">
                            <a:moveTo>
                              <a:pt x="466" y="58853"/>
                            </a:moveTo>
                            <a:lnTo>
                              <a:pt x="60323" y="29"/>
                            </a:lnTo>
                            <a:moveTo>
                              <a:pt x="466" y="29"/>
                            </a:moveTo>
                            <a:lnTo>
                              <a:pt x="60323" y="58853"/>
                            </a:lnTo>
                          </a:path>
                        </a:pathLst>
                      </a:custGeom>
                      <a:solidFill>
                        <a:srgbClr val="A9A9A9"/>
                      </a:solidFill>
                      <a:ln w="20981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22" name="Freeform 21">
                        <a:extLst>
                          <a:ext uri="{FF2B5EF4-FFF2-40B4-BE49-F238E27FC236}">
                            <a16:creationId xmlns:a16="http://schemas.microsoft.com/office/drawing/2014/main" id="{89B9232A-3283-6B4B-B6B2-6ADE89B79B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31666" y="588714"/>
                        <a:ext cx="59856" cy="58824"/>
                      </a:xfrm>
                      <a:custGeom>
                        <a:avLst/>
                        <a:gdLst>
                          <a:gd name="connsiteX0" fmla="*/ 488 w 59856"/>
                          <a:gd name="connsiteY0" fmla="*/ 58853 h 58824"/>
                          <a:gd name="connsiteX1" fmla="*/ 60345 w 59856"/>
                          <a:gd name="connsiteY1" fmla="*/ 29 h 58824"/>
                          <a:gd name="connsiteX2" fmla="*/ 488 w 59856"/>
                          <a:gd name="connsiteY2" fmla="*/ 29 h 58824"/>
                          <a:gd name="connsiteX3" fmla="*/ 60345 w 59856"/>
                          <a:gd name="connsiteY3" fmla="*/ 58853 h 5882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59856" h="58824">
                            <a:moveTo>
                              <a:pt x="488" y="58853"/>
                            </a:moveTo>
                            <a:lnTo>
                              <a:pt x="60345" y="29"/>
                            </a:lnTo>
                            <a:moveTo>
                              <a:pt x="488" y="29"/>
                            </a:moveTo>
                            <a:lnTo>
                              <a:pt x="60345" y="58853"/>
                            </a:lnTo>
                          </a:path>
                        </a:pathLst>
                      </a:custGeom>
                      <a:solidFill>
                        <a:srgbClr val="A9A9A9"/>
                      </a:solidFill>
                      <a:ln w="20981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23" name="Freeform 22">
                        <a:extLst>
                          <a:ext uri="{FF2B5EF4-FFF2-40B4-BE49-F238E27FC236}">
                            <a16:creationId xmlns:a16="http://schemas.microsoft.com/office/drawing/2014/main" id="{B5AB3F99-8A01-FE49-BC66-1AC67A9BC52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5817" y="588714"/>
                        <a:ext cx="59856" cy="58824"/>
                      </a:xfrm>
                      <a:custGeom>
                        <a:avLst/>
                        <a:gdLst>
                          <a:gd name="connsiteX0" fmla="*/ 510 w 59856"/>
                          <a:gd name="connsiteY0" fmla="*/ 58853 h 58824"/>
                          <a:gd name="connsiteX1" fmla="*/ 60366 w 59856"/>
                          <a:gd name="connsiteY1" fmla="*/ 29 h 58824"/>
                          <a:gd name="connsiteX2" fmla="*/ 510 w 59856"/>
                          <a:gd name="connsiteY2" fmla="*/ 29 h 58824"/>
                          <a:gd name="connsiteX3" fmla="*/ 60366 w 59856"/>
                          <a:gd name="connsiteY3" fmla="*/ 58853 h 5882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59856" h="58824">
                            <a:moveTo>
                              <a:pt x="510" y="58853"/>
                            </a:moveTo>
                            <a:lnTo>
                              <a:pt x="60366" y="29"/>
                            </a:lnTo>
                            <a:moveTo>
                              <a:pt x="510" y="29"/>
                            </a:moveTo>
                            <a:lnTo>
                              <a:pt x="60366" y="58853"/>
                            </a:lnTo>
                          </a:path>
                        </a:pathLst>
                      </a:custGeom>
                      <a:solidFill>
                        <a:srgbClr val="A9A9A9"/>
                      </a:solidFill>
                      <a:ln w="20981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24" name="Freeform 23">
                        <a:extLst>
                          <a:ext uri="{FF2B5EF4-FFF2-40B4-BE49-F238E27FC236}">
                            <a16:creationId xmlns:a16="http://schemas.microsoft.com/office/drawing/2014/main" id="{C4D127CC-9824-0E49-B406-CC20DC4DC4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59968" y="588714"/>
                        <a:ext cx="59856" cy="58824"/>
                      </a:xfrm>
                      <a:custGeom>
                        <a:avLst/>
                        <a:gdLst>
                          <a:gd name="connsiteX0" fmla="*/ 531 w 59856"/>
                          <a:gd name="connsiteY0" fmla="*/ 58853 h 58824"/>
                          <a:gd name="connsiteX1" fmla="*/ 60388 w 59856"/>
                          <a:gd name="connsiteY1" fmla="*/ 29 h 58824"/>
                          <a:gd name="connsiteX2" fmla="*/ 531 w 59856"/>
                          <a:gd name="connsiteY2" fmla="*/ 29 h 58824"/>
                          <a:gd name="connsiteX3" fmla="*/ 60388 w 59856"/>
                          <a:gd name="connsiteY3" fmla="*/ 58853 h 5882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59856" h="58824">
                            <a:moveTo>
                              <a:pt x="531" y="58853"/>
                            </a:moveTo>
                            <a:lnTo>
                              <a:pt x="60388" y="29"/>
                            </a:lnTo>
                            <a:moveTo>
                              <a:pt x="531" y="29"/>
                            </a:moveTo>
                            <a:lnTo>
                              <a:pt x="60388" y="58853"/>
                            </a:lnTo>
                          </a:path>
                        </a:pathLst>
                      </a:custGeom>
                      <a:solidFill>
                        <a:srgbClr val="A9A9A9"/>
                      </a:solidFill>
                      <a:ln w="20981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25" name="Freeform 24">
                        <a:extLst>
                          <a:ext uri="{FF2B5EF4-FFF2-40B4-BE49-F238E27FC236}">
                            <a16:creationId xmlns:a16="http://schemas.microsoft.com/office/drawing/2014/main" id="{0F5F91FD-8BCB-9A4F-B57D-39AF9497FE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74119" y="588714"/>
                        <a:ext cx="59856" cy="58824"/>
                      </a:xfrm>
                      <a:custGeom>
                        <a:avLst/>
                        <a:gdLst>
                          <a:gd name="connsiteX0" fmla="*/ 553 w 59856"/>
                          <a:gd name="connsiteY0" fmla="*/ 58853 h 58824"/>
                          <a:gd name="connsiteX1" fmla="*/ 60410 w 59856"/>
                          <a:gd name="connsiteY1" fmla="*/ 29 h 58824"/>
                          <a:gd name="connsiteX2" fmla="*/ 553 w 59856"/>
                          <a:gd name="connsiteY2" fmla="*/ 29 h 58824"/>
                          <a:gd name="connsiteX3" fmla="*/ 60410 w 59856"/>
                          <a:gd name="connsiteY3" fmla="*/ 58853 h 5882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59856" h="58824">
                            <a:moveTo>
                              <a:pt x="553" y="58853"/>
                            </a:moveTo>
                            <a:lnTo>
                              <a:pt x="60410" y="29"/>
                            </a:lnTo>
                            <a:moveTo>
                              <a:pt x="553" y="29"/>
                            </a:moveTo>
                            <a:lnTo>
                              <a:pt x="60410" y="58853"/>
                            </a:lnTo>
                          </a:path>
                        </a:pathLst>
                      </a:custGeom>
                      <a:solidFill>
                        <a:srgbClr val="A9A9A9"/>
                      </a:solidFill>
                      <a:ln w="20981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26" name="Freeform 25">
                        <a:extLst>
                          <a:ext uri="{FF2B5EF4-FFF2-40B4-BE49-F238E27FC236}">
                            <a16:creationId xmlns:a16="http://schemas.microsoft.com/office/drawing/2014/main" id="{4008275A-431F-2147-946D-A20519905C3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88270" y="588714"/>
                        <a:ext cx="59856" cy="58824"/>
                      </a:xfrm>
                      <a:custGeom>
                        <a:avLst/>
                        <a:gdLst>
                          <a:gd name="connsiteX0" fmla="*/ 575 w 59856"/>
                          <a:gd name="connsiteY0" fmla="*/ 58853 h 58824"/>
                          <a:gd name="connsiteX1" fmla="*/ 60432 w 59856"/>
                          <a:gd name="connsiteY1" fmla="*/ 29 h 58824"/>
                          <a:gd name="connsiteX2" fmla="*/ 575 w 59856"/>
                          <a:gd name="connsiteY2" fmla="*/ 29 h 58824"/>
                          <a:gd name="connsiteX3" fmla="*/ 60432 w 59856"/>
                          <a:gd name="connsiteY3" fmla="*/ 58853 h 5882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59856" h="58824">
                            <a:moveTo>
                              <a:pt x="575" y="58853"/>
                            </a:moveTo>
                            <a:lnTo>
                              <a:pt x="60432" y="29"/>
                            </a:lnTo>
                            <a:moveTo>
                              <a:pt x="575" y="29"/>
                            </a:moveTo>
                            <a:lnTo>
                              <a:pt x="60432" y="58853"/>
                            </a:lnTo>
                          </a:path>
                        </a:pathLst>
                      </a:custGeom>
                      <a:solidFill>
                        <a:srgbClr val="A9A9A9"/>
                      </a:solidFill>
                      <a:ln w="20981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27" name="Freeform 26">
                        <a:extLst>
                          <a:ext uri="{FF2B5EF4-FFF2-40B4-BE49-F238E27FC236}">
                            <a16:creationId xmlns:a16="http://schemas.microsoft.com/office/drawing/2014/main" id="{DD7DF21A-1D16-6149-AB20-BE6CD34B88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02422" y="588714"/>
                        <a:ext cx="59856" cy="58824"/>
                      </a:xfrm>
                      <a:custGeom>
                        <a:avLst/>
                        <a:gdLst>
                          <a:gd name="connsiteX0" fmla="*/ 597 w 59856"/>
                          <a:gd name="connsiteY0" fmla="*/ 58853 h 58824"/>
                          <a:gd name="connsiteX1" fmla="*/ 60453 w 59856"/>
                          <a:gd name="connsiteY1" fmla="*/ 29 h 58824"/>
                          <a:gd name="connsiteX2" fmla="*/ 597 w 59856"/>
                          <a:gd name="connsiteY2" fmla="*/ 29 h 58824"/>
                          <a:gd name="connsiteX3" fmla="*/ 60453 w 59856"/>
                          <a:gd name="connsiteY3" fmla="*/ 58853 h 5882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59856" h="58824">
                            <a:moveTo>
                              <a:pt x="597" y="58853"/>
                            </a:moveTo>
                            <a:lnTo>
                              <a:pt x="60453" y="29"/>
                            </a:lnTo>
                            <a:moveTo>
                              <a:pt x="597" y="29"/>
                            </a:moveTo>
                            <a:lnTo>
                              <a:pt x="60453" y="58853"/>
                            </a:lnTo>
                          </a:path>
                        </a:pathLst>
                      </a:custGeom>
                      <a:solidFill>
                        <a:srgbClr val="A9A9A9"/>
                      </a:solidFill>
                      <a:ln w="20981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28" name="Freeform 27">
                        <a:extLst>
                          <a:ext uri="{FF2B5EF4-FFF2-40B4-BE49-F238E27FC236}">
                            <a16:creationId xmlns:a16="http://schemas.microsoft.com/office/drawing/2014/main" id="{164D7205-6FA4-154A-91AB-99C75564A9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16573" y="588714"/>
                        <a:ext cx="59856" cy="58824"/>
                      </a:xfrm>
                      <a:custGeom>
                        <a:avLst/>
                        <a:gdLst>
                          <a:gd name="connsiteX0" fmla="*/ 618 w 59856"/>
                          <a:gd name="connsiteY0" fmla="*/ 58853 h 58824"/>
                          <a:gd name="connsiteX1" fmla="*/ 60475 w 59856"/>
                          <a:gd name="connsiteY1" fmla="*/ 29 h 58824"/>
                          <a:gd name="connsiteX2" fmla="*/ 618 w 59856"/>
                          <a:gd name="connsiteY2" fmla="*/ 29 h 58824"/>
                          <a:gd name="connsiteX3" fmla="*/ 60475 w 59856"/>
                          <a:gd name="connsiteY3" fmla="*/ 58853 h 5882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59856" h="58824">
                            <a:moveTo>
                              <a:pt x="618" y="58853"/>
                            </a:moveTo>
                            <a:lnTo>
                              <a:pt x="60475" y="29"/>
                            </a:lnTo>
                            <a:moveTo>
                              <a:pt x="618" y="29"/>
                            </a:moveTo>
                            <a:lnTo>
                              <a:pt x="60475" y="58853"/>
                            </a:lnTo>
                          </a:path>
                        </a:pathLst>
                      </a:custGeom>
                      <a:solidFill>
                        <a:srgbClr val="A9A9A9"/>
                      </a:solidFill>
                      <a:ln w="20981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29" name="Freeform 28">
                        <a:extLst>
                          <a:ext uri="{FF2B5EF4-FFF2-40B4-BE49-F238E27FC236}">
                            <a16:creationId xmlns:a16="http://schemas.microsoft.com/office/drawing/2014/main" id="{DB58AC4E-7862-A443-9394-8F3179128C2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30724" y="588714"/>
                        <a:ext cx="59856" cy="58824"/>
                      </a:xfrm>
                      <a:custGeom>
                        <a:avLst/>
                        <a:gdLst>
                          <a:gd name="connsiteX0" fmla="*/ 640 w 59856"/>
                          <a:gd name="connsiteY0" fmla="*/ 58853 h 58824"/>
                          <a:gd name="connsiteX1" fmla="*/ 60497 w 59856"/>
                          <a:gd name="connsiteY1" fmla="*/ 29 h 58824"/>
                          <a:gd name="connsiteX2" fmla="*/ 640 w 59856"/>
                          <a:gd name="connsiteY2" fmla="*/ 29 h 58824"/>
                          <a:gd name="connsiteX3" fmla="*/ 60497 w 59856"/>
                          <a:gd name="connsiteY3" fmla="*/ 58853 h 5882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59856" h="58824">
                            <a:moveTo>
                              <a:pt x="640" y="58853"/>
                            </a:moveTo>
                            <a:lnTo>
                              <a:pt x="60497" y="29"/>
                            </a:lnTo>
                            <a:moveTo>
                              <a:pt x="640" y="29"/>
                            </a:moveTo>
                            <a:lnTo>
                              <a:pt x="60497" y="58853"/>
                            </a:lnTo>
                          </a:path>
                        </a:pathLst>
                      </a:custGeom>
                      <a:solidFill>
                        <a:srgbClr val="A9A9A9"/>
                      </a:solidFill>
                      <a:ln w="20981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0" name="Freeform 29">
                        <a:extLst>
                          <a:ext uri="{FF2B5EF4-FFF2-40B4-BE49-F238E27FC236}">
                            <a16:creationId xmlns:a16="http://schemas.microsoft.com/office/drawing/2014/main" id="{46257A8E-2827-5E46-901E-EF9AFCF7FB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44875" y="588714"/>
                        <a:ext cx="59856" cy="58824"/>
                      </a:xfrm>
                      <a:custGeom>
                        <a:avLst/>
                        <a:gdLst>
                          <a:gd name="connsiteX0" fmla="*/ 662 w 59856"/>
                          <a:gd name="connsiteY0" fmla="*/ 58853 h 58824"/>
                          <a:gd name="connsiteX1" fmla="*/ 60519 w 59856"/>
                          <a:gd name="connsiteY1" fmla="*/ 29 h 58824"/>
                          <a:gd name="connsiteX2" fmla="*/ 662 w 59856"/>
                          <a:gd name="connsiteY2" fmla="*/ 29 h 58824"/>
                          <a:gd name="connsiteX3" fmla="*/ 60519 w 59856"/>
                          <a:gd name="connsiteY3" fmla="*/ 58853 h 5882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59856" h="58824">
                            <a:moveTo>
                              <a:pt x="662" y="58853"/>
                            </a:moveTo>
                            <a:lnTo>
                              <a:pt x="60519" y="29"/>
                            </a:lnTo>
                            <a:moveTo>
                              <a:pt x="662" y="29"/>
                            </a:moveTo>
                            <a:lnTo>
                              <a:pt x="60519" y="58853"/>
                            </a:lnTo>
                          </a:path>
                        </a:pathLst>
                      </a:custGeom>
                      <a:solidFill>
                        <a:srgbClr val="A9A9A9"/>
                      </a:solidFill>
                      <a:ln w="20981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1" name="Freeform 30">
                        <a:extLst>
                          <a:ext uri="{FF2B5EF4-FFF2-40B4-BE49-F238E27FC236}">
                            <a16:creationId xmlns:a16="http://schemas.microsoft.com/office/drawing/2014/main" id="{B75E03D6-5F56-164D-88C8-D12BDD32AB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59026" y="588714"/>
                        <a:ext cx="59856" cy="58824"/>
                      </a:xfrm>
                      <a:custGeom>
                        <a:avLst/>
                        <a:gdLst>
                          <a:gd name="connsiteX0" fmla="*/ 684 w 59856"/>
                          <a:gd name="connsiteY0" fmla="*/ 58853 h 58824"/>
                          <a:gd name="connsiteX1" fmla="*/ 60540 w 59856"/>
                          <a:gd name="connsiteY1" fmla="*/ 29 h 58824"/>
                          <a:gd name="connsiteX2" fmla="*/ 684 w 59856"/>
                          <a:gd name="connsiteY2" fmla="*/ 29 h 58824"/>
                          <a:gd name="connsiteX3" fmla="*/ 60540 w 59856"/>
                          <a:gd name="connsiteY3" fmla="*/ 58853 h 5882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59856" h="58824">
                            <a:moveTo>
                              <a:pt x="684" y="58853"/>
                            </a:moveTo>
                            <a:lnTo>
                              <a:pt x="60540" y="29"/>
                            </a:lnTo>
                            <a:moveTo>
                              <a:pt x="684" y="29"/>
                            </a:moveTo>
                            <a:lnTo>
                              <a:pt x="60540" y="58853"/>
                            </a:lnTo>
                          </a:path>
                        </a:pathLst>
                      </a:custGeom>
                      <a:solidFill>
                        <a:srgbClr val="A9A9A9"/>
                      </a:solidFill>
                      <a:ln w="20981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2" name="Freeform 31">
                        <a:extLst>
                          <a:ext uri="{FF2B5EF4-FFF2-40B4-BE49-F238E27FC236}">
                            <a16:creationId xmlns:a16="http://schemas.microsoft.com/office/drawing/2014/main" id="{76115747-F1BD-FA46-B905-45EEB8FDD8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73177" y="588714"/>
                        <a:ext cx="59856" cy="58824"/>
                      </a:xfrm>
                      <a:custGeom>
                        <a:avLst/>
                        <a:gdLst>
                          <a:gd name="connsiteX0" fmla="*/ 705 w 59856"/>
                          <a:gd name="connsiteY0" fmla="*/ 58853 h 58824"/>
                          <a:gd name="connsiteX1" fmla="*/ 60562 w 59856"/>
                          <a:gd name="connsiteY1" fmla="*/ 29 h 58824"/>
                          <a:gd name="connsiteX2" fmla="*/ 705 w 59856"/>
                          <a:gd name="connsiteY2" fmla="*/ 29 h 58824"/>
                          <a:gd name="connsiteX3" fmla="*/ 60562 w 59856"/>
                          <a:gd name="connsiteY3" fmla="*/ 58853 h 5882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59856" h="58824">
                            <a:moveTo>
                              <a:pt x="705" y="58853"/>
                            </a:moveTo>
                            <a:lnTo>
                              <a:pt x="60562" y="29"/>
                            </a:lnTo>
                            <a:moveTo>
                              <a:pt x="705" y="29"/>
                            </a:moveTo>
                            <a:lnTo>
                              <a:pt x="60562" y="58853"/>
                            </a:lnTo>
                          </a:path>
                        </a:pathLst>
                      </a:custGeom>
                      <a:solidFill>
                        <a:srgbClr val="A9A9A9"/>
                      </a:solidFill>
                      <a:ln w="20981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3" name="Freeform 32">
                        <a:extLst>
                          <a:ext uri="{FF2B5EF4-FFF2-40B4-BE49-F238E27FC236}">
                            <a16:creationId xmlns:a16="http://schemas.microsoft.com/office/drawing/2014/main" id="{AC7B9BF9-16B1-B942-B52C-EC84F375E3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328" y="588714"/>
                        <a:ext cx="59856" cy="58824"/>
                      </a:xfrm>
                      <a:custGeom>
                        <a:avLst/>
                        <a:gdLst>
                          <a:gd name="connsiteX0" fmla="*/ 727 w 59856"/>
                          <a:gd name="connsiteY0" fmla="*/ 58853 h 58824"/>
                          <a:gd name="connsiteX1" fmla="*/ 60584 w 59856"/>
                          <a:gd name="connsiteY1" fmla="*/ 29 h 58824"/>
                          <a:gd name="connsiteX2" fmla="*/ 727 w 59856"/>
                          <a:gd name="connsiteY2" fmla="*/ 29 h 58824"/>
                          <a:gd name="connsiteX3" fmla="*/ 60584 w 59856"/>
                          <a:gd name="connsiteY3" fmla="*/ 58853 h 5882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59856" h="58824">
                            <a:moveTo>
                              <a:pt x="727" y="58853"/>
                            </a:moveTo>
                            <a:lnTo>
                              <a:pt x="60584" y="29"/>
                            </a:lnTo>
                            <a:moveTo>
                              <a:pt x="727" y="29"/>
                            </a:moveTo>
                            <a:lnTo>
                              <a:pt x="60584" y="58853"/>
                            </a:lnTo>
                          </a:path>
                        </a:pathLst>
                      </a:custGeom>
                      <a:solidFill>
                        <a:srgbClr val="A9A9A9"/>
                      </a:solidFill>
                      <a:ln w="20981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4" name="Freeform 33">
                        <a:extLst>
                          <a:ext uri="{FF2B5EF4-FFF2-40B4-BE49-F238E27FC236}">
                            <a16:creationId xmlns:a16="http://schemas.microsoft.com/office/drawing/2014/main" id="{48A35F5A-4578-BA40-8FBF-BA638B7FC28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01479" y="588714"/>
                        <a:ext cx="59856" cy="58824"/>
                      </a:xfrm>
                      <a:custGeom>
                        <a:avLst/>
                        <a:gdLst>
                          <a:gd name="connsiteX0" fmla="*/ 749 w 59856"/>
                          <a:gd name="connsiteY0" fmla="*/ 58853 h 58824"/>
                          <a:gd name="connsiteX1" fmla="*/ 60606 w 59856"/>
                          <a:gd name="connsiteY1" fmla="*/ 29 h 58824"/>
                          <a:gd name="connsiteX2" fmla="*/ 749 w 59856"/>
                          <a:gd name="connsiteY2" fmla="*/ 29 h 58824"/>
                          <a:gd name="connsiteX3" fmla="*/ 60606 w 59856"/>
                          <a:gd name="connsiteY3" fmla="*/ 58853 h 5882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59856" h="58824">
                            <a:moveTo>
                              <a:pt x="749" y="58853"/>
                            </a:moveTo>
                            <a:lnTo>
                              <a:pt x="60606" y="29"/>
                            </a:lnTo>
                            <a:moveTo>
                              <a:pt x="749" y="29"/>
                            </a:moveTo>
                            <a:lnTo>
                              <a:pt x="60606" y="58853"/>
                            </a:lnTo>
                          </a:path>
                        </a:pathLst>
                      </a:custGeom>
                      <a:solidFill>
                        <a:srgbClr val="A9A9A9"/>
                      </a:solidFill>
                      <a:ln w="20981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5" name="Freeform 34">
                        <a:extLst>
                          <a:ext uri="{FF2B5EF4-FFF2-40B4-BE49-F238E27FC236}">
                            <a16:creationId xmlns:a16="http://schemas.microsoft.com/office/drawing/2014/main" id="{191DD7A1-C410-9448-BF2C-BE8D339FCEE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15630" y="588714"/>
                        <a:ext cx="59856" cy="58824"/>
                      </a:xfrm>
                      <a:custGeom>
                        <a:avLst/>
                        <a:gdLst>
                          <a:gd name="connsiteX0" fmla="*/ 771 w 59856"/>
                          <a:gd name="connsiteY0" fmla="*/ 58853 h 58824"/>
                          <a:gd name="connsiteX1" fmla="*/ 60627 w 59856"/>
                          <a:gd name="connsiteY1" fmla="*/ 29 h 58824"/>
                          <a:gd name="connsiteX2" fmla="*/ 771 w 59856"/>
                          <a:gd name="connsiteY2" fmla="*/ 29 h 58824"/>
                          <a:gd name="connsiteX3" fmla="*/ 60627 w 59856"/>
                          <a:gd name="connsiteY3" fmla="*/ 58853 h 5882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59856" h="58824">
                            <a:moveTo>
                              <a:pt x="771" y="58853"/>
                            </a:moveTo>
                            <a:lnTo>
                              <a:pt x="60627" y="29"/>
                            </a:lnTo>
                            <a:moveTo>
                              <a:pt x="771" y="29"/>
                            </a:moveTo>
                            <a:lnTo>
                              <a:pt x="60627" y="58853"/>
                            </a:lnTo>
                          </a:path>
                        </a:pathLst>
                      </a:custGeom>
                      <a:solidFill>
                        <a:srgbClr val="A9A9A9"/>
                      </a:solidFill>
                      <a:ln w="20981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6" name="Freeform 35">
                        <a:extLst>
                          <a:ext uri="{FF2B5EF4-FFF2-40B4-BE49-F238E27FC236}">
                            <a16:creationId xmlns:a16="http://schemas.microsoft.com/office/drawing/2014/main" id="{4A1C9614-2663-E043-BBCB-30A1B63ED2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29781" y="588714"/>
                        <a:ext cx="59856" cy="58824"/>
                      </a:xfrm>
                      <a:custGeom>
                        <a:avLst/>
                        <a:gdLst>
                          <a:gd name="connsiteX0" fmla="*/ 792 w 59856"/>
                          <a:gd name="connsiteY0" fmla="*/ 58853 h 58824"/>
                          <a:gd name="connsiteX1" fmla="*/ 60649 w 59856"/>
                          <a:gd name="connsiteY1" fmla="*/ 29 h 58824"/>
                          <a:gd name="connsiteX2" fmla="*/ 792 w 59856"/>
                          <a:gd name="connsiteY2" fmla="*/ 29 h 58824"/>
                          <a:gd name="connsiteX3" fmla="*/ 60649 w 59856"/>
                          <a:gd name="connsiteY3" fmla="*/ 58853 h 5882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59856" h="58824">
                            <a:moveTo>
                              <a:pt x="792" y="58853"/>
                            </a:moveTo>
                            <a:lnTo>
                              <a:pt x="60649" y="29"/>
                            </a:lnTo>
                            <a:moveTo>
                              <a:pt x="792" y="29"/>
                            </a:moveTo>
                            <a:lnTo>
                              <a:pt x="60649" y="58853"/>
                            </a:lnTo>
                          </a:path>
                        </a:pathLst>
                      </a:custGeom>
                      <a:solidFill>
                        <a:srgbClr val="A9A9A9"/>
                      </a:solidFill>
                      <a:ln w="20981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7" name="Freeform 36">
                        <a:extLst>
                          <a:ext uri="{FF2B5EF4-FFF2-40B4-BE49-F238E27FC236}">
                            <a16:creationId xmlns:a16="http://schemas.microsoft.com/office/drawing/2014/main" id="{C4C54072-8F6F-FE4A-BAA1-22ECF22BCA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43932" y="588714"/>
                        <a:ext cx="59856" cy="58824"/>
                      </a:xfrm>
                      <a:custGeom>
                        <a:avLst/>
                        <a:gdLst>
                          <a:gd name="connsiteX0" fmla="*/ 814 w 59856"/>
                          <a:gd name="connsiteY0" fmla="*/ 58853 h 58824"/>
                          <a:gd name="connsiteX1" fmla="*/ 60671 w 59856"/>
                          <a:gd name="connsiteY1" fmla="*/ 29 h 58824"/>
                          <a:gd name="connsiteX2" fmla="*/ 814 w 59856"/>
                          <a:gd name="connsiteY2" fmla="*/ 29 h 58824"/>
                          <a:gd name="connsiteX3" fmla="*/ 60671 w 59856"/>
                          <a:gd name="connsiteY3" fmla="*/ 58853 h 5882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59856" h="58824">
                            <a:moveTo>
                              <a:pt x="814" y="58853"/>
                            </a:moveTo>
                            <a:lnTo>
                              <a:pt x="60671" y="29"/>
                            </a:lnTo>
                            <a:moveTo>
                              <a:pt x="814" y="29"/>
                            </a:moveTo>
                            <a:lnTo>
                              <a:pt x="60671" y="58853"/>
                            </a:lnTo>
                          </a:path>
                        </a:pathLst>
                      </a:custGeom>
                      <a:solidFill>
                        <a:srgbClr val="A9A9A9"/>
                      </a:solidFill>
                      <a:ln w="20981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8" name="Freeform 37">
                        <a:extLst>
                          <a:ext uri="{FF2B5EF4-FFF2-40B4-BE49-F238E27FC236}">
                            <a16:creationId xmlns:a16="http://schemas.microsoft.com/office/drawing/2014/main" id="{995A6AC9-EBDC-3243-94FA-24554173771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58084" y="588714"/>
                        <a:ext cx="59856" cy="58824"/>
                      </a:xfrm>
                      <a:custGeom>
                        <a:avLst/>
                        <a:gdLst>
                          <a:gd name="connsiteX0" fmla="*/ 836 w 59856"/>
                          <a:gd name="connsiteY0" fmla="*/ 58853 h 58824"/>
                          <a:gd name="connsiteX1" fmla="*/ 60693 w 59856"/>
                          <a:gd name="connsiteY1" fmla="*/ 29 h 58824"/>
                          <a:gd name="connsiteX2" fmla="*/ 836 w 59856"/>
                          <a:gd name="connsiteY2" fmla="*/ 29 h 58824"/>
                          <a:gd name="connsiteX3" fmla="*/ 60693 w 59856"/>
                          <a:gd name="connsiteY3" fmla="*/ 58853 h 5882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59856" h="58824">
                            <a:moveTo>
                              <a:pt x="836" y="58853"/>
                            </a:moveTo>
                            <a:lnTo>
                              <a:pt x="60693" y="29"/>
                            </a:lnTo>
                            <a:moveTo>
                              <a:pt x="836" y="29"/>
                            </a:moveTo>
                            <a:lnTo>
                              <a:pt x="60693" y="58853"/>
                            </a:lnTo>
                          </a:path>
                        </a:pathLst>
                      </a:custGeom>
                      <a:solidFill>
                        <a:srgbClr val="A9A9A9"/>
                      </a:solidFill>
                      <a:ln w="20981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9" name="Freeform 38">
                        <a:extLst>
                          <a:ext uri="{FF2B5EF4-FFF2-40B4-BE49-F238E27FC236}">
                            <a16:creationId xmlns:a16="http://schemas.microsoft.com/office/drawing/2014/main" id="{BE7409F8-1B04-2742-A24C-0D767174376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72235" y="588714"/>
                        <a:ext cx="59856" cy="58824"/>
                      </a:xfrm>
                      <a:custGeom>
                        <a:avLst/>
                        <a:gdLst>
                          <a:gd name="connsiteX0" fmla="*/ 858 w 59856"/>
                          <a:gd name="connsiteY0" fmla="*/ 58853 h 58824"/>
                          <a:gd name="connsiteX1" fmla="*/ 60714 w 59856"/>
                          <a:gd name="connsiteY1" fmla="*/ 29 h 58824"/>
                          <a:gd name="connsiteX2" fmla="*/ 858 w 59856"/>
                          <a:gd name="connsiteY2" fmla="*/ 29 h 58824"/>
                          <a:gd name="connsiteX3" fmla="*/ 60714 w 59856"/>
                          <a:gd name="connsiteY3" fmla="*/ 58853 h 5882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59856" h="58824">
                            <a:moveTo>
                              <a:pt x="858" y="58853"/>
                            </a:moveTo>
                            <a:lnTo>
                              <a:pt x="60714" y="29"/>
                            </a:lnTo>
                            <a:moveTo>
                              <a:pt x="858" y="29"/>
                            </a:moveTo>
                            <a:lnTo>
                              <a:pt x="60714" y="58853"/>
                            </a:lnTo>
                          </a:path>
                        </a:pathLst>
                      </a:custGeom>
                      <a:solidFill>
                        <a:srgbClr val="A9A9A9"/>
                      </a:solidFill>
                      <a:ln w="20981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40" name="Freeform 39">
                        <a:extLst>
                          <a:ext uri="{FF2B5EF4-FFF2-40B4-BE49-F238E27FC236}">
                            <a16:creationId xmlns:a16="http://schemas.microsoft.com/office/drawing/2014/main" id="{232AFAF5-D136-D947-80A2-3AEC05BFE8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586386" y="588714"/>
                        <a:ext cx="59856" cy="58824"/>
                      </a:xfrm>
                      <a:custGeom>
                        <a:avLst/>
                        <a:gdLst>
                          <a:gd name="connsiteX0" fmla="*/ 879 w 59856"/>
                          <a:gd name="connsiteY0" fmla="*/ 58853 h 58824"/>
                          <a:gd name="connsiteX1" fmla="*/ 60736 w 59856"/>
                          <a:gd name="connsiteY1" fmla="*/ 29 h 58824"/>
                          <a:gd name="connsiteX2" fmla="*/ 879 w 59856"/>
                          <a:gd name="connsiteY2" fmla="*/ 29 h 58824"/>
                          <a:gd name="connsiteX3" fmla="*/ 60736 w 59856"/>
                          <a:gd name="connsiteY3" fmla="*/ 58853 h 5882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59856" h="58824">
                            <a:moveTo>
                              <a:pt x="879" y="58853"/>
                            </a:moveTo>
                            <a:lnTo>
                              <a:pt x="60736" y="29"/>
                            </a:lnTo>
                            <a:moveTo>
                              <a:pt x="879" y="29"/>
                            </a:moveTo>
                            <a:lnTo>
                              <a:pt x="60736" y="58853"/>
                            </a:lnTo>
                          </a:path>
                        </a:pathLst>
                      </a:custGeom>
                      <a:solidFill>
                        <a:srgbClr val="A9A9A9"/>
                      </a:solidFill>
                      <a:ln w="20981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41" name="Freeform 40">
                        <a:extLst>
                          <a:ext uri="{FF2B5EF4-FFF2-40B4-BE49-F238E27FC236}">
                            <a16:creationId xmlns:a16="http://schemas.microsoft.com/office/drawing/2014/main" id="{50549CC1-C98F-F645-8B04-583D252D39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00537" y="588714"/>
                        <a:ext cx="59856" cy="58824"/>
                      </a:xfrm>
                      <a:custGeom>
                        <a:avLst/>
                        <a:gdLst>
                          <a:gd name="connsiteX0" fmla="*/ 901 w 59856"/>
                          <a:gd name="connsiteY0" fmla="*/ 58853 h 58824"/>
                          <a:gd name="connsiteX1" fmla="*/ 60758 w 59856"/>
                          <a:gd name="connsiteY1" fmla="*/ 29 h 58824"/>
                          <a:gd name="connsiteX2" fmla="*/ 901 w 59856"/>
                          <a:gd name="connsiteY2" fmla="*/ 29 h 58824"/>
                          <a:gd name="connsiteX3" fmla="*/ 60758 w 59856"/>
                          <a:gd name="connsiteY3" fmla="*/ 58853 h 5882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59856" h="58824">
                            <a:moveTo>
                              <a:pt x="901" y="58853"/>
                            </a:moveTo>
                            <a:lnTo>
                              <a:pt x="60758" y="29"/>
                            </a:lnTo>
                            <a:moveTo>
                              <a:pt x="901" y="29"/>
                            </a:moveTo>
                            <a:lnTo>
                              <a:pt x="60758" y="58853"/>
                            </a:lnTo>
                          </a:path>
                        </a:pathLst>
                      </a:custGeom>
                      <a:solidFill>
                        <a:srgbClr val="8DA0CC"/>
                      </a:solidFill>
                      <a:ln w="20981" cap="flat">
                        <a:solidFill>
                          <a:srgbClr val="6E84CE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>
                          <a:solidFill>
                            <a:srgbClr val="8DA0CC"/>
                          </a:solidFill>
                        </a:endParaRPr>
                      </a:p>
                    </p:txBody>
                  </p:sp>
                  <p:sp>
                    <p:nvSpPr>
                      <p:cNvPr id="42" name="Freeform 41">
                        <a:extLst>
                          <a:ext uri="{FF2B5EF4-FFF2-40B4-BE49-F238E27FC236}">
                            <a16:creationId xmlns:a16="http://schemas.microsoft.com/office/drawing/2014/main" id="{9A0A6E11-6029-564F-B931-B437309300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14688" y="588714"/>
                        <a:ext cx="59856" cy="58824"/>
                      </a:xfrm>
                      <a:custGeom>
                        <a:avLst/>
                        <a:gdLst>
                          <a:gd name="connsiteX0" fmla="*/ 923 w 59856"/>
                          <a:gd name="connsiteY0" fmla="*/ 58853 h 58824"/>
                          <a:gd name="connsiteX1" fmla="*/ 60779 w 59856"/>
                          <a:gd name="connsiteY1" fmla="*/ 29 h 58824"/>
                          <a:gd name="connsiteX2" fmla="*/ 923 w 59856"/>
                          <a:gd name="connsiteY2" fmla="*/ 29 h 58824"/>
                          <a:gd name="connsiteX3" fmla="*/ 60779 w 59856"/>
                          <a:gd name="connsiteY3" fmla="*/ 58853 h 5882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59856" h="58824">
                            <a:moveTo>
                              <a:pt x="923" y="58853"/>
                            </a:moveTo>
                            <a:lnTo>
                              <a:pt x="60779" y="29"/>
                            </a:lnTo>
                            <a:moveTo>
                              <a:pt x="923" y="29"/>
                            </a:moveTo>
                            <a:lnTo>
                              <a:pt x="60779" y="58853"/>
                            </a:lnTo>
                          </a:path>
                        </a:pathLst>
                      </a:custGeom>
                      <a:solidFill>
                        <a:srgbClr val="A9A9A9"/>
                      </a:solidFill>
                      <a:ln w="20981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43" name="Freeform 42">
                        <a:extLst>
                          <a:ext uri="{FF2B5EF4-FFF2-40B4-BE49-F238E27FC236}">
                            <a16:creationId xmlns:a16="http://schemas.microsoft.com/office/drawing/2014/main" id="{8AD57CB8-594A-144A-807F-417AD50B35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28839" y="588714"/>
                        <a:ext cx="59856" cy="58824"/>
                      </a:xfrm>
                      <a:custGeom>
                        <a:avLst/>
                        <a:gdLst>
                          <a:gd name="connsiteX0" fmla="*/ 945 w 59856"/>
                          <a:gd name="connsiteY0" fmla="*/ 58853 h 58824"/>
                          <a:gd name="connsiteX1" fmla="*/ 60801 w 59856"/>
                          <a:gd name="connsiteY1" fmla="*/ 29 h 58824"/>
                          <a:gd name="connsiteX2" fmla="*/ 945 w 59856"/>
                          <a:gd name="connsiteY2" fmla="*/ 29 h 58824"/>
                          <a:gd name="connsiteX3" fmla="*/ 60801 w 59856"/>
                          <a:gd name="connsiteY3" fmla="*/ 58853 h 5882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59856" h="58824">
                            <a:moveTo>
                              <a:pt x="945" y="58853"/>
                            </a:moveTo>
                            <a:lnTo>
                              <a:pt x="60801" y="29"/>
                            </a:lnTo>
                            <a:moveTo>
                              <a:pt x="945" y="29"/>
                            </a:moveTo>
                            <a:lnTo>
                              <a:pt x="60801" y="58853"/>
                            </a:lnTo>
                          </a:path>
                        </a:pathLst>
                      </a:custGeom>
                      <a:solidFill>
                        <a:srgbClr val="A9A9A9"/>
                      </a:solidFill>
                      <a:ln w="20981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44" name="Freeform 43">
                        <a:extLst>
                          <a:ext uri="{FF2B5EF4-FFF2-40B4-BE49-F238E27FC236}">
                            <a16:creationId xmlns:a16="http://schemas.microsoft.com/office/drawing/2014/main" id="{EF71AC31-8C85-7C44-8079-178BDB30CA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42990" y="588714"/>
                        <a:ext cx="59856" cy="58824"/>
                      </a:xfrm>
                      <a:custGeom>
                        <a:avLst/>
                        <a:gdLst>
                          <a:gd name="connsiteX0" fmla="*/ 966 w 59856"/>
                          <a:gd name="connsiteY0" fmla="*/ 58853 h 58824"/>
                          <a:gd name="connsiteX1" fmla="*/ 60823 w 59856"/>
                          <a:gd name="connsiteY1" fmla="*/ 29 h 58824"/>
                          <a:gd name="connsiteX2" fmla="*/ 966 w 59856"/>
                          <a:gd name="connsiteY2" fmla="*/ 29 h 58824"/>
                          <a:gd name="connsiteX3" fmla="*/ 60823 w 59856"/>
                          <a:gd name="connsiteY3" fmla="*/ 58853 h 5882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59856" h="58824">
                            <a:moveTo>
                              <a:pt x="966" y="58853"/>
                            </a:moveTo>
                            <a:lnTo>
                              <a:pt x="60823" y="29"/>
                            </a:lnTo>
                            <a:moveTo>
                              <a:pt x="966" y="29"/>
                            </a:moveTo>
                            <a:lnTo>
                              <a:pt x="60823" y="58853"/>
                            </a:lnTo>
                          </a:path>
                        </a:pathLst>
                      </a:custGeom>
                      <a:solidFill>
                        <a:srgbClr val="A9A9A9"/>
                      </a:solidFill>
                      <a:ln w="20981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45" name="Freeform 44">
                        <a:extLst>
                          <a:ext uri="{FF2B5EF4-FFF2-40B4-BE49-F238E27FC236}">
                            <a16:creationId xmlns:a16="http://schemas.microsoft.com/office/drawing/2014/main" id="{0DAAFEDE-ED00-BA42-91C6-A0F5810A336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57141" y="588714"/>
                        <a:ext cx="59856" cy="58824"/>
                      </a:xfrm>
                      <a:custGeom>
                        <a:avLst/>
                        <a:gdLst>
                          <a:gd name="connsiteX0" fmla="*/ 988 w 59856"/>
                          <a:gd name="connsiteY0" fmla="*/ 58853 h 58824"/>
                          <a:gd name="connsiteX1" fmla="*/ 60845 w 59856"/>
                          <a:gd name="connsiteY1" fmla="*/ 29 h 58824"/>
                          <a:gd name="connsiteX2" fmla="*/ 988 w 59856"/>
                          <a:gd name="connsiteY2" fmla="*/ 29 h 58824"/>
                          <a:gd name="connsiteX3" fmla="*/ 60845 w 59856"/>
                          <a:gd name="connsiteY3" fmla="*/ 58853 h 5882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59856" h="58824">
                            <a:moveTo>
                              <a:pt x="988" y="58853"/>
                            </a:moveTo>
                            <a:lnTo>
                              <a:pt x="60845" y="29"/>
                            </a:lnTo>
                            <a:moveTo>
                              <a:pt x="988" y="29"/>
                            </a:moveTo>
                            <a:lnTo>
                              <a:pt x="60845" y="58853"/>
                            </a:lnTo>
                          </a:path>
                        </a:pathLst>
                      </a:custGeom>
                      <a:solidFill>
                        <a:srgbClr val="A9A9A9"/>
                      </a:solidFill>
                      <a:ln w="20981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46" name="Freeform 45">
                        <a:extLst>
                          <a:ext uri="{FF2B5EF4-FFF2-40B4-BE49-F238E27FC236}">
                            <a16:creationId xmlns:a16="http://schemas.microsoft.com/office/drawing/2014/main" id="{49D508A0-70D4-D243-AD1A-D7F6F328505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271292" y="588714"/>
                        <a:ext cx="59856" cy="58824"/>
                      </a:xfrm>
                      <a:custGeom>
                        <a:avLst/>
                        <a:gdLst>
                          <a:gd name="connsiteX0" fmla="*/ 1010 w 59856"/>
                          <a:gd name="connsiteY0" fmla="*/ 58853 h 58824"/>
                          <a:gd name="connsiteX1" fmla="*/ 60866 w 59856"/>
                          <a:gd name="connsiteY1" fmla="*/ 29 h 58824"/>
                          <a:gd name="connsiteX2" fmla="*/ 1010 w 59856"/>
                          <a:gd name="connsiteY2" fmla="*/ 29 h 58824"/>
                          <a:gd name="connsiteX3" fmla="*/ 60866 w 59856"/>
                          <a:gd name="connsiteY3" fmla="*/ 58853 h 5882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59856" h="58824">
                            <a:moveTo>
                              <a:pt x="1010" y="58853"/>
                            </a:moveTo>
                            <a:lnTo>
                              <a:pt x="60866" y="29"/>
                            </a:lnTo>
                            <a:moveTo>
                              <a:pt x="1010" y="29"/>
                            </a:moveTo>
                            <a:lnTo>
                              <a:pt x="60866" y="58853"/>
                            </a:lnTo>
                          </a:path>
                        </a:pathLst>
                      </a:custGeom>
                      <a:solidFill>
                        <a:srgbClr val="A9A9A9"/>
                      </a:solidFill>
                      <a:ln w="20981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47" name="Freeform 46">
                        <a:extLst>
                          <a:ext uri="{FF2B5EF4-FFF2-40B4-BE49-F238E27FC236}">
                            <a16:creationId xmlns:a16="http://schemas.microsoft.com/office/drawing/2014/main" id="{94296CAC-5790-A549-92B0-2D3FC787C2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85422" y="588714"/>
                        <a:ext cx="59856" cy="58824"/>
                      </a:xfrm>
                      <a:custGeom>
                        <a:avLst/>
                        <a:gdLst>
                          <a:gd name="connsiteX0" fmla="*/ 1032 w 59856"/>
                          <a:gd name="connsiteY0" fmla="*/ 58853 h 58824"/>
                          <a:gd name="connsiteX1" fmla="*/ 60888 w 59856"/>
                          <a:gd name="connsiteY1" fmla="*/ 29 h 58824"/>
                          <a:gd name="connsiteX2" fmla="*/ 1032 w 59856"/>
                          <a:gd name="connsiteY2" fmla="*/ 29 h 58824"/>
                          <a:gd name="connsiteX3" fmla="*/ 60888 w 59856"/>
                          <a:gd name="connsiteY3" fmla="*/ 58853 h 5882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59856" h="58824">
                            <a:moveTo>
                              <a:pt x="1032" y="58853"/>
                            </a:moveTo>
                            <a:lnTo>
                              <a:pt x="60888" y="29"/>
                            </a:lnTo>
                            <a:moveTo>
                              <a:pt x="1032" y="29"/>
                            </a:moveTo>
                            <a:lnTo>
                              <a:pt x="60888" y="58853"/>
                            </a:lnTo>
                          </a:path>
                        </a:pathLst>
                      </a:custGeom>
                      <a:solidFill>
                        <a:srgbClr val="A9A9A9"/>
                      </a:solidFill>
                      <a:ln w="20981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48" name="Freeform 47">
                        <a:extLst>
                          <a:ext uri="{FF2B5EF4-FFF2-40B4-BE49-F238E27FC236}">
                            <a16:creationId xmlns:a16="http://schemas.microsoft.com/office/drawing/2014/main" id="{D5189A76-068A-8446-864E-BE35345E5F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99605" y="588714"/>
                        <a:ext cx="59856" cy="58824"/>
                      </a:xfrm>
                      <a:custGeom>
                        <a:avLst/>
                        <a:gdLst>
                          <a:gd name="connsiteX0" fmla="*/ 1053 w 59856"/>
                          <a:gd name="connsiteY0" fmla="*/ 58853 h 58824"/>
                          <a:gd name="connsiteX1" fmla="*/ 60910 w 59856"/>
                          <a:gd name="connsiteY1" fmla="*/ 29 h 58824"/>
                          <a:gd name="connsiteX2" fmla="*/ 1053 w 59856"/>
                          <a:gd name="connsiteY2" fmla="*/ 29 h 58824"/>
                          <a:gd name="connsiteX3" fmla="*/ 60910 w 59856"/>
                          <a:gd name="connsiteY3" fmla="*/ 58853 h 5882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59856" h="58824">
                            <a:moveTo>
                              <a:pt x="1053" y="58853"/>
                            </a:moveTo>
                            <a:lnTo>
                              <a:pt x="60910" y="29"/>
                            </a:lnTo>
                            <a:moveTo>
                              <a:pt x="1053" y="29"/>
                            </a:moveTo>
                            <a:lnTo>
                              <a:pt x="60910" y="58853"/>
                            </a:lnTo>
                          </a:path>
                        </a:pathLst>
                      </a:custGeom>
                      <a:solidFill>
                        <a:srgbClr val="A9A9A9"/>
                      </a:solidFill>
                      <a:ln w="20981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49" name="Freeform 48">
                        <a:extLst>
                          <a:ext uri="{FF2B5EF4-FFF2-40B4-BE49-F238E27FC236}">
                            <a16:creationId xmlns:a16="http://schemas.microsoft.com/office/drawing/2014/main" id="{92D6716E-738D-7844-B3D2-BB1E4CA443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13735" y="588714"/>
                        <a:ext cx="59856" cy="58824"/>
                      </a:xfrm>
                      <a:custGeom>
                        <a:avLst/>
                        <a:gdLst>
                          <a:gd name="connsiteX0" fmla="*/ 1075 w 59856"/>
                          <a:gd name="connsiteY0" fmla="*/ 58853 h 58824"/>
                          <a:gd name="connsiteX1" fmla="*/ 60932 w 59856"/>
                          <a:gd name="connsiteY1" fmla="*/ 29 h 58824"/>
                          <a:gd name="connsiteX2" fmla="*/ 1075 w 59856"/>
                          <a:gd name="connsiteY2" fmla="*/ 29 h 58824"/>
                          <a:gd name="connsiteX3" fmla="*/ 60932 w 59856"/>
                          <a:gd name="connsiteY3" fmla="*/ 58853 h 5882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59856" h="58824">
                            <a:moveTo>
                              <a:pt x="1075" y="58853"/>
                            </a:moveTo>
                            <a:lnTo>
                              <a:pt x="60932" y="29"/>
                            </a:lnTo>
                            <a:moveTo>
                              <a:pt x="1075" y="29"/>
                            </a:moveTo>
                            <a:lnTo>
                              <a:pt x="60932" y="58853"/>
                            </a:lnTo>
                          </a:path>
                        </a:pathLst>
                      </a:custGeom>
                      <a:solidFill>
                        <a:srgbClr val="A9A9A9"/>
                      </a:solidFill>
                      <a:ln w="20981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50" name="Freeform 49">
                        <a:extLst>
                          <a:ext uri="{FF2B5EF4-FFF2-40B4-BE49-F238E27FC236}">
                            <a16:creationId xmlns:a16="http://schemas.microsoft.com/office/drawing/2014/main" id="{969F2516-AC23-A645-8E48-A3C427D3F3A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27918" y="588714"/>
                        <a:ext cx="59856" cy="58824"/>
                      </a:xfrm>
                      <a:custGeom>
                        <a:avLst/>
                        <a:gdLst>
                          <a:gd name="connsiteX0" fmla="*/ 1097 w 59856"/>
                          <a:gd name="connsiteY0" fmla="*/ 58853 h 58824"/>
                          <a:gd name="connsiteX1" fmla="*/ 60953 w 59856"/>
                          <a:gd name="connsiteY1" fmla="*/ 29 h 58824"/>
                          <a:gd name="connsiteX2" fmla="*/ 1097 w 59856"/>
                          <a:gd name="connsiteY2" fmla="*/ 29 h 58824"/>
                          <a:gd name="connsiteX3" fmla="*/ 60953 w 59856"/>
                          <a:gd name="connsiteY3" fmla="*/ 58853 h 5882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59856" h="58824">
                            <a:moveTo>
                              <a:pt x="1097" y="58853"/>
                            </a:moveTo>
                            <a:lnTo>
                              <a:pt x="60953" y="29"/>
                            </a:lnTo>
                            <a:moveTo>
                              <a:pt x="1097" y="29"/>
                            </a:moveTo>
                            <a:lnTo>
                              <a:pt x="60953" y="58853"/>
                            </a:lnTo>
                          </a:path>
                        </a:pathLst>
                      </a:custGeom>
                      <a:solidFill>
                        <a:srgbClr val="A9A9A9"/>
                      </a:solidFill>
                      <a:ln w="20981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51" name="Freeform 50">
                        <a:extLst>
                          <a:ext uri="{FF2B5EF4-FFF2-40B4-BE49-F238E27FC236}">
                            <a16:creationId xmlns:a16="http://schemas.microsoft.com/office/drawing/2014/main" id="{29F2E038-F3AF-B540-8152-C09520F191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42048" y="588714"/>
                        <a:ext cx="59856" cy="58824"/>
                      </a:xfrm>
                      <a:custGeom>
                        <a:avLst/>
                        <a:gdLst>
                          <a:gd name="connsiteX0" fmla="*/ 1119 w 59856"/>
                          <a:gd name="connsiteY0" fmla="*/ 58853 h 58824"/>
                          <a:gd name="connsiteX1" fmla="*/ 60975 w 59856"/>
                          <a:gd name="connsiteY1" fmla="*/ 29 h 58824"/>
                          <a:gd name="connsiteX2" fmla="*/ 1119 w 59856"/>
                          <a:gd name="connsiteY2" fmla="*/ 29 h 58824"/>
                          <a:gd name="connsiteX3" fmla="*/ 60975 w 59856"/>
                          <a:gd name="connsiteY3" fmla="*/ 58853 h 5882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59856" h="58824">
                            <a:moveTo>
                              <a:pt x="1119" y="58853"/>
                            </a:moveTo>
                            <a:lnTo>
                              <a:pt x="60975" y="29"/>
                            </a:lnTo>
                            <a:moveTo>
                              <a:pt x="1119" y="29"/>
                            </a:moveTo>
                            <a:lnTo>
                              <a:pt x="60975" y="58853"/>
                            </a:lnTo>
                          </a:path>
                        </a:pathLst>
                      </a:custGeom>
                      <a:solidFill>
                        <a:srgbClr val="A9A9A9"/>
                      </a:solidFill>
                      <a:ln w="20981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52" name="Freeform 51">
                        <a:extLst>
                          <a:ext uri="{FF2B5EF4-FFF2-40B4-BE49-F238E27FC236}">
                            <a16:creationId xmlns:a16="http://schemas.microsoft.com/office/drawing/2014/main" id="{CFD85D78-1E5E-6948-91BE-0F2FCC178E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956178" y="588714"/>
                        <a:ext cx="59856" cy="58824"/>
                      </a:xfrm>
                      <a:custGeom>
                        <a:avLst/>
                        <a:gdLst>
                          <a:gd name="connsiteX0" fmla="*/ 1140 w 59856"/>
                          <a:gd name="connsiteY0" fmla="*/ 58853 h 58824"/>
                          <a:gd name="connsiteX1" fmla="*/ 60997 w 59856"/>
                          <a:gd name="connsiteY1" fmla="*/ 29 h 58824"/>
                          <a:gd name="connsiteX2" fmla="*/ 1140 w 59856"/>
                          <a:gd name="connsiteY2" fmla="*/ 29 h 58824"/>
                          <a:gd name="connsiteX3" fmla="*/ 60997 w 59856"/>
                          <a:gd name="connsiteY3" fmla="*/ 58853 h 5882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59856" h="58824">
                            <a:moveTo>
                              <a:pt x="1140" y="58853"/>
                            </a:moveTo>
                            <a:lnTo>
                              <a:pt x="60997" y="29"/>
                            </a:lnTo>
                            <a:moveTo>
                              <a:pt x="1140" y="29"/>
                            </a:moveTo>
                            <a:lnTo>
                              <a:pt x="60997" y="58853"/>
                            </a:lnTo>
                          </a:path>
                        </a:pathLst>
                      </a:custGeom>
                      <a:solidFill>
                        <a:srgbClr val="A9A9A9"/>
                      </a:solidFill>
                      <a:ln w="20981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53" name="Freeform 52">
                        <a:extLst>
                          <a:ext uri="{FF2B5EF4-FFF2-40B4-BE49-F238E27FC236}">
                            <a16:creationId xmlns:a16="http://schemas.microsoft.com/office/drawing/2014/main" id="{6CDF879D-F42C-F548-8207-34BD2B1667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70360" y="588714"/>
                        <a:ext cx="59856" cy="58824"/>
                      </a:xfrm>
                      <a:custGeom>
                        <a:avLst/>
                        <a:gdLst>
                          <a:gd name="connsiteX0" fmla="*/ 1162 w 59856"/>
                          <a:gd name="connsiteY0" fmla="*/ 58853 h 58824"/>
                          <a:gd name="connsiteX1" fmla="*/ 61019 w 59856"/>
                          <a:gd name="connsiteY1" fmla="*/ 29 h 58824"/>
                          <a:gd name="connsiteX2" fmla="*/ 1162 w 59856"/>
                          <a:gd name="connsiteY2" fmla="*/ 29 h 58824"/>
                          <a:gd name="connsiteX3" fmla="*/ 61019 w 59856"/>
                          <a:gd name="connsiteY3" fmla="*/ 58853 h 5882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59856" h="58824">
                            <a:moveTo>
                              <a:pt x="1162" y="58853"/>
                            </a:moveTo>
                            <a:lnTo>
                              <a:pt x="61019" y="29"/>
                            </a:lnTo>
                            <a:moveTo>
                              <a:pt x="1162" y="29"/>
                            </a:moveTo>
                            <a:lnTo>
                              <a:pt x="61019" y="58853"/>
                            </a:lnTo>
                          </a:path>
                        </a:pathLst>
                      </a:custGeom>
                      <a:solidFill>
                        <a:srgbClr val="A9A9A9"/>
                      </a:solidFill>
                      <a:ln w="20981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54" name="Freeform 53">
                        <a:extLst>
                          <a:ext uri="{FF2B5EF4-FFF2-40B4-BE49-F238E27FC236}">
                            <a16:creationId xmlns:a16="http://schemas.microsoft.com/office/drawing/2014/main" id="{338532AD-00D3-5442-87A8-523FD33A3F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84491" y="588714"/>
                        <a:ext cx="59856" cy="58824"/>
                      </a:xfrm>
                      <a:custGeom>
                        <a:avLst/>
                        <a:gdLst>
                          <a:gd name="connsiteX0" fmla="*/ 1184 w 59856"/>
                          <a:gd name="connsiteY0" fmla="*/ 58853 h 58824"/>
                          <a:gd name="connsiteX1" fmla="*/ 61040 w 59856"/>
                          <a:gd name="connsiteY1" fmla="*/ 29 h 58824"/>
                          <a:gd name="connsiteX2" fmla="*/ 1184 w 59856"/>
                          <a:gd name="connsiteY2" fmla="*/ 29 h 58824"/>
                          <a:gd name="connsiteX3" fmla="*/ 61040 w 59856"/>
                          <a:gd name="connsiteY3" fmla="*/ 58853 h 5882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59856" h="58824">
                            <a:moveTo>
                              <a:pt x="1184" y="58853"/>
                            </a:moveTo>
                            <a:lnTo>
                              <a:pt x="61040" y="29"/>
                            </a:lnTo>
                            <a:moveTo>
                              <a:pt x="1184" y="29"/>
                            </a:moveTo>
                            <a:lnTo>
                              <a:pt x="61040" y="58853"/>
                            </a:lnTo>
                          </a:path>
                        </a:pathLst>
                      </a:custGeom>
                      <a:solidFill>
                        <a:srgbClr val="A9A9A9"/>
                      </a:solidFill>
                      <a:ln w="20981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55" name="Freeform 54">
                        <a:extLst>
                          <a:ext uri="{FF2B5EF4-FFF2-40B4-BE49-F238E27FC236}">
                            <a16:creationId xmlns:a16="http://schemas.microsoft.com/office/drawing/2014/main" id="{750A72FE-70EF-F94F-8378-DA1B3BE44E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98673" y="588714"/>
                        <a:ext cx="59856" cy="58824"/>
                      </a:xfrm>
                      <a:custGeom>
                        <a:avLst/>
                        <a:gdLst>
                          <a:gd name="connsiteX0" fmla="*/ 1206 w 59856"/>
                          <a:gd name="connsiteY0" fmla="*/ 58853 h 58824"/>
                          <a:gd name="connsiteX1" fmla="*/ 61062 w 59856"/>
                          <a:gd name="connsiteY1" fmla="*/ 29 h 58824"/>
                          <a:gd name="connsiteX2" fmla="*/ 1206 w 59856"/>
                          <a:gd name="connsiteY2" fmla="*/ 29 h 58824"/>
                          <a:gd name="connsiteX3" fmla="*/ 61062 w 59856"/>
                          <a:gd name="connsiteY3" fmla="*/ 58853 h 5882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59856" h="58824">
                            <a:moveTo>
                              <a:pt x="1206" y="58853"/>
                            </a:moveTo>
                            <a:lnTo>
                              <a:pt x="61062" y="29"/>
                            </a:lnTo>
                            <a:moveTo>
                              <a:pt x="1206" y="29"/>
                            </a:moveTo>
                            <a:lnTo>
                              <a:pt x="61062" y="58853"/>
                            </a:lnTo>
                          </a:path>
                        </a:pathLst>
                      </a:custGeom>
                      <a:solidFill>
                        <a:srgbClr val="A9A9A9"/>
                      </a:solidFill>
                      <a:ln w="20981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56" name="Freeform 55">
                        <a:extLst>
                          <a:ext uri="{FF2B5EF4-FFF2-40B4-BE49-F238E27FC236}">
                            <a16:creationId xmlns:a16="http://schemas.microsoft.com/office/drawing/2014/main" id="{175FE905-EABE-7C47-B198-5BEA48B5D3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12803" y="588714"/>
                        <a:ext cx="59856" cy="58824"/>
                      </a:xfrm>
                      <a:custGeom>
                        <a:avLst/>
                        <a:gdLst>
                          <a:gd name="connsiteX0" fmla="*/ 1227 w 59856"/>
                          <a:gd name="connsiteY0" fmla="*/ 58853 h 58824"/>
                          <a:gd name="connsiteX1" fmla="*/ 61084 w 59856"/>
                          <a:gd name="connsiteY1" fmla="*/ 29 h 58824"/>
                          <a:gd name="connsiteX2" fmla="*/ 1227 w 59856"/>
                          <a:gd name="connsiteY2" fmla="*/ 29 h 58824"/>
                          <a:gd name="connsiteX3" fmla="*/ 61084 w 59856"/>
                          <a:gd name="connsiteY3" fmla="*/ 58853 h 5882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59856" h="58824">
                            <a:moveTo>
                              <a:pt x="1227" y="58853"/>
                            </a:moveTo>
                            <a:lnTo>
                              <a:pt x="61084" y="29"/>
                            </a:lnTo>
                            <a:moveTo>
                              <a:pt x="1227" y="29"/>
                            </a:moveTo>
                            <a:lnTo>
                              <a:pt x="61084" y="58853"/>
                            </a:lnTo>
                          </a:path>
                        </a:pathLst>
                      </a:custGeom>
                      <a:solidFill>
                        <a:srgbClr val="A9A9A9"/>
                      </a:solidFill>
                      <a:ln w="20981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57" name="Freeform 56">
                        <a:extLst>
                          <a:ext uri="{FF2B5EF4-FFF2-40B4-BE49-F238E27FC236}">
                            <a16:creationId xmlns:a16="http://schemas.microsoft.com/office/drawing/2014/main" id="{A1E385F2-D948-9A43-A8C6-2C2D6D5997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26933" y="588714"/>
                        <a:ext cx="59856" cy="58824"/>
                      </a:xfrm>
                      <a:custGeom>
                        <a:avLst/>
                        <a:gdLst>
                          <a:gd name="connsiteX0" fmla="*/ 1249 w 59856"/>
                          <a:gd name="connsiteY0" fmla="*/ 58853 h 58824"/>
                          <a:gd name="connsiteX1" fmla="*/ 61106 w 59856"/>
                          <a:gd name="connsiteY1" fmla="*/ 29 h 58824"/>
                          <a:gd name="connsiteX2" fmla="*/ 1249 w 59856"/>
                          <a:gd name="connsiteY2" fmla="*/ 29 h 58824"/>
                          <a:gd name="connsiteX3" fmla="*/ 61106 w 59856"/>
                          <a:gd name="connsiteY3" fmla="*/ 58853 h 5882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59856" h="58824">
                            <a:moveTo>
                              <a:pt x="1249" y="58853"/>
                            </a:moveTo>
                            <a:lnTo>
                              <a:pt x="61106" y="29"/>
                            </a:lnTo>
                            <a:moveTo>
                              <a:pt x="1249" y="29"/>
                            </a:moveTo>
                            <a:lnTo>
                              <a:pt x="61106" y="58853"/>
                            </a:lnTo>
                          </a:path>
                        </a:pathLst>
                      </a:custGeom>
                      <a:solidFill>
                        <a:srgbClr val="A9A9A9"/>
                      </a:solidFill>
                      <a:ln w="20981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58" name="Freeform 57">
                        <a:extLst>
                          <a:ext uri="{FF2B5EF4-FFF2-40B4-BE49-F238E27FC236}">
                            <a16:creationId xmlns:a16="http://schemas.microsoft.com/office/drawing/2014/main" id="{5FCEFE37-9920-DA48-BB0D-6DC4621434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41116" y="588714"/>
                        <a:ext cx="59856" cy="58824"/>
                      </a:xfrm>
                      <a:custGeom>
                        <a:avLst/>
                        <a:gdLst>
                          <a:gd name="connsiteX0" fmla="*/ 1271 w 59856"/>
                          <a:gd name="connsiteY0" fmla="*/ 58853 h 58824"/>
                          <a:gd name="connsiteX1" fmla="*/ 61127 w 59856"/>
                          <a:gd name="connsiteY1" fmla="*/ 29 h 58824"/>
                          <a:gd name="connsiteX2" fmla="*/ 1271 w 59856"/>
                          <a:gd name="connsiteY2" fmla="*/ 29 h 58824"/>
                          <a:gd name="connsiteX3" fmla="*/ 61127 w 59856"/>
                          <a:gd name="connsiteY3" fmla="*/ 58853 h 5882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59856" h="58824">
                            <a:moveTo>
                              <a:pt x="1271" y="58853"/>
                            </a:moveTo>
                            <a:lnTo>
                              <a:pt x="61127" y="29"/>
                            </a:lnTo>
                            <a:moveTo>
                              <a:pt x="1271" y="29"/>
                            </a:moveTo>
                            <a:lnTo>
                              <a:pt x="61127" y="58853"/>
                            </a:lnTo>
                          </a:path>
                        </a:pathLst>
                      </a:custGeom>
                      <a:solidFill>
                        <a:srgbClr val="A9A9A9"/>
                      </a:solidFill>
                      <a:ln w="20981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59" name="Freeform 58">
                        <a:extLst>
                          <a:ext uri="{FF2B5EF4-FFF2-40B4-BE49-F238E27FC236}">
                            <a16:creationId xmlns:a16="http://schemas.microsoft.com/office/drawing/2014/main" id="{DEC452EC-88FE-6D4B-AA7F-2825E7E7A7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0555" y="730309"/>
                        <a:ext cx="5707554" cy="5159"/>
                      </a:xfrm>
                      <a:custGeom>
                        <a:avLst/>
                        <a:gdLst>
                          <a:gd name="connsiteX0" fmla="*/ 0 w 5707554"/>
                          <a:gd name="connsiteY0" fmla="*/ 0 h 5159"/>
                          <a:gd name="connsiteX1" fmla="*/ 5707555 w 5707554"/>
                          <a:gd name="connsiteY1" fmla="*/ 0 h 51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5707554" h="5159">
                            <a:moveTo>
                              <a:pt x="0" y="0"/>
                            </a:moveTo>
                            <a:lnTo>
                              <a:pt x="5707555" y="0"/>
                            </a:lnTo>
                          </a:path>
                        </a:pathLst>
                      </a:custGeom>
                      <a:noFill/>
                      <a:ln w="41963" cap="sq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60" name="Freeform 59">
                        <a:extLst>
                          <a:ext uri="{FF2B5EF4-FFF2-40B4-BE49-F238E27FC236}">
                            <a16:creationId xmlns:a16="http://schemas.microsoft.com/office/drawing/2014/main" id="{7D0EC349-95E1-4040-9CCF-9B562568DEF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0555" y="505943"/>
                        <a:ext cx="5707554" cy="5159"/>
                      </a:xfrm>
                      <a:custGeom>
                        <a:avLst/>
                        <a:gdLst>
                          <a:gd name="connsiteX0" fmla="*/ 0 w 5707554"/>
                          <a:gd name="connsiteY0" fmla="*/ 0 h 5159"/>
                          <a:gd name="connsiteX1" fmla="*/ 5707555 w 5707554"/>
                          <a:gd name="connsiteY1" fmla="*/ 0 h 51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5707554" h="5159">
                            <a:moveTo>
                              <a:pt x="0" y="0"/>
                            </a:moveTo>
                            <a:lnTo>
                              <a:pt x="5707555" y="0"/>
                            </a:lnTo>
                          </a:path>
                        </a:pathLst>
                      </a:custGeom>
                      <a:noFill/>
                      <a:ln w="41963" cap="sq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</p:grpSp>
                <p:sp>
                  <p:nvSpPr>
                    <p:cNvPr id="62" name="Freeform 61">
                      <a:extLst>
                        <a:ext uri="{FF2B5EF4-FFF2-40B4-BE49-F238E27FC236}">
                          <a16:creationId xmlns:a16="http://schemas.microsoft.com/office/drawing/2014/main" id="{AC440390-F1E3-1646-B506-EAB76A56C5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15834" y="808608"/>
                      <a:ext cx="318781" cy="51061"/>
                    </a:xfrm>
                    <a:custGeom>
                      <a:avLst/>
                      <a:gdLst>
                        <a:gd name="connsiteX0" fmla="*/ 0 w 318781"/>
                        <a:gd name="connsiteY0" fmla="*/ 25894 h 51061"/>
                        <a:gd name="connsiteX1" fmla="*/ 151002 w 318781"/>
                        <a:gd name="connsiteY1" fmla="*/ 727 h 51061"/>
                        <a:gd name="connsiteX2" fmla="*/ 318781 w 318781"/>
                        <a:gd name="connsiteY2" fmla="*/ 51061 h 510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18781" h="51061">
                          <a:moveTo>
                            <a:pt x="0" y="25894"/>
                          </a:moveTo>
                          <a:cubicBezTo>
                            <a:pt x="48936" y="11213"/>
                            <a:pt x="97872" y="-3468"/>
                            <a:pt x="151002" y="727"/>
                          </a:cubicBezTo>
                          <a:cubicBezTo>
                            <a:pt x="204132" y="4921"/>
                            <a:pt x="261456" y="27991"/>
                            <a:pt x="318781" y="51061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rgbClr val="363535"/>
                      </a:solidFill>
                      <a:tailEnd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4" name="Freeform 63">
                      <a:extLst>
                        <a:ext uri="{FF2B5EF4-FFF2-40B4-BE49-F238E27FC236}">
                          <a16:creationId xmlns:a16="http://schemas.microsoft.com/office/drawing/2014/main" id="{BB626F69-35E5-AB43-87F2-CBBA384DEF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6541" y="804193"/>
                      <a:ext cx="318781" cy="51061"/>
                    </a:xfrm>
                    <a:custGeom>
                      <a:avLst/>
                      <a:gdLst>
                        <a:gd name="connsiteX0" fmla="*/ 0 w 318781"/>
                        <a:gd name="connsiteY0" fmla="*/ 25894 h 51061"/>
                        <a:gd name="connsiteX1" fmla="*/ 151002 w 318781"/>
                        <a:gd name="connsiteY1" fmla="*/ 727 h 51061"/>
                        <a:gd name="connsiteX2" fmla="*/ 318781 w 318781"/>
                        <a:gd name="connsiteY2" fmla="*/ 51061 h 510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18781" h="51061">
                          <a:moveTo>
                            <a:pt x="0" y="25894"/>
                          </a:moveTo>
                          <a:cubicBezTo>
                            <a:pt x="48936" y="11213"/>
                            <a:pt x="97872" y="-3468"/>
                            <a:pt x="151002" y="727"/>
                          </a:cubicBezTo>
                          <a:cubicBezTo>
                            <a:pt x="204132" y="4921"/>
                            <a:pt x="261456" y="27991"/>
                            <a:pt x="318781" y="51061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rgbClr val="363535"/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5" name="Freeform 64">
                      <a:extLst>
                        <a:ext uri="{FF2B5EF4-FFF2-40B4-BE49-F238E27FC236}">
                          <a16:creationId xmlns:a16="http://schemas.microsoft.com/office/drawing/2014/main" id="{1DEF8760-9BCF-AF4B-81B0-E6B780DFD7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5321" y="855254"/>
                      <a:ext cx="420813" cy="51060"/>
                    </a:xfrm>
                    <a:custGeom>
                      <a:avLst/>
                      <a:gdLst>
                        <a:gd name="connsiteX0" fmla="*/ 0 w 268448"/>
                        <a:gd name="connsiteY0" fmla="*/ 0 h 25310"/>
                        <a:gd name="connsiteX1" fmla="*/ 151002 w 268448"/>
                        <a:gd name="connsiteY1" fmla="*/ 25167 h 25310"/>
                        <a:gd name="connsiteX2" fmla="*/ 268448 w 268448"/>
                        <a:gd name="connsiteY2" fmla="*/ 8389 h 2531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68448" h="25310">
                          <a:moveTo>
                            <a:pt x="0" y="0"/>
                          </a:moveTo>
                          <a:cubicBezTo>
                            <a:pt x="53130" y="11884"/>
                            <a:pt x="106261" y="23769"/>
                            <a:pt x="151002" y="25167"/>
                          </a:cubicBezTo>
                          <a:cubicBezTo>
                            <a:pt x="195743" y="26565"/>
                            <a:pt x="232095" y="17477"/>
                            <a:pt x="268448" y="8389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rgbClr val="363535"/>
                      </a:solidFill>
                      <a:prstDash val="solid"/>
                      <a:tailEnd type="triangl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6" name="Freeform 65">
                      <a:extLst>
                        <a:ext uri="{FF2B5EF4-FFF2-40B4-BE49-F238E27FC236}">
                          <a16:creationId xmlns:a16="http://schemas.microsoft.com/office/drawing/2014/main" id="{7FFE8F39-4016-4F43-8AD6-E1CEE8C200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42220" y="814994"/>
                      <a:ext cx="1089924" cy="95995"/>
                    </a:xfrm>
                    <a:custGeom>
                      <a:avLst/>
                      <a:gdLst>
                        <a:gd name="connsiteX0" fmla="*/ 0 w 2165685"/>
                        <a:gd name="connsiteY0" fmla="*/ 117456 h 190741"/>
                        <a:gd name="connsiteX1" fmla="*/ 304800 w 2165685"/>
                        <a:gd name="connsiteY1" fmla="*/ 53288 h 190741"/>
                        <a:gd name="connsiteX2" fmla="*/ 753979 w 2165685"/>
                        <a:gd name="connsiteY2" fmla="*/ 5162 h 190741"/>
                        <a:gd name="connsiteX3" fmla="*/ 1620253 w 2165685"/>
                        <a:gd name="connsiteY3" fmla="*/ 181625 h 190741"/>
                        <a:gd name="connsiteX4" fmla="*/ 2165685 w 2165685"/>
                        <a:gd name="connsiteY4" fmla="*/ 149541 h 1907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165685" h="190741">
                          <a:moveTo>
                            <a:pt x="0" y="117456"/>
                          </a:moveTo>
                          <a:cubicBezTo>
                            <a:pt x="89568" y="94730"/>
                            <a:pt x="179137" y="72004"/>
                            <a:pt x="304800" y="53288"/>
                          </a:cubicBezTo>
                          <a:cubicBezTo>
                            <a:pt x="430463" y="34572"/>
                            <a:pt x="534737" y="-16228"/>
                            <a:pt x="753979" y="5162"/>
                          </a:cubicBezTo>
                          <a:cubicBezTo>
                            <a:pt x="973221" y="26551"/>
                            <a:pt x="1384969" y="157562"/>
                            <a:pt x="1620253" y="181625"/>
                          </a:cubicBezTo>
                          <a:cubicBezTo>
                            <a:pt x="1855537" y="205688"/>
                            <a:pt x="2010611" y="177614"/>
                            <a:pt x="2165685" y="149541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rgbClr val="363535"/>
                      </a:solidFill>
                      <a:prstDash val="solid"/>
                      <a:tailEnd type="triangl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806"/>
                    </a:p>
                  </p:txBody>
                </p:sp>
                <p:pic>
                  <p:nvPicPr>
                    <p:cNvPr id="67" name="Graphic 66">
                      <a:extLst>
                        <a:ext uri="{FF2B5EF4-FFF2-40B4-BE49-F238E27FC236}">
                          <a16:creationId xmlns:a16="http://schemas.microsoft.com/office/drawing/2014/main" id="{1B82A7A4-D3A0-614D-A213-7B4D4CAE282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>
                      <a:extLst>
                        <a:ext uri="{96DAC541-7B7A-43D3-8B79-37D633B846F1}">
                          <asvg:svgBlip xmlns:asvg="http://schemas.microsoft.com/office/drawing/2016/SVG/main" r:embed="rId7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5186961">
                      <a:off x="1582034" y="697319"/>
                      <a:ext cx="118870" cy="352473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83" name="Group 182">
                    <a:extLst>
                      <a:ext uri="{FF2B5EF4-FFF2-40B4-BE49-F238E27FC236}">
                        <a16:creationId xmlns:a16="http://schemas.microsoft.com/office/drawing/2014/main" id="{9B1DA8A8-D7EE-4A48-BE35-5813D9CA5147}"/>
                      </a:ext>
                    </a:extLst>
                  </p:cNvPr>
                  <p:cNvGrpSpPr/>
                  <p:nvPr/>
                </p:nvGrpSpPr>
                <p:grpSpPr>
                  <a:xfrm>
                    <a:off x="581741" y="1069647"/>
                    <a:ext cx="1888545" cy="1841530"/>
                    <a:chOff x="581741" y="1207433"/>
                    <a:chExt cx="1888545" cy="1841530"/>
                  </a:xfrm>
                </p:grpSpPr>
                <p:grpSp>
                  <p:nvGrpSpPr>
                    <p:cNvPr id="91" name="Group 90">
                      <a:extLst>
                        <a:ext uri="{FF2B5EF4-FFF2-40B4-BE49-F238E27FC236}">
                          <a16:creationId xmlns:a16="http://schemas.microsoft.com/office/drawing/2014/main" id="{AB322F34-CC5C-7845-BFB4-94E75414F2D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34137" y="1207433"/>
                      <a:ext cx="1836149" cy="1841530"/>
                      <a:chOff x="634137" y="1207433"/>
                      <a:chExt cx="1836149" cy="1841530"/>
                    </a:xfrm>
                  </p:grpSpPr>
                  <p:pic>
                    <p:nvPicPr>
                      <p:cNvPr id="69" name="Graphic 68">
                        <a:extLst>
                          <a:ext uri="{FF2B5EF4-FFF2-40B4-BE49-F238E27FC236}">
                            <a16:creationId xmlns:a16="http://schemas.microsoft.com/office/drawing/2014/main" id="{B02DF1F8-5EAF-7E49-9E47-2E5B192E6E76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96DAC541-7B7A-43D3-8B79-37D633B846F1}">
                            <asvg:svgBlip xmlns:asvg="http://schemas.microsoft.com/office/drawing/2016/SVG/main" r:embed="rId13"/>
                          </a:ext>
                        </a:extLst>
                      </a:blip>
                      <a:srcRect/>
                      <a:stretch/>
                    </p:blipFill>
                    <p:spPr>
                      <a:xfrm>
                        <a:off x="634137" y="1220163"/>
                        <a:ext cx="1828800" cy="1828800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75" name="TextBox 74">
                        <a:extLst>
                          <a:ext uri="{FF2B5EF4-FFF2-40B4-BE49-F238E27FC236}">
                            <a16:creationId xmlns:a16="http://schemas.microsoft.com/office/drawing/2014/main" id="{04CBD333-999B-8148-9DDA-F3B4FDAE97E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29576" y="1207433"/>
                        <a:ext cx="1740710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GB" sz="1000" dirty="0">
                            <a:latin typeface="Helvetica" pitchFamily="2" charset="0"/>
                          </a:rPr>
                          <a:t>Synaptic weight matrix, </a:t>
                        </a:r>
                        <a:r>
                          <a:rPr lang="en-GB" sz="1000" dirty="0" err="1">
                            <a:solidFill>
                              <a:srgbClr val="FD8D62"/>
                            </a:solidFill>
                            <a:latin typeface="Helvetica" pitchFamily="2" charset="0"/>
                          </a:rPr>
                          <a:t>W</a:t>
                        </a:r>
                        <a:r>
                          <a:rPr lang="en-GB" sz="1000" baseline="-25000" dirty="0" err="1">
                            <a:solidFill>
                              <a:srgbClr val="FD8D62"/>
                            </a:solidFill>
                            <a:latin typeface="Helvetica" pitchFamily="2" charset="0"/>
                          </a:rPr>
                          <a:t>ij</a:t>
                        </a:r>
                        <a:endParaRPr lang="en-GB" sz="1000" baseline="-25000" dirty="0">
                          <a:solidFill>
                            <a:srgbClr val="FD8D62"/>
                          </a:solidFill>
                          <a:latin typeface="Helvetica" pitchFamily="2" charset="0"/>
                        </a:endParaRPr>
                      </a:p>
                    </p:txBody>
                  </p:sp>
                  <p:sp>
                    <p:nvSpPr>
                      <p:cNvPr id="78" name="TextBox 77">
                        <a:extLst>
                          <a:ext uri="{FF2B5EF4-FFF2-40B4-BE49-F238E27FC236}">
                            <a16:creationId xmlns:a16="http://schemas.microsoft.com/office/drawing/2014/main" id="{78153D99-2F22-5F47-8E3E-511509F1AAE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86247" y="2820819"/>
                        <a:ext cx="207108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GB" sz="800" dirty="0">
                            <a:latin typeface="Helvetica" pitchFamily="2" charset="0"/>
                          </a:rPr>
                          <a:t>j</a:t>
                        </a:r>
                      </a:p>
                    </p:txBody>
                  </p:sp>
                  <p:sp>
                    <p:nvSpPr>
                      <p:cNvPr id="79" name="TextBox 78">
                        <a:extLst>
                          <a:ext uri="{FF2B5EF4-FFF2-40B4-BE49-F238E27FC236}">
                            <a16:creationId xmlns:a16="http://schemas.microsoft.com/office/drawing/2014/main" id="{26410895-B966-AC4E-8906-73CA72EEA4E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08514" y="1998549"/>
                        <a:ext cx="207108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GB" sz="800" dirty="0">
                            <a:latin typeface="Helvetica" pitchFamily="2" charset="0"/>
                          </a:rPr>
                          <a:t>i</a:t>
                        </a:r>
                      </a:p>
                    </p:txBody>
                  </p:sp>
                </p:grpSp>
                <p:sp>
                  <p:nvSpPr>
                    <p:cNvPr id="94" name="TextBox 93">
                      <a:extLst>
                        <a:ext uri="{FF2B5EF4-FFF2-40B4-BE49-F238E27FC236}">
                          <a16:creationId xmlns:a16="http://schemas.microsoft.com/office/drawing/2014/main" id="{FF1B7D0A-CC78-E748-AA04-0260E74767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1741" y="1290905"/>
                      <a:ext cx="29367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GB" sz="1400" b="1" dirty="0">
                          <a:latin typeface="Helvetica" pitchFamily="2" charset="0"/>
                        </a:rPr>
                        <a:t>b</a:t>
                      </a:r>
                    </a:p>
                  </p:txBody>
                </p:sp>
              </p:grpSp>
              <p:grpSp>
                <p:nvGrpSpPr>
                  <p:cNvPr id="182" name="Group 181">
                    <a:extLst>
                      <a:ext uri="{FF2B5EF4-FFF2-40B4-BE49-F238E27FC236}">
                        <a16:creationId xmlns:a16="http://schemas.microsoft.com/office/drawing/2014/main" id="{7C03CBC5-4460-8142-B84C-F988C3E8FCB1}"/>
                      </a:ext>
                    </a:extLst>
                  </p:cNvPr>
                  <p:cNvGrpSpPr/>
                  <p:nvPr/>
                </p:nvGrpSpPr>
                <p:grpSpPr>
                  <a:xfrm>
                    <a:off x="2387182" y="1026756"/>
                    <a:ext cx="1976100" cy="1934258"/>
                    <a:chOff x="2387182" y="1164542"/>
                    <a:chExt cx="1976100" cy="1934258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FC8597A8-1906-634C-B5AB-94EC83A26D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404376" y="1164542"/>
                      <a:ext cx="1958906" cy="1934258"/>
                      <a:chOff x="2404376" y="1164542"/>
                      <a:chExt cx="1958906" cy="1934258"/>
                    </a:xfrm>
                  </p:grpSpPr>
                  <p:pic>
                    <p:nvPicPr>
                      <p:cNvPr id="71" name="Graphic 70">
                        <a:extLst>
                          <a:ext uri="{FF2B5EF4-FFF2-40B4-BE49-F238E27FC236}">
                            <a16:creationId xmlns:a16="http://schemas.microsoft.com/office/drawing/2014/main" id="{5ACBA2DD-FBCE-D443-A6DC-9B488A9FEBED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4">
                        <a:extLst>
                          <a:ext uri="{96DAC541-7B7A-43D3-8B79-37D633B846F1}">
                            <asvg:svgBlip xmlns:asvg="http://schemas.microsoft.com/office/drawing/2016/SVG/main" r:embed="rId15"/>
                          </a:ext>
                        </a:extLst>
                      </a:blip>
                      <a:srcRect/>
                      <a:stretch/>
                    </p:blipFill>
                    <p:spPr>
                      <a:xfrm>
                        <a:off x="2404376" y="1164542"/>
                        <a:ext cx="1934258" cy="1934258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76" name="TextBox 75">
                        <a:extLst>
                          <a:ext uri="{FF2B5EF4-FFF2-40B4-BE49-F238E27FC236}">
                            <a16:creationId xmlns:a16="http://schemas.microsoft.com/office/drawing/2014/main" id="{6B215F87-C043-114B-BFD2-09391069EA8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600783" y="1208000"/>
                        <a:ext cx="1548091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GB" sz="1000" dirty="0">
                            <a:latin typeface="Helvetica" pitchFamily="2" charset="0"/>
                          </a:rPr>
                          <a:t>Successor matrix,</a:t>
                        </a:r>
                        <a:r>
                          <a:rPr lang="en-GB" sz="1000" dirty="0">
                            <a:solidFill>
                              <a:srgbClr val="66C3A4"/>
                            </a:solidFill>
                            <a:latin typeface="Helvetica" pitchFamily="2" charset="0"/>
                          </a:rPr>
                          <a:t> </a:t>
                        </a:r>
                        <a:r>
                          <a:rPr lang="en-GB" sz="1000" dirty="0" err="1">
                            <a:solidFill>
                              <a:srgbClr val="66C3A4"/>
                            </a:solidFill>
                            <a:latin typeface="Helvetica" pitchFamily="2" charset="0"/>
                          </a:rPr>
                          <a:t>M</a:t>
                        </a:r>
                        <a:r>
                          <a:rPr lang="en-GB" sz="1000" baseline="-25000" dirty="0" err="1">
                            <a:solidFill>
                              <a:srgbClr val="66C3A4"/>
                            </a:solidFill>
                            <a:latin typeface="Helvetica" pitchFamily="2" charset="0"/>
                          </a:rPr>
                          <a:t>ij</a:t>
                        </a:r>
                        <a:endParaRPr lang="en-GB" sz="1000" baseline="-25000" dirty="0">
                          <a:solidFill>
                            <a:srgbClr val="66C3A4"/>
                          </a:solidFill>
                          <a:latin typeface="Helvetica" pitchFamily="2" charset="0"/>
                        </a:endParaRPr>
                      </a:p>
                    </p:txBody>
                  </p:sp>
                  <p:sp>
                    <p:nvSpPr>
                      <p:cNvPr id="81" name="TextBox 80">
                        <a:extLst>
                          <a:ext uri="{FF2B5EF4-FFF2-40B4-BE49-F238E27FC236}">
                            <a16:creationId xmlns:a16="http://schemas.microsoft.com/office/drawing/2014/main" id="{53B29406-DDAA-7441-B01D-2F50EB62E0D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120908" y="2542046"/>
                        <a:ext cx="242374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GB" sz="800" dirty="0">
                            <a:latin typeface="Helvetica" pitchFamily="2" charset="0"/>
                          </a:rPr>
                          <a:t>0</a:t>
                        </a:r>
                      </a:p>
                    </p:txBody>
                  </p:sp>
                </p:grpSp>
                <p:sp>
                  <p:nvSpPr>
                    <p:cNvPr id="95" name="TextBox 94">
                      <a:extLst>
                        <a:ext uri="{FF2B5EF4-FFF2-40B4-BE49-F238E27FC236}">
                          <a16:creationId xmlns:a16="http://schemas.microsoft.com/office/drawing/2014/main" id="{0C1D1075-AF9C-354B-85B3-B0E3B127172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87182" y="1275898"/>
                      <a:ext cx="284052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GB" sz="1400" b="1" dirty="0">
                          <a:latin typeface="Helvetica" pitchFamily="2" charset="0"/>
                        </a:rPr>
                        <a:t>c</a:t>
                      </a:r>
                    </a:p>
                  </p:txBody>
                </p:sp>
              </p:grpSp>
              <p:grpSp>
                <p:nvGrpSpPr>
                  <p:cNvPr id="181" name="Group 180">
                    <a:extLst>
                      <a:ext uri="{FF2B5EF4-FFF2-40B4-BE49-F238E27FC236}">
                        <a16:creationId xmlns:a16="http://schemas.microsoft.com/office/drawing/2014/main" id="{132FB28F-CDA9-AD49-B3DC-FDE1183D0B05}"/>
                      </a:ext>
                    </a:extLst>
                  </p:cNvPr>
                  <p:cNvGrpSpPr/>
                  <p:nvPr/>
                </p:nvGrpSpPr>
                <p:grpSpPr>
                  <a:xfrm>
                    <a:off x="4098238" y="859669"/>
                    <a:ext cx="2743200" cy="2026456"/>
                    <a:chOff x="4098238" y="1022507"/>
                    <a:chExt cx="2743200" cy="2026456"/>
                  </a:xfrm>
                </p:grpSpPr>
                <p:grpSp>
                  <p:nvGrpSpPr>
                    <p:cNvPr id="89" name="Group 88">
                      <a:extLst>
                        <a:ext uri="{FF2B5EF4-FFF2-40B4-BE49-F238E27FC236}">
                          <a16:creationId xmlns:a16="http://schemas.microsoft.com/office/drawing/2014/main" id="{A2FA8C91-9746-FE4A-B2A2-3EFA0498E46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98238" y="1022507"/>
                      <a:ext cx="2743200" cy="2026456"/>
                      <a:chOff x="4098238" y="1022507"/>
                      <a:chExt cx="2743200" cy="2026456"/>
                    </a:xfrm>
                  </p:grpSpPr>
                  <p:sp>
                    <p:nvSpPr>
                      <p:cNvPr id="63" name="Freeform 62">
                        <a:extLst>
                          <a:ext uri="{FF2B5EF4-FFF2-40B4-BE49-F238E27FC236}">
                            <a16:creationId xmlns:a16="http://schemas.microsoft.com/office/drawing/2014/main" id="{7281260A-6F1B-EC4B-A4A7-58FD79601D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34614" y="1022507"/>
                        <a:ext cx="420813" cy="51060"/>
                      </a:xfrm>
                      <a:custGeom>
                        <a:avLst/>
                        <a:gdLst>
                          <a:gd name="connsiteX0" fmla="*/ 0 w 268448"/>
                          <a:gd name="connsiteY0" fmla="*/ 0 h 25310"/>
                          <a:gd name="connsiteX1" fmla="*/ 151002 w 268448"/>
                          <a:gd name="connsiteY1" fmla="*/ 25167 h 25310"/>
                          <a:gd name="connsiteX2" fmla="*/ 268448 w 268448"/>
                          <a:gd name="connsiteY2" fmla="*/ 8389 h 2531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268448" h="25310">
                            <a:moveTo>
                              <a:pt x="0" y="0"/>
                            </a:moveTo>
                            <a:cubicBezTo>
                              <a:pt x="53130" y="11884"/>
                              <a:pt x="106261" y="23769"/>
                              <a:pt x="151002" y="25167"/>
                            </a:cubicBezTo>
                            <a:cubicBezTo>
                              <a:pt x="195743" y="26565"/>
                              <a:pt x="232095" y="17477"/>
                              <a:pt x="268448" y="8389"/>
                            </a:cubicBezTo>
                          </a:path>
                        </a:pathLst>
                      </a:custGeom>
                      <a:noFill/>
                      <a:ln w="19050">
                        <a:solidFill>
                          <a:srgbClr val="363535"/>
                        </a:solidFill>
                        <a:prstDash val="sysDash"/>
                        <a:tailEnd type="triangle" w="med" len="med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grpSp>
                    <p:nvGrpSpPr>
                      <p:cNvPr id="2" name="Graphic 72">
                        <a:extLst>
                          <a:ext uri="{FF2B5EF4-FFF2-40B4-BE49-F238E27FC236}">
                            <a16:creationId xmlns:a16="http://schemas.microsoft.com/office/drawing/2014/main" id="{4BE80E3D-8F1E-EE44-809C-2B2A0BB0A2E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098238" y="1220163"/>
                        <a:ext cx="2743200" cy="1828800"/>
                        <a:chOff x="4098238" y="1220163"/>
                        <a:chExt cx="2743200" cy="1828800"/>
                      </a:xfrm>
                    </p:grpSpPr>
                    <p:sp>
                      <p:nvSpPr>
                        <p:cNvPr id="3" name="Freeform 2">
                          <a:extLst>
                            <a:ext uri="{FF2B5EF4-FFF2-40B4-BE49-F238E27FC236}">
                              <a16:creationId xmlns:a16="http://schemas.microsoft.com/office/drawing/2014/main" id="{A3652757-4F17-3B42-A04A-A6512E32EEC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98238" y="1220163"/>
                          <a:ext cx="2743200" cy="1828800"/>
                        </a:xfrm>
                        <a:custGeom>
                          <a:avLst/>
                          <a:gdLst>
                            <a:gd name="connsiteX0" fmla="*/ 0 w 2743200"/>
                            <a:gd name="connsiteY0" fmla="*/ 1828800 h 1828800"/>
                            <a:gd name="connsiteX1" fmla="*/ 2743200 w 2743200"/>
                            <a:gd name="connsiteY1" fmla="*/ 1828800 h 1828800"/>
                            <a:gd name="connsiteX2" fmla="*/ 2743200 w 2743200"/>
                            <a:gd name="connsiteY2" fmla="*/ 0 h 1828800"/>
                            <a:gd name="connsiteX3" fmla="*/ 0 w 2743200"/>
                            <a:gd name="connsiteY3" fmla="*/ 0 h 18288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2743200" h="1828800">
                              <a:moveTo>
                                <a:pt x="0" y="1828800"/>
                              </a:moveTo>
                              <a:lnTo>
                                <a:pt x="2743200" y="1828800"/>
                              </a:lnTo>
                              <a:lnTo>
                                <a:pt x="2743200" y="0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noFill/>
                        <a:ln w="1270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grpSp>
                      <p:nvGrpSpPr>
                        <p:cNvPr id="4" name="Graphic 72">
                          <a:extLst>
                            <a:ext uri="{FF2B5EF4-FFF2-40B4-BE49-F238E27FC236}">
                              <a16:creationId xmlns:a16="http://schemas.microsoft.com/office/drawing/2014/main" id="{6AD1A302-DD5F-B941-91E6-4AEEB215420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441138" y="1439619"/>
                          <a:ext cx="2125979" cy="627610"/>
                          <a:chOff x="4441138" y="1439619"/>
                          <a:chExt cx="2125979" cy="627610"/>
                        </a:xfrm>
                      </p:grpSpPr>
                      <p:sp>
                        <p:nvSpPr>
                          <p:cNvPr id="5" name="Freeform 4">
                            <a:extLst>
                              <a:ext uri="{FF2B5EF4-FFF2-40B4-BE49-F238E27FC236}">
                                <a16:creationId xmlns:a16="http://schemas.microsoft.com/office/drawing/2014/main" id="{F224CC54-63C2-784C-B2B7-74D6C3D7C56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41138" y="1439619"/>
                            <a:ext cx="2125979" cy="627610"/>
                          </a:xfrm>
                          <a:custGeom>
                            <a:avLst/>
                            <a:gdLst>
                              <a:gd name="connsiteX0" fmla="*/ 0 w 2125979"/>
                              <a:gd name="connsiteY0" fmla="*/ 627611 h 627610"/>
                              <a:gd name="connsiteX1" fmla="*/ 2125980 w 2125979"/>
                              <a:gd name="connsiteY1" fmla="*/ 627611 h 627610"/>
                              <a:gd name="connsiteX2" fmla="*/ 2125980 w 2125979"/>
                              <a:gd name="connsiteY2" fmla="*/ 0 h 627610"/>
                              <a:gd name="connsiteX3" fmla="*/ 0 w 2125979"/>
                              <a:gd name="connsiteY3" fmla="*/ 0 h 62761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</a:cxnLst>
                            <a:rect l="l" t="t" r="r" b="b"/>
                            <a:pathLst>
                              <a:path w="2125979" h="627610">
                                <a:moveTo>
                                  <a:pt x="0" y="627611"/>
                                </a:moveTo>
                                <a:lnTo>
                                  <a:pt x="2125980" y="627611"/>
                                </a:lnTo>
                                <a:lnTo>
                                  <a:pt x="2125980" y="0"/>
                                </a:lnTo>
                                <a:lnTo>
                                  <a:pt x="0" y="0"/>
                                </a:lnTo>
                                <a:close/>
                              </a:path>
                            </a:pathLst>
                          </a:custGeom>
                          <a:noFill/>
                          <a:ln w="12700" cap="flat">
                            <a:noFill/>
                            <a:prstDash val="solid"/>
                            <a:round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GB"/>
                          </a:p>
                        </p:txBody>
                      </p:sp>
                      <p:sp>
                        <p:nvSpPr>
                          <p:cNvPr id="6" name="Freeform 5">
                            <a:extLst>
                              <a:ext uri="{FF2B5EF4-FFF2-40B4-BE49-F238E27FC236}">
                                <a16:creationId xmlns:a16="http://schemas.microsoft.com/office/drawing/2014/main" id="{A088B6ED-4826-7F41-B96C-92F6B0FA2AE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41138" y="1439619"/>
                            <a:ext cx="2125979" cy="627610"/>
                          </a:xfrm>
                          <a:custGeom>
                            <a:avLst/>
                            <a:gdLst>
                              <a:gd name="connsiteX0" fmla="*/ 0 w 2125979"/>
                              <a:gd name="connsiteY0" fmla="*/ 506001 h 627610"/>
                              <a:gd name="connsiteX1" fmla="*/ 0 w 2125979"/>
                              <a:gd name="connsiteY1" fmla="*/ 481680 h 627610"/>
                              <a:gd name="connsiteX2" fmla="*/ 43387 w 2125979"/>
                              <a:gd name="connsiteY2" fmla="*/ 484303 h 627610"/>
                              <a:gd name="connsiteX3" fmla="*/ 86775 w 2125979"/>
                              <a:gd name="connsiteY3" fmla="*/ 485226 h 627610"/>
                              <a:gd name="connsiteX4" fmla="*/ 130162 w 2125979"/>
                              <a:gd name="connsiteY4" fmla="*/ 484402 h 627610"/>
                              <a:gd name="connsiteX5" fmla="*/ 173549 w 2125979"/>
                              <a:gd name="connsiteY5" fmla="*/ 483621 h 627610"/>
                              <a:gd name="connsiteX6" fmla="*/ 216937 w 2125979"/>
                              <a:gd name="connsiteY6" fmla="*/ 485395 h 627610"/>
                              <a:gd name="connsiteX7" fmla="*/ 260324 w 2125979"/>
                              <a:gd name="connsiteY7" fmla="*/ 483851 h 627610"/>
                              <a:gd name="connsiteX8" fmla="*/ 303711 w 2125979"/>
                              <a:gd name="connsiteY8" fmla="*/ 481459 h 627610"/>
                              <a:gd name="connsiteX9" fmla="*/ 347099 w 2125979"/>
                              <a:gd name="connsiteY9" fmla="*/ 483300 h 627610"/>
                              <a:gd name="connsiteX10" fmla="*/ 390486 w 2125979"/>
                              <a:gd name="connsiteY10" fmla="*/ 481708 h 627610"/>
                              <a:gd name="connsiteX11" fmla="*/ 433873 w 2125979"/>
                              <a:gd name="connsiteY11" fmla="*/ 467554 h 627610"/>
                              <a:gd name="connsiteX12" fmla="*/ 477261 w 2125979"/>
                              <a:gd name="connsiteY12" fmla="*/ 451999 h 627610"/>
                              <a:gd name="connsiteX13" fmla="*/ 520648 w 2125979"/>
                              <a:gd name="connsiteY13" fmla="*/ 436590 h 627610"/>
                              <a:gd name="connsiteX14" fmla="*/ 564036 w 2125979"/>
                              <a:gd name="connsiteY14" fmla="*/ 398150 h 627610"/>
                              <a:gd name="connsiteX15" fmla="*/ 607423 w 2125979"/>
                              <a:gd name="connsiteY15" fmla="*/ 352947 h 627610"/>
                              <a:gd name="connsiteX16" fmla="*/ 650810 w 2125979"/>
                              <a:gd name="connsiteY16" fmla="*/ 301748 h 627610"/>
                              <a:gd name="connsiteX17" fmla="*/ 694198 w 2125979"/>
                              <a:gd name="connsiteY17" fmla="*/ 247118 h 627610"/>
                              <a:gd name="connsiteX18" fmla="*/ 737585 w 2125979"/>
                              <a:gd name="connsiteY18" fmla="*/ 178775 h 627610"/>
                              <a:gd name="connsiteX19" fmla="*/ 780972 w 2125979"/>
                              <a:gd name="connsiteY19" fmla="*/ 109898 h 627610"/>
                              <a:gd name="connsiteX20" fmla="*/ 824360 w 2125979"/>
                              <a:gd name="connsiteY20" fmla="*/ 59434 h 627610"/>
                              <a:gd name="connsiteX21" fmla="*/ 867747 w 2125979"/>
                              <a:gd name="connsiteY21" fmla="*/ 1262 h 627610"/>
                              <a:gd name="connsiteX22" fmla="*/ 911134 w 2125979"/>
                              <a:gd name="connsiteY22" fmla="*/ 0 h 627610"/>
                              <a:gd name="connsiteX23" fmla="*/ 954522 w 2125979"/>
                              <a:gd name="connsiteY23" fmla="*/ 10946 h 627610"/>
                              <a:gd name="connsiteX24" fmla="*/ 997909 w 2125979"/>
                              <a:gd name="connsiteY24" fmla="*/ 25065 h 627610"/>
                              <a:gd name="connsiteX25" fmla="*/ 1041296 w 2125979"/>
                              <a:gd name="connsiteY25" fmla="*/ 95406 h 627610"/>
                              <a:gd name="connsiteX26" fmla="*/ 1084684 w 2125979"/>
                              <a:gd name="connsiteY26" fmla="*/ 223357 h 627610"/>
                              <a:gd name="connsiteX27" fmla="*/ 1128071 w 2125979"/>
                              <a:gd name="connsiteY27" fmla="*/ 252733 h 627610"/>
                              <a:gd name="connsiteX28" fmla="*/ 1171458 w 2125979"/>
                              <a:gd name="connsiteY28" fmla="*/ 361088 h 627610"/>
                              <a:gd name="connsiteX29" fmla="*/ 1214846 w 2125979"/>
                              <a:gd name="connsiteY29" fmla="*/ 413507 h 627610"/>
                              <a:gd name="connsiteX30" fmla="*/ 1258233 w 2125979"/>
                              <a:gd name="connsiteY30" fmla="*/ 485338 h 627610"/>
                              <a:gd name="connsiteX31" fmla="*/ 1301620 w 2125979"/>
                              <a:gd name="connsiteY31" fmla="*/ 486422 h 627610"/>
                              <a:gd name="connsiteX32" fmla="*/ 1345008 w 2125979"/>
                              <a:gd name="connsiteY32" fmla="*/ 536433 h 627610"/>
                              <a:gd name="connsiteX33" fmla="*/ 1388395 w 2125979"/>
                              <a:gd name="connsiteY33" fmla="*/ 521354 h 627610"/>
                              <a:gd name="connsiteX34" fmla="*/ 1431782 w 2125979"/>
                              <a:gd name="connsiteY34" fmla="*/ 510526 h 627610"/>
                              <a:gd name="connsiteX35" fmla="*/ 1475170 w 2125979"/>
                              <a:gd name="connsiteY35" fmla="*/ 502286 h 627610"/>
                              <a:gd name="connsiteX36" fmla="*/ 1518557 w 2125979"/>
                              <a:gd name="connsiteY36" fmla="*/ 486786 h 627610"/>
                              <a:gd name="connsiteX37" fmla="*/ 1561945 w 2125979"/>
                              <a:gd name="connsiteY37" fmla="*/ 470252 h 627610"/>
                              <a:gd name="connsiteX38" fmla="*/ 1605332 w 2125979"/>
                              <a:gd name="connsiteY38" fmla="*/ 461455 h 627610"/>
                              <a:gd name="connsiteX39" fmla="*/ 1648719 w 2125979"/>
                              <a:gd name="connsiteY39" fmla="*/ 461300 h 627610"/>
                              <a:gd name="connsiteX40" fmla="*/ 1692107 w 2125979"/>
                              <a:gd name="connsiteY40" fmla="*/ 464631 h 627610"/>
                              <a:gd name="connsiteX41" fmla="*/ 1735494 w 2125979"/>
                              <a:gd name="connsiteY41" fmla="*/ 473647 h 627610"/>
                              <a:gd name="connsiteX42" fmla="*/ 1778881 w 2125979"/>
                              <a:gd name="connsiteY42" fmla="*/ 473319 h 627610"/>
                              <a:gd name="connsiteX43" fmla="*/ 1822269 w 2125979"/>
                              <a:gd name="connsiteY43" fmla="*/ 479784 h 627610"/>
                              <a:gd name="connsiteX44" fmla="*/ 1865656 w 2125979"/>
                              <a:gd name="connsiteY44" fmla="*/ 483297 h 627610"/>
                              <a:gd name="connsiteX45" fmla="*/ 1909043 w 2125979"/>
                              <a:gd name="connsiteY45" fmla="*/ 484890 h 627610"/>
                              <a:gd name="connsiteX46" fmla="*/ 1952431 w 2125979"/>
                              <a:gd name="connsiteY46" fmla="*/ 481050 h 627610"/>
                              <a:gd name="connsiteX47" fmla="*/ 1995818 w 2125979"/>
                              <a:gd name="connsiteY47" fmla="*/ 482624 h 627610"/>
                              <a:gd name="connsiteX48" fmla="*/ 2039205 w 2125979"/>
                              <a:gd name="connsiteY48" fmla="*/ 483711 h 627610"/>
                              <a:gd name="connsiteX49" fmla="*/ 2082593 w 2125979"/>
                              <a:gd name="connsiteY49" fmla="*/ 483737 h 627610"/>
                              <a:gd name="connsiteX50" fmla="*/ 2125980 w 2125979"/>
                              <a:gd name="connsiteY50" fmla="*/ 485098 h 627610"/>
                              <a:gd name="connsiteX51" fmla="*/ 2125980 w 2125979"/>
                              <a:gd name="connsiteY51" fmla="*/ 503423 h 627610"/>
                              <a:gd name="connsiteX52" fmla="*/ 2125980 w 2125979"/>
                              <a:gd name="connsiteY52" fmla="*/ 503423 h 627610"/>
                              <a:gd name="connsiteX53" fmla="*/ 2082593 w 2125979"/>
                              <a:gd name="connsiteY53" fmla="*/ 501774 h 627610"/>
                              <a:gd name="connsiteX54" fmla="*/ 2039205 w 2125979"/>
                              <a:gd name="connsiteY54" fmla="*/ 502302 h 627610"/>
                              <a:gd name="connsiteX55" fmla="*/ 1995818 w 2125979"/>
                              <a:gd name="connsiteY55" fmla="*/ 503535 h 627610"/>
                              <a:gd name="connsiteX56" fmla="*/ 1952431 w 2125979"/>
                              <a:gd name="connsiteY56" fmla="*/ 502210 h 627610"/>
                              <a:gd name="connsiteX57" fmla="*/ 1909043 w 2125979"/>
                              <a:gd name="connsiteY57" fmla="*/ 503438 h 627610"/>
                              <a:gd name="connsiteX58" fmla="*/ 1865656 w 2125979"/>
                              <a:gd name="connsiteY58" fmla="*/ 504298 h 627610"/>
                              <a:gd name="connsiteX59" fmla="*/ 1822269 w 2125979"/>
                              <a:gd name="connsiteY59" fmla="*/ 499979 h 627610"/>
                              <a:gd name="connsiteX60" fmla="*/ 1778881 w 2125979"/>
                              <a:gd name="connsiteY60" fmla="*/ 495336 h 627610"/>
                              <a:gd name="connsiteX61" fmla="*/ 1735494 w 2125979"/>
                              <a:gd name="connsiteY61" fmla="*/ 500204 h 627610"/>
                              <a:gd name="connsiteX62" fmla="*/ 1692107 w 2125979"/>
                              <a:gd name="connsiteY62" fmla="*/ 500683 h 627610"/>
                              <a:gd name="connsiteX63" fmla="*/ 1648719 w 2125979"/>
                              <a:gd name="connsiteY63" fmla="*/ 499574 h 627610"/>
                              <a:gd name="connsiteX64" fmla="*/ 1605332 w 2125979"/>
                              <a:gd name="connsiteY64" fmla="*/ 516984 h 627610"/>
                              <a:gd name="connsiteX65" fmla="*/ 1561945 w 2125979"/>
                              <a:gd name="connsiteY65" fmla="*/ 531645 h 627610"/>
                              <a:gd name="connsiteX66" fmla="*/ 1518557 w 2125979"/>
                              <a:gd name="connsiteY66" fmla="*/ 549297 h 627610"/>
                              <a:gd name="connsiteX67" fmla="*/ 1475170 w 2125979"/>
                              <a:gd name="connsiteY67" fmla="*/ 566947 h 627610"/>
                              <a:gd name="connsiteX68" fmla="*/ 1431782 w 2125979"/>
                              <a:gd name="connsiteY68" fmla="*/ 591035 h 627610"/>
                              <a:gd name="connsiteX69" fmla="*/ 1388395 w 2125979"/>
                              <a:gd name="connsiteY69" fmla="*/ 610827 h 627610"/>
                              <a:gd name="connsiteX70" fmla="*/ 1345008 w 2125979"/>
                              <a:gd name="connsiteY70" fmla="*/ 614960 h 627610"/>
                              <a:gd name="connsiteX71" fmla="*/ 1301620 w 2125979"/>
                              <a:gd name="connsiteY71" fmla="*/ 627611 h 627610"/>
                              <a:gd name="connsiteX72" fmla="*/ 1258233 w 2125979"/>
                              <a:gd name="connsiteY72" fmla="*/ 582537 h 627610"/>
                              <a:gd name="connsiteX73" fmla="*/ 1214846 w 2125979"/>
                              <a:gd name="connsiteY73" fmla="*/ 530062 h 627610"/>
                              <a:gd name="connsiteX74" fmla="*/ 1171458 w 2125979"/>
                              <a:gd name="connsiteY74" fmla="*/ 493698 h 627610"/>
                              <a:gd name="connsiteX75" fmla="*/ 1128071 w 2125979"/>
                              <a:gd name="connsiteY75" fmla="*/ 400960 h 627610"/>
                              <a:gd name="connsiteX76" fmla="*/ 1084684 w 2125979"/>
                              <a:gd name="connsiteY76" fmla="*/ 259449 h 627610"/>
                              <a:gd name="connsiteX77" fmla="*/ 1041296 w 2125979"/>
                              <a:gd name="connsiteY77" fmla="*/ 245754 h 627610"/>
                              <a:gd name="connsiteX78" fmla="*/ 997909 w 2125979"/>
                              <a:gd name="connsiteY78" fmla="*/ 158881 h 627610"/>
                              <a:gd name="connsiteX79" fmla="*/ 954522 w 2125979"/>
                              <a:gd name="connsiteY79" fmla="*/ 138915 h 627610"/>
                              <a:gd name="connsiteX80" fmla="*/ 911134 w 2125979"/>
                              <a:gd name="connsiteY80" fmla="*/ 104935 h 627610"/>
                              <a:gd name="connsiteX81" fmla="*/ 867747 w 2125979"/>
                              <a:gd name="connsiteY81" fmla="*/ 151234 h 627610"/>
                              <a:gd name="connsiteX82" fmla="*/ 824360 w 2125979"/>
                              <a:gd name="connsiteY82" fmla="*/ 145131 h 627610"/>
                              <a:gd name="connsiteX83" fmla="*/ 780972 w 2125979"/>
                              <a:gd name="connsiteY83" fmla="*/ 208538 h 627610"/>
                              <a:gd name="connsiteX84" fmla="*/ 737585 w 2125979"/>
                              <a:gd name="connsiteY84" fmla="*/ 268125 h 627610"/>
                              <a:gd name="connsiteX85" fmla="*/ 694198 w 2125979"/>
                              <a:gd name="connsiteY85" fmla="*/ 312969 h 627610"/>
                              <a:gd name="connsiteX86" fmla="*/ 650810 w 2125979"/>
                              <a:gd name="connsiteY86" fmla="*/ 366646 h 627610"/>
                              <a:gd name="connsiteX87" fmla="*/ 607423 w 2125979"/>
                              <a:gd name="connsiteY87" fmla="*/ 415051 h 627610"/>
                              <a:gd name="connsiteX88" fmla="*/ 564036 w 2125979"/>
                              <a:gd name="connsiteY88" fmla="*/ 454168 h 627610"/>
                              <a:gd name="connsiteX89" fmla="*/ 520648 w 2125979"/>
                              <a:gd name="connsiteY89" fmla="*/ 474750 h 627610"/>
                              <a:gd name="connsiteX90" fmla="*/ 477261 w 2125979"/>
                              <a:gd name="connsiteY90" fmla="*/ 488674 h 627610"/>
                              <a:gd name="connsiteX91" fmla="*/ 433873 w 2125979"/>
                              <a:gd name="connsiteY91" fmla="*/ 494531 h 627610"/>
                              <a:gd name="connsiteX92" fmla="*/ 390486 w 2125979"/>
                              <a:gd name="connsiteY92" fmla="*/ 504040 h 627610"/>
                              <a:gd name="connsiteX93" fmla="*/ 347099 w 2125979"/>
                              <a:gd name="connsiteY93" fmla="*/ 503282 h 627610"/>
                              <a:gd name="connsiteX94" fmla="*/ 303711 w 2125979"/>
                              <a:gd name="connsiteY94" fmla="*/ 503780 h 627610"/>
                              <a:gd name="connsiteX95" fmla="*/ 260324 w 2125979"/>
                              <a:gd name="connsiteY95" fmla="*/ 503168 h 627610"/>
                              <a:gd name="connsiteX96" fmla="*/ 216937 w 2125979"/>
                              <a:gd name="connsiteY96" fmla="*/ 506490 h 627610"/>
                              <a:gd name="connsiteX97" fmla="*/ 173549 w 2125979"/>
                              <a:gd name="connsiteY97" fmla="*/ 504200 h 627610"/>
                              <a:gd name="connsiteX98" fmla="*/ 130162 w 2125979"/>
                              <a:gd name="connsiteY98" fmla="*/ 504224 h 627610"/>
                              <a:gd name="connsiteX99" fmla="*/ 86775 w 2125979"/>
                              <a:gd name="connsiteY99" fmla="*/ 504469 h 627610"/>
                              <a:gd name="connsiteX100" fmla="*/ 43387 w 2125979"/>
                              <a:gd name="connsiteY100" fmla="*/ 501839 h 627610"/>
                              <a:gd name="connsiteX101" fmla="*/ 0 w 2125979"/>
                              <a:gd name="connsiteY101" fmla="*/ 506001 h 62761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  <a:cxn ang="0">
                                <a:pos x="connsiteX15" y="connsiteY15"/>
                              </a:cxn>
                              <a:cxn ang="0">
                                <a:pos x="connsiteX16" y="connsiteY16"/>
                              </a:cxn>
                              <a:cxn ang="0">
                                <a:pos x="connsiteX17" y="connsiteY17"/>
                              </a:cxn>
                              <a:cxn ang="0">
                                <a:pos x="connsiteX18" y="connsiteY18"/>
                              </a:cxn>
                              <a:cxn ang="0">
                                <a:pos x="connsiteX19" y="connsiteY19"/>
                              </a:cxn>
                              <a:cxn ang="0">
                                <a:pos x="connsiteX20" y="connsiteY20"/>
                              </a:cxn>
                              <a:cxn ang="0">
                                <a:pos x="connsiteX21" y="connsiteY21"/>
                              </a:cxn>
                              <a:cxn ang="0">
                                <a:pos x="connsiteX22" y="connsiteY22"/>
                              </a:cxn>
                              <a:cxn ang="0">
                                <a:pos x="connsiteX23" y="connsiteY23"/>
                              </a:cxn>
                              <a:cxn ang="0">
                                <a:pos x="connsiteX24" y="connsiteY24"/>
                              </a:cxn>
                              <a:cxn ang="0">
                                <a:pos x="connsiteX25" y="connsiteY25"/>
                              </a:cxn>
                              <a:cxn ang="0">
                                <a:pos x="connsiteX26" y="connsiteY26"/>
                              </a:cxn>
                              <a:cxn ang="0">
                                <a:pos x="connsiteX27" y="connsiteY27"/>
                              </a:cxn>
                              <a:cxn ang="0">
                                <a:pos x="connsiteX28" y="connsiteY28"/>
                              </a:cxn>
                              <a:cxn ang="0">
                                <a:pos x="connsiteX29" y="connsiteY29"/>
                              </a:cxn>
                              <a:cxn ang="0">
                                <a:pos x="connsiteX30" y="connsiteY30"/>
                              </a:cxn>
                              <a:cxn ang="0">
                                <a:pos x="connsiteX31" y="connsiteY31"/>
                              </a:cxn>
                              <a:cxn ang="0">
                                <a:pos x="connsiteX32" y="connsiteY32"/>
                              </a:cxn>
                              <a:cxn ang="0">
                                <a:pos x="connsiteX33" y="connsiteY33"/>
                              </a:cxn>
                              <a:cxn ang="0">
                                <a:pos x="connsiteX34" y="connsiteY34"/>
                              </a:cxn>
                              <a:cxn ang="0">
                                <a:pos x="connsiteX35" y="connsiteY35"/>
                              </a:cxn>
                              <a:cxn ang="0">
                                <a:pos x="connsiteX36" y="connsiteY36"/>
                              </a:cxn>
                              <a:cxn ang="0">
                                <a:pos x="connsiteX37" y="connsiteY37"/>
                              </a:cxn>
                              <a:cxn ang="0">
                                <a:pos x="connsiteX38" y="connsiteY38"/>
                              </a:cxn>
                              <a:cxn ang="0">
                                <a:pos x="connsiteX39" y="connsiteY39"/>
                              </a:cxn>
                              <a:cxn ang="0">
                                <a:pos x="connsiteX40" y="connsiteY40"/>
                              </a:cxn>
                              <a:cxn ang="0">
                                <a:pos x="connsiteX41" y="connsiteY41"/>
                              </a:cxn>
                              <a:cxn ang="0">
                                <a:pos x="connsiteX42" y="connsiteY42"/>
                              </a:cxn>
                              <a:cxn ang="0">
                                <a:pos x="connsiteX43" y="connsiteY43"/>
                              </a:cxn>
                              <a:cxn ang="0">
                                <a:pos x="connsiteX44" y="connsiteY44"/>
                              </a:cxn>
                              <a:cxn ang="0">
                                <a:pos x="connsiteX45" y="connsiteY45"/>
                              </a:cxn>
                              <a:cxn ang="0">
                                <a:pos x="connsiteX46" y="connsiteY46"/>
                              </a:cxn>
                              <a:cxn ang="0">
                                <a:pos x="connsiteX47" y="connsiteY47"/>
                              </a:cxn>
                              <a:cxn ang="0">
                                <a:pos x="connsiteX48" y="connsiteY48"/>
                              </a:cxn>
                              <a:cxn ang="0">
                                <a:pos x="connsiteX49" y="connsiteY49"/>
                              </a:cxn>
                              <a:cxn ang="0">
                                <a:pos x="connsiteX50" y="connsiteY50"/>
                              </a:cxn>
                              <a:cxn ang="0">
                                <a:pos x="connsiteX51" y="connsiteY51"/>
                              </a:cxn>
                              <a:cxn ang="0">
                                <a:pos x="connsiteX52" y="connsiteY52"/>
                              </a:cxn>
                              <a:cxn ang="0">
                                <a:pos x="connsiteX53" y="connsiteY53"/>
                              </a:cxn>
                              <a:cxn ang="0">
                                <a:pos x="connsiteX54" y="connsiteY54"/>
                              </a:cxn>
                              <a:cxn ang="0">
                                <a:pos x="connsiteX55" y="connsiteY55"/>
                              </a:cxn>
                              <a:cxn ang="0">
                                <a:pos x="connsiteX56" y="connsiteY56"/>
                              </a:cxn>
                              <a:cxn ang="0">
                                <a:pos x="connsiteX57" y="connsiteY57"/>
                              </a:cxn>
                              <a:cxn ang="0">
                                <a:pos x="connsiteX58" y="connsiteY58"/>
                              </a:cxn>
                              <a:cxn ang="0">
                                <a:pos x="connsiteX59" y="connsiteY59"/>
                              </a:cxn>
                              <a:cxn ang="0">
                                <a:pos x="connsiteX60" y="connsiteY60"/>
                              </a:cxn>
                              <a:cxn ang="0">
                                <a:pos x="connsiteX61" y="connsiteY61"/>
                              </a:cxn>
                              <a:cxn ang="0">
                                <a:pos x="connsiteX62" y="connsiteY62"/>
                              </a:cxn>
                              <a:cxn ang="0">
                                <a:pos x="connsiteX63" y="connsiteY63"/>
                              </a:cxn>
                              <a:cxn ang="0">
                                <a:pos x="connsiteX64" y="connsiteY64"/>
                              </a:cxn>
                              <a:cxn ang="0">
                                <a:pos x="connsiteX65" y="connsiteY65"/>
                              </a:cxn>
                              <a:cxn ang="0">
                                <a:pos x="connsiteX66" y="connsiteY66"/>
                              </a:cxn>
                              <a:cxn ang="0">
                                <a:pos x="connsiteX67" y="connsiteY67"/>
                              </a:cxn>
                              <a:cxn ang="0">
                                <a:pos x="connsiteX68" y="connsiteY68"/>
                              </a:cxn>
                              <a:cxn ang="0">
                                <a:pos x="connsiteX69" y="connsiteY69"/>
                              </a:cxn>
                              <a:cxn ang="0">
                                <a:pos x="connsiteX70" y="connsiteY70"/>
                              </a:cxn>
                              <a:cxn ang="0">
                                <a:pos x="connsiteX71" y="connsiteY71"/>
                              </a:cxn>
                              <a:cxn ang="0">
                                <a:pos x="connsiteX72" y="connsiteY72"/>
                              </a:cxn>
                              <a:cxn ang="0">
                                <a:pos x="connsiteX73" y="connsiteY73"/>
                              </a:cxn>
                              <a:cxn ang="0">
                                <a:pos x="connsiteX74" y="connsiteY74"/>
                              </a:cxn>
                              <a:cxn ang="0">
                                <a:pos x="connsiteX75" y="connsiteY75"/>
                              </a:cxn>
                              <a:cxn ang="0">
                                <a:pos x="connsiteX76" y="connsiteY76"/>
                              </a:cxn>
                              <a:cxn ang="0">
                                <a:pos x="connsiteX77" y="connsiteY77"/>
                              </a:cxn>
                              <a:cxn ang="0">
                                <a:pos x="connsiteX78" y="connsiteY78"/>
                              </a:cxn>
                              <a:cxn ang="0">
                                <a:pos x="connsiteX79" y="connsiteY79"/>
                              </a:cxn>
                              <a:cxn ang="0">
                                <a:pos x="connsiteX80" y="connsiteY80"/>
                              </a:cxn>
                              <a:cxn ang="0">
                                <a:pos x="connsiteX81" y="connsiteY81"/>
                              </a:cxn>
                              <a:cxn ang="0">
                                <a:pos x="connsiteX82" y="connsiteY82"/>
                              </a:cxn>
                              <a:cxn ang="0">
                                <a:pos x="connsiteX83" y="connsiteY83"/>
                              </a:cxn>
                              <a:cxn ang="0">
                                <a:pos x="connsiteX84" y="connsiteY84"/>
                              </a:cxn>
                              <a:cxn ang="0">
                                <a:pos x="connsiteX85" y="connsiteY85"/>
                              </a:cxn>
                              <a:cxn ang="0">
                                <a:pos x="connsiteX86" y="connsiteY86"/>
                              </a:cxn>
                              <a:cxn ang="0">
                                <a:pos x="connsiteX87" y="connsiteY87"/>
                              </a:cxn>
                              <a:cxn ang="0">
                                <a:pos x="connsiteX88" y="connsiteY88"/>
                              </a:cxn>
                              <a:cxn ang="0">
                                <a:pos x="connsiteX89" y="connsiteY89"/>
                              </a:cxn>
                              <a:cxn ang="0">
                                <a:pos x="connsiteX90" y="connsiteY90"/>
                              </a:cxn>
                              <a:cxn ang="0">
                                <a:pos x="connsiteX91" y="connsiteY91"/>
                              </a:cxn>
                              <a:cxn ang="0">
                                <a:pos x="connsiteX92" y="connsiteY92"/>
                              </a:cxn>
                              <a:cxn ang="0">
                                <a:pos x="connsiteX93" y="connsiteY93"/>
                              </a:cxn>
                              <a:cxn ang="0">
                                <a:pos x="connsiteX94" y="connsiteY94"/>
                              </a:cxn>
                              <a:cxn ang="0">
                                <a:pos x="connsiteX95" y="connsiteY95"/>
                              </a:cxn>
                              <a:cxn ang="0">
                                <a:pos x="connsiteX96" y="connsiteY96"/>
                              </a:cxn>
                              <a:cxn ang="0">
                                <a:pos x="connsiteX97" y="connsiteY97"/>
                              </a:cxn>
                              <a:cxn ang="0">
                                <a:pos x="connsiteX98" y="connsiteY98"/>
                              </a:cxn>
                              <a:cxn ang="0">
                                <a:pos x="connsiteX99" y="connsiteY99"/>
                              </a:cxn>
                              <a:cxn ang="0">
                                <a:pos x="connsiteX100" y="connsiteY100"/>
                              </a:cxn>
                              <a:cxn ang="0">
                                <a:pos x="connsiteX101" y="connsiteY101"/>
                              </a:cxn>
                            </a:cxnLst>
                            <a:rect l="l" t="t" r="r" b="b"/>
                            <a:pathLst>
                              <a:path w="2125979" h="627610">
                                <a:moveTo>
                                  <a:pt x="0" y="506001"/>
                                </a:moveTo>
                                <a:lnTo>
                                  <a:pt x="0" y="481680"/>
                                </a:lnTo>
                                <a:lnTo>
                                  <a:pt x="43387" y="484303"/>
                                </a:lnTo>
                                <a:lnTo>
                                  <a:pt x="86775" y="485226"/>
                                </a:lnTo>
                                <a:lnTo>
                                  <a:pt x="130162" y="484402"/>
                                </a:lnTo>
                                <a:lnTo>
                                  <a:pt x="173549" y="483621"/>
                                </a:lnTo>
                                <a:lnTo>
                                  <a:pt x="216937" y="485395"/>
                                </a:lnTo>
                                <a:lnTo>
                                  <a:pt x="260324" y="483851"/>
                                </a:lnTo>
                                <a:lnTo>
                                  <a:pt x="303711" y="481459"/>
                                </a:lnTo>
                                <a:lnTo>
                                  <a:pt x="347099" y="483300"/>
                                </a:lnTo>
                                <a:lnTo>
                                  <a:pt x="390486" y="481708"/>
                                </a:lnTo>
                                <a:lnTo>
                                  <a:pt x="433873" y="467554"/>
                                </a:lnTo>
                                <a:lnTo>
                                  <a:pt x="477261" y="451999"/>
                                </a:lnTo>
                                <a:lnTo>
                                  <a:pt x="520648" y="436590"/>
                                </a:lnTo>
                                <a:lnTo>
                                  <a:pt x="564036" y="398150"/>
                                </a:lnTo>
                                <a:lnTo>
                                  <a:pt x="607423" y="352947"/>
                                </a:lnTo>
                                <a:lnTo>
                                  <a:pt x="650810" y="301748"/>
                                </a:lnTo>
                                <a:lnTo>
                                  <a:pt x="694198" y="247118"/>
                                </a:lnTo>
                                <a:lnTo>
                                  <a:pt x="737585" y="178775"/>
                                </a:lnTo>
                                <a:lnTo>
                                  <a:pt x="780972" y="109898"/>
                                </a:lnTo>
                                <a:lnTo>
                                  <a:pt x="824360" y="59434"/>
                                </a:lnTo>
                                <a:lnTo>
                                  <a:pt x="867747" y="1262"/>
                                </a:lnTo>
                                <a:lnTo>
                                  <a:pt x="911134" y="0"/>
                                </a:lnTo>
                                <a:lnTo>
                                  <a:pt x="954522" y="10946"/>
                                </a:lnTo>
                                <a:lnTo>
                                  <a:pt x="997909" y="25065"/>
                                </a:lnTo>
                                <a:lnTo>
                                  <a:pt x="1041296" y="95406"/>
                                </a:lnTo>
                                <a:lnTo>
                                  <a:pt x="1084684" y="223357"/>
                                </a:lnTo>
                                <a:lnTo>
                                  <a:pt x="1128071" y="252733"/>
                                </a:lnTo>
                                <a:lnTo>
                                  <a:pt x="1171458" y="361088"/>
                                </a:lnTo>
                                <a:lnTo>
                                  <a:pt x="1214846" y="413507"/>
                                </a:lnTo>
                                <a:lnTo>
                                  <a:pt x="1258233" y="485338"/>
                                </a:lnTo>
                                <a:lnTo>
                                  <a:pt x="1301620" y="486422"/>
                                </a:lnTo>
                                <a:lnTo>
                                  <a:pt x="1345008" y="536433"/>
                                </a:lnTo>
                                <a:lnTo>
                                  <a:pt x="1388395" y="521354"/>
                                </a:lnTo>
                                <a:lnTo>
                                  <a:pt x="1431782" y="510526"/>
                                </a:lnTo>
                                <a:lnTo>
                                  <a:pt x="1475170" y="502286"/>
                                </a:lnTo>
                                <a:lnTo>
                                  <a:pt x="1518557" y="486786"/>
                                </a:lnTo>
                                <a:lnTo>
                                  <a:pt x="1561945" y="470252"/>
                                </a:lnTo>
                                <a:lnTo>
                                  <a:pt x="1605332" y="461455"/>
                                </a:lnTo>
                                <a:lnTo>
                                  <a:pt x="1648719" y="461300"/>
                                </a:lnTo>
                                <a:lnTo>
                                  <a:pt x="1692107" y="464631"/>
                                </a:lnTo>
                                <a:lnTo>
                                  <a:pt x="1735494" y="473647"/>
                                </a:lnTo>
                                <a:lnTo>
                                  <a:pt x="1778881" y="473319"/>
                                </a:lnTo>
                                <a:lnTo>
                                  <a:pt x="1822269" y="479784"/>
                                </a:lnTo>
                                <a:lnTo>
                                  <a:pt x="1865656" y="483297"/>
                                </a:lnTo>
                                <a:lnTo>
                                  <a:pt x="1909043" y="484890"/>
                                </a:lnTo>
                                <a:lnTo>
                                  <a:pt x="1952431" y="481050"/>
                                </a:lnTo>
                                <a:lnTo>
                                  <a:pt x="1995818" y="482624"/>
                                </a:lnTo>
                                <a:lnTo>
                                  <a:pt x="2039205" y="483711"/>
                                </a:lnTo>
                                <a:lnTo>
                                  <a:pt x="2082593" y="483737"/>
                                </a:lnTo>
                                <a:lnTo>
                                  <a:pt x="2125980" y="485098"/>
                                </a:lnTo>
                                <a:lnTo>
                                  <a:pt x="2125980" y="503423"/>
                                </a:lnTo>
                                <a:lnTo>
                                  <a:pt x="2125980" y="503423"/>
                                </a:lnTo>
                                <a:lnTo>
                                  <a:pt x="2082593" y="501774"/>
                                </a:lnTo>
                                <a:lnTo>
                                  <a:pt x="2039205" y="502302"/>
                                </a:lnTo>
                                <a:lnTo>
                                  <a:pt x="1995818" y="503535"/>
                                </a:lnTo>
                                <a:lnTo>
                                  <a:pt x="1952431" y="502210"/>
                                </a:lnTo>
                                <a:lnTo>
                                  <a:pt x="1909043" y="503438"/>
                                </a:lnTo>
                                <a:lnTo>
                                  <a:pt x="1865656" y="504298"/>
                                </a:lnTo>
                                <a:lnTo>
                                  <a:pt x="1822269" y="499979"/>
                                </a:lnTo>
                                <a:lnTo>
                                  <a:pt x="1778881" y="495336"/>
                                </a:lnTo>
                                <a:lnTo>
                                  <a:pt x="1735494" y="500204"/>
                                </a:lnTo>
                                <a:lnTo>
                                  <a:pt x="1692107" y="500683"/>
                                </a:lnTo>
                                <a:lnTo>
                                  <a:pt x="1648719" y="499574"/>
                                </a:lnTo>
                                <a:lnTo>
                                  <a:pt x="1605332" y="516984"/>
                                </a:lnTo>
                                <a:lnTo>
                                  <a:pt x="1561945" y="531645"/>
                                </a:lnTo>
                                <a:lnTo>
                                  <a:pt x="1518557" y="549297"/>
                                </a:lnTo>
                                <a:lnTo>
                                  <a:pt x="1475170" y="566947"/>
                                </a:lnTo>
                                <a:lnTo>
                                  <a:pt x="1431782" y="591035"/>
                                </a:lnTo>
                                <a:lnTo>
                                  <a:pt x="1388395" y="610827"/>
                                </a:lnTo>
                                <a:lnTo>
                                  <a:pt x="1345008" y="614960"/>
                                </a:lnTo>
                                <a:lnTo>
                                  <a:pt x="1301620" y="627611"/>
                                </a:lnTo>
                                <a:lnTo>
                                  <a:pt x="1258233" y="582537"/>
                                </a:lnTo>
                                <a:lnTo>
                                  <a:pt x="1214846" y="530062"/>
                                </a:lnTo>
                                <a:lnTo>
                                  <a:pt x="1171458" y="493698"/>
                                </a:lnTo>
                                <a:lnTo>
                                  <a:pt x="1128071" y="400960"/>
                                </a:lnTo>
                                <a:lnTo>
                                  <a:pt x="1084684" y="259449"/>
                                </a:lnTo>
                                <a:lnTo>
                                  <a:pt x="1041296" y="245754"/>
                                </a:lnTo>
                                <a:lnTo>
                                  <a:pt x="997909" y="158881"/>
                                </a:lnTo>
                                <a:lnTo>
                                  <a:pt x="954522" y="138915"/>
                                </a:lnTo>
                                <a:lnTo>
                                  <a:pt x="911134" y="104935"/>
                                </a:lnTo>
                                <a:lnTo>
                                  <a:pt x="867747" y="151234"/>
                                </a:lnTo>
                                <a:lnTo>
                                  <a:pt x="824360" y="145131"/>
                                </a:lnTo>
                                <a:lnTo>
                                  <a:pt x="780972" y="208538"/>
                                </a:lnTo>
                                <a:lnTo>
                                  <a:pt x="737585" y="268125"/>
                                </a:lnTo>
                                <a:lnTo>
                                  <a:pt x="694198" y="312969"/>
                                </a:lnTo>
                                <a:lnTo>
                                  <a:pt x="650810" y="366646"/>
                                </a:lnTo>
                                <a:lnTo>
                                  <a:pt x="607423" y="415051"/>
                                </a:lnTo>
                                <a:lnTo>
                                  <a:pt x="564036" y="454168"/>
                                </a:lnTo>
                                <a:lnTo>
                                  <a:pt x="520648" y="474750"/>
                                </a:lnTo>
                                <a:lnTo>
                                  <a:pt x="477261" y="488674"/>
                                </a:lnTo>
                                <a:lnTo>
                                  <a:pt x="433873" y="494531"/>
                                </a:lnTo>
                                <a:lnTo>
                                  <a:pt x="390486" y="504040"/>
                                </a:lnTo>
                                <a:lnTo>
                                  <a:pt x="347099" y="503282"/>
                                </a:lnTo>
                                <a:lnTo>
                                  <a:pt x="303711" y="503780"/>
                                </a:lnTo>
                                <a:lnTo>
                                  <a:pt x="260324" y="503168"/>
                                </a:lnTo>
                                <a:lnTo>
                                  <a:pt x="216937" y="506490"/>
                                </a:lnTo>
                                <a:lnTo>
                                  <a:pt x="173549" y="504200"/>
                                </a:lnTo>
                                <a:lnTo>
                                  <a:pt x="130162" y="504224"/>
                                </a:lnTo>
                                <a:lnTo>
                                  <a:pt x="86775" y="504469"/>
                                </a:lnTo>
                                <a:lnTo>
                                  <a:pt x="43387" y="501839"/>
                                </a:lnTo>
                                <a:lnTo>
                                  <a:pt x="0" y="506001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FC8D62">
                              <a:alpha val="50000"/>
                            </a:srgbClr>
                          </a:solidFill>
                          <a:ln w="12700" cap="flat">
                            <a:noFill/>
                            <a:prstDash val="solid"/>
                            <a:round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GB"/>
                          </a:p>
                        </p:txBody>
                      </p:sp>
                      <p:grpSp>
                        <p:nvGrpSpPr>
                          <p:cNvPr id="7" name="Graphic 72">
                            <a:extLst>
                              <a:ext uri="{FF2B5EF4-FFF2-40B4-BE49-F238E27FC236}">
                                <a16:creationId xmlns:a16="http://schemas.microsoft.com/office/drawing/2014/main" id="{EA685411-26CE-3244-AFE7-6E260BC4347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658074" y="1939450"/>
                            <a:ext cx="1735493" cy="44450"/>
                            <a:chOff x="4658074" y="1939450"/>
                            <a:chExt cx="1735493" cy="44450"/>
                          </a:xfrm>
                        </p:grpSpPr>
                        <p:sp>
                          <p:nvSpPr>
                            <p:cNvPr id="68" name="Freeform 67">
                              <a:extLst>
                                <a:ext uri="{FF2B5EF4-FFF2-40B4-BE49-F238E27FC236}">
                                  <a16:creationId xmlns:a16="http://schemas.microsoft.com/office/drawing/2014/main" id="{00E2F538-5F23-0F44-B9E5-8FD5BD55D16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658074" y="1939450"/>
                              <a:ext cx="12700" cy="44450"/>
                            </a:xfrm>
                            <a:custGeom>
                              <a:avLst/>
                              <a:gdLst>
                                <a:gd name="connsiteX0" fmla="*/ 44 w 12700"/>
                                <a:gd name="connsiteY0" fmla="*/ 57 h 44450"/>
                                <a:gd name="connsiteX1" fmla="*/ 44 w 12700"/>
                                <a:gd name="connsiteY1" fmla="*/ 44507 h 44450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</a:cxnLst>
                              <a:rect l="l" t="t" r="r" b="b"/>
                              <a:pathLst>
                                <a:path w="12700" h="44450">
                                  <a:moveTo>
                                    <a:pt x="44" y="57"/>
                                  </a:moveTo>
                                  <a:lnTo>
                                    <a:pt x="44" y="44507"/>
                                  </a:lnTo>
                                </a:path>
                              </a:pathLst>
                            </a:custGeom>
                            <a:solidFill>
                              <a:srgbClr val="A9A9A9"/>
                            </a:solidFill>
                            <a:ln w="25400" cap="flat">
                              <a:solidFill>
                                <a:srgbClr val="A9A9A9"/>
                              </a:solidFill>
                              <a:prstDash val="solid"/>
                              <a:round/>
                            </a:ln>
                          </p:spPr>
                          <p:txBody>
                            <a:bodyPr rtlCol="0" anchor="ctr"/>
                            <a:lstStyle/>
                            <a:p>
                              <a:endParaRPr lang="en-GB"/>
                            </a:p>
                          </p:txBody>
                        </p:sp>
                        <p:sp>
                          <p:nvSpPr>
                            <p:cNvPr id="70" name="Freeform 69">
                              <a:extLst>
                                <a:ext uri="{FF2B5EF4-FFF2-40B4-BE49-F238E27FC236}">
                                  <a16:creationId xmlns:a16="http://schemas.microsoft.com/office/drawing/2014/main" id="{95DB8C7C-659F-EA4D-A973-6FB01A69D04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091948" y="1939450"/>
                              <a:ext cx="12700" cy="44450"/>
                            </a:xfrm>
                            <a:custGeom>
                              <a:avLst/>
                              <a:gdLst>
                                <a:gd name="connsiteX0" fmla="*/ 78 w 12700"/>
                                <a:gd name="connsiteY0" fmla="*/ 57 h 44450"/>
                                <a:gd name="connsiteX1" fmla="*/ 78 w 12700"/>
                                <a:gd name="connsiteY1" fmla="*/ 44507 h 44450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</a:cxnLst>
                              <a:rect l="l" t="t" r="r" b="b"/>
                              <a:pathLst>
                                <a:path w="12700" h="44450">
                                  <a:moveTo>
                                    <a:pt x="78" y="57"/>
                                  </a:moveTo>
                                  <a:lnTo>
                                    <a:pt x="78" y="44507"/>
                                  </a:lnTo>
                                </a:path>
                              </a:pathLst>
                            </a:custGeom>
                            <a:solidFill>
                              <a:srgbClr val="A9A9A9"/>
                            </a:solidFill>
                            <a:ln w="25400" cap="flat">
                              <a:solidFill>
                                <a:srgbClr val="A9A9A9"/>
                              </a:solidFill>
                              <a:prstDash val="solid"/>
                              <a:round/>
                            </a:ln>
                          </p:spPr>
                          <p:txBody>
                            <a:bodyPr rtlCol="0" anchor="ctr"/>
                            <a:lstStyle/>
                            <a:p>
                              <a:endParaRPr lang="en-GB"/>
                            </a:p>
                          </p:txBody>
                        </p:sp>
                        <p:sp>
                          <p:nvSpPr>
                            <p:cNvPr id="72" name="Freeform 71">
                              <a:extLst>
                                <a:ext uri="{FF2B5EF4-FFF2-40B4-BE49-F238E27FC236}">
                                  <a16:creationId xmlns:a16="http://schemas.microsoft.com/office/drawing/2014/main" id="{2877FDDA-BEC6-4D4E-A1A3-5BFF3F37794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525821" y="1939450"/>
                              <a:ext cx="12700" cy="44450"/>
                            </a:xfrm>
                            <a:custGeom>
                              <a:avLst/>
                              <a:gdLst>
                                <a:gd name="connsiteX0" fmla="*/ 112 w 12700"/>
                                <a:gd name="connsiteY0" fmla="*/ 57 h 44450"/>
                                <a:gd name="connsiteX1" fmla="*/ 112 w 12700"/>
                                <a:gd name="connsiteY1" fmla="*/ 44507 h 44450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</a:cxnLst>
                              <a:rect l="l" t="t" r="r" b="b"/>
                              <a:pathLst>
                                <a:path w="12700" h="44450">
                                  <a:moveTo>
                                    <a:pt x="112" y="57"/>
                                  </a:moveTo>
                                  <a:lnTo>
                                    <a:pt x="112" y="44507"/>
                                  </a:lnTo>
                                </a:path>
                              </a:pathLst>
                            </a:custGeom>
                            <a:solidFill>
                              <a:srgbClr val="A9A9A9"/>
                            </a:solidFill>
                            <a:ln w="25400" cap="flat">
                              <a:solidFill>
                                <a:srgbClr val="A9A9A9"/>
                              </a:solidFill>
                              <a:prstDash val="solid"/>
                              <a:round/>
                            </a:ln>
                          </p:spPr>
                          <p:txBody>
                            <a:bodyPr rtlCol="0" anchor="ctr"/>
                            <a:lstStyle/>
                            <a:p>
                              <a:endParaRPr lang="en-GB"/>
                            </a:p>
                          </p:txBody>
                        </p:sp>
                        <p:sp>
                          <p:nvSpPr>
                            <p:cNvPr id="74" name="Freeform 73">
                              <a:extLst>
                                <a:ext uri="{FF2B5EF4-FFF2-40B4-BE49-F238E27FC236}">
                                  <a16:creationId xmlns:a16="http://schemas.microsoft.com/office/drawing/2014/main" id="{E6D7FB96-B08C-0C44-A295-63488510D9E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959695" y="1939450"/>
                              <a:ext cx="12700" cy="44450"/>
                            </a:xfrm>
                            <a:custGeom>
                              <a:avLst/>
                              <a:gdLst>
                                <a:gd name="connsiteX0" fmla="*/ 147 w 12700"/>
                                <a:gd name="connsiteY0" fmla="*/ 57 h 44450"/>
                                <a:gd name="connsiteX1" fmla="*/ 147 w 12700"/>
                                <a:gd name="connsiteY1" fmla="*/ 44507 h 44450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</a:cxnLst>
                              <a:rect l="l" t="t" r="r" b="b"/>
                              <a:pathLst>
                                <a:path w="12700" h="44450">
                                  <a:moveTo>
                                    <a:pt x="147" y="57"/>
                                  </a:moveTo>
                                  <a:lnTo>
                                    <a:pt x="147" y="44507"/>
                                  </a:lnTo>
                                </a:path>
                              </a:pathLst>
                            </a:custGeom>
                            <a:solidFill>
                              <a:srgbClr val="A9A9A9"/>
                            </a:solidFill>
                            <a:ln w="25400" cap="flat">
                              <a:solidFill>
                                <a:srgbClr val="A9A9A9"/>
                              </a:solidFill>
                              <a:prstDash val="solid"/>
                              <a:round/>
                            </a:ln>
                          </p:spPr>
                          <p:txBody>
                            <a:bodyPr rtlCol="0" anchor="ctr"/>
                            <a:lstStyle/>
                            <a:p>
                              <a:endParaRPr lang="en-GB"/>
                            </a:p>
                          </p:txBody>
                        </p:sp>
                        <p:sp>
                          <p:nvSpPr>
                            <p:cNvPr id="77" name="Freeform 76">
                              <a:extLst>
                                <a:ext uri="{FF2B5EF4-FFF2-40B4-BE49-F238E27FC236}">
                                  <a16:creationId xmlns:a16="http://schemas.microsoft.com/office/drawing/2014/main" id="{32EBCF77-C052-994A-A20B-1C02A45B616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393568" y="1939450"/>
                              <a:ext cx="12700" cy="44450"/>
                            </a:xfrm>
                            <a:custGeom>
                              <a:avLst/>
                              <a:gdLst>
                                <a:gd name="connsiteX0" fmla="*/ 181 w 12700"/>
                                <a:gd name="connsiteY0" fmla="*/ 57 h 44450"/>
                                <a:gd name="connsiteX1" fmla="*/ 181 w 12700"/>
                                <a:gd name="connsiteY1" fmla="*/ 44507 h 44450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</a:cxnLst>
                              <a:rect l="l" t="t" r="r" b="b"/>
                              <a:pathLst>
                                <a:path w="12700" h="44450">
                                  <a:moveTo>
                                    <a:pt x="181" y="57"/>
                                  </a:moveTo>
                                  <a:lnTo>
                                    <a:pt x="181" y="44507"/>
                                  </a:lnTo>
                                </a:path>
                              </a:pathLst>
                            </a:custGeom>
                            <a:solidFill>
                              <a:srgbClr val="A9A9A9"/>
                            </a:solidFill>
                            <a:ln w="25400" cap="flat">
                              <a:solidFill>
                                <a:srgbClr val="A9A9A9"/>
                              </a:solidFill>
                              <a:prstDash val="solid"/>
                              <a:round/>
                            </a:ln>
                          </p:spPr>
                          <p:txBody>
                            <a:bodyPr rtlCol="0" anchor="ctr"/>
                            <a:lstStyle/>
                            <a:p>
                              <a:endParaRPr lang="en-GB"/>
                            </a:p>
                          </p:txBody>
                        </p:sp>
                      </p:grpSp>
                      <p:sp>
                        <p:nvSpPr>
                          <p:cNvPr id="80" name="Freeform 79">
                            <a:extLst>
                              <a:ext uri="{FF2B5EF4-FFF2-40B4-BE49-F238E27FC236}">
                                <a16:creationId xmlns:a16="http://schemas.microsoft.com/office/drawing/2014/main" id="{44E6EC62-C767-914B-99F4-B706DDFFCDA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41138" y="1492086"/>
                            <a:ext cx="2125979" cy="523229"/>
                          </a:xfrm>
                          <a:custGeom>
                            <a:avLst/>
                            <a:gdLst>
                              <a:gd name="connsiteX0" fmla="*/ 0 w 2125979"/>
                              <a:gd name="connsiteY0" fmla="*/ 441373 h 523229"/>
                              <a:gd name="connsiteX1" fmla="*/ 43387 w 2125979"/>
                              <a:gd name="connsiteY1" fmla="*/ 440604 h 523229"/>
                              <a:gd name="connsiteX2" fmla="*/ 86775 w 2125979"/>
                              <a:gd name="connsiteY2" fmla="*/ 442380 h 523229"/>
                              <a:gd name="connsiteX3" fmla="*/ 130162 w 2125979"/>
                              <a:gd name="connsiteY3" fmla="*/ 441846 h 523229"/>
                              <a:gd name="connsiteX4" fmla="*/ 173549 w 2125979"/>
                              <a:gd name="connsiteY4" fmla="*/ 441443 h 523229"/>
                              <a:gd name="connsiteX5" fmla="*/ 216937 w 2125979"/>
                              <a:gd name="connsiteY5" fmla="*/ 443475 h 523229"/>
                              <a:gd name="connsiteX6" fmla="*/ 260324 w 2125979"/>
                              <a:gd name="connsiteY6" fmla="*/ 441042 h 523229"/>
                              <a:gd name="connsiteX7" fmla="*/ 303711 w 2125979"/>
                              <a:gd name="connsiteY7" fmla="*/ 440152 h 523229"/>
                              <a:gd name="connsiteX8" fmla="*/ 347099 w 2125979"/>
                              <a:gd name="connsiteY8" fmla="*/ 440823 h 523229"/>
                              <a:gd name="connsiteX9" fmla="*/ 390486 w 2125979"/>
                              <a:gd name="connsiteY9" fmla="*/ 440407 h 523229"/>
                              <a:gd name="connsiteX10" fmla="*/ 433873 w 2125979"/>
                              <a:gd name="connsiteY10" fmla="*/ 428575 h 523229"/>
                              <a:gd name="connsiteX11" fmla="*/ 477261 w 2125979"/>
                              <a:gd name="connsiteY11" fmla="*/ 417869 h 523229"/>
                              <a:gd name="connsiteX12" fmla="*/ 520648 w 2125979"/>
                              <a:gd name="connsiteY12" fmla="*/ 403203 h 523229"/>
                              <a:gd name="connsiteX13" fmla="*/ 564036 w 2125979"/>
                              <a:gd name="connsiteY13" fmla="*/ 373692 h 523229"/>
                              <a:gd name="connsiteX14" fmla="*/ 607423 w 2125979"/>
                              <a:gd name="connsiteY14" fmla="*/ 331531 h 523229"/>
                              <a:gd name="connsiteX15" fmla="*/ 650810 w 2125979"/>
                              <a:gd name="connsiteY15" fmla="*/ 281730 h 523229"/>
                              <a:gd name="connsiteX16" fmla="*/ 694198 w 2125979"/>
                              <a:gd name="connsiteY16" fmla="*/ 227576 h 523229"/>
                              <a:gd name="connsiteX17" fmla="*/ 737585 w 2125979"/>
                              <a:gd name="connsiteY17" fmla="*/ 170982 h 523229"/>
                              <a:gd name="connsiteX18" fmla="*/ 780972 w 2125979"/>
                              <a:gd name="connsiteY18" fmla="*/ 106750 h 523229"/>
                              <a:gd name="connsiteX19" fmla="*/ 824360 w 2125979"/>
                              <a:gd name="connsiteY19" fmla="*/ 49815 h 523229"/>
                              <a:gd name="connsiteX20" fmla="*/ 867747 w 2125979"/>
                              <a:gd name="connsiteY20" fmla="*/ 23781 h 523229"/>
                              <a:gd name="connsiteX21" fmla="*/ 911134 w 2125979"/>
                              <a:gd name="connsiteY21" fmla="*/ 0 h 523229"/>
                              <a:gd name="connsiteX22" fmla="*/ 954522 w 2125979"/>
                              <a:gd name="connsiteY22" fmla="*/ 22463 h 523229"/>
                              <a:gd name="connsiteX23" fmla="*/ 997909 w 2125979"/>
                              <a:gd name="connsiteY23" fmla="*/ 39505 h 523229"/>
                              <a:gd name="connsiteX24" fmla="*/ 1041296 w 2125979"/>
                              <a:gd name="connsiteY24" fmla="*/ 118113 h 523229"/>
                              <a:gd name="connsiteX25" fmla="*/ 1084684 w 2125979"/>
                              <a:gd name="connsiteY25" fmla="*/ 188936 h 523229"/>
                              <a:gd name="connsiteX26" fmla="*/ 1128071 w 2125979"/>
                              <a:gd name="connsiteY26" fmla="*/ 274379 h 523229"/>
                              <a:gd name="connsiteX27" fmla="*/ 1171458 w 2125979"/>
                              <a:gd name="connsiteY27" fmla="*/ 374926 h 523229"/>
                              <a:gd name="connsiteX28" fmla="*/ 1214846 w 2125979"/>
                              <a:gd name="connsiteY28" fmla="*/ 419317 h 523229"/>
                              <a:gd name="connsiteX29" fmla="*/ 1258233 w 2125979"/>
                              <a:gd name="connsiteY29" fmla="*/ 481470 h 523229"/>
                              <a:gd name="connsiteX30" fmla="*/ 1301620 w 2125979"/>
                              <a:gd name="connsiteY30" fmla="*/ 504549 h 523229"/>
                              <a:gd name="connsiteX31" fmla="*/ 1345008 w 2125979"/>
                              <a:gd name="connsiteY31" fmla="*/ 523229 h 523229"/>
                              <a:gd name="connsiteX32" fmla="*/ 1388395 w 2125979"/>
                              <a:gd name="connsiteY32" fmla="*/ 513623 h 523229"/>
                              <a:gd name="connsiteX33" fmla="*/ 1431782 w 2125979"/>
                              <a:gd name="connsiteY33" fmla="*/ 498313 h 523229"/>
                              <a:gd name="connsiteX34" fmla="*/ 1475170 w 2125979"/>
                              <a:gd name="connsiteY34" fmla="*/ 482149 h 523229"/>
                              <a:gd name="connsiteX35" fmla="*/ 1518557 w 2125979"/>
                              <a:gd name="connsiteY35" fmla="*/ 465574 h 523229"/>
                              <a:gd name="connsiteX36" fmla="*/ 1561945 w 2125979"/>
                              <a:gd name="connsiteY36" fmla="*/ 448481 h 523229"/>
                              <a:gd name="connsiteX37" fmla="*/ 1605332 w 2125979"/>
                              <a:gd name="connsiteY37" fmla="*/ 436752 h 523229"/>
                              <a:gd name="connsiteX38" fmla="*/ 1648719 w 2125979"/>
                              <a:gd name="connsiteY38" fmla="*/ 427969 h 523229"/>
                              <a:gd name="connsiteX39" fmla="*/ 1692107 w 2125979"/>
                              <a:gd name="connsiteY39" fmla="*/ 430189 h 523229"/>
                              <a:gd name="connsiteX40" fmla="*/ 1735494 w 2125979"/>
                              <a:gd name="connsiteY40" fmla="*/ 434458 h 523229"/>
                              <a:gd name="connsiteX41" fmla="*/ 1778881 w 2125979"/>
                              <a:gd name="connsiteY41" fmla="*/ 431860 h 523229"/>
                              <a:gd name="connsiteX42" fmla="*/ 1822269 w 2125979"/>
                              <a:gd name="connsiteY42" fmla="*/ 437414 h 523229"/>
                              <a:gd name="connsiteX43" fmla="*/ 1865656 w 2125979"/>
                              <a:gd name="connsiteY43" fmla="*/ 441330 h 523229"/>
                              <a:gd name="connsiteX44" fmla="*/ 1909043 w 2125979"/>
                              <a:gd name="connsiteY44" fmla="*/ 441697 h 523229"/>
                              <a:gd name="connsiteX45" fmla="*/ 1952431 w 2125979"/>
                              <a:gd name="connsiteY45" fmla="*/ 439163 h 523229"/>
                              <a:gd name="connsiteX46" fmla="*/ 1995818 w 2125979"/>
                              <a:gd name="connsiteY46" fmla="*/ 440612 h 523229"/>
                              <a:gd name="connsiteX47" fmla="*/ 2039205 w 2125979"/>
                              <a:gd name="connsiteY47" fmla="*/ 440539 h 523229"/>
                              <a:gd name="connsiteX48" fmla="*/ 2082593 w 2125979"/>
                              <a:gd name="connsiteY48" fmla="*/ 440288 h 523229"/>
                              <a:gd name="connsiteX49" fmla="*/ 2125980 w 2125979"/>
                              <a:gd name="connsiteY49" fmla="*/ 441793 h 52322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  <a:cxn ang="0">
                                <a:pos x="connsiteX15" y="connsiteY15"/>
                              </a:cxn>
                              <a:cxn ang="0">
                                <a:pos x="connsiteX16" y="connsiteY16"/>
                              </a:cxn>
                              <a:cxn ang="0">
                                <a:pos x="connsiteX17" y="connsiteY17"/>
                              </a:cxn>
                              <a:cxn ang="0">
                                <a:pos x="connsiteX18" y="connsiteY18"/>
                              </a:cxn>
                              <a:cxn ang="0">
                                <a:pos x="connsiteX19" y="connsiteY19"/>
                              </a:cxn>
                              <a:cxn ang="0">
                                <a:pos x="connsiteX20" y="connsiteY20"/>
                              </a:cxn>
                              <a:cxn ang="0">
                                <a:pos x="connsiteX21" y="connsiteY21"/>
                              </a:cxn>
                              <a:cxn ang="0">
                                <a:pos x="connsiteX22" y="connsiteY22"/>
                              </a:cxn>
                              <a:cxn ang="0">
                                <a:pos x="connsiteX23" y="connsiteY23"/>
                              </a:cxn>
                              <a:cxn ang="0">
                                <a:pos x="connsiteX24" y="connsiteY24"/>
                              </a:cxn>
                              <a:cxn ang="0">
                                <a:pos x="connsiteX25" y="connsiteY25"/>
                              </a:cxn>
                              <a:cxn ang="0">
                                <a:pos x="connsiteX26" y="connsiteY26"/>
                              </a:cxn>
                              <a:cxn ang="0">
                                <a:pos x="connsiteX27" y="connsiteY27"/>
                              </a:cxn>
                              <a:cxn ang="0">
                                <a:pos x="connsiteX28" y="connsiteY28"/>
                              </a:cxn>
                              <a:cxn ang="0">
                                <a:pos x="connsiteX29" y="connsiteY29"/>
                              </a:cxn>
                              <a:cxn ang="0">
                                <a:pos x="connsiteX30" y="connsiteY30"/>
                              </a:cxn>
                              <a:cxn ang="0">
                                <a:pos x="connsiteX31" y="connsiteY31"/>
                              </a:cxn>
                              <a:cxn ang="0">
                                <a:pos x="connsiteX32" y="connsiteY32"/>
                              </a:cxn>
                              <a:cxn ang="0">
                                <a:pos x="connsiteX33" y="connsiteY33"/>
                              </a:cxn>
                              <a:cxn ang="0">
                                <a:pos x="connsiteX34" y="connsiteY34"/>
                              </a:cxn>
                              <a:cxn ang="0">
                                <a:pos x="connsiteX35" y="connsiteY35"/>
                              </a:cxn>
                              <a:cxn ang="0">
                                <a:pos x="connsiteX36" y="connsiteY36"/>
                              </a:cxn>
                              <a:cxn ang="0">
                                <a:pos x="connsiteX37" y="connsiteY37"/>
                              </a:cxn>
                              <a:cxn ang="0">
                                <a:pos x="connsiteX38" y="connsiteY38"/>
                              </a:cxn>
                              <a:cxn ang="0">
                                <a:pos x="connsiteX39" y="connsiteY39"/>
                              </a:cxn>
                              <a:cxn ang="0">
                                <a:pos x="connsiteX40" y="connsiteY40"/>
                              </a:cxn>
                              <a:cxn ang="0">
                                <a:pos x="connsiteX41" y="connsiteY41"/>
                              </a:cxn>
                              <a:cxn ang="0">
                                <a:pos x="connsiteX42" y="connsiteY42"/>
                              </a:cxn>
                              <a:cxn ang="0">
                                <a:pos x="connsiteX43" y="connsiteY43"/>
                              </a:cxn>
                              <a:cxn ang="0">
                                <a:pos x="connsiteX44" y="connsiteY44"/>
                              </a:cxn>
                              <a:cxn ang="0">
                                <a:pos x="connsiteX45" y="connsiteY45"/>
                              </a:cxn>
                              <a:cxn ang="0">
                                <a:pos x="connsiteX46" y="connsiteY46"/>
                              </a:cxn>
                              <a:cxn ang="0">
                                <a:pos x="connsiteX47" y="connsiteY47"/>
                              </a:cxn>
                              <a:cxn ang="0">
                                <a:pos x="connsiteX48" y="connsiteY48"/>
                              </a:cxn>
                              <a:cxn ang="0">
                                <a:pos x="connsiteX49" y="connsiteY49"/>
                              </a:cxn>
                            </a:cxnLst>
                            <a:rect l="l" t="t" r="r" b="b"/>
                            <a:pathLst>
                              <a:path w="2125979" h="523229">
                                <a:moveTo>
                                  <a:pt x="0" y="441373"/>
                                </a:moveTo>
                                <a:lnTo>
                                  <a:pt x="43387" y="440604"/>
                                </a:lnTo>
                                <a:lnTo>
                                  <a:pt x="86775" y="442380"/>
                                </a:lnTo>
                                <a:lnTo>
                                  <a:pt x="130162" y="441846"/>
                                </a:lnTo>
                                <a:lnTo>
                                  <a:pt x="173549" y="441443"/>
                                </a:lnTo>
                                <a:lnTo>
                                  <a:pt x="216937" y="443475"/>
                                </a:lnTo>
                                <a:lnTo>
                                  <a:pt x="260324" y="441042"/>
                                </a:lnTo>
                                <a:lnTo>
                                  <a:pt x="303711" y="440152"/>
                                </a:lnTo>
                                <a:lnTo>
                                  <a:pt x="347099" y="440823"/>
                                </a:lnTo>
                                <a:lnTo>
                                  <a:pt x="390486" y="440407"/>
                                </a:lnTo>
                                <a:lnTo>
                                  <a:pt x="433873" y="428575"/>
                                </a:lnTo>
                                <a:lnTo>
                                  <a:pt x="477261" y="417869"/>
                                </a:lnTo>
                                <a:lnTo>
                                  <a:pt x="520648" y="403203"/>
                                </a:lnTo>
                                <a:lnTo>
                                  <a:pt x="564036" y="373692"/>
                                </a:lnTo>
                                <a:lnTo>
                                  <a:pt x="607423" y="331531"/>
                                </a:lnTo>
                                <a:lnTo>
                                  <a:pt x="650810" y="281730"/>
                                </a:lnTo>
                                <a:lnTo>
                                  <a:pt x="694198" y="227576"/>
                                </a:lnTo>
                                <a:lnTo>
                                  <a:pt x="737585" y="170982"/>
                                </a:lnTo>
                                <a:lnTo>
                                  <a:pt x="780972" y="106750"/>
                                </a:lnTo>
                                <a:lnTo>
                                  <a:pt x="824360" y="49815"/>
                                </a:lnTo>
                                <a:lnTo>
                                  <a:pt x="867747" y="23781"/>
                                </a:lnTo>
                                <a:lnTo>
                                  <a:pt x="911134" y="0"/>
                                </a:lnTo>
                                <a:lnTo>
                                  <a:pt x="954522" y="22463"/>
                                </a:lnTo>
                                <a:lnTo>
                                  <a:pt x="997909" y="39505"/>
                                </a:lnTo>
                                <a:lnTo>
                                  <a:pt x="1041296" y="118113"/>
                                </a:lnTo>
                                <a:lnTo>
                                  <a:pt x="1084684" y="188936"/>
                                </a:lnTo>
                                <a:lnTo>
                                  <a:pt x="1128071" y="274379"/>
                                </a:lnTo>
                                <a:lnTo>
                                  <a:pt x="1171458" y="374926"/>
                                </a:lnTo>
                                <a:lnTo>
                                  <a:pt x="1214846" y="419317"/>
                                </a:lnTo>
                                <a:lnTo>
                                  <a:pt x="1258233" y="481470"/>
                                </a:lnTo>
                                <a:lnTo>
                                  <a:pt x="1301620" y="504549"/>
                                </a:lnTo>
                                <a:lnTo>
                                  <a:pt x="1345008" y="523229"/>
                                </a:lnTo>
                                <a:lnTo>
                                  <a:pt x="1388395" y="513623"/>
                                </a:lnTo>
                                <a:lnTo>
                                  <a:pt x="1431782" y="498313"/>
                                </a:lnTo>
                                <a:lnTo>
                                  <a:pt x="1475170" y="482149"/>
                                </a:lnTo>
                                <a:lnTo>
                                  <a:pt x="1518557" y="465574"/>
                                </a:lnTo>
                                <a:lnTo>
                                  <a:pt x="1561945" y="448481"/>
                                </a:lnTo>
                                <a:lnTo>
                                  <a:pt x="1605332" y="436752"/>
                                </a:lnTo>
                                <a:lnTo>
                                  <a:pt x="1648719" y="427969"/>
                                </a:lnTo>
                                <a:lnTo>
                                  <a:pt x="1692107" y="430189"/>
                                </a:lnTo>
                                <a:lnTo>
                                  <a:pt x="1735494" y="434458"/>
                                </a:lnTo>
                                <a:lnTo>
                                  <a:pt x="1778881" y="431860"/>
                                </a:lnTo>
                                <a:lnTo>
                                  <a:pt x="1822269" y="437414"/>
                                </a:lnTo>
                                <a:lnTo>
                                  <a:pt x="1865656" y="441330"/>
                                </a:lnTo>
                                <a:lnTo>
                                  <a:pt x="1909043" y="441697"/>
                                </a:lnTo>
                                <a:lnTo>
                                  <a:pt x="1952431" y="439163"/>
                                </a:lnTo>
                                <a:lnTo>
                                  <a:pt x="1995818" y="440612"/>
                                </a:lnTo>
                                <a:lnTo>
                                  <a:pt x="2039205" y="440539"/>
                                </a:lnTo>
                                <a:lnTo>
                                  <a:pt x="2082593" y="440288"/>
                                </a:lnTo>
                                <a:lnTo>
                                  <a:pt x="2125980" y="441793"/>
                                </a:lnTo>
                              </a:path>
                            </a:pathLst>
                          </a:custGeom>
                          <a:noFill/>
                          <a:ln w="25400" cap="sq">
                            <a:solidFill>
                              <a:srgbClr val="FC8D62"/>
                            </a:solidFill>
                            <a:prstDash val="solid"/>
                            <a:round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GB"/>
                          </a:p>
                        </p:txBody>
                      </p:sp>
                      <p:sp>
                        <p:nvSpPr>
                          <p:cNvPr id="83" name="Freeform 82">
                            <a:extLst>
                              <a:ext uri="{FF2B5EF4-FFF2-40B4-BE49-F238E27FC236}">
                                <a16:creationId xmlns:a16="http://schemas.microsoft.com/office/drawing/2014/main" id="{B424DD9D-C2B2-AB46-8537-B20A4F8433C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525821" y="1439619"/>
                            <a:ext cx="12700" cy="627610"/>
                          </a:xfrm>
                          <a:custGeom>
                            <a:avLst/>
                            <a:gdLst>
                              <a:gd name="connsiteX0" fmla="*/ 0 w 12700"/>
                              <a:gd name="connsiteY0" fmla="*/ 627611 h 627610"/>
                              <a:gd name="connsiteX1" fmla="*/ 0 w 12700"/>
                              <a:gd name="connsiteY1" fmla="*/ 0 h 62761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</a:cxnLst>
                            <a:rect l="l" t="t" r="r" b="b"/>
                            <a:pathLst>
                              <a:path w="12700" h="627610">
                                <a:moveTo>
                                  <a:pt x="0" y="627611"/>
                                </a:moveTo>
                                <a:lnTo>
                                  <a:pt x="0" y="0"/>
                                </a:lnTo>
                              </a:path>
                            </a:pathLst>
                          </a:custGeom>
                          <a:noFill/>
                          <a:ln w="25400" cap="sq">
                            <a:solidFill>
                              <a:srgbClr val="A9A9A9"/>
                            </a:solidFill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GB"/>
                          </a:p>
                        </p:txBody>
                      </p:sp>
                      <p:sp>
                        <p:nvSpPr>
                          <p:cNvPr id="98" name="Freeform 97">
                            <a:extLst>
                              <a:ext uri="{FF2B5EF4-FFF2-40B4-BE49-F238E27FC236}">
                                <a16:creationId xmlns:a16="http://schemas.microsoft.com/office/drawing/2014/main" id="{49F4FA7A-616D-0D48-B488-5089074EAAD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567117" y="1439619"/>
                            <a:ext cx="12700" cy="627610"/>
                          </a:xfrm>
                          <a:custGeom>
                            <a:avLst/>
                            <a:gdLst>
                              <a:gd name="connsiteX0" fmla="*/ 0 w 12700"/>
                              <a:gd name="connsiteY0" fmla="*/ 627611 h 627610"/>
                              <a:gd name="connsiteX1" fmla="*/ 0 w 12700"/>
                              <a:gd name="connsiteY1" fmla="*/ 0 h 62761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</a:cxnLst>
                            <a:rect l="l" t="t" r="r" b="b"/>
                            <a:pathLst>
                              <a:path w="12700" h="627610">
                                <a:moveTo>
                                  <a:pt x="0" y="627611"/>
                                </a:moveTo>
                                <a:lnTo>
                                  <a:pt x="0" y="0"/>
                                </a:lnTo>
                              </a:path>
                            </a:pathLst>
                          </a:custGeom>
                          <a:noFill/>
                          <a:ln w="12700" cap="flat">
                            <a:noFill/>
                            <a:prstDash val="solid"/>
                            <a:round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GB"/>
                          </a:p>
                        </p:txBody>
                      </p:sp>
                      <p:sp>
                        <p:nvSpPr>
                          <p:cNvPr id="99" name="Freeform 98">
                            <a:extLst>
                              <a:ext uri="{FF2B5EF4-FFF2-40B4-BE49-F238E27FC236}">
                                <a16:creationId xmlns:a16="http://schemas.microsoft.com/office/drawing/2014/main" id="{EC4B3DA3-D39A-7A4E-8649-9E13F3AC7B5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41138" y="1939450"/>
                            <a:ext cx="2125979" cy="12700"/>
                          </a:xfrm>
                          <a:custGeom>
                            <a:avLst/>
                            <a:gdLst>
                              <a:gd name="connsiteX0" fmla="*/ 0 w 2125979"/>
                              <a:gd name="connsiteY0" fmla="*/ 0 h 12700"/>
                              <a:gd name="connsiteX1" fmla="*/ 2125980 w 2125979"/>
                              <a:gd name="connsiteY1" fmla="*/ 0 h 1270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</a:cxnLst>
                            <a:rect l="l" t="t" r="r" b="b"/>
                            <a:pathLst>
                              <a:path w="2125979" h="12700">
                                <a:moveTo>
                                  <a:pt x="0" y="0"/>
                                </a:moveTo>
                                <a:lnTo>
                                  <a:pt x="2125980" y="0"/>
                                </a:lnTo>
                              </a:path>
                            </a:pathLst>
                          </a:custGeom>
                          <a:noFill/>
                          <a:ln w="25400" cap="sq">
                            <a:solidFill>
                              <a:srgbClr val="A9A9A9"/>
                            </a:solidFill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GB"/>
                          </a:p>
                        </p:txBody>
                      </p:sp>
                      <p:sp>
                        <p:nvSpPr>
                          <p:cNvPr id="100" name="Freeform 99">
                            <a:extLst>
                              <a:ext uri="{FF2B5EF4-FFF2-40B4-BE49-F238E27FC236}">
                                <a16:creationId xmlns:a16="http://schemas.microsoft.com/office/drawing/2014/main" id="{16163398-8F6D-094C-8A14-978AA1B38D1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41138" y="1439619"/>
                            <a:ext cx="2125979" cy="12700"/>
                          </a:xfrm>
                          <a:custGeom>
                            <a:avLst/>
                            <a:gdLst>
                              <a:gd name="connsiteX0" fmla="*/ 0 w 2125979"/>
                              <a:gd name="connsiteY0" fmla="*/ 0 h 12700"/>
                              <a:gd name="connsiteX1" fmla="*/ 2125980 w 2125979"/>
                              <a:gd name="connsiteY1" fmla="*/ 0 h 1270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</a:cxnLst>
                            <a:rect l="l" t="t" r="r" b="b"/>
                            <a:pathLst>
                              <a:path w="2125979" h="12700">
                                <a:moveTo>
                                  <a:pt x="0" y="0"/>
                                </a:moveTo>
                                <a:lnTo>
                                  <a:pt x="2125980" y="0"/>
                                </a:lnTo>
                              </a:path>
                            </a:pathLst>
                          </a:custGeom>
                          <a:noFill/>
                          <a:ln w="12700" cap="flat">
                            <a:noFill/>
                            <a:prstDash val="solid"/>
                            <a:round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GB"/>
                          </a:p>
                        </p:txBody>
                      </p:sp>
                    </p:grpSp>
                    <p:grpSp>
                      <p:nvGrpSpPr>
                        <p:cNvPr id="101" name="Graphic 72">
                          <a:extLst>
                            <a:ext uri="{FF2B5EF4-FFF2-40B4-BE49-F238E27FC236}">
                              <a16:creationId xmlns:a16="http://schemas.microsoft.com/office/drawing/2014/main" id="{252E7F5A-F818-D143-B676-3F79A60200E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441138" y="2192752"/>
                          <a:ext cx="2125979" cy="627610"/>
                          <a:chOff x="4441138" y="2192752"/>
                          <a:chExt cx="2125979" cy="627610"/>
                        </a:xfrm>
                      </p:grpSpPr>
                      <p:sp>
                        <p:nvSpPr>
                          <p:cNvPr id="102" name="Freeform 101">
                            <a:extLst>
                              <a:ext uri="{FF2B5EF4-FFF2-40B4-BE49-F238E27FC236}">
                                <a16:creationId xmlns:a16="http://schemas.microsoft.com/office/drawing/2014/main" id="{463E9E6E-F4ED-5043-8922-DACF4CAF214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41138" y="2192752"/>
                            <a:ext cx="2125979" cy="627610"/>
                          </a:xfrm>
                          <a:custGeom>
                            <a:avLst/>
                            <a:gdLst>
                              <a:gd name="connsiteX0" fmla="*/ 0 w 2125979"/>
                              <a:gd name="connsiteY0" fmla="*/ 627611 h 627610"/>
                              <a:gd name="connsiteX1" fmla="*/ 2125980 w 2125979"/>
                              <a:gd name="connsiteY1" fmla="*/ 627611 h 627610"/>
                              <a:gd name="connsiteX2" fmla="*/ 2125980 w 2125979"/>
                              <a:gd name="connsiteY2" fmla="*/ 0 h 627610"/>
                              <a:gd name="connsiteX3" fmla="*/ 0 w 2125979"/>
                              <a:gd name="connsiteY3" fmla="*/ 0 h 62761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</a:cxnLst>
                            <a:rect l="l" t="t" r="r" b="b"/>
                            <a:pathLst>
                              <a:path w="2125979" h="627610">
                                <a:moveTo>
                                  <a:pt x="0" y="627611"/>
                                </a:moveTo>
                                <a:lnTo>
                                  <a:pt x="2125980" y="627611"/>
                                </a:lnTo>
                                <a:lnTo>
                                  <a:pt x="2125980" y="0"/>
                                </a:lnTo>
                                <a:lnTo>
                                  <a:pt x="0" y="0"/>
                                </a:lnTo>
                                <a:close/>
                              </a:path>
                            </a:pathLst>
                          </a:custGeom>
                          <a:noFill/>
                          <a:ln w="12700" cap="flat">
                            <a:noFill/>
                            <a:prstDash val="solid"/>
                            <a:round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GB"/>
                          </a:p>
                        </p:txBody>
                      </p:sp>
                      <p:sp>
                        <p:nvSpPr>
                          <p:cNvPr id="103" name="Freeform 102">
                            <a:extLst>
                              <a:ext uri="{FF2B5EF4-FFF2-40B4-BE49-F238E27FC236}">
                                <a16:creationId xmlns:a16="http://schemas.microsoft.com/office/drawing/2014/main" id="{B772B5B4-4A92-C043-A3D3-DB209F81705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41138" y="2192752"/>
                            <a:ext cx="2125979" cy="627610"/>
                          </a:xfrm>
                          <a:custGeom>
                            <a:avLst/>
                            <a:gdLst>
                              <a:gd name="connsiteX0" fmla="*/ 0 w 2125979"/>
                              <a:gd name="connsiteY0" fmla="*/ 537125 h 627610"/>
                              <a:gd name="connsiteX1" fmla="*/ 0 w 2125979"/>
                              <a:gd name="connsiteY1" fmla="*/ 535728 h 627610"/>
                              <a:gd name="connsiteX2" fmla="*/ 43387 w 2125979"/>
                              <a:gd name="connsiteY2" fmla="*/ 540830 h 627610"/>
                              <a:gd name="connsiteX3" fmla="*/ 86775 w 2125979"/>
                              <a:gd name="connsiteY3" fmla="*/ 544818 h 627610"/>
                              <a:gd name="connsiteX4" fmla="*/ 130162 w 2125979"/>
                              <a:gd name="connsiteY4" fmla="*/ 547960 h 627610"/>
                              <a:gd name="connsiteX5" fmla="*/ 173549 w 2125979"/>
                              <a:gd name="connsiteY5" fmla="*/ 551006 h 627610"/>
                              <a:gd name="connsiteX6" fmla="*/ 216937 w 2125979"/>
                              <a:gd name="connsiteY6" fmla="*/ 555082 h 627610"/>
                              <a:gd name="connsiteX7" fmla="*/ 260324 w 2125979"/>
                              <a:gd name="connsiteY7" fmla="*/ 560772 h 627610"/>
                              <a:gd name="connsiteX8" fmla="*/ 303711 w 2125979"/>
                              <a:gd name="connsiteY8" fmla="*/ 565863 h 627610"/>
                              <a:gd name="connsiteX9" fmla="*/ 347099 w 2125979"/>
                              <a:gd name="connsiteY9" fmla="*/ 567891 h 627610"/>
                              <a:gd name="connsiteX10" fmla="*/ 390486 w 2125979"/>
                              <a:gd name="connsiteY10" fmla="*/ 564854 h 627610"/>
                              <a:gd name="connsiteX11" fmla="*/ 433873 w 2125979"/>
                              <a:gd name="connsiteY11" fmla="*/ 555157 h 627610"/>
                              <a:gd name="connsiteX12" fmla="*/ 477261 w 2125979"/>
                              <a:gd name="connsiteY12" fmla="*/ 537618 h 627610"/>
                              <a:gd name="connsiteX13" fmla="*/ 520648 w 2125979"/>
                              <a:gd name="connsiteY13" fmla="*/ 511576 h 627610"/>
                              <a:gd name="connsiteX14" fmla="*/ 564036 w 2125979"/>
                              <a:gd name="connsiteY14" fmla="*/ 477017 h 627610"/>
                              <a:gd name="connsiteX15" fmla="*/ 607423 w 2125979"/>
                              <a:gd name="connsiteY15" fmla="*/ 434501 h 627610"/>
                              <a:gd name="connsiteX16" fmla="*/ 650810 w 2125979"/>
                              <a:gd name="connsiteY16" fmla="*/ 385090 h 627610"/>
                              <a:gd name="connsiteX17" fmla="*/ 694198 w 2125979"/>
                              <a:gd name="connsiteY17" fmla="*/ 330318 h 627610"/>
                              <a:gd name="connsiteX18" fmla="*/ 737585 w 2125979"/>
                              <a:gd name="connsiteY18" fmla="*/ 272148 h 627610"/>
                              <a:gd name="connsiteX19" fmla="*/ 780972 w 2125979"/>
                              <a:gd name="connsiteY19" fmla="*/ 212934 h 627610"/>
                              <a:gd name="connsiteX20" fmla="*/ 824360 w 2125979"/>
                              <a:gd name="connsiteY20" fmla="*/ 155358 h 627610"/>
                              <a:gd name="connsiteX21" fmla="*/ 867747 w 2125979"/>
                              <a:gd name="connsiteY21" fmla="*/ 102363 h 627610"/>
                              <a:gd name="connsiteX22" fmla="*/ 911134 w 2125979"/>
                              <a:gd name="connsiteY22" fmla="*/ 57080 h 627610"/>
                              <a:gd name="connsiteX23" fmla="*/ 954522 w 2125979"/>
                              <a:gd name="connsiteY23" fmla="*/ 22749 h 627610"/>
                              <a:gd name="connsiteX24" fmla="*/ 997909 w 2125979"/>
                              <a:gd name="connsiteY24" fmla="*/ 2645 h 627610"/>
                              <a:gd name="connsiteX25" fmla="*/ 1041296 w 2125979"/>
                              <a:gd name="connsiteY25" fmla="*/ 0 h 627610"/>
                              <a:gd name="connsiteX26" fmla="*/ 1084684 w 2125979"/>
                              <a:gd name="connsiteY26" fmla="*/ 12076 h 627610"/>
                              <a:gd name="connsiteX27" fmla="*/ 1128071 w 2125979"/>
                              <a:gd name="connsiteY27" fmla="*/ 57816 h 627610"/>
                              <a:gd name="connsiteX28" fmla="*/ 1171458 w 2125979"/>
                              <a:gd name="connsiteY28" fmla="*/ 114789 h 627610"/>
                              <a:gd name="connsiteX29" fmla="*/ 1214846 w 2125979"/>
                              <a:gd name="connsiteY29" fmla="*/ 182754 h 627610"/>
                              <a:gd name="connsiteX30" fmla="*/ 1258233 w 2125979"/>
                              <a:gd name="connsiteY30" fmla="*/ 256125 h 627610"/>
                              <a:gd name="connsiteX31" fmla="*/ 1301620 w 2125979"/>
                              <a:gd name="connsiteY31" fmla="*/ 329999 h 627610"/>
                              <a:gd name="connsiteX32" fmla="*/ 1345008 w 2125979"/>
                              <a:gd name="connsiteY32" fmla="*/ 400257 h 627610"/>
                              <a:gd name="connsiteX33" fmla="*/ 1388395 w 2125979"/>
                              <a:gd name="connsiteY33" fmla="*/ 463619 h 627610"/>
                              <a:gd name="connsiteX34" fmla="*/ 1431782 w 2125979"/>
                              <a:gd name="connsiteY34" fmla="*/ 517656 h 627610"/>
                              <a:gd name="connsiteX35" fmla="*/ 1475170 w 2125979"/>
                              <a:gd name="connsiteY35" fmla="*/ 560781 h 627610"/>
                              <a:gd name="connsiteX36" fmla="*/ 1518557 w 2125979"/>
                              <a:gd name="connsiteY36" fmla="*/ 592245 h 627610"/>
                              <a:gd name="connsiteX37" fmla="*/ 1561945 w 2125979"/>
                              <a:gd name="connsiteY37" fmla="*/ 612146 h 627610"/>
                              <a:gd name="connsiteX38" fmla="*/ 1605332 w 2125979"/>
                              <a:gd name="connsiteY38" fmla="*/ 621311 h 627610"/>
                              <a:gd name="connsiteX39" fmla="*/ 1648719 w 2125979"/>
                              <a:gd name="connsiteY39" fmla="*/ 621087 h 627610"/>
                              <a:gd name="connsiteX40" fmla="*/ 1692107 w 2125979"/>
                              <a:gd name="connsiteY40" fmla="*/ 613175 h 627610"/>
                              <a:gd name="connsiteX41" fmla="*/ 1735494 w 2125979"/>
                              <a:gd name="connsiteY41" fmla="*/ 599522 h 627610"/>
                              <a:gd name="connsiteX42" fmla="*/ 1778881 w 2125979"/>
                              <a:gd name="connsiteY42" fmla="*/ 582239 h 627610"/>
                              <a:gd name="connsiteX43" fmla="*/ 1822269 w 2125979"/>
                              <a:gd name="connsiteY43" fmla="*/ 563516 h 627610"/>
                              <a:gd name="connsiteX44" fmla="*/ 1865656 w 2125979"/>
                              <a:gd name="connsiteY44" fmla="*/ 545559 h 627610"/>
                              <a:gd name="connsiteX45" fmla="*/ 1909043 w 2125979"/>
                              <a:gd name="connsiteY45" fmla="*/ 530533 h 627610"/>
                              <a:gd name="connsiteX46" fmla="*/ 1952431 w 2125979"/>
                              <a:gd name="connsiteY46" fmla="*/ 520600 h 627610"/>
                              <a:gd name="connsiteX47" fmla="*/ 1995818 w 2125979"/>
                              <a:gd name="connsiteY47" fmla="*/ 517256 h 627610"/>
                              <a:gd name="connsiteX48" fmla="*/ 2039205 w 2125979"/>
                              <a:gd name="connsiteY48" fmla="*/ 519009 h 627610"/>
                              <a:gd name="connsiteX49" fmla="*/ 2082593 w 2125979"/>
                              <a:gd name="connsiteY49" fmla="*/ 523767 h 627610"/>
                              <a:gd name="connsiteX50" fmla="*/ 2125980 w 2125979"/>
                              <a:gd name="connsiteY50" fmla="*/ 529775 h 627610"/>
                              <a:gd name="connsiteX51" fmla="*/ 2125980 w 2125979"/>
                              <a:gd name="connsiteY51" fmla="*/ 531421 h 627610"/>
                              <a:gd name="connsiteX52" fmla="*/ 2125980 w 2125979"/>
                              <a:gd name="connsiteY52" fmla="*/ 531421 h 627610"/>
                              <a:gd name="connsiteX53" fmla="*/ 2082593 w 2125979"/>
                              <a:gd name="connsiteY53" fmla="*/ 525638 h 627610"/>
                              <a:gd name="connsiteX54" fmla="*/ 2039205 w 2125979"/>
                              <a:gd name="connsiteY54" fmla="*/ 521031 h 627610"/>
                              <a:gd name="connsiteX55" fmla="*/ 1995818 w 2125979"/>
                              <a:gd name="connsiteY55" fmla="*/ 519339 h 627610"/>
                              <a:gd name="connsiteX56" fmla="*/ 1952431 w 2125979"/>
                              <a:gd name="connsiteY56" fmla="*/ 522738 h 627610"/>
                              <a:gd name="connsiteX57" fmla="*/ 1909043 w 2125979"/>
                              <a:gd name="connsiteY57" fmla="*/ 532971 h 627610"/>
                              <a:gd name="connsiteX58" fmla="*/ 1865656 w 2125979"/>
                              <a:gd name="connsiteY58" fmla="*/ 548702 h 627610"/>
                              <a:gd name="connsiteX59" fmla="*/ 1822269 w 2125979"/>
                              <a:gd name="connsiteY59" fmla="*/ 567595 h 627610"/>
                              <a:gd name="connsiteX60" fmla="*/ 1778881 w 2125979"/>
                              <a:gd name="connsiteY60" fmla="*/ 587248 h 627610"/>
                              <a:gd name="connsiteX61" fmla="*/ 1735494 w 2125979"/>
                              <a:gd name="connsiteY61" fmla="*/ 605285 h 627610"/>
                              <a:gd name="connsiteX62" fmla="*/ 1692107 w 2125979"/>
                              <a:gd name="connsiteY62" fmla="*/ 619409 h 627610"/>
                              <a:gd name="connsiteX63" fmla="*/ 1648719 w 2125979"/>
                              <a:gd name="connsiteY63" fmla="*/ 627480 h 627610"/>
                              <a:gd name="connsiteX64" fmla="*/ 1605332 w 2125979"/>
                              <a:gd name="connsiteY64" fmla="*/ 627611 h 627610"/>
                              <a:gd name="connsiteX65" fmla="*/ 1561945 w 2125979"/>
                              <a:gd name="connsiteY65" fmla="*/ 618282 h 627610"/>
                              <a:gd name="connsiteX66" fmla="*/ 1518557 w 2125979"/>
                              <a:gd name="connsiteY66" fmla="*/ 598459 h 627610"/>
                              <a:gd name="connsiteX67" fmla="*/ 1475170 w 2125979"/>
                              <a:gd name="connsiteY67" fmla="*/ 567640 h 627610"/>
                              <a:gd name="connsiteX68" fmla="*/ 1431782 w 2125979"/>
                              <a:gd name="connsiteY68" fmla="*/ 525857 h 627610"/>
                              <a:gd name="connsiteX69" fmla="*/ 1388395 w 2125979"/>
                              <a:gd name="connsiteY69" fmla="*/ 473736 h 627610"/>
                              <a:gd name="connsiteX70" fmla="*/ 1345008 w 2125979"/>
                              <a:gd name="connsiteY70" fmla="*/ 412650 h 627610"/>
                              <a:gd name="connsiteX71" fmla="*/ 1301620 w 2125979"/>
                              <a:gd name="connsiteY71" fmla="*/ 344824 h 627610"/>
                              <a:gd name="connsiteX72" fmla="*/ 1258233 w 2125979"/>
                              <a:gd name="connsiteY72" fmla="*/ 273364 h 627610"/>
                              <a:gd name="connsiteX73" fmla="*/ 1214846 w 2125979"/>
                              <a:gd name="connsiteY73" fmla="*/ 202244 h 627610"/>
                              <a:gd name="connsiteX74" fmla="*/ 1171458 w 2125979"/>
                              <a:gd name="connsiteY74" fmla="*/ 136241 h 627610"/>
                              <a:gd name="connsiteX75" fmla="*/ 1128071 w 2125979"/>
                              <a:gd name="connsiteY75" fmla="*/ 80828 h 627610"/>
                              <a:gd name="connsiteX76" fmla="*/ 1084684 w 2125979"/>
                              <a:gd name="connsiteY76" fmla="*/ 36155 h 627610"/>
                              <a:gd name="connsiteX77" fmla="*/ 1041296 w 2125979"/>
                              <a:gd name="connsiteY77" fmla="*/ 24593 h 627610"/>
                              <a:gd name="connsiteX78" fmla="*/ 997909 w 2125979"/>
                              <a:gd name="connsiteY78" fmla="*/ 27170 h 627610"/>
                              <a:gd name="connsiteX79" fmla="*/ 954522 w 2125979"/>
                              <a:gd name="connsiteY79" fmla="*/ 46639 h 627610"/>
                              <a:gd name="connsiteX80" fmla="*/ 911134 w 2125979"/>
                              <a:gd name="connsiteY80" fmla="*/ 79803 h 627610"/>
                              <a:gd name="connsiteX81" fmla="*/ 867747 w 2125979"/>
                              <a:gd name="connsiteY81" fmla="*/ 123448 h 627610"/>
                              <a:gd name="connsiteX82" fmla="*/ 824360 w 2125979"/>
                              <a:gd name="connsiteY82" fmla="*/ 174412 h 627610"/>
                              <a:gd name="connsiteX83" fmla="*/ 780972 w 2125979"/>
                              <a:gd name="connsiteY83" fmla="*/ 229662 h 627610"/>
                              <a:gd name="connsiteX84" fmla="*/ 737585 w 2125979"/>
                              <a:gd name="connsiteY84" fmla="*/ 286367 h 627610"/>
                              <a:gd name="connsiteX85" fmla="*/ 694198 w 2125979"/>
                              <a:gd name="connsiteY85" fmla="*/ 341962 h 627610"/>
                              <a:gd name="connsiteX86" fmla="*/ 650810 w 2125979"/>
                              <a:gd name="connsiteY86" fmla="*/ 394220 h 627610"/>
                              <a:gd name="connsiteX87" fmla="*/ 607423 w 2125979"/>
                              <a:gd name="connsiteY87" fmla="*/ 441301 h 627610"/>
                              <a:gd name="connsiteX88" fmla="*/ 564036 w 2125979"/>
                              <a:gd name="connsiteY88" fmla="*/ 481803 h 627610"/>
                              <a:gd name="connsiteX89" fmla="*/ 520648 w 2125979"/>
                              <a:gd name="connsiteY89" fmla="*/ 514792 h 627610"/>
                              <a:gd name="connsiteX90" fmla="*/ 477261 w 2125979"/>
                              <a:gd name="connsiteY90" fmla="*/ 539821 h 627610"/>
                              <a:gd name="connsiteX91" fmla="*/ 433873 w 2125979"/>
                              <a:gd name="connsiteY91" fmla="*/ 556889 h 627610"/>
                              <a:gd name="connsiteX92" fmla="*/ 390486 w 2125979"/>
                              <a:gd name="connsiteY92" fmla="*/ 566392 h 627610"/>
                              <a:gd name="connsiteX93" fmla="*/ 347099 w 2125979"/>
                              <a:gd name="connsiteY93" fmla="*/ 569250 h 627610"/>
                              <a:gd name="connsiteX94" fmla="*/ 303711 w 2125979"/>
                              <a:gd name="connsiteY94" fmla="*/ 566993 h 627610"/>
                              <a:gd name="connsiteX95" fmla="*/ 260324 w 2125979"/>
                              <a:gd name="connsiteY95" fmla="*/ 561732 h 627610"/>
                              <a:gd name="connsiteX96" fmla="*/ 216937 w 2125979"/>
                              <a:gd name="connsiteY96" fmla="*/ 556037 h 627610"/>
                              <a:gd name="connsiteX97" fmla="*/ 173549 w 2125979"/>
                              <a:gd name="connsiteY97" fmla="*/ 552009 h 627610"/>
                              <a:gd name="connsiteX98" fmla="*/ 130162 w 2125979"/>
                              <a:gd name="connsiteY98" fmla="*/ 548986 h 627610"/>
                              <a:gd name="connsiteX99" fmla="*/ 86775 w 2125979"/>
                              <a:gd name="connsiteY99" fmla="*/ 545885 h 627610"/>
                              <a:gd name="connsiteX100" fmla="*/ 43387 w 2125979"/>
                              <a:gd name="connsiteY100" fmla="*/ 542018 h 627610"/>
                              <a:gd name="connsiteX101" fmla="*/ 0 w 2125979"/>
                              <a:gd name="connsiteY101" fmla="*/ 537125 h 62761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  <a:cxn ang="0">
                                <a:pos x="connsiteX15" y="connsiteY15"/>
                              </a:cxn>
                              <a:cxn ang="0">
                                <a:pos x="connsiteX16" y="connsiteY16"/>
                              </a:cxn>
                              <a:cxn ang="0">
                                <a:pos x="connsiteX17" y="connsiteY17"/>
                              </a:cxn>
                              <a:cxn ang="0">
                                <a:pos x="connsiteX18" y="connsiteY18"/>
                              </a:cxn>
                              <a:cxn ang="0">
                                <a:pos x="connsiteX19" y="connsiteY19"/>
                              </a:cxn>
                              <a:cxn ang="0">
                                <a:pos x="connsiteX20" y="connsiteY20"/>
                              </a:cxn>
                              <a:cxn ang="0">
                                <a:pos x="connsiteX21" y="connsiteY21"/>
                              </a:cxn>
                              <a:cxn ang="0">
                                <a:pos x="connsiteX22" y="connsiteY22"/>
                              </a:cxn>
                              <a:cxn ang="0">
                                <a:pos x="connsiteX23" y="connsiteY23"/>
                              </a:cxn>
                              <a:cxn ang="0">
                                <a:pos x="connsiteX24" y="connsiteY24"/>
                              </a:cxn>
                              <a:cxn ang="0">
                                <a:pos x="connsiteX25" y="connsiteY25"/>
                              </a:cxn>
                              <a:cxn ang="0">
                                <a:pos x="connsiteX26" y="connsiteY26"/>
                              </a:cxn>
                              <a:cxn ang="0">
                                <a:pos x="connsiteX27" y="connsiteY27"/>
                              </a:cxn>
                              <a:cxn ang="0">
                                <a:pos x="connsiteX28" y="connsiteY28"/>
                              </a:cxn>
                              <a:cxn ang="0">
                                <a:pos x="connsiteX29" y="connsiteY29"/>
                              </a:cxn>
                              <a:cxn ang="0">
                                <a:pos x="connsiteX30" y="connsiteY30"/>
                              </a:cxn>
                              <a:cxn ang="0">
                                <a:pos x="connsiteX31" y="connsiteY31"/>
                              </a:cxn>
                              <a:cxn ang="0">
                                <a:pos x="connsiteX32" y="connsiteY32"/>
                              </a:cxn>
                              <a:cxn ang="0">
                                <a:pos x="connsiteX33" y="connsiteY33"/>
                              </a:cxn>
                              <a:cxn ang="0">
                                <a:pos x="connsiteX34" y="connsiteY34"/>
                              </a:cxn>
                              <a:cxn ang="0">
                                <a:pos x="connsiteX35" y="connsiteY35"/>
                              </a:cxn>
                              <a:cxn ang="0">
                                <a:pos x="connsiteX36" y="connsiteY36"/>
                              </a:cxn>
                              <a:cxn ang="0">
                                <a:pos x="connsiteX37" y="connsiteY37"/>
                              </a:cxn>
                              <a:cxn ang="0">
                                <a:pos x="connsiteX38" y="connsiteY38"/>
                              </a:cxn>
                              <a:cxn ang="0">
                                <a:pos x="connsiteX39" y="connsiteY39"/>
                              </a:cxn>
                              <a:cxn ang="0">
                                <a:pos x="connsiteX40" y="connsiteY40"/>
                              </a:cxn>
                              <a:cxn ang="0">
                                <a:pos x="connsiteX41" y="connsiteY41"/>
                              </a:cxn>
                              <a:cxn ang="0">
                                <a:pos x="connsiteX42" y="connsiteY42"/>
                              </a:cxn>
                              <a:cxn ang="0">
                                <a:pos x="connsiteX43" y="connsiteY43"/>
                              </a:cxn>
                              <a:cxn ang="0">
                                <a:pos x="connsiteX44" y="connsiteY44"/>
                              </a:cxn>
                              <a:cxn ang="0">
                                <a:pos x="connsiteX45" y="connsiteY45"/>
                              </a:cxn>
                              <a:cxn ang="0">
                                <a:pos x="connsiteX46" y="connsiteY46"/>
                              </a:cxn>
                              <a:cxn ang="0">
                                <a:pos x="connsiteX47" y="connsiteY47"/>
                              </a:cxn>
                              <a:cxn ang="0">
                                <a:pos x="connsiteX48" y="connsiteY48"/>
                              </a:cxn>
                              <a:cxn ang="0">
                                <a:pos x="connsiteX49" y="connsiteY49"/>
                              </a:cxn>
                              <a:cxn ang="0">
                                <a:pos x="connsiteX50" y="connsiteY50"/>
                              </a:cxn>
                              <a:cxn ang="0">
                                <a:pos x="connsiteX51" y="connsiteY51"/>
                              </a:cxn>
                              <a:cxn ang="0">
                                <a:pos x="connsiteX52" y="connsiteY52"/>
                              </a:cxn>
                              <a:cxn ang="0">
                                <a:pos x="connsiteX53" y="connsiteY53"/>
                              </a:cxn>
                              <a:cxn ang="0">
                                <a:pos x="connsiteX54" y="connsiteY54"/>
                              </a:cxn>
                              <a:cxn ang="0">
                                <a:pos x="connsiteX55" y="connsiteY55"/>
                              </a:cxn>
                              <a:cxn ang="0">
                                <a:pos x="connsiteX56" y="connsiteY56"/>
                              </a:cxn>
                              <a:cxn ang="0">
                                <a:pos x="connsiteX57" y="connsiteY57"/>
                              </a:cxn>
                              <a:cxn ang="0">
                                <a:pos x="connsiteX58" y="connsiteY58"/>
                              </a:cxn>
                              <a:cxn ang="0">
                                <a:pos x="connsiteX59" y="connsiteY59"/>
                              </a:cxn>
                              <a:cxn ang="0">
                                <a:pos x="connsiteX60" y="connsiteY60"/>
                              </a:cxn>
                              <a:cxn ang="0">
                                <a:pos x="connsiteX61" y="connsiteY61"/>
                              </a:cxn>
                              <a:cxn ang="0">
                                <a:pos x="connsiteX62" y="connsiteY62"/>
                              </a:cxn>
                              <a:cxn ang="0">
                                <a:pos x="connsiteX63" y="connsiteY63"/>
                              </a:cxn>
                              <a:cxn ang="0">
                                <a:pos x="connsiteX64" y="connsiteY64"/>
                              </a:cxn>
                              <a:cxn ang="0">
                                <a:pos x="connsiteX65" y="connsiteY65"/>
                              </a:cxn>
                              <a:cxn ang="0">
                                <a:pos x="connsiteX66" y="connsiteY66"/>
                              </a:cxn>
                              <a:cxn ang="0">
                                <a:pos x="connsiteX67" y="connsiteY67"/>
                              </a:cxn>
                              <a:cxn ang="0">
                                <a:pos x="connsiteX68" y="connsiteY68"/>
                              </a:cxn>
                              <a:cxn ang="0">
                                <a:pos x="connsiteX69" y="connsiteY69"/>
                              </a:cxn>
                              <a:cxn ang="0">
                                <a:pos x="connsiteX70" y="connsiteY70"/>
                              </a:cxn>
                              <a:cxn ang="0">
                                <a:pos x="connsiteX71" y="connsiteY71"/>
                              </a:cxn>
                              <a:cxn ang="0">
                                <a:pos x="connsiteX72" y="connsiteY72"/>
                              </a:cxn>
                              <a:cxn ang="0">
                                <a:pos x="connsiteX73" y="connsiteY73"/>
                              </a:cxn>
                              <a:cxn ang="0">
                                <a:pos x="connsiteX74" y="connsiteY74"/>
                              </a:cxn>
                              <a:cxn ang="0">
                                <a:pos x="connsiteX75" y="connsiteY75"/>
                              </a:cxn>
                              <a:cxn ang="0">
                                <a:pos x="connsiteX76" y="connsiteY76"/>
                              </a:cxn>
                              <a:cxn ang="0">
                                <a:pos x="connsiteX77" y="connsiteY77"/>
                              </a:cxn>
                              <a:cxn ang="0">
                                <a:pos x="connsiteX78" y="connsiteY78"/>
                              </a:cxn>
                              <a:cxn ang="0">
                                <a:pos x="connsiteX79" y="connsiteY79"/>
                              </a:cxn>
                              <a:cxn ang="0">
                                <a:pos x="connsiteX80" y="connsiteY80"/>
                              </a:cxn>
                              <a:cxn ang="0">
                                <a:pos x="connsiteX81" y="connsiteY81"/>
                              </a:cxn>
                              <a:cxn ang="0">
                                <a:pos x="connsiteX82" y="connsiteY82"/>
                              </a:cxn>
                              <a:cxn ang="0">
                                <a:pos x="connsiteX83" y="connsiteY83"/>
                              </a:cxn>
                              <a:cxn ang="0">
                                <a:pos x="connsiteX84" y="connsiteY84"/>
                              </a:cxn>
                              <a:cxn ang="0">
                                <a:pos x="connsiteX85" y="connsiteY85"/>
                              </a:cxn>
                              <a:cxn ang="0">
                                <a:pos x="connsiteX86" y="connsiteY86"/>
                              </a:cxn>
                              <a:cxn ang="0">
                                <a:pos x="connsiteX87" y="connsiteY87"/>
                              </a:cxn>
                              <a:cxn ang="0">
                                <a:pos x="connsiteX88" y="connsiteY88"/>
                              </a:cxn>
                              <a:cxn ang="0">
                                <a:pos x="connsiteX89" y="connsiteY89"/>
                              </a:cxn>
                              <a:cxn ang="0">
                                <a:pos x="connsiteX90" y="connsiteY90"/>
                              </a:cxn>
                              <a:cxn ang="0">
                                <a:pos x="connsiteX91" y="connsiteY91"/>
                              </a:cxn>
                              <a:cxn ang="0">
                                <a:pos x="connsiteX92" y="connsiteY92"/>
                              </a:cxn>
                              <a:cxn ang="0">
                                <a:pos x="connsiteX93" y="connsiteY93"/>
                              </a:cxn>
                              <a:cxn ang="0">
                                <a:pos x="connsiteX94" y="connsiteY94"/>
                              </a:cxn>
                              <a:cxn ang="0">
                                <a:pos x="connsiteX95" y="connsiteY95"/>
                              </a:cxn>
                              <a:cxn ang="0">
                                <a:pos x="connsiteX96" y="connsiteY96"/>
                              </a:cxn>
                              <a:cxn ang="0">
                                <a:pos x="connsiteX97" y="connsiteY97"/>
                              </a:cxn>
                              <a:cxn ang="0">
                                <a:pos x="connsiteX98" y="connsiteY98"/>
                              </a:cxn>
                              <a:cxn ang="0">
                                <a:pos x="connsiteX99" y="connsiteY99"/>
                              </a:cxn>
                              <a:cxn ang="0">
                                <a:pos x="connsiteX100" y="connsiteY100"/>
                              </a:cxn>
                              <a:cxn ang="0">
                                <a:pos x="connsiteX101" y="connsiteY101"/>
                              </a:cxn>
                            </a:cxnLst>
                            <a:rect l="l" t="t" r="r" b="b"/>
                            <a:pathLst>
                              <a:path w="2125979" h="627610">
                                <a:moveTo>
                                  <a:pt x="0" y="537125"/>
                                </a:moveTo>
                                <a:lnTo>
                                  <a:pt x="0" y="535728"/>
                                </a:lnTo>
                                <a:lnTo>
                                  <a:pt x="43387" y="540830"/>
                                </a:lnTo>
                                <a:lnTo>
                                  <a:pt x="86775" y="544818"/>
                                </a:lnTo>
                                <a:lnTo>
                                  <a:pt x="130162" y="547960"/>
                                </a:lnTo>
                                <a:lnTo>
                                  <a:pt x="173549" y="551006"/>
                                </a:lnTo>
                                <a:lnTo>
                                  <a:pt x="216937" y="555082"/>
                                </a:lnTo>
                                <a:lnTo>
                                  <a:pt x="260324" y="560772"/>
                                </a:lnTo>
                                <a:lnTo>
                                  <a:pt x="303711" y="565863"/>
                                </a:lnTo>
                                <a:lnTo>
                                  <a:pt x="347099" y="567891"/>
                                </a:lnTo>
                                <a:lnTo>
                                  <a:pt x="390486" y="564854"/>
                                </a:lnTo>
                                <a:lnTo>
                                  <a:pt x="433873" y="555157"/>
                                </a:lnTo>
                                <a:lnTo>
                                  <a:pt x="477261" y="537618"/>
                                </a:lnTo>
                                <a:lnTo>
                                  <a:pt x="520648" y="511576"/>
                                </a:lnTo>
                                <a:lnTo>
                                  <a:pt x="564036" y="477017"/>
                                </a:lnTo>
                                <a:lnTo>
                                  <a:pt x="607423" y="434501"/>
                                </a:lnTo>
                                <a:lnTo>
                                  <a:pt x="650810" y="385090"/>
                                </a:lnTo>
                                <a:lnTo>
                                  <a:pt x="694198" y="330318"/>
                                </a:lnTo>
                                <a:lnTo>
                                  <a:pt x="737585" y="272148"/>
                                </a:lnTo>
                                <a:lnTo>
                                  <a:pt x="780972" y="212934"/>
                                </a:lnTo>
                                <a:lnTo>
                                  <a:pt x="824360" y="155358"/>
                                </a:lnTo>
                                <a:lnTo>
                                  <a:pt x="867747" y="102363"/>
                                </a:lnTo>
                                <a:lnTo>
                                  <a:pt x="911134" y="57080"/>
                                </a:lnTo>
                                <a:lnTo>
                                  <a:pt x="954522" y="22749"/>
                                </a:lnTo>
                                <a:lnTo>
                                  <a:pt x="997909" y="2645"/>
                                </a:lnTo>
                                <a:lnTo>
                                  <a:pt x="1041296" y="0"/>
                                </a:lnTo>
                                <a:lnTo>
                                  <a:pt x="1084684" y="12076"/>
                                </a:lnTo>
                                <a:lnTo>
                                  <a:pt x="1128071" y="57816"/>
                                </a:lnTo>
                                <a:lnTo>
                                  <a:pt x="1171458" y="114789"/>
                                </a:lnTo>
                                <a:lnTo>
                                  <a:pt x="1214846" y="182754"/>
                                </a:lnTo>
                                <a:lnTo>
                                  <a:pt x="1258233" y="256125"/>
                                </a:lnTo>
                                <a:lnTo>
                                  <a:pt x="1301620" y="329999"/>
                                </a:lnTo>
                                <a:lnTo>
                                  <a:pt x="1345008" y="400257"/>
                                </a:lnTo>
                                <a:lnTo>
                                  <a:pt x="1388395" y="463619"/>
                                </a:lnTo>
                                <a:lnTo>
                                  <a:pt x="1431782" y="517656"/>
                                </a:lnTo>
                                <a:lnTo>
                                  <a:pt x="1475170" y="560781"/>
                                </a:lnTo>
                                <a:lnTo>
                                  <a:pt x="1518557" y="592245"/>
                                </a:lnTo>
                                <a:lnTo>
                                  <a:pt x="1561945" y="612146"/>
                                </a:lnTo>
                                <a:lnTo>
                                  <a:pt x="1605332" y="621311"/>
                                </a:lnTo>
                                <a:lnTo>
                                  <a:pt x="1648719" y="621087"/>
                                </a:lnTo>
                                <a:lnTo>
                                  <a:pt x="1692107" y="613175"/>
                                </a:lnTo>
                                <a:lnTo>
                                  <a:pt x="1735494" y="599522"/>
                                </a:lnTo>
                                <a:lnTo>
                                  <a:pt x="1778881" y="582239"/>
                                </a:lnTo>
                                <a:lnTo>
                                  <a:pt x="1822269" y="563516"/>
                                </a:lnTo>
                                <a:lnTo>
                                  <a:pt x="1865656" y="545559"/>
                                </a:lnTo>
                                <a:lnTo>
                                  <a:pt x="1909043" y="530533"/>
                                </a:lnTo>
                                <a:lnTo>
                                  <a:pt x="1952431" y="520600"/>
                                </a:lnTo>
                                <a:lnTo>
                                  <a:pt x="1995818" y="517256"/>
                                </a:lnTo>
                                <a:lnTo>
                                  <a:pt x="2039205" y="519009"/>
                                </a:lnTo>
                                <a:lnTo>
                                  <a:pt x="2082593" y="523767"/>
                                </a:lnTo>
                                <a:lnTo>
                                  <a:pt x="2125980" y="529775"/>
                                </a:lnTo>
                                <a:lnTo>
                                  <a:pt x="2125980" y="531421"/>
                                </a:lnTo>
                                <a:lnTo>
                                  <a:pt x="2125980" y="531421"/>
                                </a:lnTo>
                                <a:lnTo>
                                  <a:pt x="2082593" y="525638"/>
                                </a:lnTo>
                                <a:lnTo>
                                  <a:pt x="2039205" y="521031"/>
                                </a:lnTo>
                                <a:lnTo>
                                  <a:pt x="1995818" y="519339"/>
                                </a:lnTo>
                                <a:lnTo>
                                  <a:pt x="1952431" y="522738"/>
                                </a:lnTo>
                                <a:lnTo>
                                  <a:pt x="1909043" y="532971"/>
                                </a:lnTo>
                                <a:lnTo>
                                  <a:pt x="1865656" y="548702"/>
                                </a:lnTo>
                                <a:lnTo>
                                  <a:pt x="1822269" y="567595"/>
                                </a:lnTo>
                                <a:lnTo>
                                  <a:pt x="1778881" y="587248"/>
                                </a:lnTo>
                                <a:lnTo>
                                  <a:pt x="1735494" y="605285"/>
                                </a:lnTo>
                                <a:lnTo>
                                  <a:pt x="1692107" y="619409"/>
                                </a:lnTo>
                                <a:lnTo>
                                  <a:pt x="1648719" y="627480"/>
                                </a:lnTo>
                                <a:lnTo>
                                  <a:pt x="1605332" y="627611"/>
                                </a:lnTo>
                                <a:lnTo>
                                  <a:pt x="1561945" y="618282"/>
                                </a:lnTo>
                                <a:lnTo>
                                  <a:pt x="1518557" y="598459"/>
                                </a:lnTo>
                                <a:lnTo>
                                  <a:pt x="1475170" y="567640"/>
                                </a:lnTo>
                                <a:lnTo>
                                  <a:pt x="1431782" y="525857"/>
                                </a:lnTo>
                                <a:lnTo>
                                  <a:pt x="1388395" y="473736"/>
                                </a:lnTo>
                                <a:lnTo>
                                  <a:pt x="1345008" y="412650"/>
                                </a:lnTo>
                                <a:lnTo>
                                  <a:pt x="1301620" y="344824"/>
                                </a:lnTo>
                                <a:lnTo>
                                  <a:pt x="1258233" y="273364"/>
                                </a:lnTo>
                                <a:lnTo>
                                  <a:pt x="1214846" y="202244"/>
                                </a:lnTo>
                                <a:lnTo>
                                  <a:pt x="1171458" y="136241"/>
                                </a:lnTo>
                                <a:lnTo>
                                  <a:pt x="1128071" y="80828"/>
                                </a:lnTo>
                                <a:lnTo>
                                  <a:pt x="1084684" y="36155"/>
                                </a:lnTo>
                                <a:lnTo>
                                  <a:pt x="1041296" y="24593"/>
                                </a:lnTo>
                                <a:lnTo>
                                  <a:pt x="997909" y="27170"/>
                                </a:lnTo>
                                <a:lnTo>
                                  <a:pt x="954522" y="46639"/>
                                </a:lnTo>
                                <a:lnTo>
                                  <a:pt x="911134" y="79803"/>
                                </a:lnTo>
                                <a:lnTo>
                                  <a:pt x="867747" y="123448"/>
                                </a:lnTo>
                                <a:lnTo>
                                  <a:pt x="824360" y="174412"/>
                                </a:lnTo>
                                <a:lnTo>
                                  <a:pt x="780972" y="229662"/>
                                </a:lnTo>
                                <a:lnTo>
                                  <a:pt x="737585" y="286367"/>
                                </a:lnTo>
                                <a:lnTo>
                                  <a:pt x="694198" y="341962"/>
                                </a:lnTo>
                                <a:lnTo>
                                  <a:pt x="650810" y="394220"/>
                                </a:lnTo>
                                <a:lnTo>
                                  <a:pt x="607423" y="441301"/>
                                </a:lnTo>
                                <a:lnTo>
                                  <a:pt x="564036" y="481803"/>
                                </a:lnTo>
                                <a:lnTo>
                                  <a:pt x="520648" y="514792"/>
                                </a:lnTo>
                                <a:lnTo>
                                  <a:pt x="477261" y="539821"/>
                                </a:lnTo>
                                <a:lnTo>
                                  <a:pt x="433873" y="556889"/>
                                </a:lnTo>
                                <a:lnTo>
                                  <a:pt x="390486" y="566392"/>
                                </a:lnTo>
                                <a:lnTo>
                                  <a:pt x="347099" y="569250"/>
                                </a:lnTo>
                                <a:lnTo>
                                  <a:pt x="303711" y="566993"/>
                                </a:lnTo>
                                <a:lnTo>
                                  <a:pt x="260324" y="561732"/>
                                </a:lnTo>
                                <a:lnTo>
                                  <a:pt x="216937" y="556037"/>
                                </a:lnTo>
                                <a:lnTo>
                                  <a:pt x="173549" y="552009"/>
                                </a:lnTo>
                                <a:lnTo>
                                  <a:pt x="130162" y="548986"/>
                                </a:lnTo>
                                <a:lnTo>
                                  <a:pt x="86775" y="545885"/>
                                </a:lnTo>
                                <a:lnTo>
                                  <a:pt x="43387" y="542018"/>
                                </a:lnTo>
                                <a:lnTo>
                                  <a:pt x="0" y="5371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66C2A5">
                              <a:alpha val="50000"/>
                            </a:srgbClr>
                          </a:solidFill>
                          <a:ln w="12700" cap="flat">
                            <a:noFill/>
                            <a:prstDash val="solid"/>
                            <a:round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GB"/>
                          </a:p>
                        </p:txBody>
                      </p:sp>
                      <p:grpSp>
                        <p:nvGrpSpPr>
                          <p:cNvPr id="104" name="Graphic 72">
                            <a:extLst>
                              <a:ext uri="{FF2B5EF4-FFF2-40B4-BE49-F238E27FC236}">
                                <a16:creationId xmlns:a16="http://schemas.microsoft.com/office/drawing/2014/main" id="{5AAE0118-5D52-A345-98E9-E0989053FB6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658074" y="2742385"/>
                            <a:ext cx="1735493" cy="44450"/>
                            <a:chOff x="4658074" y="2742385"/>
                            <a:chExt cx="1735493" cy="44450"/>
                          </a:xfrm>
                        </p:grpSpPr>
                        <p:sp>
                          <p:nvSpPr>
                            <p:cNvPr id="105" name="Freeform 104">
                              <a:extLst>
                                <a:ext uri="{FF2B5EF4-FFF2-40B4-BE49-F238E27FC236}">
                                  <a16:creationId xmlns:a16="http://schemas.microsoft.com/office/drawing/2014/main" id="{3AABD9A2-E50F-4D45-BE70-20DF16E437B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658074" y="2742385"/>
                              <a:ext cx="12700" cy="44450"/>
                            </a:xfrm>
                            <a:custGeom>
                              <a:avLst/>
                              <a:gdLst>
                                <a:gd name="connsiteX0" fmla="*/ 44 w 12700"/>
                                <a:gd name="connsiteY0" fmla="*/ 120 h 44450"/>
                                <a:gd name="connsiteX1" fmla="*/ 44 w 12700"/>
                                <a:gd name="connsiteY1" fmla="*/ 44570 h 44450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</a:cxnLst>
                              <a:rect l="l" t="t" r="r" b="b"/>
                              <a:pathLst>
                                <a:path w="12700" h="44450">
                                  <a:moveTo>
                                    <a:pt x="44" y="120"/>
                                  </a:moveTo>
                                  <a:lnTo>
                                    <a:pt x="44" y="44570"/>
                                  </a:lnTo>
                                </a:path>
                              </a:pathLst>
                            </a:custGeom>
                            <a:solidFill>
                              <a:srgbClr val="A9A9A9"/>
                            </a:solidFill>
                            <a:ln w="25400" cap="flat">
                              <a:solidFill>
                                <a:srgbClr val="A9A9A9"/>
                              </a:solidFill>
                              <a:prstDash val="solid"/>
                              <a:round/>
                            </a:ln>
                          </p:spPr>
                          <p:txBody>
                            <a:bodyPr rtlCol="0" anchor="ctr"/>
                            <a:lstStyle/>
                            <a:p>
                              <a:endParaRPr lang="en-GB"/>
                            </a:p>
                          </p:txBody>
                        </p:sp>
                        <p:sp>
                          <p:nvSpPr>
                            <p:cNvPr id="106" name="Freeform 105">
                              <a:extLst>
                                <a:ext uri="{FF2B5EF4-FFF2-40B4-BE49-F238E27FC236}">
                                  <a16:creationId xmlns:a16="http://schemas.microsoft.com/office/drawing/2014/main" id="{43454880-8836-F140-A053-13962418402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091948" y="2742385"/>
                              <a:ext cx="12700" cy="44450"/>
                            </a:xfrm>
                            <a:custGeom>
                              <a:avLst/>
                              <a:gdLst>
                                <a:gd name="connsiteX0" fmla="*/ 78 w 12700"/>
                                <a:gd name="connsiteY0" fmla="*/ 120 h 44450"/>
                                <a:gd name="connsiteX1" fmla="*/ 78 w 12700"/>
                                <a:gd name="connsiteY1" fmla="*/ 44570 h 44450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</a:cxnLst>
                              <a:rect l="l" t="t" r="r" b="b"/>
                              <a:pathLst>
                                <a:path w="12700" h="44450">
                                  <a:moveTo>
                                    <a:pt x="78" y="120"/>
                                  </a:moveTo>
                                  <a:lnTo>
                                    <a:pt x="78" y="44570"/>
                                  </a:lnTo>
                                </a:path>
                              </a:pathLst>
                            </a:custGeom>
                            <a:solidFill>
                              <a:srgbClr val="A9A9A9"/>
                            </a:solidFill>
                            <a:ln w="25400" cap="flat">
                              <a:solidFill>
                                <a:srgbClr val="A9A9A9"/>
                              </a:solidFill>
                              <a:prstDash val="solid"/>
                              <a:round/>
                            </a:ln>
                          </p:spPr>
                          <p:txBody>
                            <a:bodyPr rtlCol="0" anchor="ctr"/>
                            <a:lstStyle/>
                            <a:p>
                              <a:endParaRPr lang="en-GB"/>
                            </a:p>
                          </p:txBody>
                        </p:sp>
                        <p:sp>
                          <p:nvSpPr>
                            <p:cNvPr id="107" name="Freeform 106">
                              <a:extLst>
                                <a:ext uri="{FF2B5EF4-FFF2-40B4-BE49-F238E27FC236}">
                                  <a16:creationId xmlns:a16="http://schemas.microsoft.com/office/drawing/2014/main" id="{7C57EC28-25F9-2545-90BB-6464A2769F1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525821" y="2742385"/>
                              <a:ext cx="12700" cy="44450"/>
                            </a:xfrm>
                            <a:custGeom>
                              <a:avLst/>
                              <a:gdLst>
                                <a:gd name="connsiteX0" fmla="*/ 112 w 12700"/>
                                <a:gd name="connsiteY0" fmla="*/ 120 h 44450"/>
                                <a:gd name="connsiteX1" fmla="*/ 112 w 12700"/>
                                <a:gd name="connsiteY1" fmla="*/ 44570 h 44450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</a:cxnLst>
                              <a:rect l="l" t="t" r="r" b="b"/>
                              <a:pathLst>
                                <a:path w="12700" h="44450">
                                  <a:moveTo>
                                    <a:pt x="112" y="120"/>
                                  </a:moveTo>
                                  <a:lnTo>
                                    <a:pt x="112" y="44570"/>
                                  </a:lnTo>
                                </a:path>
                              </a:pathLst>
                            </a:custGeom>
                            <a:solidFill>
                              <a:srgbClr val="A9A9A9"/>
                            </a:solidFill>
                            <a:ln w="25400" cap="flat">
                              <a:solidFill>
                                <a:srgbClr val="A9A9A9"/>
                              </a:solidFill>
                              <a:prstDash val="solid"/>
                              <a:round/>
                            </a:ln>
                          </p:spPr>
                          <p:txBody>
                            <a:bodyPr rtlCol="0" anchor="ctr"/>
                            <a:lstStyle/>
                            <a:p>
                              <a:endParaRPr lang="en-GB"/>
                            </a:p>
                          </p:txBody>
                        </p:sp>
                        <p:sp>
                          <p:nvSpPr>
                            <p:cNvPr id="108" name="Freeform 107">
                              <a:extLst>
                                <a:ext uri="{FF2B5EF4-FFF2-40B4-BE49-F238E27FC236}">
                                  <a16:creationId xmlns:a16="http://schemas.microsoft.com/office/drawing/2014/main" id="{409C6C8E-B5ED-3644-A7E2-4A0C78AC0DD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959695" y="2742385"/>
                              <a:ext cx="12700" cy="44450"/>
                            </a:xfrm>
                            <a:custGeom>
                              <a:avLst/>
                              <a:gdLst>
                                <a:gd name="connsiteX0" fmla="*/ 147 w 12700"/>
                                <a:gd name="connsiteY0" fmla="*/ 120 h 44450"/>
                                <a:gd name="connsiteX1" fmla="*/ 147 w 12700"/>
                                <a:gd name="connsiteY1" fmla="*/ 44570 h 44450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</a:cxnLst>
                              <a:rect l="l" t="t" r="r" b="b"/>
                              <a:pathLst>
                                <a:path w="12700" h="44450">
                                  <a:moveTo>
                                    <a:pt x="147" y="120"/>
                                  </a:moveTo>
                                  <a:lnTo>
                                    <a:pt x="147" y="44570"/>
                                  </a:lnTo>
                                </a:path>
                              </a:pathLst>
                            </a:custGeom>
                            <a:solidFill>
                              <a:srgbClr val="A9A9A9"/>
                            </a:solidFill>
                            <a:ln w="25400" cap="flat">
                              <a:solidFill>
                                <a:srgbClr val="A9A9A9"/>
                              </a:solidFill>
                              <a:prstDash val="solid"/>
                              <a:round/>
                            </a:ln>
                          </p:spPr>
                          <p:txBody>
                            <a:bodyPr rtlCol="0" anchor="ctr"/>
                            <a:lstStyle/>
                            <a:p>
                              <a:endParaRPr lang="en-GB"/>
                            </a:p>
                          </p:txBody>
                        </p:sp>
                        <p:sp>
                          <p:nvSpPr>
                            <p:cNvPr id="109" name="Freeform 108">
                              <a:extLst>
                                <a:ext uri="{FF2B5EF4-FFF2-40B4-BE49-F238E27FC236}">
                                  <a16:creationId xmlns:a16="http://schemas.microsoft.com/office/drawing/2014/main" id="{0022B689-A4FD-2F4D-BBE0-17BFEBFB9F6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393568" y="2742385"/>
                              <a:ext cx="12700" cy="44450"/>
                            </a:xfrm>
                            <a:custGeom>
                              <a:avLst/>
                              <a:gdLst>
                                <a:gd name="connsiteX0" fmla="*/ 181 w 12700"/>
                                <a:gd name="connsiteY0" fmla="*/ 120 h 44450"/>
                                <a:gd name="connsiteX1" fmla="*/ 181 w 12700"/>
                                <a:gd name="connsiteY1" fmla="*/ 44570 h 44450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</a:cxnLst>
                              <a:rect l="l" t="t" r="r" b="b"/>
                              <a:pathLst>
                                <a:path w="12700" h="44450">
                                  <a:moveTo>
                                    <a:pt x="181" y="120"/>
                                  </a:moveTo>
                                  <a:lnTo>
                                    <a:pt x="181" y="44570"/>
                                  </a:lnTo>
                                </a:path>
                              </a:pathLst>
                            </a:custGeom>
                            <a:solidFill>
                              <a:srgbClr val="A9A9A9"/>
                            </a:solidFill>
                            <a:ln w="25400" cap="flat">
                              <a:solidFill>
                                <a:srgbClr val="A9A9A9"/>
                              </a:solidFill>
                              <a:prstDash val="solid"/>
                              <a:round/>
                            </a:ln>
                          </p:spPr>
                          <p:txBody>
                            <a:bodyPr rtlCol="0" anchor="ctr"/>
                            <a:lstStyle/>
                            <a:p>
                              <a:endParaRPr lang="en-GB"/>
                            </a:p>
                          </p:txBody>
                        </p:sp>
                      </p:grpSp>
                      <p:sp>
                        <p:nvSpPr>
                          <p:cNvPr id="110" name="Freeform 109">
                            <a:extLst>
                              <a:ext uri="{FF2B5EF4-FFF2-40B4-BE49-F238E27FC236}">
                                <a16:creationId xmlns:a16="http://schemas.microsoft.com/office/drawing/2014/main" id="{FD5385FE-AD93-4748-8D76-BDA4D2CDE39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41138" y="2205048"/>
                            <a:ext cx="2125979" cy="612164"/>
                          </a:xfrm>
                          <a:custGeom>
                            <a:avLst/>
                            <a:gdLst>
                              <a:gd name="connsiteX0" fmla="*/ 0 w 2125979"/>
                              <a:gd name="connsiteY0" fmla="*/ 524130 h 612164"/>
                              <a:gd name="connsiteX1" fmla="*/ 43387 w 2125979"/>
                              <a:gd name="connsiteY1" fmla="*/ 529127 h 612164"/>
                              <a:gd name="connsiteX2" fmla="*/ 86775 w 2125979"/>
                              <a:gd name="connsiteY2" fmla="*/ 533055 h 612164"/>
                              <a:gd name="connsiteX3" fmla="*/ 130162 w 2125979"/>
                              <a:gd name="connsiteY3" fmla="*/ 536177 h 612164"/>
                              <a:gd name="connsiteX4" fmla="*/ 173549 w 2125979"/>
                              <a:gd name="connsiteY4" fmla="*/ 539211 h 612164"/>
                              <a:gd name="connsiteX5" fmla="*/ 216937 w 2125979"/>
                              <a:gd name="connsiteY5" fmla="*/ 543263 h 612164"/>
                              <a:gd name="connsiteX6" fmla="*/ 260324 w 2125979"/>
                              <a:gd name="connsiteY6" fmla="*/ 548955 h 612164"/>
                              <a:gd name="connsiteX7" fmla="*/ 303711 w 2125979"/>
                              <a:gd name="connsiteY7" fmla="*/ 554131 h 612164"/>
                              <a:gd name="connsiteX8" fmla="*/ 347099 w 2125979"/>
                              <a:gd name="connsiteY8" fmla="*/ 556274 h 612164"/>
                              <a:gd name="connsiteX9" fmla="*/ 390486 w 2125979"/>
                              <a:gd name="connsiteY9" fmla="*/ 553327 h 612164"/>
                              <a:gd name="connsiteX10" fmla="*/ 433873 w 2125979"/>
                              <a:gd name="connsiteY10" fmla="*/ 543727 h 612164"/>
                              <a:gd name="connsiteX11" fmla="*/ 477261 w 2125979"/>
                              <a:gd name="connsiteY11" fmla="*/ 526423 h 612164"/>
                              <a:gd name="connsiteX12" fmla="*/ 520648 w 2125979"/>
                              <a:gd name="connsiteY12" fmla="*/ 500888 h 612164"/>
                              <a:gd name="connsiteX13" fmla="*/ 564036 w 2125979"/>
                              <a:gd name="connsiteY13" fmla="*/ 467114 h 612164"/>
                              <a:gd name="connsiteX14" fmla="*/ 607423 w 2125979"/>
                              <a:gd name="connsiteY14" fmla="*/ 425605 h 612164"/>
                              <a:gd name="connsiteX15" fmla="*/ 650810 w 2125979"/>
                              <a:gd name="connsiteY15" fmla="*/ 377359 h 612164"/>
                              <a:gd name="connsiteX16" fmla="*/ 694198 w 2125979"/>
                              <a:gd name="connsiteY16" fmla="*/ 323844 h 612164"/>
                              <a:gd name="connsiteX17" fmla="*/ 737585 w 2125979"/>
                              <a:gd name="connsiteY17" fmla="*/ 266961 h 612164"/>
                              <a:gd name="connsiteX18" fmla="*/ 780972 w 2125979"/>
                              <a:gd name="connsiteY18" fmla="*/ 209002 h 612164"/>
                              <a:gd name="connsiteX19" fmla="*/ 824360 w 2125979"/>
                              <a:gd name="connsiteY19" fmla="*/ 152589 h 612164"/>
                              <a:gd name="connsiteX20" fmla="*/ 867747 w 2125979"/>
                              <a:gd name="connsiteY20" fmla="*/ 100609 h 612164"/>
                              <a:gd name="connsiteX21" fmla="*/ 911134 w 2125979"/>
                              <a:gd name="connsiteY21" fmla="*/ 56146 h 612164"/>
                              <a:gd name="connsiteX22" fmla="*/ 954522 w 2125979"/>
                              <a:gd name="connsiteY22" fmla="*/ 22398 h 612164"/>
                              <a:gd name="connsiteX23" fmla="*/ 997909 w 2125979"/>
                              <a:gd name="connsiteY23" fmla="*/ 2611 h 612164"/>
                              <a:gd name="connsiteX24" fmla="*/ 1041296 w 2125979"/>
                              <a:gd name="connsiteY24" fmla="*/ 0 h 612164"/>
                              <a:gd name="connsiteX25" fmla="*/ 1084684 w 2125979"/>
                              <a:gd name="connsiteY25" fmla="*/ 11819 h 612164"/>
                              <a:gd name="connsiteX26" fmla="*/ 1128071 w 2125979"/>
                              <a:gd name="connsiteY26" fmla="*/ 57025 h 612164"/>
                              <a:gd name="connsiteX27" fmla="*/ 1171458 w 2125979"/>
                              <a:gd name="connsiteY27" fmla="*/ 113219 h 612164"/>
                              <a:gd name="connsiteX28" fmla="*/ 1214846 w 2125979"/>
                              <a:gd name="connsiteY28" fmla="*/ 180203 h 612164"/>
                              <a:gd name="connsiteX29" fmla="*/ 1258233 w 2125979"/>
                              <a:gd name="connsiteY29" fmla="*/ 252448 h 612164"/>
                              <a:gd name="connsiteX30" fmla="*/ 1301620 w 2125979"/>
                              <a:gd name="connsiteY30" fmla="*/ 325115 h 612164"/>
                              <a:gd name="connsiteX31" fmla="*/ 1345008 w 2125979"/>
                              <a:gd name="connsiteY31" fmla="*/ 394157 h 612164"/>
                              <a:gd name="connsiteX32" fmla="*/ 1388395 w 2125979"/>
                              <a:gd name="connsiteY32" fmla="*/ 456381 h 612164"/>
                              <a:gd name="connsiteX33" fmla="*/ 1431782 w 2125979"/>
                              <a:gd name="connsiteY33" fmla="*/ 509460 h 612164"/>
                              <a:gd name="connsiteX34" fmla="*/ 1475170 w 2125979"/>
                              <a:gd name="connsiteY34" fmla="*/ 551914 h 612164"/>
                              <a:gd name="connsiteX35" fmla="*/ 1518557 w 2125979"/>
                              <a:gd name="connsiteY35" fmla="*/ 583055 h 612164"/>
                              <a:gd name="connsiteX36" fmla="*/ 1561945 w 2125979"/>
                              <a:gd name="connsiteY36" fmla="*/ 602918 h 612164"/>
                              <a:gd name="connsiteX37" fmla="*/ 1605332 w 2125979"/>
                              <a:gd name="connsiteY37" fmla="*/ 612164 h 612164"/>
                              <a:gd name="connsiteX38" fmla="*/ 1648719 w 2125979"/>
                              <a:gd name="connsiteY38" fmla="*/ 611987 h 612164"/>
                              <a:gd name="connsiteX39" fmla="*/ 1692107 w 2125979"/>
                              <a:gd name="connsiteY39" fmla="*/ 603995 h 612164"/>
                              <a:gd name="connsiteX40" fmla="*/ 1735494 w 2125979"/>
                              <a:gd name="connsiteY40" fmla="*/ 590107 h 612164"/>
                              <a:gd name="connsiteX41" fmla="*/ 1778881 w 2125979"/>
                              <a:gd name="connsiteY41" fmla="*/ 572447 h 612164"/>
                              <a:gd name="connsiteX42" fmla="*/ 1822269 w 2125979"/>
                              <a:gd name="connsiteY42" fmla="*/ 553259 h 612164"/>
                              <a:gd name="connsiteX43" fmla="*/ 1865656 w 2125979"/>
                              <a:gd name="connsiteY43" fmla="*/ 534834 h 612164"/>
                              <a:gd name="connsiteX44" fmla="*/ 1909043 w 2125979"/>
                              <a:gd name="connsiteY44" fmla="*/ 519456 h 612164"/>
                              <a:gd name="connsiteX45" fmla="*/ 1952431 w 2125979"/>
                              <a:gd name="connsiteY45" fmla="*/ 509373 h 612164"/>
                              <a:gd name="connsiteX46" fmla="*/ 1995818 w 2125979"/>
                              <a:gd name="connsiteY46" fmla="*/ 506001 h 612164"/>
                              <a:gd name="connsiteX47" fmla="*/ 2039205 w 2125979"/>
                              <a:gd name="connsiteY47" fmla="*/ 507723 h 612164"/>
                              <a:gd name="connsiteX48" fmla="*/ 2082593 w 2125979"/>
                              <a:gd name="connsiteY48" fmla="*/ 512406 h 612164"/>
                              <a:gd name="connsiteX49" fmla="*/ 2125980 w 2125979"/>
                              <a:gd name="connsiteY49" fmla="*/ 518302 h 612164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  <a:cxn ang="0">
                                <a:pos x="connsiteX15" y="connsiteY15"/>
                              </a:cxn>
                              <a:cxn ang="0">
                                <a:pos x="connsiteX16" y="connsiteY16"/>
                              </a:cxn>
                              <a:cxn ang="0">
                                <a:pos x="connsiteX17" y="connsiteY17"/>
                              </a:cxn>
                              <a:cxn ang="0">
                                <a:pos x="connsiteX18" y="connsiteY18"/>
                              </a:cxn>
                              <a:cxn ang="0">
                                <a:pos x="connsiteX19" y="connsiteY19"/>
                              </a:cxn>
                              <a:cxn ang="0">
                                <a:pos x="connsiteX20" y="connsiteY20"/>
                              </a:cxn>
                              <a:cxn ang="0">
                                <a:pos x="connsiteX21" y="connsiteY21"/>
                              </a:cxn>
                              <a:cxn ang="0">
                                <a:pos x="connsiteX22" y="connsiteY22"/>
                              </a:cxn>
                              <a:cxn ang="0">
                                <a:pos x="connsiteX23" y="connsiteY23"/>
                              </a:cxn>
                              <a:cxn ang="0">
                                <a:pos x="connsiteX24" y="connsiteY24"/>
                              </a:cxn>
                              <a:cxn ang="0">
                                <a:pos x="connsiteX25" y="connsiteY25"/>
                              </a:cxn>
                              <a:cxn ang="0">
                                <a:pos x="connsiteX26" y="connsiteY26"/>
                              </a:cxn>
                              <a:cxn ang="0">
                                <a:pos x="connsiteX27" y="connsiteY27"/>
                              </a:cxn>
                              <a:cxn ang="0">
                                <a:pos x="connsiteX28" y="connsiteY28"/>
                              </a:cxn>
                              <a:cxn ang="0">
                                <a:pos x="connsiteX29" y="connsiteY29"/>
                              </a:cxn>
                              <a:cxn ang="0">
                                <a:pos x="connsiteX30" y="connsiteY30"/>
                              </a:cxn>
                              <a:cxn ang="0">
                                <a:pos x="connsiteX31" y="connsiteY31"/>
                              </a:cxn>
                              <a:cxn ang="0">
                                <a:pos x="connsiteX32" y="connsiteY32"/>
                              </a:cxn>
                              <a:cxn ang="0">
                                <a:pos x="connsiteX33" y="connsiteY33"/>
                              </a:cxn>
                              <a:cxn ang="0">
                                <a:pos x="connsiteX34" y="connsiteY34"/>
                              </a:cxn>
                              <a:cxn ang="0">
                                <a:pos x="connsiteX35" y="connsiteY35"/>
                              </a:cxn>
                              <a:cxn ang="0">
                                <a:pos x="connsiteX36" y="connsiteY36"/>
                              </a:cxn>
                              <a:cxn ang="0">
                                <a:pos x="connsiteX37" y="connsiteY37"/>
                              </a:cxn>
                              <a:cxn ang="0">
                                <a:pos x="connsiteX38" y="connsiteY38"/>
                              </a:cxn>
                              <a:cxn ang="0">
                                <a:pos x="connsiteX39" y="connsiteY39"/>
                              </a:cxn>
                              <a:cxn ang="0">
                                <a:pos x="connsiteX40" y="connsiteY40"/>
                              </a:cxn>
                              <a:cxn ang="0">
                                <a:pos x="connsiteX41" y="connsiteY41"/>
                              </a:cxn>
                              <a:cxn ang="0">
                                <a:pos x="connsiteX42" y="connsiteY42"/>
                              </a:cxn>
                              <a:cxn ang="0">
                                <a:pos x="connsiteX43" y="connsiteY43"/>
                              </a:cxn>
                              <a:cxn ang="0">
                                <a:pos x="connsiteX44" y="connsiteY44"/>
                              </a:cxn>
                              <a:cxn ang="0">
                                <a:pos x="connsiteX45" y="connsiteY45"/>
                              </a:cxn>
                              <a:cxn ang="0">
                                <a:pos x="connsiteX46" y="connsiteY46"/>
                              </a:cxn>
                              <a:cxn ang="0">
                                <a:pos x="connsiteX47" y="connsiteY47"/>
                              </a:cxn>
                              <a:cxn ang="0">
                                <a:pos x="connsiteX48" y="connsiteY48"/>
                              </a:cxn>
                              <a:cxn ang="0">
                                <a:pos x="connsiteX49" y="connsiteY49"/>
                              </a:cxn>
                            </a:cxnLst>
                            <a:rect l="l" t="t" r="r" b="b"/>
                            <a:pathLst>
                              <a:path w="2125979" h="612164">
                                <a:moveTo>
                                  <a:pt x="0" y="524130"/>
                                </a:moveTo>
                                <a:lnTo>
                                  <a:pt x="43387" y="529127"/>
                                </a:lnTo>
                                <a:lnTo>
                                  <a:pt x="86775" y="533055"/>
                                </a:lnTo>
                                <a:lnTo>
                                  <a:pt x="130162" y="536177"/>
                                </a:lnTo>
                                <a:lnTo>
                                  <a:pt x="173549" y="539211"/>
                                </a:lnTo>
                                <a:lnTo>
                                  <a:pt x="216937" y="543263"/>
                                </a:lnTo>
                                <a:lnTo>
                                  <a:pt x="260324" y="548955"/>
                                </a:lnTo>
                                <a:lnTo>
                                  <a:pt x="303711" y="554131"/>
                                </a:lnTo>
                                <a:lnTo>
                                  <a:pt x="347099" y="556274"/>
                                </a:lnTo>
                                <a:lnTo>
                                  <a:pt x="390486" y="553327"/>
                                </a:lnTo>
                                <a:lnTo>
                                  <a:pt x="433873" y="543727"/>
                                </a:lnTo>
                                <a:lnTo>
                                  <a:pt x="477261" y="526423"/>
                                </a:lnTo>
                                <a:lnTo>
                                  <a:pt x="520648" y="500888"/>
                                </a:lnTo>
                                <a:lnTo>
                                  <a:pt x="564036" y="467114"/>
                                </a:lnTo>
                                <a:lnTo>
                                  <a:pt x="607423" y="425605"/>
                                </a:lnTo>
                                <a:lnTo>
                                  <a:pt x="650810" y="377359"/>
                                </a:lnTo>
                                <a:lnTo>
                                  <a:pt x="694198" y="323844"/>
                                </a:lnTo>
                                <a:lnTo>
                                  <a:pt x="737585" y="266961"/>
                                </a:lnTo>
                                <a:lnTo>
                                  <a:pt x="780972" y="209002"/>
                                </a:lnTo>
                                <a:lnTo>
                                  <a:pt x="824360" y="152589"/>
                                </a:lnTo>
                                <a:lnTo>
                                  <a:pt x="867747" y="100609"/>
                                </a:lnTo>
                                <a:lnTo>
                                  <a:pt x="911134" y="56146"/>
                                </a:lnTo>
                                <a:lnTo>
                                  <a:pt x="954522" y="22398"/>
                                </a:lnTo>
                                <a:lnTo>
                                  <a:pt x="997909" y="2611"/>
                                </a:lnTo>
                                <a:lnTo>
                                  <a:pt x="1041296" y="0"/>
                                </a:lnTo>
                                <a:lnTo>
                                  <a:pt x="1084684" y="11819"/>
                                </a:lnTo>
                                <a:lnTo>
                                  <a:pt x="1128071" y="57025"/>
                                </a:lnTo>
                                <a:lnTo>
                                  <a:pt x="1171458" y="113219"/>
                                </a:lnTo>
                                <a:lnTo>
                                  <a:pt x="1214846" y="180203"/>
                                </a:lnTo>
                                <a:lnTo>
                                  <a:pt x="1258233" y="252448"/>
                                </a:lnTo>
                                <a:lnTo>
                                  <a:pt x="1301620" y="325115"/>
                                </a:lnTo>
                                <a:lnTo>
                                  <a:pt x="1345008" y="394157"/>
                                </a:lnTo>
                                <a:lnTo>
                                  <a:pt x="1388395" y="456381"/>
                                </a:lnTo>
                                <a:lnTo>
                                  <a:pt x="1431782" y="509460"/>
                                </a:lnTo>
                                <a:lnTo>
                                  <a:pt x="1475170" y="551914"/>
                                </a:lnTo>
                                <a:lnTo>
                                  <a:pt x="1518557" y="583055"/>
                                </a:lnTo>
                                <a:lnTo>
                                  <a:pt x="1561945" y="602918"/>
                                </a:lnTo>
                                <a:lnTo>
                                  <a:pt x="1605332" y="612164"/>
                                </a:lnTo>
                                <a:lnTo>
                                  <a:pt x="1648719" y="611987"/>
                                </a:lnTo>
                                <a:lnTo>
                                  <a:pt x="1692107" y="603995"/>
                                </a:lnTo>
                                <a:lnTo>
                                  <a:pt x="1735494" y="590107"/>
                                </a:lnTo>
                                <a:lnTo>
                                  <a:pt x="1778881" y="572447"/>
                                </a:lnTo>
                                <a:lnTo>
                                  <a:pt x="1822269" y="553259"/>
                                </a:lnTo>
                                <a:lnTo>
                                  <a:pt x="1865656" y="534834"/>
                                </a:lnTo>
                                <a:lnTo>
                                  <a:pt x="1909043" y="519456"/>
                                </a:lnTo>
                                <a:lnTo>
                                  <a:pt x="1952431" y="509373"/>
                                </a:lnTo>
                                <a:lnTo>
                                  <a:pt x="1995818" y="506001"/>
                                </a:lnTo>
                                <a:lnTo>
                                  <a:pt x="2039205" y="507723"/>
                                </a:lnTo>
                                <a:lnTo>
                                  <a:pt x="2082593" y="512406"/>
                                </a:lnTo>
                                <a:lnTo>
                                  <a:pt x="2125980" y="518302"/>
                                </a:lnTo>
                              </a:path>
                            </a:pathLst>
                          </a:custGeom>
                          <a:noFill/>
                          <a:ln w="25400" cap="sq">
                            <a:solidFill>
                              <a:srgbClr val="66C2A5"/>
                            </a:solidFill>
                            <a:prstDash val="solid"/>
                            <a:round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GB"/>
                          </a:p>
                        </p:txBody>
                      </p:sp>
                      <p:sp>
                        <p:nvSpPr>
                          <p:cNvPr id="111" name="Freeform 110">
                            <a:extLst>
                              <a:ext uri="{FF2B5EF4-FFF2-40B4-BE49-F238E27FC236}">
                                <a16:creationId xmlns:a16="http://schemas.microsoft.com/office/drawing/2014/main" id="{DDA5508D-FF88-5D49-B491-F221E60205F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525821" y="2192752"/>
                            <a:ext cx="12700" cy="627610"/>
                          </a:xfrm>
                          <a:custGeom>
                            <a:avLst/>
                            <a:gdLst>
                              <a:gd name="connsiteX0" fmla="*/ 0 w 12700"/>
                              <a:gd name="connsiteY0" fmla="*/ 627611 h 627610"/>
                              <a:gd name="connsiteX1" fmla="*/ 0 w 12700"/>
                              <a:gd name="connsiteY1" fmla="*/ 0 h 62761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</a:cxnLst>
                            <a:rect l="l" t="t" r="r" b="b"/>
                            <a:pathLst>
                              <a:path w="12700" h="627610">
                                <a:moveTo>
                                  <a:pt x="0" y="627611"/>
                                </a:moveTo>
                                <a:lnTo>
                                  <a:pt x="0" y="0"/>
                                </a:lnTo>
                              </a:path>
                            </a:pathLst>
                          </a:custGeom>
                          <a:noFill/>
                          <a:ln w="25400" cap="sq">
                            <a:solidFill>
                              <a:srgbClr val="A9A9A9"/>
                            </a:solidFill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GB"/>
                          </a:p>
                        </p:txBody>
                      </p:sp>
                      <p:sp>
                        <p:nvSpPr>
                          <p:cNvPr id="112" name="Freeform 111">
                            <a:extLst>
                              <a:ext uri="{FF2B5EF4-FFF2-40B4-BE49-F238E27FC236}">
                                <a16:creationId xmlns:a16="http://schemas.microsoft.com/office/drawing/2014/main" id="{332C69DE-615D-1A4E-B878-7E2CA58A1BD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567117" y="2192752"/>
                            <a:ext cx="12700" cy="627610"/>
                          </a:xfrm>
                          <a:custGeom>
                            <a:avLst/>
                            <a:gdLst>
                              <a:gd name="connsiteX0" fmla="*/ 0 w 12700"/>
                              <a:gd name="connsiteY0" fmla="*/ 627611 h 627610"/>
                              <a:gd name="connsiteX1" fmla="*/ 0 w 12700"/>
                              <a:gd name="connsiteY1" fmla="*/ 0 h 62761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</a:cxnLst>
                            <a:rect l="l" t="t" r="r" b="b"/>
                            <a:pathLst>
                              <a:path w="12700" h="627610">
                                <a:moveTo>
                                  <a:pt x="0" y="627611"/>
                                </a:moveTo>
                                <a:lnTo>
                                  <a:pt x="0" y="0"/>
                                </a:lnTo>
                              </a:path>
                            </a:pathLst>
                          </a:custGeom>
                          <a:noFill/>
                          <a:ln w="12700" cap="flat">
                            <a:noFill/>
                            <a:prstDash val="solid"/>
                            <a:round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GB"/>
                          </a:p>
                        </p:txBody>
                      </p:sp>
                      <p:sp>
                        <p:nvSpPr>
                          <p:cNvPr id="113" name="Freeform 112">
                            <a:extLst>
                              <a:ext uri="{FF2B5EF4-FFF2-40B4-BE49-F238E27FC236}">
                                <a16:creationId xmlns:a16="http://schemas.microsoft.com/office/drawing/2014/main" id="{3D437FB1-1A8C-964C-B430-D44B2F86F69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41138" y="2742385"/>
                            <a:ext cx="2125979" cy="12700"/>
                          </a:xfrm>
                          <a:custGeom>
                            <a:avLst/>
                            <a:gdLst>
                              <a:gd name="connsiteX0" fmla="*/ 0 w 2125979"/>
                              <a:gd name="connsiteY0" fmla="*/ 0 h 12700"/>
                              <a:gd name="connsiteX1" fmla="*/ 2125980 w 2125979"/>
                              <a:gd name="connsiteY1" fmla="*/ 0 h 1270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</a:cxnLst>
                            <a:rect l="l" t="t" r="r" b="b"/>
                            <a:pathLst>
                              <a:path w="2125979" h="12700">
                                <a:moveTo>
                                  <a:pt x="0" y="0"/>
                                </a:moveTo>
                                <a:lnTo>
                                  <a:pt x="2125980" y="0"/>
                                </a:lnTo>
                              </a:path>
                            </a:pathLst>
                          </a:custGeom>
                          <a:noFill/>
                          <a:ln w="25400" cap="sq">
                            <a:solidFill>
                              <a:srgbClr val="A9A9A9"/>
                            </a:solidFill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GB"/>
                          </a:p>
                        </p:txBody>
                      </p:sp>
                      <p:sp>
                        <p:nvSpPr>
                          <p:cNvPr id="114" name="Freeform 113">
                            <a:extLst>
                              <a:ext uri="{FF2B5EF4-FFF2-40B4-BE49-F238E27FC236}">
                                <a16:creationId xmlns:a16="http://schemas.microsoft.com/office/drawing/2014/main" id="{D1E32D3A-0362-9F4A-A0F0-585E1640106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41138" y="2192752"/>
                            <a:ext cx="2125979" cy="12700"/>
                          </a:xfrm>
                          <a:custGeom>
                            <a:avLst/>
                            <a:gdLst>
                              <a:gd name="connsiteX0" fmla="*/ 0 w 2125979"/>
                              <a:gd name="connsiteY0" fmla="*/ 0 h 12700"/>
                              <a:gd name="connsiteX1" fmla="*/ 2125980 w 2125979"/>
                              <a:gd name="connsiteY1" fmla="*/ 0 h 1270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</a:cxnLst>
                            <a:rect l="l" t="t" r="r" b="b"/>
                            <a:pathLst>
                              <a:path w="2125979" h="12700">
                                <a:moveTo>
                                  <a:pt x="0" y="0"/>
                                </a:moveTo>
                                <a:lnTo>
                                  <a:pt x="2125980" y="0"/>
                                </a:lnTo>
                              </a:path>
                            </a:pathLst>
                          </a:custGeom>
                          <a:noFill/>
                          <a:ln w="12700" cap="flat">
                            <a:noFill/>
                            <a:prstDash val="solid"/>
                            <a:round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GB"/>
                          </a:p>
                        </p:txBody>
                      </p:sp>
                    </p:grpSp>
                  </p:grpSp>
                  <p:grpSp>
                    <p:nvGrpSpPr>
                      <p:cNvPr id="88" name="Group 87">
                        <a:extLst>
                          <a:ext uri="{FF2B5EF4-FFF2-40B4-BE49-F238E27FC236}">
                            <a16:creationId xmlns:a16="http://schemas.microsoft.com/office/drawing/2014/main" id="{6F48AE03-B74E-B747-BF99-C96B365DB0B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32679" y="2745506"/>
                        <a:ext cx="1978213" cy="247623"/>
                        <a:chOff x="4532679" y="2745506"/>
                        <a:chExt cx="1978213" cy="247623"/>
                      </a:xfrm>
                    </p:grpSpPr>
                    <p:sp>
                      <p:nvSpPr>
                        <p:cNvPr id="82" name="TextBox 81">
                          <a:extLst>
                            <a:ext uri="{FF2B5EF4-FFF2-40B4-BE49-F238E27FC236}">
                              <a16:creationId xmlns:a16="http://schemas.microsoft.com/office/drawing/2014/main" id="{75AD67A0-5B03-D543-9875-DBD67361704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248211" y="2777685"/>
                          <a:ext cx="603050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GB" sz="800" dirty="0">
                              <a:latin typeface="Helvetica" pitchFamily="2" charset="0"/>
                            </a:rPr>
                            <a:t>x</a:t>
                          </a:r>
                          <a:r>
                            <a:rPr lang="en-GB" sz="800" baseline="-25000" dirty="0">
                              <a:latin typeface="Helvetica" pitchFamily="2" charset="0"/>
                            </a:rPr>
                            <a:t>i</a:t>
                          </a:r>
                          <a:r>
                            <a:rPr lang="en-GB" sz="800" dirty="0">
                              <a:latin typeface="Helvetica" pitchFamily="2" charset="0"/>
                            </a:rPr>
                            <a:t> – </a:t>
                          </a:r>
                          <a:r>
                            <a:rPr lang="en-GB" sz="800" dirty="0" err="1">
                              <a:latin typeface="Helvetica" pitchFamily="2" charset="0"/>
                            </a:rPr>
                            <a:t>x</a:t>
                          </a:r>
                          <a:r>
                            <a:rPr lang="en-GB" sz="800" baseline="-25000" dirty="0" err="1">
                              <a:latin typeface="Helvetica" pitchFamily="2" charset="0"/>
                            </a:rPr>
                            <a:t>j</a:t>
                          </a:r>
                          <a:r>
                            <a:rPr lang="en-GB" sz="800" dirty="0">
                              <a:latin typeface="Helvetica" pitchFamily="2" charset="0"/>
                            </a:rPr>
                            <a:t> / m</a:t>
                          </a:r>
                        </a:p>
                      </p:txBody>
                    </p:sp>
                    <p:sp>
                      <p:nvSpPr>
                        <p:cNvPr id="84" name="TextBox 83">
                          <a:extLst>
                            <a:ext uri="{FF2B5EF4-FFF2-40B4-BE49-F238E27FC236}">
                              <a16:creationId xmlns:a16="http://schemas.microsoft.com/office/drawing/2014/main" id="{1D9F575E-1486-EF42-A822-A9BB24E7CF2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844874" y="2757162"/>
                          <a:ext cx="242374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GB" sz="800" dirty="0">
                              <a:latin typeface="Helvetica" pitchFamily="2" charset="0"/>
                            </a:rPr>
                            <a:t>1</a:t>
                          </a:r>
                        </a:p>
                      </p:txBody>
                    </p:sp>
                    <p:sp>
                      <p:nvSpPr>
                        <p:cNvPr id="85" name="TextBox 84">
                          <a:extLst>
                            <a:ext uri="{FF2B5EF4-FFF2-40B4-BE49-F238E27FC236}">
                              <a16:creationId xmlns:a16="http://schemas.microsoft.com/office/drawing/2014/main" id="{87555BBC-BE1E-DC4A-A242-6BBED5647C8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268518" y="2751772"/>
                          <a:ext cx="242374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GB" sz="800" dirty="0">
                              <a:latin typeface="Helvetica" pitchFamily="2" charset="0"/>
                            </a:rPr>
                            <a:t>2</a:t>
                          </a:r>
                        </a:p>
                      </p:txBody>
                    </p:sp>
                    <p:sp>
                      <p:nvSpPr>
                        <p:cNvPr id="86" name="TextBox 85">
                          <a:extLst>
                            <a:ext uri="{FF2B5EF4-FFF2-40B4-BE49-F238E27FC236}">
                              <a16:creationId xmlns:a16="http://schemas.microsoft.com/office/drawing/2014/main" id="{E72DF852-6661-304A-A159-64F144B7677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973321" y="2745506"/>
                          <a:ext cx="276038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GB" sz="800" dirty="0">
                              <a:latin typeface="Helvetica" pitchFamily="2" charset="0"/>
                            </a:rPr>
                            <a:t>-1</a:t>
                          </a:r>
                        </a:p>
                      </p:txBody>
                    </p:sp>
                    <p:sp>
                      <p:nvSpPr>
                        <p:cNvPr id="87" name="TextBox 86">
                          <a:extLst>
                            <a:ext uri="{FF2B5EF4-FFF2-40B4-BE49-F238E27FC236}">
                              <a16:creationId xmlns:a16="http://schemas.microsoft.com/office/drawing/2014/main" id="{13950A0A-5A0E-E34B-93F7-80EFABEA7BF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532679" y="2745506"/>
                          <a:ext cx="276038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GB" sz="800" dirty="0">
                              <a:latin typeface="Helvetica" pitchFamily="2" charset="0"/>
                            </a:rPr>
                            <a:t>-2</a:t>
                          </a:r>
                        </a:p>
                      </p:txBody>
                    </p:sp>
                  </p:grpSp>
                </p:grpSp>
                <p:sp>
                  <p:nvSpPr>
                    <p:cNvPr id="96" name="TextBox 95">
                      <a:extLst>
                        <a:ext uri="{FF2B5EF4-FFF2-40B4-BE49-F238E27FC236}">
                          <a16:creationId xmlns:a16="http://schemas.microsoft.com/office/drawing/2014/main" id="{06210DC7-9463-AF42-8F3D-F255499A75A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42929" y="1303342"/>
                      <a:ext cx="29367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GB" sz="1400" b="1" dirty="0">
                          <a:latin typeface="Helvetica" pitchFamily="2" charset="0"/>
                        </a:rPr>
                        <a:t>d</a:t>
                      </a:r>
                    </a:p>
                  </p:txBody>
                </p:sp>
                <p:sp>
                  <p:nvSpPr>
                    <p:cNvPr id="97" name="TextBox 96">
                      <a:extLst>
                        <a:ext uri="{FF2B5EF4-FFF2-40B4-BE49-F238E27FC236}">
                          <a16:creationId xmlns:a16="http://schemas.microsoft.com/office/drawing/2014/main" id="{FB093799-B591-F34B-BD37-0198E9B4195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43322" y="2079552"/>
                      <a:ext cx="284052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GB" sz="1400" b="1" dirty="0">
                          <a:latin typeface="Helvetica" pitchFamily="2" charset="0"/>
                        </a:rPr>
                        <a:t>e</a:t>
                      </a:r>
                    </a:p>
                  </p:txBody>
                </p:sp>
              </p:grpSp>
            </p:grpSp>
          </p:grpSp>
          <p:sp>
            <p:nvSpPr>
              <p:cNvPr id="626" name="TextBox 625">
                <a:extLst>
                  <a:ext uri="{FF2B5EF4-FFF2-40B4-BE49-F238E27FC236}">
                    <a16:creationId xmlns:a16="http://schemas.microsoft.com/office/drawing/2014/main" id="{5CA0C00A-3CAA-2642-ABAC-4D2022A9BB91}"/>
                  </a:ext>
                </a:extLst>
              </p:cNvPr>
              <p:cNvSpPr txBox="1"/>
              <p:nvPr/>
            </p:nvSpPr>
            <p:spPr>
              <a:xfrm>
                <a:off x="5657583" y="532109"/>
                <a:ext cx="9717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00" dirty="0">
                    <a:solidFill>
                      <a:srgbClr val="A9A9A9"/>
                    </a:solidFill>
                    <a:latin typeface="Helvetica" pitchFamily="2" charset="0"/>
                  </a:rPr>
                  <a:t>1D loop maze</a:t>
                </a:r>
              </a:p>
            </p:txBody>
          </p:sp>
          <p:cxnSp>
            <p:nvCxnSpPr>
              <p:cNvPr id="630" name="Straight Connector 629">
                <a:extLst>
                  <a:ext uri="{FF2B5EF4-FFF2-40B4-BE49-F238E27FC236}">
                    <a16:creationId xmlns:a16="http://schemas.microsoft.com/office/drawing/2014/main" id="{09D5EF85-A4AA-8449-ABC6-C0F4C15373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414074" y="668832"/>
                <a:ext cx="1129726" cy="0"/>
              </a:xfrm>
              <a:prstGeom prst="line">
                <a:avLst/>
              </a:prstGeom>
              <a:ln w="12700">
                <a:solidFill>
                  <a:srgbClr val="8DA0CC"/>
                </a:solidFill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1" name="TextBox 630">
                <a:extLst>
                  <a:ext uri="{FF2B5EF4-FFF2-40B4-BE49-F238E27FC236}">
                    <a16:creationId xmlns:a16="http://schemas.microsoft.com/office/drawing/2014/main" id="{099F64BF-E7BA-4046-B058-BE04B3ABDFA4}"/>
                  </a:ext>
                </a:extLst>
              </p:cNvPr>
              <p:cNvSpPr txBox="1"/>
              <p:nvPr/>
            </p:nvSpPr>
            <p:spPr>
              <a:xfrm>
                <a:off x="3702856" y="490252"/>
                <a:ext cx="53572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800" dirty="0">
                    <a:solidFill>
                      <a:srgbClr val="8DA0CC"/>
                    </a:solidFill>
                    <a:latin typeface="Helvetica" pitchFamily="2" charset="0"/>
                  </a:rPr>
                  <a:t>σ = 1</a:t>
                </a:r>
                <a:r>
                  <a:rPr lang="en-GB" sz="800" dirty="0">
                    <a:solidFill>
                      <a:srgbClr val="8DA0CC"/>
                    </a:solidFill>
                    <a:latin typeface="Helvetica" pitchFamily="2" charset="0"/>
                  </a:rPr>
                  <a:t> m</a:t>
                </a:r>
              </a:p>
            </p:txBody>
          </p:sp>
        </p:grpSp>
        <p:pic>
          <p:nvPicPr>
            <p:cNvPr id="116" name="Graphic 115">
              <a:extLst>
                <a:ext uri="{FF2B5EF4-FFF2-40B4-BE49-F238E27FC236}">
                  <a16:creationId xmlns:a16="http://schemas.microsoft.com/office/drawing/2014/main" id="{D42D10EF-8673-7047-98FC-4D097BA92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101757" y="3436060"/>
              <a:ext cx="2743200" cy="1828800"/>
            </a:xfrm>
            <a:prstGeom prst="rect">
              <a:avLst/>
            </a:prstGeom>
          </p:spPr>
        </p:pic>
        <p:sp>
          <p:nvSpPr>
            <p:cNvPr id="673" name="Oval 672">
              <a:extLst>
                <a:ext uri="{FF2B5EF4-FFF2-40B4-BE49-F238E27FC236}">
                  <a16:creationId xmlns:a16="http://schemas.microsoft.com/office/drawing/2014/main" id="{691164A5-2532-D14F-8A6A-9BB154D666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14000" y="5382788"/>
              <a:ext cx="1044399" cy="1044401"/>
            </a:xfrm>
            <a:prstGeom prst="ellipse">
              <a:avLst/>
            </a:prstGeom>
            <a:solidFill>
              <a:srgbClr val="8DA0CC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6" name="Rectangle 675">
              <a:extLst>
                <a:ext uri="{FF2B5EF4-FFF2-40B4-BE49-F238E27FC236}">
                  <a16:creationId xmlns:a16="http://schemas.microsoft.com/office/drawing/2014/main" id="{F1293817-51AD-0548-9ED3-112C4A1F6E02}"/>
                </a:ext>
              </a:extLst>
            </p:cNvPr>
            <p:cNvSpPr/>
            <p:nvPr/>
          </p:nvSpPr>
          <p:spPr>
            <a:xfrm>
              <a:off x="1899823" y="5314241"/>
              <a:ext cx="1695635" cy="1544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21" name="Graphic 117">
              <a:extLst>
                <a:ext uri="{FF2B5EF4-FFF2-40B4-BE49-F238E27FC236}">
                  <a16:creationId xmlns:a16="http://schemas.microsoft.com/office/drawing/2014/main" id="{826F89BE-F4C8-4A41-9821-FD475F67A1BF}"/>
                </a:ext>
              </a:extLst>
            </p:cNvPr>
            <p:cNvGrpSpPr/>
            <p:nvPr/>
          </p:nvGrpSpPr>
          <p:grpSpPr>
            <a:xfrm>
              <a:off x="874532" y="5475405"/>
              <a:ext cx="2666043" cy="1336080"/>
              <a:chOff x="851571" y="5939425"/>
              <a:chExt cx="2648637" cy="1327357"/>
            </a:xfrm>
          </p:grpSpPr>
          <p:sp>
            <p:nvSpPr>
              <p:cNvPr id="122" name="Freeform 121">
                <a:extLst>
                  <a:ext uri="{FF2B5EF4-FFF2-40B4-BE49-F238E27FC236}">
                    <a16:creationId xmlns:a16="http://schemas.microsoft.com/office/drawing/2014/main" id="{3F6F57A0-D73F-2C44-A48B-0C1068EF3C09}"/>
                  </a:ext>
                </a:extLst>
              </p:cNvPr>
              <p:cNvSpPr/>
              <p:nvPr/>
            </p:nvSpPr>
            <p:spPr>
              <a:xfrm>
                <a:off x="866109" y="7207785"/>
                <a:ext cx="48680" cy="48680"/>
              </a:xfrm>
              <a:custGeom>
                <a:avLst/>
                <a:gdLst>
                  <a:gd name="connsiteX0" fmla="*/ 209 w 48680"/>
                  <a:gd name="connsiteY0" fmla="*/ 49296 h 48680"/>
                  <a:gd name="connsiteX1" fmla="*/ 48889 w 48680"/>
                  <a:gd name="connsiteY1" fmla="*/ 616 h 48680"/>
                  <a:gd name="connsiteX2" fmla="*/ 209 w 48680"/>
                  <a:gd name="connsiteY2" fmla="*/ 616 h 48680"/>
                  <a:gd name="connsiteX3" fmla="*/ 48889 w 48680"/>
                  <a:gd name="connsiteY3" fmla="*/ 49296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209" y="49296"/>
                    </a:moveTo>
                    <a:lnTo>
                      <a:pt x="48889" y="616"/>
                    </a:lnTo>
                    <a:moveTo>
                      <a:pt x="209" y="616"/>
                    </a:moveTo>
                    <a:lnTo>
                      <a:pt x="48889" y="49296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3" name="Freeform 122">
                <a:extLst>
                  <a:ext uri="{FF2B5EF4-FFF2-40B4-BE49-F238E27FC236}">
                    <a16:creationId xmlns:a16="http://schemas.microsoft.com/office/drawing/2014/main" id="{A8444A35-88C1-164C-9BC7-3CF76ECC1FC6}"/>
                  </a:ext>
                </a:extLst>
              </p:cNvPr>
              <p:cNvSpPr/>
              <p:nvPr/>
            </p:nvSpPr>
            <p:spPr>
              <a:xfrm>
                <a:off x="913760" y="6020417"/>
                <a:ext cx="48680" cy="48680"/>
              </a:xfrm>
              <a:custGeom>
                <a:avLst/>
                <a:gdLst>
                  <a:gd name="connsiteX0" fmla="*/ 229 w 48680"/>
                  <a:gd name="connsiteY0" fmla="*/ 48808 h 48680"/>
                  <a:gd name="connsiteX1" fmla="*/ 48909 w 48680"/>
                  <a:gd name="connsiteY1" fmla="*/ 128 h 48680"/>
                  <a:gd name="connsiteX2" fmla="*/ 229 w 48680"/>
                  <a:gd name="connsiteY2" fmla="*/ 128 h 48680"/>
                  <a:gd name="connsiteX3" fmla="*/ 48909 w 48680"/>
                  <a:gd name="connsiteY3" fmla="*/ 48808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229" y="48808"/>
                    </a:moveTo>
                    <a:lnTo>
                      <a:pt x="48909" y="128"/>
                    </a:lnTo>
                    <a:moveTo>
                      <a:pt x="229" y="128"/>
                    </a:moveTo>
                    <a:lnTo>
                      <a:pt x="48909" y="48808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4" name="Freeform 123">
                <a:extLst>
                  <a:ext uri="{FF2B5EF4-FFF2-40B4-BE49-F238E27FC236}">
                    <a16:creationId xmlns:a16="http://schemas.microsoft.com/office/drawing/2014/main" id="{F87004AA-D467-B141-B646-DCFBA9C01154}"/>
                  </a:ext>
                </a:extLst>
              </p:cNvPr>
              <p:cNvSpPr/>
              <p:nvPr/>
            </p:nvSpPr>
            <p:spPr>
              <a:xfrm>
                <a:off x="876417" y="6120031"/>
                <a:ext cx="48680" cy="48680"/>
              </a:xfrm>
              <a:custGeom>
                <a:avLst/>
                <a:gdLst>
                  <a:gd name="connsiteX0" fmla="*/ 214 w 48680"/>
                  <a:gd name="connsiteY0" fmla="*/ 48849 h 48680"/>
                  <a:gd name="connsiteX1" fmla="*/ 48894 w 48680"/>
                  <a:gd name="connsiteY1" fmla="*/ 169 h 48680"/>
                  <a:gd name="connsiteX2" fmla="*/ 214 w 48680"/>
                  <a:gd name="connsiteY2" fmla="*/ 169 h 48680"/>
                  <a:gd name="connsiteX3" fmla="*/ 48894 w 48680"/>
                  <a:gd name="connsiteY3" fmla="*/ 48849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214" y="48849"/>
                    </a:moveTo>
                    <a:lnTo>
                      <a:pt x="48894" y="169"/>
                    </a:lnTo>
                    <a:moveTo>
                      <a:pt x="214" y="169"/>
                    </a:moveTo>
                    <a:lnTo>
                      <a:pt x="48894" y="48849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5" name="Freeform 124">
                <a:extLst>
                  <a:ext uri="{FF2B5EF4-FFF2-40B4-BE49-F238E27FC236}">
                    <a16:creationId xmlns:a16="http://schemas.microsoft.com/office/drawing/2014/main" id="{BB5CE0D7-F30D-AC4D-B73E-8BD1849F725E}"/>
                  </a:ext>
                </a:extLst>
              </p:cNvPr>
              <p:cNvSpPr/>
              <p:nvPr/>
            </p:nvSpPr>
            <p:spPr>
              <a:xfrm>
                <a:off x="881259" y="7021859"/>
                <a:ext cx="48680" cy="48680"/>
              </a:xfrm>
              <a:custGeom>
                <a:avLst/>
                <a:gdLst>
                  <a:gd name="connsiteX0" fmla="*/ 216 w 48680"/>
                  <a:gd name="connsiteY0" fmla="*/ 49220 h 48680"/>
                  <a:gd name="connsiteX1" fmla="*/ 48896 w 48680"/>
                  <a:gd name="connsiteY1" fmla="*/ 540 h 48680"/>
                  <a:gd name="connsiteX2" fmla="*/ 216 w 48680"/>
                  <a:gd name="connsiteY2" fmla="*/ 540 h 48680"/>
                  <a:gd name="connsiteX3" fmla="*/ 48896 w 48680"/>
                  <a:gd name="connsiteY3" fmla="*/ 49220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216" y="49220"/>
                    </a:moveTo>
                    <a:lnTo>
                      <a:pt x="48896" y="540"/>
                    </a:lnTo>
                    <a:moveTo>
                      <a:pt x="216" y="540"/>
                    </a:moveTo>
                    <a:lnTo>
                      <a:pt x="48896" y="49220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6" name="Freeform 125">
                <a:extLst>
                  <a:ext uri="{FF2B5EF4-FFF2-40B4-BE49-F238E27FC236}">
                    <a16:creationId xmlns:a16="http://schemas.microsoft.com/office/drawing/2014/main" id="{C4CFF140-AD0B-8447-9AF0-8149C7A0667E}"/>
                  </a:ext>
                </a:extLst>
              </p:cNvPr>
              <p:cNvSpPr/>
              <p:nvPr/>
            </p:nvSpPr>
            <p:spPr>
              <a:xfrm>
                <a:off x="868475" y="6215003"/>
                <a:ext cx="48680" cy="48680"/>
              </a:xfrm>
              <a:custGeom>
                <a:avLst/>
                <a:gdLst>
                  <a:gd name="connsiteX0" fmla="*/ 210 w 48680"/>
                  <a:gd name="connsiteY0" fmla="*/ 48888 h 48680"/>
                  <a:gd name="connsiteX1" fmla="*/ 48890 w 48680"/>
                  <a:gd name="connsiteY1" fmla="*/ 208 h 48680"/>
                  <a:gd name="connsiteX2" fmla="*/ 210 w 48680"/>
                  <a:gd name="connsiteY2" fmla="*/ 208 h 48680"/>
                  <a:gd name="connsiteX3" fmla="*/ 48890 w 48680"/>
                  <a:gd name="connsiteY3" fmla="*/ 48888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210" y="48888"/>
                    </a:moveTo>
                    <a:lnTo>
                      <a:pt x="48890" y="208"/>
                    </a:lnTo>
                    <a:moveTo>
                      <a:pt x="210" y="208"/>
                    </a:moveTo>
                    <a:lnTo>
                      <a:pt x="48890" y="48888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7" name="Freeform 126">
                <a:extLst>
                  <a:ext uri="{FF2B5EF4-FFF2-40B4-BE49-F238E27FC236}">
                    <a16:creationId xmlns:a16="http://schemas.microsoft.com/office/drawing/2014/main" id="{F2C0A318-3645-D141-8EA2-BA2613796D84}"/>
                  </a:ext>
                </a:extLst>
              </p:cNvPr>
              <p:cNvSpPr/>
              <p:nvPr/>
            </p:nvSpPr>
            <p:spPr>
              <a:xfrm>
                <a:off x="851571" y="6428984"/>
                <a:ext cx="48680" cy="48680"/>
              </a:xfrm>
              <a:custGeom>
                <a:avLst/>
                <a:gdLst>
                  <a:gd name="connsiteX0" fmla="*/ 203 w 48680"/>
                  <a:gd name="connsiteY0" fmla="*/ 48976 h 48680"/>
                  <a:gd name="connsiteX1" fmla="*/ 48884 w 48680"/>
                  <a:gd name="connsiteY1" fmla="*/ 296 h 48680"/>
                  <a:gd name="connsiteX2" fmla="*/ 203 w 48680"/>
                  <a:gd name="connsiteY2" fmla="*/ 296 h 48680"/>
                  <a:gd name="connsiteX3" fmla="*/ 48884 w 48680"/>
                  <a:gd name="connsiteY3" fmla="*/ 48976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203" y="48976"/>
                    </a:moveTo>
                    <a:lnTo>
                      <a:pt x="48884" y="296"/>
                    </a:lnTo>
                    <a:moveTo>
                      <a:pt x="203" y="296"/>
                    </a:moveTo>
                    <a:lnTo>
                      <a:pt x="48884" y="48976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73" name="Freeform 572">
                <a:extLst>
                  <a:ext uri="{FF2B5EF4-FFF2-40B4-BE49-F238E27FC236}">
                    <a16:creationId xmlns:a16="http://schemas.microsoft.com/office/drawing/2014/main" id="{83AF057F-0807-D847-A4CF-78D159539572}"/>
                  </a:ext>
                </a:extLst>
              </p:cNvPr>
              <p:cNvSpPr/>
              <p:nvPr/>
            </p:nvSpPr>
            <p:spPr>
              <a:xfrm>
                <a:off x="984986" y="7142422"/>
                <a:ext cx="48680" cy="48680"/>
              </a:xfrm>
              <a:custGeom>
                <a:avLst/>
                <a:gdLst>
                  <a:gd name="connsiteX0" fmla="*/ 258 w 48680"/>
                  <a:gd name="connsiteY0" fmla="*/ 49269 h 48680"/>
                  <a:gd name="connsiteX1" fmla="*/ 48938 w 48680"/>
                  <a:gd name="connsiteY1" fmla="*/ 589 h 48680"/>
                  <a:gd name="connsiteX2" fmla="*/ 258 w 48680"/>
                  <a:gd name="connsiteY2" fmla="*/ 589 h 48680"/>
                  <a:gd name="connsiteX3" fmla="*/ 48938 w 48680"/>
                  <a:gd name="connsiteY3" fmla="*/ 49269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258" y="49269"/>
                    </a:moveTo>
                    <a:lnTo>
                      <a:pt x="48938" y="589"/>
                    </a:lnTo>
                    <a:moveTo>
                      <a:pt x="258" y="589"/>
                    </a:moveTo>
                    <a:lnTo>
                      <a:pt x="48938" y="49269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74" name="Freeform 573">
                <a:extLst>
                  <a:ext uri="{FF2B5EF4-FFF2-40B4-BE49-F238E27FC236}">
                    <a16:creationId xmlns:a16="http://schemas.microsoft.com/office/drawing/2014/main" id="{80E3E813-6699-5846-BEB0-99A3D3CC4C55}"/>
                  </a:ext>
                </a:extLst>
              </p:cNvPr>
              <p:cNvSpPr/>
              <p:nvPr/>
            </p:nvSpPr>
            <p:spPr>
              <a:xfrm>
                <a:off x="909252" y="6938248"/>
                <a:ext cx="48680" cy="48680"/>
              </a:xfrm>
              <a:custGeom>
                <a:avLst/>
                <a:gdLst>
                  <a:gd name="connsiteX0" fmla="*/ 227 w 48680"/>
                  <a:gd name="connsiteY0" fmla="*/ 49185 h 48680"/>
                  <a:gd name="connsiteX1" fmla="*/ 48907 w 48680"/>
                  <a:gd name="connsiteY1" fmla="*/ 505 h 48680"/>
                  <a:gd name="connsiteX2" fmla="*/ 227 w 48680"/>
                  <a:gd name="connsiteY2" fmla="*/ 505 h 48680"/>
                  <a:gd name="connsiteX3" fmla="*/ 48907 w 48680"/>
                  <a:gd name="connsiteY3" fmla="*/ 49185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227" y="49185"/>
                    </a:moveTo>
                    <a:lnTo>
                      <a:pt x="48907" y="505"/>
                    </a:lnTo>
                    <a:moveTo>
                      <a:pt x="227" y="505"/>
                    </a:moveTo>
                    <a:lnTo>
                      <a:pt x="48907" y="49185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75" name="Freeform 574">
                <a:extLst>
                  <a:ext uri="{FF2B5EF4-FFF2-40B4-BE49-F238E27FC236}">
                    <a16:creationId xmlns:a16="http://schemas.microsoft.com/office/drawing/2014/main" id="{B3F7F580-6F8E-6E4F-857A-DABCA6910298}"/>
                  </a:ext>
                </a:extLst>
              </p:cNvPr>
              <p:cNvSpPr/>
              <p:nvPr/>
            </p:nvSpPr>
            <p:spPr>
              <a:xfrm>
                <a:off x="873472" y="6743698"/>
                <a:ext cx="48680" cy="48680"/>
              </a:xfrm>
              <a:custGeom>
                <a:avLst/>
                <a:gdLst>
                  <a:gd name="connsiteX0" fmla="*/ 212 w 48680"/>
                  <a:gd name="connsiteY0" fmla="*/ 49105 h 48680"/>
                  <a:gd name="connsiteX1" fmla="*/ 48893 w 48680"/>
                  <a:gd name="connsiteY1" fmla="*/ 425 h 48680"/>
                  <a:gd name="connsiteX2" fmla="*/ 212 w 48680"/>
                  <a:gd name="connsiteY2" fmla="*/ 425 h 48680"/>
                  <a:gd name="connsiteX3" fmla="*/ 48893 w 48680"/>
                  <a:gd name="connsiteY3" fmla="*/ 49105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212" y="49105"/>
                    </a:moveTo>
                    <a:lnTo>
                      <a:pt x="48893" y="425"/>
                    </a:lnTo>
                    <a:moveTo>
                      <a:pt x="212" y="425"/>
                    </a:moveTo>
                    <a:lnTo>
                      <a:pt x="48893" y="49105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76" name="Freeform 575">
                <a:extLst>
                  <a:ext uri="{FF2B5EF4-FFF2-40B4-BE49-F238E27FC236}">
                    <a16:creationId xmlns:a16="http://schemas.microsoft.com/office/drawing/2014/main" id="{6BA1285A-5B72-114F-B454-5F36EAD41F4B}"/>
                  </a:ext>
                </a:extLst>
              </p:cNvPr>
              <p:cNvSpPr/>
              <p:nvPr/>
            </p:nvSpPr>
            <p:spPr>
              <a:xfrm>
                <a:off x="1023307" y="5975602"/>
                <a:ext cx="48680" cy="48680"/>
              </a:xfrm>
              <a:custGeom>
                <a:avLst/>
                <a:gdLst>
                  <a:gd name="connsiteX0" fmla="*/ 274 w 48680"/>
                  <a:gd name="connsiteY0" fmla="*/ 48790 h 48680"/>
                  <a:gd name="connsiteX1" fmla="*/ 48954 w 48680"/>
                  <a:gd name="connsiteY1" fmla="*/ 110 h 48680"/>
                  <a:gd name="connsiteX2" fmla="*/ 274 w 48680"/>
                  <a:gd name="connsiteY2" fmla="*/ 110 h 48680"/>
                  <a:gd name="connsiteX3" fmla="*/ 48954 w 48680"/>
                  <a:gd name="connsiteY3" fmla="*/ 48790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274" y="48790"/>
                    </a:moveTo>
                    <a:lnTo>
                      <a:pt x="48954" y="110"/>
                    </a:lnTo>
                    <a:moveTo>
                      <a:pt x="274" y="110"/>
                    </a:moveTo>
                    <a:lnTo>
                      <a:pt x="48954" y="48790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4" name="Freeform 583">
                <a:extLst>
                  <a:ext uri="{FF2B5EF4-FFF2-40B4-BE49-F238E27FC236}">
                    <a16:creationId xmlns:a16="http://schemas.microsoft.com/office/drawing/2014/main" id="{F86ADF4A-0CEC-C547-9964-4A7597C1CA94}"/>
                  </a:ext>
                </a:extLst>
              </p:cNvPr>
              <p:cNvSpPr/>
              <p:nvPr/>
            </p:nvSpPr>
            <p:spPr>
              <a:xfrm>
                <a:off x="901415" y="6665915"/>
                <a:ext cx="48680" cy="48680"/>
              </a:xfrm>
              <a:custGeom>
                <a:avLst/>
                <a:gdLst>
                  <a:gd name="connsiteX0" fmla="*/ 224 w 48680"/>
                  <a:gd name="connsiteY0" fmla="*/ 49074 h 48680"/>
                  <a:gd name="connsiteX1" fmla="*/ 48904 w 48680"/>
                  <a:gd name="connsiteY1" fmla="*/ 393 h 48680"/>
                  <a:gd name="connsiteX2" fmla="*/ 224 w 48680"/>
                  <a:gd name="connsiteY2" fmla="*/ 393 h 48680"/>
                  <a:gd name="connsiteX3" fmla="*/ 48904 w 48680"/>
                  <a:gd name="connsiteY3" fmla="*/ 49074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224" y="49074"/>
                    </a:moveTo>
                    <a:lnTo>
                      <a:pt x="48904" y="393"/>
                    </a:lnTo>
                    <a:moveTo>
                      <a:pt x="224" y="393"/>
                    </a:moveTo>
                    <a:lnTo>
                      <a:pt x="48904" y="49074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6" name="Freeform 585">
                <a:extLst>
                  <a:ext uri="{FF2B5EF4-FFF2-40B4-BE49-F238E27FC236}">
                    <a16:creationId xmlns:a16="http://schemas.microsoft.com/office/drawing/2014/main" id="{3C27C431-5C12-A242-9DAB-82471FC3A4C4}"/>
                  </a:ext>
                </a:extLst>
              </p:cNvPr>
              <p:cNvSpPr/>
              <p:nvPr/>
            </p:nvSpPr>
            <p:spPr>
              <a:xfrm>
                <a:off x="1015326" y="7087239"/>
                <a:ext cx="48680" cy="48680"/>
              </a:xfrm>
              <a:custGeom>
                <a:avLst/>
                <a:gdLst>
                  <a:gd name="connsiteX0" fmla="*/ 271 w 48680"/>
                  <a:gd name="connsiteY0" fmla="*/ 49247 h 48680"/>
                  <a:gd name="connsiteX1" fmla="*/ 48951 w 48680"/>
                  <a:gd name="connsiteY1" fmla="*/ 567 h 48680"/>
                  <a:gd name="connsiteX2" fmla="*/ 271 w 48680"/>
                  <a:gd name="connsiteY2" fmla="*/ 567 h 48680"/>
                  <a:gd name="connsiteX3" fmla="*/ 48951 w 48680"/>
                  <a:gd name="connsiteY3" fmla="*/ 49247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271" y="49247"/>
                    </a:moveTo>
                    <a:lnTo>
                      <a:pt x="48951" y="567"/>
                    </a:lnTo>
                    <a:moveTo>
                      <a:pt x="271" y="567"/>
                    </a:moveTo>
                    <a:lnTo>
                      <a:pt x="48951" y="49247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7" name="Freeform 586">
                <a:extLst>
                  <a:ext uri="{FF2B5EF4-FFF2-40B4-BE49-F238E27FC236}">
                    <a16:creationId xmlns:a16="http://schemas.microsoft.com/office/drawing/2014/main" id="{786EEC0A-758C-E941-91E8-AA31FE4D7455}"/>
                  </a:ext>
                </a:extLst>
              </p:cNvPr>
              <p:cNvSpPr/>
              <p:nvPr/>
            </p:nvSpPr>
            <p:spPr>
              <a:xfrm>
                <a:off x="931793" y="6523409"/>
                <a:ext cx="48680" cy="48680"/>
              </a:xfrm>
              <a:custGeom>
                <a:avLst/>
                <a:gdLst>
                  <a:gd name="connsiteX0" fmla="*/ 236 w 48680"/>
                  <a:gd name="connsiteY0" fmla="*/ 49015 h 48680"/>
                  <a:gd name="connsiteX1" fmla="*/ 48916 w 48680"/>
                  <a:gd name="connsiteY1" fmla="*/ 335 h 48680"/>
                  <a:gd name="connsiteX2" fmla="*/ 236 w 48680"/>
                  <a:gd name="connsiteY2" fmla="*/ 335 h 48680"/>
                  <a:gd name="connsiteX3" fmla="*/ 48916 w 48680"/>
                  <a:gd name="connsiteY3" fmla="*/ 49015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236" y="49015"/>
                    </a:moveTo>
                    <a:lnTo>
                      <a:pt x="48916" y="335"/>
                    </a:lnTo>
                    <a:moveTo>
                      <a:pt x="236" y="335"/>
                    </a:moveTo>
                    <a:lnTo>
                      <a:pt x="48916" y="49015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5" name="Freeform 594">
                <a:extLst>
                  <a:ext uri="{FF2B5EF4-FFF2-40B4-BE49-F238E27FC236}">
                    <a16:creationId xmlns:a16="http://schemas.microsoft.com/office/drawing/2014/main" id="{8AF0F8FF-9F4D-5A4C-A503-128A8D696147}"/>
                  </a:ext>
                </a:extLst>
              </p:cNvPr>
              <p:cNvSpPr/>
              <p:nvPr/>
            </p:nvSpPr>
            <p:spPr>
              <a:xfrm>
                <a:off x="1011707" y="6921921"/>
                <a:ext cx="48680" cy="48680"/>
              </a:xfrm>
              <a:custGeom>
                <a:avLst/>
                <a:gdLst>
                  <a:gd name="connsiteX0" fmla="*/ 269 w 48680"/>
                  <a:gd name="connsiteY0" fmla="*/ 49179 h 48680"/>
                  <a:gd name="connsiteX1" fmla="*/ 48949 w 48680"/>
                  <a:gd name="connsiteY1" fmla="*/ 499 h 48680"/>
                  <a:gd name="connsiteX2" fmla="*/ 269 w 48680"/>
                  <a:gd name="connsiteY2" fmla="*/ 499 h 48680"/>
                  <a:gd name="connsiteX3" fmla="*/ 48949 w 48680"/>
                  <a:gd name="connsiteY3" fmla="*/ 49179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269" y="49179"/>
                    </a:moveTo>
                    <a:lnTo>
                      <a:pt x="48949" y="499"/>
                    </a:lnTo>
                    <a:moveTo>
                      <a:pt x="269" y="499"/>
                    </a:moveTo>
                    <a:lnTo>
                      <a:pt x="48949" y="49179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29" name="Freeform 628">
                <a:extLst>
                  <a:ext uri="{FF2B5EF4-FFF2-40B4-BE49-F238E27FC236}">
                    <a16:creationId xmlns:a16="http://schemas.microsoft.com/office/drawing/2014/main" id="{2E90E949-2D52-C84E-90A3-DC491DCD53CA}"/>
                  </a:ext>
                </a:extLst>
              </p:cNvPr>
              <p:cNvSpPr/>
              <p:nvPr/>
            </p:nvSpPr>
            <p:spPr>
              <a:xfrm>
                <a:off x="993376" y="6784344"/>
                <a:ext cx="48680" cy="48680"/>
              </a:xfrm>
              <a:custGeom>
                <a:avLst/>
                <a:gdLst>
                  <a:gd name="connsiteX0" fmla="*/ 262 w 48680"/>
                  <a:gd name="connsiteY0" fmla="*/ 49122 h 48680"/>
                  <a:gd name="connsiteX1" fmla="*/ 48942 w 48680"/>
                  <a:gd name="connsiteY1" fmla="*/ 442 h 48680"/>
                  <a:gd name="connsiteX2" fmla="*/ 262 w 48680"/>
                  <a:gd name="connsiteY2" fmla="*/ 442 h 48680"/>
                  <a:gd name="connsiteX3" fmla="*/ 48942 w 48680"/>
                  <a:gd name="connsiteY3" fmla="*/ 49122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262" y="49122"/>
                    </a:moveTo>
                    <a:lnTo>
                      <a:pt x="48942" y="442"/>
                    </a:lnTo>
                    <a:moveTo>
                      <a:pt x="262" y="442"/>
                    </a:moveTo>
                    <a:lnTo>
                      <a:pt x="48942" y="49122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32" name="Freeform 631">
                <a:extLst>
                  <a:ext uri="{FF2B5EF4-FFF2-40B4-BE49-F238E27FC236}">
                    <a16:creationId xmlns:a16="http://schemas.microsoft.com/office/drawing/2014/main" id="{FFE34874-2BF7-C74E-81E3-3B6E063E9792}"/>
                  </a:ext>
                </a:extLst>
              </p:cNvPr>
              <p:cNvSpPr/>
              <p:nvPr/>
            </p:nvSpPr>
            <p:spPr>
              <a:xfrm>
                <a:off x="1056071" y="6156300"/>
                <a:ext cx="48680" cy="48680"/>
              </a:xfrm>
              <a:custGeom>
                <a:avLst/>
                <a:gdLst>
                  <a:gd name="connsiteX0" fmla="*/ 287 w 48680"/>
                  <a:gd name="connsiteY0" fmla="*/ 48864 h 48680"/>
                  <a:gd name="connsiteX1" fmla="*/ 48968 w 48680"/>
                  <a:gd name="connsiteY1" fmla="*/ 184 h 48680"/>
                  <a:gd name="connsiteX2" fmla="*/ 287 w 48680"/>
                  <a:gd name="connsiteY2" fmla="*/ 184 h 48680"/>
                  <a:gd name="connsiteX3" fmla="*/ 48968 w 48680"/>
                  <a:gd name="connsiteY3" fmla="*/ 48864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287" y="48864"/>
                    </a:moveTo>
                    <a:lnTo>
                      <a:pt x="48968" y="184"/>
                    </a:lnTo>
                    <a:moveTo>
                      <a:pt x="287" y="184"/>
                    </a:moveTo>
                    <a:lnTo>
                      <a:pt x="48968" y="48864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33" name="Freeform 632">
                <a:extLst>
                  <a:ext uri="{FF2B5EF4-FFF2-40B4-BE49-F238E27FC236}">
                    <a16:creationId xmlns:a16="http://schemas.microsoft.com/office/drawing/2014/main" id="{F305643B-EF1C-D24B-AF4B-39967A6BFE4E}"/>
                  </a:ext>
                </a:extLst>
              </p:cNvPr>
              <p:cNvSpPr/>
              <p:nvPr/>
            </p:nvSpPr>
            <p:spPr>
              <a:xfrm>
                <a:off x="1161354" y="7174529"/>
                <a:ext cx="48680" cy="48680"/>
              </a:xfrm>
              <a:custGeom>
                <a:avLst/>
                <a:gdLst>
                  <a:gd name="connsiteX0" fmla="*/ 331 w 48680"/>
                  <a:gd name="connsiteY0" fmla="*/ 49282 h 48680"/>
                  <a:gd name="connsiteX1" fmla="*/ 49011 w 48680"/>
                  <a:gd name="connsiteY1" fmla="*/ 602 h 48680"/>
                  <a:gd name="connsiteX2" fmla="*/ 331 w 48680"/>
                  <a:gd name="connsiteY2" fmla="*/ 602 h 48680"/>
                  <a:gd name="connsiteX3" fmla="*/ 49011 w 48680"/>
                  <a:gd name="connsiteY3" fmla="*/ 49282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331" y="49282"/>
                    </a:moveTo>
                    <a:lnTo>
                      <a:pt x="49011" y="602"/>
                    </a:lnTo>
                    <a:moveTo>
                      <a:pt x="331" y="602"/>
                    </a:moveTo>
                    <a:lnTo>
                      <a:pt x="49011" y="49282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38" name="Freeform 637">
                <a:extLst>
                  <a:ext uri="{FF2B5EF4-FFF2-40B4-BE49-F238E27FC236}">
                    <a16:creationId xmlns:a16="http://schemas.microsoft.com/office/drawing/2014/main" id="{6B3D8E39-88A8-1C41-91A7-732262C8E00C}"/>
                  </a:ext>
                </a:extLst>
              </p:cNvPr>
              <p:cNvSpPr/>
              <p:nvPr/>
            </p:nvSpPr>
            <p:spPr>
              <a:xfrm>
                <a:off x="1058868" y="6209695"/>
                <a:ext cx="48680" cy="48680"/>
              </a:xfrm>
              <a:custGeom>
                <a:avLst/>
                <a:gdLst>
                  <a:gd name="connsiteX0" fmla="*/ 289 w 48680"/>
                  <a:gd name="connsiteY0" fmla="*/ 48886 h 48680"/>
                  <a:gd name="connsiteX1" fmla="*/ 48969 w 48680"/>
                  <a:gd name="connsiteY1" fmla="*/ 206 h 48680"/>
                  <a:gd name="connsiteX2" fmla="*/ 289 w 48680"/>
                  <a:gd name="connsiteY2" fmla="*/ 206 h 48680"/>
                  <a:gd name="connsiteX3" fmla="*/ 48969 w 48680"/>
                  <a:gd name="connsiteY3" fmla="*/ 48886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289" y="48886"/>
                    </a:moveTo>
                    <a:lnTo>
                      <a:pt x="48969" y="206"/>
                    </a:lnTo>
                    <a:moveTo>
                      <a:pt x="289" y="206"/>
                    </a:moveTo>
                    <a:lnTo>
                      <a:pt x="48969" y="48886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39" name="Freeform 638">
                <a:extLst>
                  <a:ext uri="{FF2B5EF4-FFF2-40B4-BE49-F238E27FC236}">
                    <a16:creationId xmlns:a16="http://schemas.microsoft.com/office/drawing/2014/main" id="{B141F6AB-ADFD-F94F-87F5-D216A7BDD8D1}"/>
                  </a:ext>
                </a:extLst>
              </p:cNvPr>
              <p:cNvSpPr/>
              <p:nvPr/>
            </p:nvSpPr>
            <p:spPr>
              <a:xfrm>
                <a:off x="1186529" y="5963712"/>
                <a:ext cx="48680" cy="48680"/>
              </a:xfrm>
              <a:custGeom>
                <a:avLst/>
                <a:gdLst>
                  <a:gd name="connsiteX0" fmla="*/ 341 w 48680"/>
                  <a:gd name="connsiteY0" fmla="*/ 48785 h 48680"/>
                  <a:gd name="connsiteX1" fmla="*/ 49021 w 48680"/>
                  <a:gd name="connsiteY1" fmla="*/ 105 h 48680"/>
                  <a:gd name="connsiteX2" fmla="*/ 341 w 48680"/>
                  <a:gd name="connsiteY2" fmla="*/ 105 h 48680"/>
                  <a:gd name="connsiteX3" fmla="*/ 49021 w 48680"/>
                  <a:gd name="connsiteY3" fmla="*/ 48785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341" y="48785"/>
                    </a:moveTo>
                    <a:lnTo>
                      <a:pt x="49021" y="105"/>
                    </a:lnTo>
                    <a:moveTo>
                      <a:pt x="341" y="105"/>
                    </a:moveTo>
                    <a:lnTo>
                      <a:pt x="49021" y="48785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8" name="Freeform 127">
                <a:extLst>
                  <a:ext uri="{FF2B5EF4-FFF2-40B4-BE49-F238E27FC236}">
                    <a16:creationId xmlns:a16="http://schemas.microsoft.com/office/drawing/2014/main" id="{09B6BF3D-C56F-4649-A317-F96967651845}"/>
                  </a:ext>
                </a:extLst>
              </p:cNvPr>
              <p:cNvSpPr/>
              <p:nvPr/>
            </p:nvSpPr>
            <p:spPr>
              <a:xfrm>
                <a:off x="1036872" y="6673592"/>
                <a:ext cx="48680" cy="48680"/>
              </a:xfrm>
              <a:custGeom>
                <a:avLst/>
                <a:gdLst>
                  <a:gd name="connsiteX0" fmla="*/ 280 w 48680"/>
                  <a:gd name="connsiteY0" fmla="*/ 49077 h 48680"/>
                  <a:gd name="connsiteX1" fmla="*/ 48960 w 48680"/>
                  <a:gd name="connsiteY1" fmla="*/ 397 h 48680"/>
                  <a:gd name="connsiteX2" fmla="*/ 280 w 48680"/>
                  <a:gd name="connsiteY2" fmla="*/ 397 h 48680"/>
                  <a:gd name="connsiteX3" fmla="*/ 48960 w 48680"/>
                  <a:gd name="connsiteY3" fmla="*/ 49077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280" y="49077"/>
                    </a:moveTo>
                    <a:lnTo>
                      <a:pt x="48960" y="397"/>
                    </a:lnTo>
                    <a:moveTo>
                      <a:pt x="280" y="397"/>
                    </a:moveTo>
                    <a:lnTo>
                      <a:pt x="48960" y="49077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9" name="Freeform 128">
                <a:extLst>
                  <a:ext uri="{FF2B5EF4-FFF2-40B4-BE49-F238E27FC236}">
                    <a16:creationId xmlns:a16="http://schemas.microsoft.com/office/drawing/2014/main" id="{7EE59AC4-4E1D-AB45-8D22-98714B0D0BE8}"/>
                  </a:ext>
                </a:extLst>
              </p:cNvPr>
              <p:cNvSpPr/>
              <p:nvPr/>
            </p:nvSpPr>
            <p:spPr>
              <a:xfrm>
                <a:off x="1129325" y="7014041"/>
                <a:ext cx="48680" cy="48680"/>
              </a:xfrm>
              <a:custGeom>
                <a:avLst/>
                <a:gdLst>
                  <a:gd name="connsiteX0" fmla="*/ 318 w 48680"/>
                  <a:gd name="connsiteY0" fmla="*/ 49217 h 48680"/>
                  <a:gd name="connsiteX1" fmla="*/ 48998 w 48680"/>
                  <a:gd name="connsiteY1" fmla="*/ 536 h 48680"/>
                  <a:gd name="connsiteX2" fmla="*/ 318 w 48680"/>
                  <a:gd name="connsiteY2" fmla="*/ 536 h 48680"/>
                  <a:gd name="connsiteX3" fmla="*/ 48998 w 48680"/>
                  <a:gd name="connsiteY3" fmla="*/ 49217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318" y="49217"/>
                    </a:moveTo>
                    <a:lnTo>
                      <a:pt x="48998" y="536"/>
                    </a:lnTo>
                    <a:moveTo>
                      <a:pt x="318" y="536"/>
                    </a:moveTo>
                    <a:lnTo>
                      <a:pt x="48998" y="49217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0" name="Freeform 129">
                <a:extLst>
                  <a:ext uri="{FF2B5EF4-FFF2-40B4-BE49-F238E27FC236}">
                    <a16:creationId xmlns:a16="http://schemas.microsoft.com/office/drawing/2014/main" id="{12D22C1A-6DEE-4C4C-BBD2-C6567FC04555}"/>
                  </a:ext>
                </a:extLst>
              </p:cNvPr>
              <p:cNvSpPr/>
              <p:nvPr/>
            </p:nvSpPr>
            <p:spPr>
              <a:xfrm>
                <a:off x="1047620" y="6505380"/>
                <a:ext cx="48680" cy="48680"/>
              </a:xfrm>
              <a:custGeom>
                <a:avLst/>
                <a:gdLst>
                  <a:gd name="connsiteX0" fmla="*/ 284 w 48680"/>
                  <a:gd name="connsiteY0" fmla="*/ 49008 h 48680"/>
                  <a:gd name="connsiteX1" fmla="*/ 48964 w 48680"/>
                  <a:gd name="connsiteY1" fmla="*/ 327 h 48680"/>
                  <a:gd name="connsiteX2" fmla="*/ 284 w 48680"/>
                  <a:gd name="connsiteY2" fmla="*/ 327 h 48680"/>
                  <a:gd name="connsiteX3" fmla="*/ 48964 w 48680"/>
                  <a:gd name="connsiteY3" fmla="*/ 49008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284" y="49008"/>
                    </a:moveTo>
                    <a:lnTo>
                      <a:pt x="48964" y="327"/>
                    </a:lnTo>
                    <a:moveTo>
                      <a:pt x="284" y="327"/>
                    </a:moveTo>
                    <a:lnTo>
                      <a:pt x="48964" y="49008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1" name="Freeform 130">
                <a:extLst>
                  <a:ext uri="{FF2B5EF4-FFF2-40B4-BE49-F238E27FC236}">
                    <a16:creationId xmlns:a16="http://schemas.microsoft.com/office/drawing/2014/main" id="{8688AE99-F9F7-9340-8E64-0008CF4A2A24}"/>
                  </a:ext>
                </a:extLst>
              </p:cNvPr>
              <p:cNvSpPr/>
              <p:nvPr/>
            </p:nvSpPr>
            <p:spPr>
              <a:xfrm>
                <a:off x="1075220" y="6409838"/>
                <a:ext cx="48680" cy="48680"/>
              </a:xfrm>
              <a:custGeom>
                <a:avLst/>
                <a:gdLst>
                  <a:gd name="connsiteX0" fmla="*/ 295 w 48680"/>
                  <a:gd name="connsiteY0" fmla="*/ 48968 h 48680"/>
                  <a:gd name="connsiteX1" fmla="*/ 48975 w 48680"/>
                  <a:gd name="connsiteY1" fmla="*/ 288 h 48680"/>
                  <a:gd name="connsiteX2" fmla="*/ 295 w 48680"/>
                  <a:gd name="connsiteY2" fmla="*/ 288 h 48680"/>
                  <a:gd name="connsiteX3" fmla="*/ 48975 w 48680"/>
                  <a:gd name="connsiteY3" fmla="*/ 48968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295" y="48968"/>
                    </a:moveTo>
                    <a:lnTo>
                      <a:pt x="48975" y="288"/>
                    </a:lnTo>
                    <a:moveTo>
                      <a:pt x="295" y="288"/>
                    </a:moveTo>
                    <a:lnTo>
                      <a:pt x="48975" y="48968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2" name="Freeform 131">
                <a:extLst>
                  <a:ext uri="{FF2B5EF4-FFF2-40B4-BE49-F238E27FC236}">
                    <a16:creationId xmlns:a16="http://schemas.microsoft.com/office/drawing/2014/main" id="{29CC9A08-E476-8343-AF67-0B563E07FAAC}"/>
                  </a:ext>
                </a:extLst>
              </p:cNvPr>
              <p:cNvSpPr/>
              <p:nvPr/>
            </p:nvSpPr>
            <p:spPr>
              <a:xfrm>
                <a:off x="1150365" y="6157911"/>
                <a:ext cx="48680" cy="48680"/>
              </a:xfrm>
              <a:custGeom>
                <a:avLst/>
                <a:gdLst>
                  <a:gd name="connsiteX0" fmla="*/ 326 w 48680"/>
                  <a:gd name="connsiteY0" fmla="*/ 48865 h 48680"/>
                  <a:gd name="connsiteX1" fmla="*/ 49006 w 48680"/>
                  <a:gd name="connsiteY1" fmla="*/ 185 h 48680"/>
                  <a:gd name="connsiteX2" fmla="*/ 326 w 48680"/>
                  <a:gd name="connsiteY2" fmla="*/ 185 h 48680"/>
                  <a:gd name="connsiteX3" fmla="*/ 49006 w 48680"/>
                  <a:gd name="connsiteY3" fmla="*/ 48865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326" y="48865"/>
                    </a:moveTo>
                    <a:lnTo>
                      <a:pt x="49006" y="185"/>
                    </a:lnTo>
                    <a:moveTo>
                      <a:pt x="326" y="185"/>
                    </a:moveTo>
                    <a:lnTo>
                      <a:pt x="49006" y="48865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3" name="Freeform 132">
                <a:extLst>
                  <a:ext uri="{FF2B5EF4-FFF2-40B4-BE49-F238E27FC236}">
                    <a16:creationId xmlns:a16="http://schemas.microsoft.com/office/drawing/2014/main" id="{F8FD0FC8-BE2C-A848-809A-CAEE363BC9F3}"/>
                  </a:ext>
                </a:extLst>
              </p:cNvPr>
              <p:cNvSpPr/>
              <p:nvPr/>
            </p:nvSpPr>
            <p:spPr>
              <a:xfrm>
                <a:off x="1292525" y="5942443"/>
                <a:ext cx="48680" cy="48680"/>
              </a:xfrm>
              <a:custGeom>
                <a:avLst/>
                <a:gdLst>
                  <a:gd name="connsiteX0" fmla="*/ 385 w 48680"/>
                  <a:gd name="connsiteY0" fmla="*/ 48776 h 48680"/>
                  <a:gd name="connsiteX1" fmla="*/ 49065 w 48680"/>
                  <a:gd name="connsiteY1" fmla="*/ 96 h 48680"/>
                  <a:gd name="connsiteX2" fmla="*/ 385 w 48680"/>
                  <a:gd name="connsiteY2" fmla="*/ 96 h 48680"/>
                  <a:gd name="connsiteX3" fmla="*/ 49065 w 48680"/>
                  <a:gd name="connsiteY3" fmla="*/ 48776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385" y="48776"/>
                    </a:moveTo>
                    <a:lnTo>
                      <a:pt x="49065" y="96"/>
                    </a:lnTo>
                    <a:moveTo>
                      <a:pt x="385" y="96"/>
                    </a:moveTo>
                    <a:lnTo>
                      <a:pt x="49065" y="48776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id="{F3DFB539-D2A8-DE47-929E-57676DB744CE}"/>
                  </a:ext>
                </a:extLst>
              </p:cNvPr>
              <p:cNvSpPr/>
              <p:nvPr/>
            </p:nvSpPr>
            <p:spPr>
              <a:xfrm>
                <a:off x="1144219" y="6232248"/>
                <a:ext cx="48680" cy="48680"/>
              </a:xfrm>
              <a:custGeom>
                <a:avLst/>
                <a:gdLst>
                  <a:gd name="connsiteX0" fmla="*/ 324 w 48680"/>
                  <a:gd name="connsiteY0" fmla="*/ 48895 h 48680"/>
                  <a:gd name="connsiteX1" fmla="*/ 49004 w 48680"/>
                  <a:gd name="connsiteY1" fmla="*/ 215 h 48680"/>
                  <a:gd name="connsiteX2" fmla="*/ 324 w 48680"/>
                  <a:gd name="connsiteY2" fmla="*/ 215 h 48680"/>
                  <a:gd name="connsiteX3" fmla="*/ 49004 w 48680"/>
                  <a:gd name="connsiteY3" fmla="*/ 48895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324" y="48895"/>
                    </a:moveTo>
                    <a:lnTo>
                      <a:pt x="49004" y="215"/>
                    </a:lnTo>
                    <a:moveTo>
                      <a:pt x="324" y="215"/>
                    </a:moveTo>
                    <a:lnTo>
                      <a:pt x="49004" y="48895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6F607691-A6A8-2349-894E-89CDD525AF2D}"/>
                  </a:ext>
                </a:extLst>
              </p:cNvPr>
              <p:cNvSpPr/>
              <p:nvPr/>
            </p:nvSpPr>
            <p:spPr>
              <a:xfrm>
                <a:off x="1119049" y="6363565"/>
                <a:ext cx="48680" cy="48680"/>
              </a:xfrm>
              <a:custGeom>
                <a:avLst/>
                <a:gdLst>
                  <a:gd name="connsiteX0" fmla="*/ 313 w 48680"/>
                  <a:gd name="connsiteY0" fmla="*/ 48949 h 48680"/>
                  <a:gd name="connsiteX1" fmla="*/ 48993 w 48680"/>
                  <a:gd name="connsiteY1" fmla="*/ 269 h 48680"/>
                  <a:gd name="connsiteX2" fmla="*/ 313 w 48680"/>
                  <a:gd name="connsiteY2" fmla="*/ 269 h 48680"/>
                  <a:gd name="connsiteX3" fmla="*/ 48993 w 48680"/>
                  <a:gd name="connsiteY3" fmla="*/ 48949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313" y="48949"/>
                    </a:moveTo>
                    <a:lnTo>
                      <a:pt x="48993" y="269"/>
                    </a:lnTo>
                    <a:moveTo>
                      <a:pt x="313" y="269"/>
                    </a:moveTo>
                    <a:lnTo>
                      <a:pt x="48993" y="48949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6" name="Freeform 135">
                <a:extLst>
                  <a:ext uri="{FF2B5EF4-FFF2-40B4-BE49-F238E27FC236}">
                    <a16:creationId xmlns:a16="http://schemas.microsoft.com/office/drawing/2014/main" id="{CA27B65F-4FCD-A341-B2A1-BD23C1683348}"/>
                  </a:ext>
                </a:extLst>
              </p:cNvPr>
              <p:cNvSpPr/>
              <p:nvPr/>
            </p:nvSpPr>
            <p:spPr>
              <a:xfrm>
                <a:off x="1203190" y="6946792"/>
                <a:ext cx="48680" cy="48680"/>
              </a:xfrm>
              <a:custGeom>
                <a:avLst/>
                <a:gdLst>
                  <a:gd name="connsiteX0" fmla="*/ 348 w 48680"/>
                  <a:gd name="connsiteY0" fmla="*/ 49189 h 48680"/>
                  <a:gd name="connsiteX1" fmla="*/ 49028 w 48680"/>
                  <a:gd name="connsiteY1" fmla="*/ 509 h 48680"/>
                  <a:gd name="connsiteX2" fmla="*/ 348 w 48680"/>
                  <a:gd name="connsiteY2" fmla="*/ 509 h 48680"/>
                  <a:gd name="connsiteX3" fmla="*/ 49028 w 48680"/>
                  <a:gd name="connsiteY3" fmla="*/ 49189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348" y="49189"/>
                    </a:moveTo>
                    <a:lnTo>
                      <a:pt x="49028" y="509"/>
                    </a:lnTo>
                    <a:moveTo>
                      <a:pt x="348" y="509"/>
                    </a:moveTo>
                    <a:lnTo>
                      <a:pt x="49028" y="49189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7" name="Freeform 136">
                <a:extLst>
                  <a:ext uri="{FF2B5EF4-FFF2-40B4-BE49-F238E27FC236}">
                    <a16:creationId xmlns:a16="http://schemas.microsoft.com/office/drawing/2014/main" id="{5CA46417-DB12-EB49-A75C-61801F3AFEA6}"/>
                  </a:ext>
                </a:extLst>
              </p:cNvPr>
              <p:cNvSpPr/>
              <p:nvPr/>
            </p:nvSpPr>
            <p:spPr>
              <a:xfrm>
                <a:off x="1287207" y="7080952"/>
                <a:ext cx="48680" cy="48680"/>
              </a:xfrm>
              <a:custGeom>
                <a:avLst/>
                <a:gdLst>
                  <a:gd name="connsiteX0" fmla="*/ 382 w 48680"/>
                  <a:gd name="connsiteY0" fmla="*/ 49244 h 48680"/>
                  <a:gd name="connsiteX1" fmla="*/ 49062 w 48680"/>
                  <a:gd name="connsiteY1" fmla="*/ 564 h 48680"/>
                  <a:gd name="connsiteX2" fmla="*/ 382 w 48680"/>
                  <a:gd name="connsiteY2" fmla="*/ 564 h 48680"/>
                  <a:gd name="connsiteX3" fmla="*/ 49062 w 48680"/>
                  <a:gd name="connsiteY3" fmla="*/ 49244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382" y="49244"/>
                    </a:moveTo>
                    <a:lnTo>
                      <a:pt x="49062" y="564"/>
                    </a:lnTo>
                    <a:moveTo>
                      <a:pt x="382" y="564"/>
                    </a:moveTo>
                    <a:lnTo>
                      <a:pt x="49062" y="49244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8" name="Freeform 137">
                <a:extLst>
                  <a:ext uri="{FF2B5EF4-FFF2-40B4-BE49-F238E27FC236}">
                    <a16:creationId xmlns:a16="http://schemas.microsoft.com/office/drawing/2014/main" id="{799804CD-F8F2-0E4D-912F-2A831D1B60B5}"/>
                  </a:ext>
                </a:extLst>
              </p:cNvPr>
              <p:cNvSpPr/>
              <p:nvPr/>
            </p:nvSpPr>
            <p:spPr>
              <a:xfrm>
                <a:off x="1336028" y="7149488"/>
                <a:ext cx="48680" cy="48680"/>
              </a:xfrm>
              <a:custGeom>
                <a:avLst/>
                <a:gdLst>
                  <a:gd name="connsiteX0" fmla="*/ 402 w 48680"/>
                  <a:gd name="connsiteY0" fmla="*/ 49272 h 48680"/>
                  <a:gd name="connsiteX1" fmla="*/ 49083 w 48680"/>
                  <a:gd name="connsiteY1" fmla="*/ 592 h 48680"/>
                  <a:gd name="connsiteX2" fmla="*/ 402 w 48680"/>
                  <a:gd name="connsiteY2" fmla="*/ 592 h 48680"/>
                  <a:gd name="connsiteX3" fmla="*/ 49083 w 48680"/>
                  <a:gd name="connsiteY3" fmla="*/ 49272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402" y="49272"/>
                    </a:moveTo>
                    <a:lnTo>
                      <a:pt x="49083" y="592"/>
                    </a:lnTo>
                    <a:moveTo>
                      <a:pt x="402" y="592"/>
                    </a:moveTo>
                    <a:lnTo>
                      <a:pt x="49083" y="49272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9" name="Freeform 138">
                <a:extLst>
                  <a:ext uri="{FF2B5EF4-FFF2-40B4-BE49-F238E27FC236}">
                    <a16:creationId xmlns:a16="http://schemas.microsoft.com/office/drawing/2014/main" id="{B70945B5-D960-6E4E-AE60-3F31A2C59A51}"/>
                  </a:ext>
                </a:extLst>
              </p:cNvPr>
              <p:cNvSpPr/>
              <p:nvPr/>
            </p:nvSpPr>
            <p:spPr>
              <a:xfrm>
                <a:off x="1398261" y="5939425"/>
                <a:ext cx="48680" cy="48680"/>
              </a:xfrm>
              <a:custGeom>
                <a:avLst/>
                <a:gdLst>
                  <a:gd name="connsiteX0" fmla="*/ 428 w 48680"/>
                  <a:gd name="connsiteY0" fmla="*/ 48775 h 48680"/>
                  <a:gd name="connsiteX1" fmla="*/ 49108 w 48680"/>
                  <a:gd name="connsiteY1" fmla="*/ 95 h 48680"/>
                  <a:gd name="connsiteX2" fmla="*/ 428 w 48680"/>
                  <a:gd name="connsiteY2" fmla="*/ 95 h 48680"/>
                  <a:gd name="connsiteX3" fmla="*/ 49108 w 48680"/>
                  <a:gd name="connsiteY3" fmla="*/ 48775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428" y="48775"/>
                    </a:moveTo>
                    <a:lnTo>
                      <a:pt x="49108" y="95"/>
                    </a:lnTo>
                    <a:moveTo>
                      <a:pt x="428" y="95"/>
                    </a:moveTo>
                    <a:lnTo>
                      <a:pt x="49108" y="48775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0" name="Freeform 139">
                <a:extLst>
                  <a:ext uri="{FF2B5EF4-FFF2-40B4-BE49-F238E27FC236}">
                    <a16:creationId xmlns:a16="http://schemas.microsoft.com/office/drawing/2014/main" id="{22E3A6F2-F3FD-8642-8599-A57F1940F16B}"/>
                  </a:ext>
                </a:extLst>
              </p:cNvPr>
              <p:cNvSpPr/>
              <p:nvPr/>
            </p:nvSpPr>
            <p:spPr>
              <a:xfrm>
                <a:off x="1165356" y="6645803"/>
                <a:ext cx="48680" cy="48680"/>
              </a:xfrm>
              <a:custGeom>
                <a:avLst/>
                <a:gdLst>
                  <a:gd name="connsiteX0" fmla="*/ 332 w 48680"/>
                  <a:gd name="connsiteY0" fmla="*/ 49065 h 48680"/>
                  <a:gd name="connsiteX1" fmla="*/ 49012 w 48680"/>
                  <a:gd name="connsiteY1" fmla="*/ 385 h 48680"/>
                  <a:gd name="connsiteX2" fmla="*/ 332 w 48680"/>
                  <a:gd name="connsiteY2" fmla="*/ 385 h 48680"/>
                  <a:gd name="connsiteX3" fmla="*/ 49012 w 48680"/>
                  <a:gd name="connsiteY3" fmla="*/ 49065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332" y="49065"/>
                    </a:moveTo>
                    <a:lnTo>
                      <a:pt x="49012" y="385"/>
                    </a:lnTo>
                    <a:moveTo>
                      <a:pt x="332" y="385"/>
                    </a:moveTo>
                    <a:lnTo>
                      <a:pt x="49012" y="49065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8395B36D-51AA-6A4A-AC0D-58B311945FA7}"/>
                  </a:ext>
                </a:extLst>
              </p:cNvPr>
              <p:cNvSpPr/>
              <p:nvPr/>
            </p:nvSpPr>
            <p:spPr>
              <a:xfrm>
                <a:off x="1171248" y="6490304"/>
                <a:ext cx="48680" cy="48680"/>
              </a:xfrm>
              <a:custGeom>
                <a:avLst/>
                <a:gdLst>
                  <a:gd name="connsiteX0" fmla="*/ 335 w 48680"/>
                  <a:gd name="connsiteY0" fmla="*/ 49001 h 48680"/>
                  <a:gd name="connsiteX1" fmla="*/ 49015 w 48680"/>
                  <a:gd name="connsiteY1" fmla="*/ 321 h 48680"/>
                  <a:gd name="connsiteX2" fmla="*/ 335 w 48680"/>
                  <a:gd name="connsiteY2" fmla="*/ 321 h 48680"/>
                  <a:gd name="connsiteX3" fmla="*/ 49015 w 48680"/>
                  <a:gd name="connsiteY3" fmla="*/ 49001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335" y="49001"/>
                    </a:moveTo>
                    <a:lnTo>
                      <a:pt x="49015" y="321"/>
                    </a:lnTo>
                    <a:moveTo>
                      <a:pt x="335" y="321"/>
                    </a:moveTo>
                    <a:lnTo>
                      <a:pt x="49015" y="49001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1E684096-0736-054F-A53C-D54E6A9694C1}"/>
                  </a:ext>
                </a:extLst>
              </p:cNvPr>
              <p:cNvSpPr/>
              <p:nvPr/>
            </p:nvSpPr>
            <p:spPr>
              <a:xfrm>
                <a:off x="1206159" y="6772570"/>
                <a:ext cx="48680" cy="48680"/>
              </a:xfrm>
              <a:custGeom>
                <a:avLst/>
                <a:gdLst>
                  <a:gd name="connsiteX0" fmla="*/ 349 w 48680"/>
                  <a:gd name="connsiteY0" fmla="*/ 49117 h 48680"/>
                  <a:gd name="connsiteX1" fmla="*/ 49029 w 48680"/>
                  <a:gd name="connsiteY1" fmla="*/ 437 h 48680"/>
                  <a:gd name="connsiteX2" fmla="*/ 349 w 48680"/>
                  <a:gd name="connsiteY2" fmla="*/ 437 h 48680"/>
                  <a:gd name="connsiteX3" fmla="*/ 49029 w 48680"/>
                  <a:gd name="connsiteY3" fmla="*/ 49117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349" y="49117"/>
                    </a:moveTo>
                    <a:lnTo>
                      <a:pt x="49029" y="437"/>
                    </a:lnTo>
                    <a:moveTo>
                      <a:pt x="349" y="437"/>
                    </a:moveTo>
                    <a:lnTo>
                      <a:pt x="49029" y="49117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3" name="Freeform 142">
                <a:extLst>
                  <a:ext uri="{FF2B5EF4-FFF2-40B4-BE49-F238E27FC236}">
                    <a16:creationId xmlns:a16="http://schemas.microsoft.com/office/drawing/2014/main" id="{33E52BB7-F5E7-B64F-8CCB-D997B16B8D43}"/>
                  </a:ext>
                </a:extLst>
              </p:cNvPr>
              <p:cNvSpPr/>
              <p:nvPr/>
            </p:nvSpPr>
            <p:spPr>
              <a:xfrm>
                <a:off x="1418215" y="7204587"/>
                <a:ext cx="48680" cy="48680"/>
              </a:xfrm>
              <a:custGeom>
                <a:avLst/>
                <a:gdLst>
                  <a:gd name="connsiteX0" fmla="*/ 436 w 48680"/>
                  <a:gd name="connsiteY0" fmla="*/ 49295 h 48680"/>
                  <a:gd name="connsiteX1" fmla="*/ 49116 w 48680"/>
                  <a:gd name="connsiteY1" fmla="*/ 615 h 48680"/>
                  <a:gd name="connsiteX2" fmla="*/ 436 w 48680"/>
                  <a:gd name="connsiteY2" fmla="*/ 615 h 48680"/>
                  <a:gd name="connsiteX3" fmla="*/ 49116 w 48680"/>
                  <a:gd name="connsiteY3" fmla="*/ 49295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436" y="49295"/>
                    </a:moveTo>
                    <a:lnTo>
                      <a:pt x="49116" y="615"/>
                    </a:lnTo>
                    <a:moveTo>
                      <a:pt x="436" y="615"/>
                    </a:moveTo>
                    <a:lnTo>
                      <a:pt x="49116" y="49295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4" name="Freeform 143">
                <a:extLst>
                  <a:ext uri="{FF2B5EF4-FFF2-40B4-BE49-F238E27FC236}">
                    <a16:creationId xmlns:a16="http://schemas.microsoft.com/office/drawing/2014/main" id="{1A846A17-37CF-EB4A-A6C2-60FA294E4213}"/>
                  </a:ext>
                </a:extLst>
              </p:cNvPr>
              <p:cNvSpPr/>
              <p:nvPr/>
            </p:nvSpPr>
            <p:spPr>
              <a:xfrm>
                <a:off x="1302570" y="6150914"/>
                <a:ext cx="48680" cy="48680"/>
              </a:xfrm>
              <a:custGeom>
                <a:avLst/>
                <a:gdLst>
                  <a:gd name="connsiteX0" fmla="*/ 389 w 48680"/>
                  <a:gd name="connsiteY0" fmla="*/ 48862 h 48680"/>
                  <a:gd name="connsiteX1" fmla="*/ 49069 w 48680"/>
                  <a:gd name="connsiteY1" fmla="*/ 182 h 48680"/>
                  <a:gd name="connsiteX2" fmla="*/ 389 w 48680"/>
                  <a:gd name="connsiteY2" fmla="*/ 182 h 48680"/>
                  <a:gd name="connsiteX3" fmla="*/ 49069 w 48680"/>
                  <a:gd name="connsiteY3" fmla="*/ 48862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389" y="48862"/>
                    </a:moveTo>
                    <a:lnTo>
                      <a:pt x="49069" y="182"/>
                    </a:lnTo>
                    <a:moveTo>
                      <a:pt x="389" y="182"/>
                    </a:moveTo>
                    <a:lnTo>
                      <a:pt x="49069" y="48862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5" name="Freeform 144">
                <a:extLst>
                  <a:ext uri="{FF2B5EF4-FFF2-40B4-BE49-F238E27FC236}">
                    <a16:creationId xmlns:a16="http://schemas.microsoft.com/office/drawing/2014/main" id="{E777C92C-9CE1-AA4D-BFFF-40ACFC9E14D1}"/>
                  </a:ext>
                </a:extLst>
              </p:cNvPr>
              <p:cNvSpPr/>
              <p:nvPr/>
            </p:nvSpPr>
            <p:spPr>
              <a:xfrm>
                <a:off x="1287358" y="6211525"/>
                <a:ext cx="48680" cy="48680"/>
              </a:xfrm>
              <a:custGeom>
                <a:avLst/>
                <a:gdLst>
                  <a:gd name="connsiteX0" fmla="*/ 382 w 48680"/>
                  <a:gd name="connsiteY0" fmla="*/ 48887 h 48680"/>
                  <a:gd name="connsiteX1" fmla="*/ 49063 w 48680"/>
                  <a:gd name="connsiteY1" fmla="*/ 207 h 48680"/>
                  <a:gd name="connsiteX2" fmla="*/ 382 w 48680"/>
                  <a:gd name="connsiteY2" fmla="*/ 207 h 48680"/>
                  <a:gd name="connsiteX3" fmla="*/ 49063 w 48680"/>
                  <a:gd name="connsiteY3" fmla="*/ 48887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382" y="48887"/>
                    </a:moveTo>
                    <a:lnTo>
                      <a:pt x="49063" y="207"/>
                    </a:lnTo>
                    <a:moveTo>
                      <a:pt x="382" y="207"/>
                    </a:moveTo>
                    <a:lnTo>
                      <a:pt x="49063" y="48887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6" name="Freeform 145">
                <a:extLst>
                  <a:ext uri="{FF2B5EF4-FFF2-40B4-BE49-F238E27FC236}">
                    <a16:creationId xmlns:a16="http://schemas.microsoft.com/office/drawing/2014/main" id="{3AD5D8B2-87BE-284E-AC24-82D4773831CA}"/>
                  </a:ext>
                </a:extLst>
              </p:cNvPr>
              <p:cNvSpPr/>
              <p:nvPr/>
            </p:nvSpPr>
            <p:spPr>
              <a:xfrm>
                <a:off x="1323065" y="6899109"/>
                <a:ext cx="48680" cy="48680"/>
              </a:xfrm>
              <a:custGeom>
                <a:avLst/>
                <a:gdLst>
                  <a:gd name="connsiteX0" fmla="*/ 397 w 48680"/>
                  <a:gd name="connsiteY0" fmla="*/ 49169 h 48680"/>
                  <a:gd name="connsiteX1" fmla="*/ 49077 w 48680"/>
                  <a:gd name="connsiteY1" fmla="*/ 489 h 48680"/>
                  <a:gd name="connsiteX2" fmla="*/ 397 w 48680"/>
                  <a:gd name="connsiteY2" fmla="*/ 489 h 48680"/>
                  <a:gd name="connsiteX3" fmla="*/ 49077 w 48680"/>
                  <a:gd name="connsiteY3" fmla="*/ 49169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397" y="49169"/>
                    </a:moveTo>
                    <a:lnTo>
                      <a:pt x="49077" y="489"/>
                    </a:lnTo>
                    <a:moveTo>
                      <a:pt x="397" y="489"/>
                    </a:moveTo>
                    <a:lnTo>
                      <a:pt x="49077" y="49169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7" name="Freeform 146">
                <a:extLst>
                  <a:ext uri="{FF2B5EF4-FFF2-40B4-BE49-F238E27FC236}">
                    <a16:creationId xmlns:a16="http://schemas.microsoft.com/office/drawing/2014/main" id="{DD924B19-5E55-A64C-8B76-ECE44435175B}"/>
                  </a:ext>
                </a:extLst>
              </p:cNvPr>
              <p:cNvSpPr/>
              <p:nvPr/>
            </p:nvSpPr>
            <p:spPr>
              <a:xfrm>
                <a:off x="1288485" y="6466821"/>
                <a:ext cx="48680" cy="48680"/>
              </a:xfrm>
              <a:custGeom>
                <a:avLst/>
                <a:gdLst>
                  <a:gd name="connsiteX0" fmla="*/ 383 w 48680"/>
                  <a:gd name="connsiteY0" fmla="*/ 48992 h 48680"/>
                  <a:gd name="connsiteX1" fmla="*/ 49063 w 48680"/>
                  <a:gd name="connsiteY1" fmla="*/ 312 h 48680"/>
                  <a:gd name="connsiteX2" fmla="*/ 383 w 48680"/>
                  <a:gd name="connsiteY2" fmla="*/ 312 h 48680"/>
                  <a:gd name="connsiteX3" fmla="*/ 49063 w 48680"/>
                  <a:gd name="connsiteY3" fmla="*/ 48992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383" y="48992"/>
                    </a:moveTo>
                    <a:lnTo>
                      <a:pt x="49063" y="312"/>
                    </a:lnTo>
                    <a:moveTo>
                      <a:pt x="383" y="312"/>
                    </a:moveTo>
                    <a:lnTo>
                      <a:pt x="49063" y="48992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8" name="Freeform 147">
                <a:extLst>
                  <a:ext uri="{FF2B5EF4-FFF2-40B4-BE49-F238E27FC236}">
                    <a16:creationId xmlns:a16="http://schemas.microsoft.com/office/drawing/2014/main" id="{7861F0A3-2465-8744-ABF3-35BB0D8A44DF}"/>
                  </a:ext>
                </a:extLst>
              </p:cNvPr>
              <p:cNvSpPr/>
              <p:nvPr/>
            </p:nvSpPr>
            <p:spPr>
              <a:xfrm>
                <a:off x="1455754" y="6075759"/>
                <a:ext cx="48680" cy="48680"/>
              </a:xfrm>
              <a:custGeom>
                <a:avLst/>
                <a:gdLst>
                  <a:gd name="connsiteX0" fmla="*/ 452 w 48680"/>
                  <a:gd name="connsiteY0" fmla="*/ 48831 h 48680"/>
                  <a:gd name="connsiteX1" fmla="*/ 49132 w 48680"/>
                  <a:gd name="connsiteY1" fmla="*/ 151 h 48680"/>
                  <a:gd name="connsiteX2" fmla="*/ 452 w 48680"/>
                  <a:gd name="connsiteY2" fmla="*/ 151 h 48680"/>
                  <a:gd name="connsiteX3" fmla="*/ 49132 w 48680"/>
                  <a:gd name="connsiteY3" fmla="*/ 48831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452" y="48831"/>
                    </a:moveTo>
                    <a:lnTo>
                      <a:pt x="49132" y="151"/>
                    </a:lnTo>
                    <a:moveTo>
                      <a:pt x="452" y="151"/>
                    </a:moveTo>
                    <a:lnTo>
                      <a:pt x="49132" y="48831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9" name="Freeform 148">
                <a:extLst>
                  <a:ext uri="{FF2B5EF4-FFF2-40B4-BE49-F238E27FC236}">
                    <a16:creationId xmlns:a16="http://schemas.microsoft.com/office/drawing/2014/main" id="{E7B5634D-5BAA-914E-9DCA-E786BAE8C01E}"/>
                  </a:ext>
                </a:extLst>
              </p:cNvPr>
              <p:cNvSpPr/>
              <p:nvPr/>
            </p:nvSpPr>
            <p:spPr>
              <a:xfrm>
                <a:off x="1329999" y="6343202"/>
                <a:ext cx="48680" cy="48680"/>
              </a:xfrm>
              <a:custGeom>
                <a:avLst/>
                <a:gdLst>
                  <a:gd name="connsiteX0" fmla="*/ 400 w 48680"/>
                  <a:gd name="connsiteY0" fmla="*/ 48941 h 48680"/>
                  <a:gd name="connsiteX1" fmla="*/ 49080 w 48680"/>
                  <a:gd name="connsiteY1" fmla="*/ 261 h 48680"/>
                  <a:gd name="connsiteX2" fmla="*/ 400 w 48680"/>
                  <a:gd name="connsiteY2" fmla="*/ 261 h 48680"/>
                  <a:gd name="connsiteX3" fmla="*/ 49080 w 48680"/>
                  <a:gd name="connsiteY3" fmla="*/ 48941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400" y="48941"/>
                    </a:moveTo>
                    <a:lnTo>
                      <a:pt x="49080" y="261"/>
                    </a:lnTo>
                    <a:moveTo>
                      <a:pt x="400" y="261"/>
                    </a:moveTo>
                    <a:lnTo>
                      <a:pt x="49080" y="48941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0" name="Freeform 149">
                <a:extLst>
                  <a:ext uri="{FF2B5EF4-FFF2-40B4-BE49-F238E27FC236}">
                    <a16:creationId xmlns:a16="http://schemas.microsoft.com/office/drawing/2014/main" id="{CEBAD2AE-7384-964F-B7D8-CFC8C5997F70}"/>
                  </a:ext>
                </a:extLst>
              </p:cNvPr>
              <p:cNvSpPr/>
              <p:nvPr/>
            </p:nvSpPr>
            <p:spPr>
              <a:xfrm>
                <a:off x="1535784" y="6005195"/>
                <a:ext cx="48680" cy="48680"/>
              </a:xfrm>
              <a:custGeom>
                <a:avLst/>
                <a:gdLst>
                  <a:gd name="connsiteX0" fmla="*/ 485 w 48680"/>
                  <a:gd name="connsiteY0" fmla="*/ 48802 h 48680"/>
                  <a:gd name="connsiteX1" fmla="*/ 49165 w 48680"/>
                  <a:gd name="connsiteY1" fmla="*/ 122 h 48680"/>
                  <a:gd name="connsiteX2" fmla="*/ 485 w 48680"/>
                  <a:gd name="connsiteY2" fmla="*/ 122 h 48680"/>
                  <a:gd name="connsiteX3" fmla="*/ 49165 w 48680"/>
                  <a:gd name="connsiteY3" fmla="*/ 48802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485" y="48802"/>
                    </a:moveTo>
                    <a:lnTo>
                      <a:pt x="49165" y="122"/>
                    </a:lnTo>
                    <a:moveTo>
                      <a:pt x="485" y="122"/>
                    </a:moveTo>
                    <a:lnTo>
                      <a:pt x="49165" y="48802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5ED66548-09F9-B846-9B8F-C322546BF687}"/>
                  </a:ext>
                </a:extLst>
              </p:cNvPr>
              <p:cNvSpPr/>
              <p:nvPr/>
            </p:nvSpPr>
            <p:spPr>
              <a:xfrm>
                <a:off x="1331771" y="6767642"/>
                <a:ext cx="48680" cy="48680"/>
              </a:xfrm>
              <a:custGeom>
                <a:avLst/>
                <a:gdLst>
                  <a:gd name="connsiteX0" fmla="*/ 401 w 48680"/>
                  <a:gd name="connsiteY0" fmla="*/ 49115 h 48680"/>
                  <a:gd name="connsiteX1" fmla="*/ 49081 w 48680"/>
                  <a:gd name="connsiteY1" fmla="*/ 435 h 48680"/>
                  <a:gd name="connsiteX2" fmla="*/ 401 w 48680"/>
                  <a:gd name="connsiteY2" fmla="*/ 435 h 48680"/>
                  <a:gd name="connsiteX3" fmla="*/ 49081 w 48680"/>
                  <a:gd name="connsiteY3" fmla="*/ 49115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401" y="49115"/>
                    </a:moveTo>
                    <a:lnTo>
                      <a:pt x="49081" y="435"/>
                    </a:lnTo>
                    <a:moveTo>
                      <a:pt x="401" y="435"/>
                    </a:moveTo>
                    <a:lnTo>
                      <a:pt x="49081" y="49115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96300BDB-73BF-A041-90EB-89180C613E7D}"/>
                  </a:ext>
                </a:extLst>
              </p:cNvPr>
              <p:cNvSpPr/>
              <p:nvPr/>
            </p:nvSpPr>
            <p:spPr>
              <a:xfrm>
                <a:off x="1538610" y="7155972"/>
                <a:ext cx="48680" cy="48680"/>
              </a:xfrm>
              <a:custGeom>
                <a:avLst/>
                <a:gdLst>
                  <a:gd name="connsiteX0" fmla="*/ 486 w 48680"/>
                  <a:gd name="connsiteY0" fmla="*/ 49275 h 48680"/>
                  <a:gd name="connsiteX1" fmla="*/ 49166 w 48680"/>
                  <a:gd name="connsiteY1" fmla="*/ 595 h 48680"/>
                  <a:gd name="connsiteX2" fmla="*/ 486 w 48680"/>
                  <a:gd name="connsiteY2" fmla="*/ 595 h 48680"/>
                  <a:gd name="connsiteX3" fmla="*/ 49166 w 48680"/>
                  <a:gd name="connsiteY3" fmla="*/ 49275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486" y="49275"/>
                    </a:moveTo>
                    <a:lnTo>
                      <a:pt x="49166" y="595"/>
                    </a:lnTo>
                    <a:moveTo>
                      <a:pt x="486" y="595"/>
                    </a:moveTo>
                    <a:lnTo>
                      <a:pt x="49166" y="49275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3" name="Freeform 152">
                <a:extLst>
                  <a:ext uri="{FF2B5EF4-FFF2-40B4-BE49-F238E27FC236}">
                    <a16:creationId xmlns:a16="http://schemas.microsoft.com/office/drawing/2014/main" id="{EF16ADB4-6058-7B4B-850E-135BEA4D1AA6}"/>
                  </a:ext>
                </a:extLst>
              </p:cNvPr>
              <p:cNvSpPr/>
              <p:nvPr/>
            </p:nvSpPr>
            <p:spPr>
              <a:xfrm>
                <a:off x="1312241" y="6620983"/>
                <a:ext cx="48680" cy="48680"/>
              </a:xfrm>
              <a:custGeom>
                <a:avLst/>
                <a:gdLst>
                  <a:gd name="connsiteX0" fmla="*/ 393 w 48680"/>
                  <a:gd name="connsiteY0" fmla="*/ 49055 h 48680"/>
                  <a:gd name="connsiteX1" fmla="*/ 49073 w 48680"/>
                  <a:gd name="connsiteY1" fmla="*/ 375 h 48680"/>
                  <a:gd name="connsiteX2" fmla="*/ 393 w 48680"/>
                  <a:gd name="connsiteY2" fmla="*/ 375 h 48680"/>
                  <a:gd name="connsiteX3" fmla="*/ 49073 w 48680"/>
                  <a:gd name="connsiteY3" fmla="*/ 49055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393" y="49055"/>
                    </a:moveTo>
                    <a:lnTo>
                      <a:pt x="49073" y="375"/>
                    </a:lnTo>
                    <a:moveTo>
                      <a:pt x="393" y="375"/>
                    </a:moveTo>
                    <a:lnTo>
                      <a:pt x="49073" y="49055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4" name="Freeform 153">
                <a:extLst>
                  <a:ext uri="{FF2B5EF4-FFF2-40B4-BE49-F238E27FC236}">
                    <a16:creationId xmlns:a16="http://schemas.microsoft.com/office/drawing/2014/main" id="{67622D0D-1056-6740-B1D8-0A5F364A7FD8}"/>
                  </a:ext>
                </a:extLst>
              </p:cNvPr>
              <p:cNvSpPr/>
              <p:nvPr/>
            </p:nvSpPr>
            <p:spPr>
              <a:xfrm>
                <a:off x="1466038" y="7059678"/>
                <a:ext cx="48680" cy="48680"/>
              </a:xfrm>
              <a:custGeom>
                <a:avLst/>
                <a:gdLst>
                  <a:gd name="connsiteX0" fmla="*/ 456 w 48680"/>
                  <a:gd name="connsiteY0" fmla="*/ 49235 h 48680"/>
                  <a:gd name="connsiteX1" fmla="*/ 49136 w 48680"/>
                  <a:gd name="connsiteY1" fmla="*/ 555 h 48680"/>
                  <a:gd name="connsiteX2" fmla="*/ 456 w 48680"/>
                  <a:gd name="connsiteY2" fmla="*/ 555 h 48680"/>
                  <a:gd name="connsiteX3" fmla="*/ 49136 w 48680"/>
                  <a:gd name="connsiteY3" fmla="*/ 49235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456" y="49235"/>
                    </a:moveTo>
                    <a:lnTo>
                      <a:pt x="49136" y="555"/>
                    </a:lnTo>
                    <a:moveTo>
                      <a:pt x="456" y="555"/>
                    </a:moveTo>
                    <a:lnTo>
                      <a:pt x="49136" y="49235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5" name="Freeform 154">
                <a:extLst>
                  <a:ext uri="{FF2B5EF4-FFF2-40B4-BE49-F238E27FC236}">
                    <a16:creationId xmlns:a16="http://schemas.microsoft.com/office/drawing/2014/main" id="{5F737700-1243-1146-8116-BA258F336A0E}"/>
                  </a:ext>
                </a:extLst>
              </p:cNvPr>
              <p:cNvSpPr/>
              <p:nvPr/>
            </p:nvSpPr>
            <p:spPr>
              <a:xfrm>
                <a:off x="1670837" y="5961409"/>
                <a:ext cx="48680" cy="48680"/>
              </a:xfrm>
              <a:custGeom>
                <a:avLst/>
                <a:gdLst>
                  <a:gd name="connsiteX0" fmla="*/ 540 w 48680"/>
                  <a:gd name="connsiteY0" fmla="*/ 48784 h 48680"/>
                  <a:gd name="connsiteX1" fmla="*/ 49220 w 48680"/>
                  <a:gd name="connsiteY1" fmla="*/ 104 h 48680"/>
                  <a:gd name="connsiteX2" fmla="*/ 540 w 48680"/>
                  <a:gd name="connsiteY2" fmla="*/ 104 h 48680"/>
                  <a:gd name="connsiteX3" fmla="*/ 49220 w 48680"/>
                  <a:gd name="connsiteY3" fmla="*/ 48784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540" y="48784"/>
                    </a:moveTo>
                    <a:lnTo>
                      <a:pt x="49220" y="104"/>
                    </a:lnTo>
                    <a:moveTo>
                      <a:pt x="540" y="104"/>
                    </a:moveTo>
                    <a:lnTo>
                      <a:pt x="49220" y="48784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6" name="Freeform 155">
                <a:extLst>
                  <a:ext uri="{FF2B5EF4-FFF2-40B4-BE49-F238E27FC236}">
                    <a16:creationId xmlns:a16="http://schemas.microsoft.com/office/drawing/2014/main" id="{8BF114A8-0A38-2244-B2C9-7C345281FB1C}"/>
                  </a:ext>
                </a:extLst>
              </p:cNvPr>
              <p:cNvSpPr/>
              <p:nvPr/>
            </p:nvSpPr>
            <p:spPr>
              <a:xfrm>
                <a:off x="1403394" y="6794236"/>
                <a:ext cx="48680" cy="48680"/>
              </a:xfrm>
              <a:custGeom>
                <a:avLst/>
                <a:gdLst>
                  <a:gd name="connsiteX0" fmla="*/ 430 w 48680"/>
                  <a:gd name="connsiteY0" fmla="*/ 49126 h 48680"/>
                  <a:gd name="connsiteX1" fmla="*/ 49110 w 48680"/>
                  <a:gd name="connsiteY1" fmla="*/ 446 h 48680"/>
                  <a:gd name="connsiteX2" fmla="*/ 430 w 48680"/>
                  <a:gd name="connsiteY2" fmla="*/ 446 h 48680"/>
                  <a:gd name="connsiteX3" fmla="*/ 49110 w 48680"/>
                  <a:gd name="connsiteY3" fmla="*/ 49126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430" y="49126"/>
                    </a:moveTo>
                    <a:lnTo>
                      <a:pt x="49110" y="446"/>
                    </a:lnTo>
                    <a:moveTo>
                      <a:pt x="430" y="446"/>
                    </a:moveTo>
                    <a:lnTo>
                      <a:pt x="49110" y="49126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7" name="Freeform 156">
                <a:extLst>
                  <a:ext uri="{FF2B5EF4-FFF2-40B4-BE49-F238E27FC236}">
                    <a16:creationId xmlns:a16="http://schemas.microsoft.com/office/drawing/2014/main" id="{4C510C26-F8EA-3940-8A29-F29E09F2415F}"/>
                  </a:ext>
                </a:extLst>
              </p:cNvPr>
              <p:cNvSpPr/>
              <p:nvPr/>
            </p:nvSpPr>
            <p:spPr>
              <a:xfrm>
                <a:off x="1444366" y="6269608"/>
                <a:ext cx="48680" cy="48680"/>
              </a:xfrm>
              <a:custGeom>
                <a:avLst/>
                <a:gdLst>
                  <a:gd name="connsiteX0" fmla="*/ 447 w 48680"/>
                  <a:gd name="connsiteY0" fmla="*/ 48911 h 48680"/>
                  <a:gd name="connsiteX1" fmla="*/ 49127 w 48680"/>
                  <a:gd name="connsiteY1" fmla="*/ 231 h 48680"/>
                  <a:gd name="connsiteX2" fmla="*/ 447 w 48680"/>
                  <a:gd name="connsiteY2" fmla="*/ 231 h 48680"/>
                  <a:gd name="connsiteX3" fmla="*/ 49127 w 48680"/>
                  <a:gd name="connsiteY3" fmla="*/ 48911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447" y="48911"/>
                    </a:moveTo>
                    <a:lnTo>
                      <a:pt x="49127" y="231"/>
                    </a:lnTo>
                    <a:moveTo>
                      <a:pt x="447" y="231"/>
                    </a:moveTo>
                    <a:lnTo>
                      <a:pt x="49127" y="48911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8" name="Freeform 157">
                <a:extLst>
                  <a:ext uri="{FF2B5EF4-FFF2-40B4-BE49-F238E27FC236}">
                    <a16:creationId xmlns:a16="http://schemas.microsoft.com/office/drawing/2014/main" id="{7E42A1D5-831B-C146-AD5F-55258ECE42E9}"/>
                  </a:ext>
                </a:extLst>
              </p:cNvPr>
              <p:cNvSpPr/>
              <p:nvPr/>
            </p:nvSpPr>
            <p:spPr>
              <a:xfrm>
                <a:off x="1563951" y="6086490"/>
                <a:ext cx="48680" cy="48680"/>
              </a:xfrm>
              <a:custGeom>
                <a:avLst/>
                <a:gdLst>
                  <a:gd name="connsiteX0" fmla="*/ 496 w 48680"/>
                  <a:gd name="connsiteY0" fmla="*/ 48835 h 48680"/>
                  <a:gd name="connsiteX1" fmla="*/ 49176 w 48680"/>
                  <a:gd name="connsiteY1" fmla="*/ 155 h 48680"/>
                  <a:gd name="connsiteX2" fmla="*/ 496 w 48680"/>
                  <a:gd name="connsiteY2" fmla="*/ 155 h 48680"/>
                  <a:gd name="connsiteX3" fmla="*/ 49176 w 48680"/>
                  <a:gd name="connsiteY3" fmla="*/ 48835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496" y="48835"/>
                    </a:moveTo>
                    <a:lnTo>
                      <a:pt x="49176" y="155"/>
                    </a:lnTo>
                    <a:moveTo>
                      <a:pt x="496" y="155"/>
                    </a:moveTo>
                    <a:lnTo>
                      <a:pt x="49176" y="48835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9" name="Freeform 158">
                <a:extLst>
                  <a:ext uri="{FF2B5EF4-FFF2-40B4-BE49-F238E27FC236}">
                    <a16:creationId xmlns:a16="http://schemas.microsoft.com/office/drawing/2014/main" id="{07FE037C-6975-C44A-903A-D974BC678C0D}"/>
                  </a:ext>
                </a:extLst>
              </p:cNvPr>
              <p:cNvSpPr/>
              <p:nvPr/>
            </p:nvSpPr>
            <p:spPr>
              <a:xfrm>
                <a:off x="1412475" y="6388044"/>
                <a:ext cx="48680" cy="48680"/>
              </a:xfrm>
              <a:custGeom>
                <a:avLst/>
                <a:gdLst>
                  <a:gd name="connsiteX0" fmla="*/ 434 w 48680"/>
                  <a:gd name="connsiteY0" fmla="*/ 48959 h 48680"/>
                  <a:gd name="connsiteX1" fmla="*/ 49114 w 48680"/>
                  <a:gd name="connsiteY1" fmla="*/ 279 h 48680"/>
                  <a:gd name="connsiteX2" fmla="*/ 434 w 48680"/>
                  <a:gd name="connsiteY2" fmla="*/ 279 h 48680"/>
                  <a:gd name="connsiteX3" fmla="*/ 49114 w 48680"/>
                  <a:gd name="connsiteY3" fmla="*/ 48959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434" y="48959"/>
                    </a:moveTo>
                    <a:lnTo>
                      <a:pt x="49114" y="279"/>
                    </a:lnTo>
                    <a:moveTo>
                      <a:pt x="434" y="279"/>
                    </a:moveTo>
                    <a:lnTo>
                      <a:pt x="49114" y="48959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0" name="Freeform 159">
                <a:extLst>
                  <a:ext uri="{FF2B5EF4-FFF2-40B4-BE49-F238E27FC236}">
                    <a16:creationId xmlns:a16="http://schemas.microsoft.com/office/drawing/2014/main" id="{C6F514FC-6EA5-4940-B0A5-364FEEEB2FB8}"/>
                  </a:ext>
                </a:extLst>
              </p:cNvPr>
              <p:cNvSpPr/>
              <p:nvPr/>
            </p:nvSpPr>
            <p:spPr>
              <a:xfrm>
                <a:off x="1464495" y="6889885"/>
                <a:ext cx="48680" cy="48680"/>
              </a:xfrm>
              <a:custGeom>
                <a:avLst/>
                <a:gdLst>
                  <a:gd name="connsiteX0" fmla="*/ 455 w 48680"/>
                  <a:gd name="connsiteY0" fmla="*/ 49166 h 48680"/>
                  <a:gd name="connsiteX1" fmla="*/ 49135 w 48680"/>
                  <a:gd name="connsiteY1" fmla="*/ 485 h 48680"/>
                  <a:gd name="connsiteX2" fmla="*/ 455 w 48680"/>
                  <a:gd name="connsiteY2" fmla="*/ 485 h 48680"/>
                  <a:gd name="connsiteX3" fmla="*/ 49135 w 48680"/>
                  <a:gd name="connsiteY3" fmla="*/ 49166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455" y="49166"/>
                    </a:moveTo>
                    <a:lnTo>
                      <a:pt x="49135" y="485"/>
                    </a:lnTo>
                    <a:moveTo>
                      <a:pt x="455" y="485"/>
                    </a:moveTo>
                    <a:lnTo>
                      <a:pt x="49135" y="49166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1" name="Freeform 160">
                <a:extLst>
                  <a:ext uri="{FF2B5EF4-FFF2-40B4-BE49-F238E27FC236}">
                    <a16:creationId xmlns:a16="http://schemas.microsoft.com/office/drawing/2014/main" id="{30387B40-40BE-8147-9F01-DA85837AA0B0}"/>
                  </a:ext>
                </a:extLst>
              </p:cNvPr>
              <p:cNvSpPr/>
              <p:nvPr/>
            </p:nvSpPr>
            <p:spPr>
              <a:xfrm>
                <a:off x="1684731" y="7155894"/>
                <a:ext cx="48680" cy="48680"/>
              </a:xfrm>
              <a:custGeom>
                <a:avLst/>
                <a:gdLst>
                  <a:gd name="connsiteX0" fmla="*/ 546 w 48680"/>
                  <a:gd name="connsiteY0" fmla="*/ 49275 h 48680"/>
                  <a:gd name="connsiteX1" fmla="*/ 49226 w 48680"/>
                  <a:gd name="connsiteY1" fmla="*/ 595 h 48680"/>
                  <a:gd name="connsiteX2" fmla="*/ 546 w 48680"/>
                  <a:gd name="connsiteY2" fmla="*/ 595 h 48680"/>
                  <a:gd name="connsiteX3" fmla="*/ 49226 w 48680"/>
                  <a:gd name="connsiteY3" fmla="*/ 49275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546" y="49275"/>
                    </a:moveTo>
                    <a:lnTo>
                      <a:pt x="49226" y="595"/>
                    </a:lnTo>
                    <a:moveTo>
                      <a:pt x="546" y="595"/>
                    </a:moveTo>
                    <a:lnTo>
                      <a:pt x="49226" y="49275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2" name="Freeform 161">
                <a:extLst>
                  <a:ext uri="{FF2B5EF4-FFF2-40B4-BE49-F238E27FC236}">
                    <a16:creationId xmlns:a16="http://schemas.microsoft.com/office/drawing/2014/main" id="{0CD355A2-7811-7A4E-881F-621332E1A0BD}"/>
                  </a:ext>
                </a:extLst>
              </p:cNvPr>
              <p:cNvSpPr/>
              <p:nvPr/>
            </p:nvSpPr>
            <p:spPr>
              <a:xfrm>
                <a:off x="1418716" y="6647896"/>
                <a:ext cx="48680" cy="48680"/>
              </a:xfrm>
              <a:custGeom>
                <a:avLst/>
                <a:gdLst>
                  <a:gd name="connsiteX0" fmla="*/ 436 w 48680"/>
                  <a:gd name="connsiteY0" fmla="*/ 49066 h 48680"/>
                  <a:gd name="connsiteX1" fmla="*/ 49117 w 48680"/>
                  <a:gd name="connsiteY1" fmla="*/ 386 h 48680"/>
                  <a:gd name="connsiteX2" fmla="*/ 436 w 48680"/>
                  <a:gd name="connsiteY2" fmla="*/ 386 h 48680"/>
                  <a:gd name="connsiteX3" fmla="*/ 49117 w 48680"/>
                  <a:gd name="connsiteY3" fmla="*/ 49066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436" y="49066"/>
                    </a:moveTo>
                    <a:lnTo>
                      <a:pt x="49117" y="386"/>
                    </a:lnTo>
                    <a:moveTo>
                      <a:pt x="436" y="386"/>
                    </a:moveTo>
                    <a:lnTo>
                      <a:pt x="49117" y="49066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3" name="Freeform 162">
                <a:extLst>
                  <a:ext uri="{FF2B5EF4-FFF2-40B4-BE49-F238E27FC236}">
                    <a16:creationId xmlns:a16="http://schemas.microsoft.com/office/drawing/2014/main" id="{5D94E900-AB2C-D249-BBF0-CAE52A4CFF7D}"/>
                  </a:ext>
                </a:extLst>
              </p:cNvPr>
              <p:cNvSpPr/>
              <p:nvPr/>
            </p:nvSpPr>
            <p:spPr>
              <a:xfrm>
                <a:off x="1580271" y="7036933"/>
                <a:ext cx="48680" cy="48680"/>
              </a:xfrm>
              <a:custGeom>
                <a:avLst/>
                <a:gdLst>
                  <a:gd name="connsiteX0" fmla="*/ 503 w 48680"/>
                  <a:gd name="connsiteY0" fmla="*/ 49226 h 48680"/>
                  <a:gd name="connsiteX1" fmla="*/ 49183 w 48680"/>
                  <a:gd name="connsiteY1" fmla="*/ 546 h 48680"/>
                  <a:gd name="connsiteX2" fmla="*/ 503 w 48680"/>
                  <a:gd name="connsiteY2" fmla="*/ 546 h 48680"/>
                  <a:gd name="connsiteX3" fmla="*/ 49183 w 48680"/>
                  <a:gd name="connsiteY3" fmla="*/ 49226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503" y="49226"/>
                    </a:moveTo>
                    <a:lnTo>
                      <a:pt x="49183" y="546"/>
                    </a:lnTo>
                    <a:moveTo>
                      <a:pt x="503" y="546"/>
                    </a:moveTo>
                    <a:lnTo>
                      <a:pt x="49183" y="49226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4" name="Freeform 163">
                <a:extLst>
                  <a:ext uri="{FF2B5EF4-FFF2-40B4-BE49-F238E27FC236}">
                    <a16:creationId xmlns:a16="http://schemas.microsoft.com/office/drawing/2014/main" id="{EE040BA6-7BC6-334F-BC31-D0D24D86D30C}"/>
                  </a:ext>
                </a:extLst>
              </p:cNvPr>
              <p:cNvSpPr/>
              <p:nvPr/>
            </p:nvSpPr>
            <p:spPr>
              <a:xfrm>
                <a:off x="1785822" y="5958786"/>
                <a:ext cx="48680" cy="48680"/>
              </a:xfrm>
              <a:custGeom>
                <a:avLst/>
                <a:gdLst>
                  <a:gd name="connsiteX0" fmla="*/ 587 w 48680"/>
                  <a:gd name="connsiteY0" fmla="*/ 48783 h 48680"/>
                  <a:gd name="connsiteX1" fmla="*/ 49267 w 48680"/>
                  <a:gd name="connsiteY1" fmla="*/ 103 h 48680"/>
                  <a:gd name="connsiteX2" fmla="*/ 587 w 48680"/>
                  <a:gd name="connsiteY2" fmla="*/ 103 h 48680"/>
                  <a:gd name="connsiteX3" fmla="*/ 49267 w 48680"/>
                  <a:gd name="connsiteY3" fmla="*/ 48783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587" y="48783"/>
                    </a:moveTo>
                    <a:lnTo>
                      <a:pt x="49267" y="103"/>
                    </a:lnTo>
                    <a:moveTo>
                      <a:pt x="587" y="103"/>
                    </a:moveTo>
                    <a:lnTo>
                      <a:pt x="49267" y="48783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5" name="Freeform 164">
                <a:extLst>
                  <a:ext uri="{FF2B5EF4-FFF2-40B4-BE49-F238E27FC236}">
                    <a16:creationId xmlns:a16="http://schemas.microsoft.com/office/drawing/2014/main" id="{131DBAA5-101E-E941-8E26-5E4792A12633}"/>
                  </a:ext>
                </a:extLst>
              </p:cNvPr>
              <p:cNvSpPr/>
              <p:nvPr/>
            </p:nvSpPr>
            <p:spPr>
              <a:xfrm>
                <a:off x="1444877" y="6515861"/>
                <a:ext cx="48680" cy="48680"/>
              </a:xfrm>
              <a:custGeom>
                <a:avLst/>
                <a:gdLst>
                  <a:gd name="connsiteX0" fmla="*/ 447 w 48680"/>
                  <a:gd name="connsiteY0" fmla="*/ 49012 h 48680"/>
                  <a:gd name="connsiteX1" fmla="*/ 49127 w 48680"/>
                  <a:gd name="connsiteY1" fmla="*/ 332 h 48680"/>
                  <a:gd name="connsiteX2" fmla="*/ 447 w 48680"/>
                  <a:gd name="connsiteY2" fmla="*/ 332 h 48680"/>
                  <a:gd name="connsiteX3" fmla="*/ 49127 w 48680"/>
                  <a:gd name="connsiteY3" fmla="*/ 49012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447" y="49012"/>
                    </a:moveTo>
                    <a:lnTo>
                      <a:pt x="49127" y="332"/>
                    </a:lnTo>
                    <a:moveTo>
                      <a:pt x="447" y="332"/>
                    </a:moveTo>
                    <a:lnTo>
                      <a:pt x="49127" y="49012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6" name="Freeform 165">
                <a:extLst>
                  <a:ext uri="{FF2B5EF4-FFF2-40B4-BE49-F238E27FC236}">
                    <a16:creationId xmlns:a16="http://schemas.microsoft.com/office/drawing/2014/main" id="{0B2F167C-289B-884F-B2C8-541C7285B4D0}"/>
                  </a:ext>
                </a:extLst>
              </p:cNvPr>
              <p:cNvSpPr/>
              <p:nvPr/>
            </p:nvSpPr>
            <p:spPr>
              <a:xfrm>
                <a:off x="1649679" y="7066024"/>
                <a:ext cx="48680" cy="48680"/>
              </a:xfrm>
              <a:custGeom>
                <a:avLst/>
                <a:gdLst>
                  <a:gd name="connsiteX0" fmla="*/ 531 w 48680"/>
                  <a:gd name="connsiteY0" fmla="*/ 49238 h 48680"/>
                  <a:gd name="connsiteX1" fmla="*/ 49211 w 48680"/>
                  <a:gd name="connsiteY1" fmla="*/ 558 h 48680"/>
                  <a:gd name="connsiteX2" fmla="*/ 531 w 48680"/>
                  <a:gd name="connsiteY2" fmla="*/ 558 h 48680"/>
                  <a:gd name="connsiteX3" fmla="*/ 49211 w 48680"/>
                  <a:gd name="connsiteY3" fmla="*/ 49238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531" y="49238"/>
                    </a:moveTo>
                    <a:lnTo>
                      <a:pt x="49211" y="558"/>
                    </a:lnTo>
                    <a:moveTo>
                      <a:pt x="531" y="558"/>
                    </a:moveTo>
                    <a:lnTo>
                      <a:pt x="49211" y="49238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7" name="Freeform 166">
                <a:extLst>
                  <a:ext uri="{FF2B5EF4-FFF2-40B4-BE49-F238E27FC236}">
                    <a16:creationId xmlns:a16="http://schemas.microsoft.com/office/drawing/2014/main" id="{BD7D872B-F92C-6B40-BAD9-0878AD2A27B7}"/>
                  </a:ext>
                </a:extLst>
              </p:cNvPr>
              <p:cNvSpPr/>
              <p:nvPr/>
            </p:nvSpPr>
            <p:spPr>
              <a:xfrm>
                <a:off x="1841950" y="7191701"/>
                <a:ext cx="48680" cy="48680"/>
              </a:xfrm>
              <a:custGeom>
                <a:avLst/>
                <a:gdLst>
                  <a:gd name="connsiteX0" fmla="*/ 610 w 48680"/>
                  <a:gd name="connsiteY0" fmla="*/ 49290 h 48680"/>
                  <a:gd name="connsiteX1" fmla="*/ 49290 w 48680"/>
                  <a:gd name="connsiteY1" fmla="*/ 609 h 48680"/>
                  <a:gd name="connsiteX2" fmla="*/ 610 w 48680"/>
                  <a:gd name="connsiteY2" fmla="*/ 609 h 48680"/>
                  <a:gd name="connsiteX3" fmla="*/ 49290 w 48680"/>
                  <a:gd name="connsiteY3" fmla="*/ 49290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610" y="49290"/>
                    </a:moveTo>
                    <a:lnTo>
                      <a:pt x="49290" y="609"/>
                    </a:lnTo>
                    <a:moveTo>
                      <a:pt x="610" y="609"/>
                    </a:moveTo>
                    <a:lnTo>
                      <a:pt x="49290" y="49290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8" name="Freeform 167">
                <a:extLst>
                  <a:ext uri="{FF2B5EF4-FFF2-40B4-BE49-F238E27FC236}">
                    <a16:creationId xmlns:a16="http://schemas.microsoft.com/office/drawing/2014/main" id="{A90F77E2-1CF1-2941-8561-D466AB6DBAA2}"/>
                  </a:ext>
                </a:extLst>
              </p:cNvPr>
              <p:cNvSpPr/>
              <p:nvPr/>
            </p:nvSpPr>
            <p:spPr>
              <a:xfrm>
                <a:off x="1540175" y="6271969"/>
                <a:ext cx="48680" cy="48680"/>
              </a:xfrm>
              <a:custGeom>
                <a:avLst/>
                <a:gdLst>
                  <a:gd name="connsiteX0" fmla="*/ 486 w 48680"/>
                  <a:gd name="connsiteY0" fmla="*/ 48912 h 48680"/>
                  <a:gd name="connsiteX1" fmla="*/ 49166 w 48680"/>
                  <a:gd name="connsiteY1" fmla="*/ 232 h 48680"/>
                  <a:gd name="connsiteX2" fmla="*/ 486 w 48680"/>
                  <a:gd name="connsiteY2" fmla="*/ 232 h 48680"/>
                  <a:gd name="connsiteX3" fmla="*/ 49166 w 48680"/>
                  <a:gd name="connsiteY3" fmla="*/ 48912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486" y="48912"/>
                    </a:moveTo>
                    <a:lnTo>
                      <a:pt x="49166" y="232"/>
                    </a:lnTo>
                    <a:moveTo>
                      <a:pt x="486" y="232"/>
                    </a:moveTo>
                    <a:lnTo>
                      <a:pt x="49166" y="48912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9" name="Freeform 168">
                <a:extLst>
                  <a:ext uri="{FF2B5EF4-FFF2-40B4-BE49-F238E27FC236}">
                    <a16:creationId xmlns:a16="http://schemas.microsoft.com/office/drawing/2014/main" id="{16CFE3A8-480F-8346-897B-A80ECF29F448}"/>
                  </a:ext>
                </a:extLst>
              </p:cNvPr>
              <p:cNvSpPr/>
              <p:nvPr/>
            </p:nvSpPr>
            <p:spPr>
              <a:xfrm>
                <a:off x="1546886" y="6873105"/>
                <a:ext cx="48680" cy="48680"/>
              </a:xfrm>
              <a:custGeom>
                <a:avLst/>
                <a:gdLst>
                  <a:gd name="connsiteX0" fmla="*/ 489 w 48680"/>
                  <a:gd name="connsiteY0" fmla="*/ 49159 h 48680"/>
                  <a:gd name="connsiteX1" fmla="*/ 49169 w 48680"/>
                  <a:gd name="connsiteY1" fmla="*/ 479 h 48680"/>
                  <a:gd name="connsiteX2" fmla="*/ 489 w 48680"/>
                  <a:gd name="connsiteY2" fmla="*/ 479 h 48680"/>
                  <a:gd name="connsiteX3" fmla="*/ 49169 w 48680"/>
                  <a:gd name="connsiteY3" fmla="*/ 49159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489" y="49159"/>
                    </a:moveTo>
                    <a:lnTo>
                      <a:pt x="49169" y="479"/>
                    </a:lnTo>
                    <a:moveTo>
                      <a:pt x="489" y="479"/>
                    </a:moveTo>
                    <a:lnTo>
                      <a:pt x="49169" y="49159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0" name="Freeform 169">
                <a:extLst>
                  <a:ext uri="{FF2B5EF4-FFF2-40B4-BE49-F238E27FC236}">
                    <a16:creationId xmlns:a16="http://schemas.microsoft.com/office/drawing/2014/main" id="{317F1542-F007-D440-92DF-D70E24275052}"/>
                  </a:ext>
                </a:extLst>
              </p:cNvPr>
              <p:cNvSpPr/>
              <p:nvPr/>
            </p:nvSpPr>
            <p:spPr>
              <a:xfrm>
                <a:off x="1693350" y="6128248"/>
                <a:ext cx="48680" cy="48680"/>
              </a:xfrm>
              <a:custGeom>
                <a:avLst/>
                <a:gdLst>
                  <a:gd name="connsiteX0" fmla="*/ 549 w 48680"/>
                  <a:gd name="connsiteY0" fmla="*/ 48853 h 48680"/>
                  <a:gd name="connsiteX1" fmla="*/ 49229 w 48680"/>
                  <a:gd name="connsiteY1" fmla="*/ 173 h 48680"/>
                  <a:gd name="connsiteX2" fmla="*/ 549 w 48680"/>
                  <a:gd name="connsiteY2" fmla="*/ 173 h 48680"/>
                  <a:gd name="connsiteX3" fmla="*/ 49229 w 48680"/>
                  <a:gd name="connsiteY3" fmla="*/ 48853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549" y="48853"/>
                    </a:moveTo>
                    <a:lnTo>
                      <a:pt x="49229" y="173"/>
                    </a:lnTo>
                    <a:moveTo>
                      <a:pt x="549" y="173"/>
                    </a:moveTo>
                    <a:lnTo>
                      <a:pt x="49229" y="48853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1" name="Freeform 170">
                <a:extLst>
                  <a:ext uri="{FF2B5EF4-FFF2-40B4-BE49-F238E27FC236}">
                    <a16:creationId xmlns:a16="http://schemas.microsoft.com/office/drawing/2014/main" id="{13F81B9B-14FC-1A48-B18E-539DB0DB388C}"/>
                  </a:ext>
                </a:extLst>
              </p:cNvPr>
              <p:cNvSpPr/>
              <p:nvPr/>
            </p:nvSpPr>
            <p:spPr>
              <a:xfrm>
                <a:off x="1948445" y="5975137"/>
                <a:ext cx="48680" cy="48680"/>
              </a:xfrm>
              <a:custGeom>
                <a:avLst/>
                <a:gdLst>
                  <a:gd name="connsiteX0" fmla="*/ 654 w 48680"/>
                  <a:gd name="connsiteY0" fmla="*/ 48790 h 48680"/>
                  <a:gd name="connsiteX1" fmla="*/ 49334 w 48680"/>
                  <a:gd name="connsiteY1" fmla="*/ 110 h 48680"/>
                  <a:gd name="connsiteX2" fmla="*/ 654 w 48680"/>
                  <a:gd name="connsiteY2" fmla="*/ 110 h 48680"/>
                  <a:gd name="connsiteX3" fmla="*/ 49334 w 48680"/>
                  <a:gd name="connsiteY3" fmla="*/ 48790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654" y="48790"/>
                    </a:moveTo>
                    <a:lnTo>
                      <a:pt x="49334" y="110"/>
                    </a:lnTo>
                    <a:moveTo>
                      <a:pt x="654" y="110"/>
                    </a:moveTo>
                    <a:lnTo>
                      <a:pt x="49334" y="48790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2" name="Freeform 171">
                <a:extLst>
                  <a:ext uri="{FF2B5EF4-FFF2-40B4-BE49-F238E27FC236}">
                    <a16:creationId xmlns:a16="http://schemas.microsoft.com/office/drawing/2014/main" id="{65501F20-5B5E-694E-A95B-F4BD6D69C7DF}"/>
                  </a:ext>
                </a:extLst>
              </p:cNvPr>
              <p:cNvSpPr/>
              <p:nvPr/>
            </p:nvSpPr>
            <p:spPr>
              <a:xfrm>
                <a:off x="1545571" y="6753349"/>
                <a:ext cx="48680" cy="48680"/>
              </a:xfrm>
              <a:custGeom>
                <a:avLst/>
                <a:gdLst>
                  <a:gd name="connsiteX0" fmla="*/ 489 w 48680"/>
                  <a:gd name="connsiteY0" fmla="*/ 49109 h 48680"/>
                  <a:gd name="connsiteX1" fmla="*/ 49169 w 48680"/>
                  <a:gd name="connsiteY1" fmla="*/ 429 h 48680"/>
                  <a:gd name="connsiteX2" fmla="*/ 489 w 48680"/>
                  <a:gd name="connsiteY2" fmla="*/ 429 h 48680"/>
                  <a:gd name="connsiteX3" fmla="*/ 49169 w 48680"/>
                  <a:gd name="connsiteY3" fmla="*/ 49109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489" y="49109"/>
                    </a:moveTo>
                    <a:lnTo>
                      <a:pt x="49169" y="429"/>
                    </a:lnTo>
                    <a:moveTo>
                      <a:pt x="489" y="429"/>
                    </a:moveTo>
                    <a:lnTo>
                      <a:pt x="49169" y="49109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3" name="Freeform 172">
                <a:extLst>
                  <a:ext uri="{FF2B5EF4-FFF2-40B4-BE49-F238E27FC236}">
                    <a16:creationId xmlns:a16="http://schemas.microsoft.com/office/drawing/2014/main" id="{B3C98D6B-6926-9045-8967-AF038F1CB0FF}"/>
                  </a:ext>
                </a:extLst>
              </p:cNvPr>
              <p:cNvSpPr/>
              <p:nvPr/>
            </p:nvSpPr>
            <p:spPr>
              <a:xfrm>
                <a:off x="2101026" y="5979966"/>
                <a:ext cx="48680" cy="48680"/>
              </a:xfrm>
              <a:custGeom>
                <a:avLst/>
                <a:gdLst>
                  <a:gd name="connsiteX0" fmla="*/ 717 w 48680"/>
                  <a:gd name="connsiteY0" fmla="*/ 48792 h 48680"/>
                  <a:gd name="connsiteX1" fmla="*/ 49397 w 48680"/>
                  <a:gd name="connsiteY1" fmla="*/ 112 h 48680"/>
                  <a:gd name="connsiteX2" fmla="*/ 717 w 48680"/>
                  <a:gd name="connsiteY2" fmla="*/ 112 h 48680"/>
                  <a:gd name="connsiteX3" fmla="*/ 49397 w 48680"/>
                  <a:gd name="connsiteY3" fmla="*/ 48792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717" y="48792"/>
                    </a:moveTo>
                    <a:lnTo>
                      <a:pt x="49397" y="112"/>
                    </a:lnTo>
                    <a:moveTo>
                      <a:pt x="717" y="112"/>
                    </a:moveTo>
                    <a:lnTo>
                      <a:pt x="49397" y="48792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4" name="Freeform 173">
                <a:extLst>
                  <a:ext uri="{FF2B5EF4-FFF2-40B4-BE49-F238E27FC236}">
                    <a16:creationId xmlns:a16="http://schemas.microsoft.com/office/drawing/2014/main" id="{7688DFCD-D6C8-D94F-9B0D-277773CA500E}"/>
                  </a:ext>
                </a:extLst>
              </p:cNvPr>
              <p:cNvSpPr/>
              <p:nvPr/>
            </p:nvSpPr>
            <p:spPr>
              <a:xfrm>
                <a:off x="1671894" y="6218542"/>
                <a:ext cx="48680" cy="48680"/>
              </a:xfrm>
              <a:custGeom>
                <a:avLst/>
                <a:gdLst>
                  <a:gd name="connsiteX0" fmla="*/ 540 w 48680"/>
                  <a:gd name="connsiteY0" fmla="*/ 48890 h 48680"/>
                  <a:gd name="connsiteX1" fmla="*/ 49221 w 48680"/>
                  <a:gd name="connsiteY1" fmla="*/ 210 h 48680"/>
                  <a:gd name="connsiteX2" fmla="*/ 540 w 48680"/>
                  <a:gd name="connsiteY2" fmla="*/ 210 h 48680"/>
                  <a:gd name="connsiteX3" fmla="*/ 49221 w 48680"/>
                  <a:gd name="connsiteY3" fmla="*/ 48890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540" y="48890"/>
                    </a:moveTo>
                    <a:lnTo>
                      <a:pt x="49221" y="210"/>
                    </a:lnTo>
                    <a:moveTo>
                      <a:pt x="540" y="210"/>
                    </a:moveTo>
                    <a:lnTo>
                      <a:pt x="49221" y="48890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5" name="Freeform 174">
                <a:extLst>
                  <a:ext uri="{FF2B5EF4-FFF2-40B4-BE49-F238E27FC236}">
                    <a16:creationId xmlns:a16="http://schemas.microsoft.com/office/drawing/2014/main" id="{03433E6B-13F8-4C44-88F2-628E3692A923}"/>
                  </a:ext>
                </a:extLst>
              </p:cNvPr>
              <p:cNvSpPr/>
              <p:nvPr/>
            </p:nvSpPr>
            <p:spPr>
              <a:xfrm>
                <a:off x="1800329" y="7067002"/>
                <a:ext cx="48680" cy="48680"/>
              </a:xfrm>
              <a:custGeom>
                <a:avLst/>
                <a:gdLst>
                  <a:gd name="connsiteX0" fmla="*/ 593 w 48680"/>
                  <a:gd name="connsiteY0" fmla="*/ 49238 h 48680"/>
                  <a:gd name="connsiteX1" fmla="*/ 49273 w 48680"/>
                  <a:gd name="connsiteY1" fmla="*/ 558 h 48680"/>
                  <a:gd name="connsiteX2" fmla="*/ 593 w 48680"/>
                  <a:gd name="connsiteY2" fmla="*/ 558 h 48680"/>
                  <a:gd name="connsiteX3" fmla="*/ 49273 w 48680"/>
                  <a:gd name="connsiteY3" fmla="*/ 49238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593" y="49238"/>
                    </a:moveTo>
                    <a:lnTo>
                      <a:pt x="49273" y="558"/>
                    </a:lnTo>
                    <a:moveTo>
                      <a:pt x="593" y="558"/>
                    </a:moveTo>
                    <a:lnTo>
                      <a:pt x="49273" y="49238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6" name="Freeform 175">
                <a:extLst>
                  <a:ext uri="{FF2B5EF4-FFF2-40B4-BE49-F238E27FC236}">
                    <a16:creationId xmlns:a16="http://schemas.microsoft.com/office/drawing/2014/main" id="{2455D6AF-5AFD-094D-8B6C-06823BEBDA64}"/>
                  </a:ext>
                </a:extLst>
              </p:cNvPr>
              <p:cNvSpPr/>
              <p:nvPr/>
            </p:nvSpPr>
            <p:spPr>
              <a:xfrm>
                <a:off x="1979158" y="7155274"/>
                <a:ext cx="48680" cy="48680"/>
              </a:xfrm>
              <a:custGeom>
                <a:avLst/>
                <a:gdLst>
                  <a:gd name="connsiteX0" fmla="*/ 667 w 48680"/>
                  <a:gd name="connsiteY0" fmla="*/ 49275 h 48680"/>
                  <a:gd name="connsiteX1" fmla="*/ 49347 w 48680"/>
                  <a:gd name="connsiteY1" fmla="*/ 594 h 48680"/>
                  <a:gd name="connsiteX2" fmla="*/ 667 w 48680"/>
                  <a:gd name="connsiteY2" fmla="*/ 594 h 48680"/>
                  <a:gd name="connsiteX3" fmla="*/ 49347 w 48680"/>
                  <a:gd name="connsiteY3" fmla="*/ 49275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667" y="49275"/>
                    </a:moveTo>
                    <a:lnTo>
                      <a:pt x="49347" y="594"/>
                    </a:lnTo>
                    <a:moveTo>
                      <a:pt x="667" y="594"/>
                    </a:moveTo>
                    <a:lnTo>
                      <a:pt x="49347" y="49275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7" name="Freeform 176">
                <a:extLst>
                  <a:ext uri="{FF2B5EF4-FFF2-40B4-BE49-F238E27FC236}">
                    <a16:creationId xmlns:a16="http://schemas.microsoft.com/office/drawing/2014/main" id="{6AE859CD-BC64-1F4D-AC26-D2508A08AC62}"/>
                  </a:ext>
                </a:extLst>
              </p:cNvPr>
              <p:cNvSpPr/>
              <p:nvPr/>
            </p:nvSpPr>
            <p:spPr>
              <a:xfrm>
                <a:off x="2053806" y="7172210"/>
                <a:ext cx="48680" cy="48680"/>
              </a:xfrm>
              <a:custGeom>
                <a:avLst/>
                <a:gdLst>
                  <a:gd name="connsiteX0" fmla="*/ 697 w 48680"/>
                  <a:gd name="connsiteY0" fmla="*/ 49282 h 48680"/>
                  <a:gd name="connsiteX1" fmla="*/ 49377 w 48680"/>
                  <a:gd name="connsiteY1" fmla="*/ 601 h 48680"/>
                  <a:gd name="connsiteX2" fmla="*/ 697 w 48680"/>
                  <a:gd name="connsiteY2" fmla="*/ 601 h 48680"/>
                  <a:gd name="connsiteX3" fmla="*/ 49377 w 48680"/>
                  <a:gd name="connsiteY3" fmla="*/ 49282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697" y="49282"/>
                    </a:moveTo>
                    <a:lnTo>
                      <a:pt x="49377" y="601"/>
                    </a:lnTo>
                    <a:moveTo>
                      <a:pt x="697" y="601"/>
                    </a:moveTo>
                    <a:lnTo>
                      <a:pt x="49377" y="49282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8" name="Freeform 177">
                <a:extLst>
                  <a:ext uri="{FF2B5EF4-FFF2-40B4-BE49-F238E27FC236}">
                    <a16:creationId xmlns:a16="http://schemas.microsoft.com/office/drawing/2014/main" id="{44137E02-8216-F34C-81D8-51D3A79C4643}"/>
                  </a:ext>
                </a:extLst>
              </p:cNvPr>
              <p:cNvSpPr/>
              <p:nvPr/>
            </p:nvSpPr>
            <p:spPr>
              <a:xfrm>
                <a:off x="1586480" y="6407811"/>
                <a:ext cx="48680" cy="48680"/>
              </a:xfrm>
              <a:custGeom>
                <a:avLst/>
                <a:gdLst>
                  <a:gd name="connsiteX0" fmla="*/ 505 w 48680"/>
                  <a:gd name="connsiteY0" fmla="*/ 48967 h 48680"/>
                  <a:gd name="connsiteX1" fmla="*/ 49185 w 48680"/>
                  <a:gd name="connsiteY1" fmla="*/ 287 h 48680"/>
                  <a:gd name="connsiteX2" fmla="*/ 505 w 48680"/>
                  <a:gd name="connsiteY2" fmla="*/ 287 h 48680"/>
                  <a:gd name="connsiteX3" fmla="*/ 49185 w 48680"/>
                  <a:gd name="connsiteY3" fmla="*/ 48967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505" y="48967"/>
                    </a:moveTo>
                    <a:lnTo>
                      <a:pt x="49185" y="287"/>
                    </a:lnTo>
                    <a:moveTo>
                      <a:pt x="505" y="287"/>
                    </a:moveTo>
                    <a:lnTo>
                      <a:pt x="49185" y="48967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9" name="Freeform 178">
                <a:extLst>
                  <a:ext uri="{FF2B5EF4-FFF2-40B4-BE49-F238E27FC236}">
                    <a16:creationId xmlns:a16="http://schemas.microsoft.com/office/drawing/2014/main" id="{9CC45F7A-8819-C943-8378-F67B85E91F04}"/>
                  </a:ext>
                </a:extLst>
              </p:cNvPr>
              <p:cNvSpPr/>
              <p:nvPr/>
            </p:nvSpPr>
            <p:spPr>
              <a:xfrm>
                <a:off x="1570666" y="6648351"/>
                <a:ext cx="48680" cy="48680"/>
              </a:xfrm>
              <a:custGeom>
                <a:avLst/>
                <a:gdLst>
                  <a:gd name="connsiteX0" fmla="*/ 499 w 48680"/>
                  <a:gd name="connsiteY0" fmla="*/ 49066 h 48680"/>
                  <a:gd name="connsiteX1" fmla="*/ 49179 w 48680"/>
                  <a:gd name="connsiteY1" fmla="*/ 386 h 48680"/>
                  <a:gd name="connsiteX2" fmla="*/ 499 w 48680"/>
                  <a:gd name="connsiteY2" fmla="*/ 386 h 48680"/>
                  <a:gd name="connsiteX3" fmla="*/ 49179 w 48680"/>
                  <a:gd name="connsiteY3" fmla="*/ 49066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499" y="49066"/>
                    </a:moveTo>
                    <a:lnTo>
                      <a:pt x="49179" y="386"/>
                    </a:lnTo>
                    <a:moveTo>
                      <a:pt x="499" y="386"/>
                    </a:moveTo>
                    <a:lnTo>
                      <a:pt x="49179" y="49066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80" name="Freeform 179">
                <a:extLst>
                  <a:ext uri="{FF2B5EF4-FFF2-40B4-BE49-F238E27FC236}">
                    <a16:creationId xmlns:a16="http://schemas.microsoft.com/office/drawing/2014/main" id="{2011BF06-B73E-C448-A810-16758FBCDD24}"/>
                  </a:ext>
                </a:extLst>
              </p:cNvPr>
              <p:cNvSpPr/>
              <p:nvPr/>
            </p:nvSpPr>
            <p:spPr>
              <a:xfrm>
                <a:off x="1580692" y="6554007"/>
                <a:ext cx="48680" cy="48680"/>
              </a:xfrm>
              <a:custGeom>
                <a:avLst/>
                <a:gdLst>
                  <a:gd name="connsiteX0" fmla="*/ 503 w 48680"/>
                  <a:gd name="connsiteY0" fmla="*/ 49028 h 48680"/>
                  <a:gd name="connsiteX1" fmla="*/ 49183 w 48680"/>
                  <a:gd name="connsiteY1" fmla="*/ 347 h 48680"/>
                  <a:gd name="connsiteX2" fmla="*/ 503 w 48680"/>
                  <a:gd name="connsiteY2" fmla="*/ 347 h 48680"/>
                  <a:gd name="connsiteX3" fmla="*/ 49183 w 48680"/>
                  <a:gd name="connsiteY3" fmla="*/ 49028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503" y="49028"/>
                    </a:moveTo>
                    <a:lnTo>
                      <a:pt x="49183" y="347"/>
                    </a:lnTo>
                    <a:moveTo>
                      <a:pt x="503" y="347"/>
                    </a:moveTo>
                    <a:lnTo>
                      <a:pt x="49183" y="49028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84" name="Freeform 183">
                <a:extLst>
                  <a:ext uri="{FF2B5EF4-FFF2-40B4-BE49-F238E27FC236}">
                    <a16:creationId xmlns:a16="http://schemas.microsoft.com/office/drawing/2014/main" id="{85A1BD58-D1F1-014B-A3F0-E465F6D32B61}"/>
                  </a:ext>
                </a:extLst>
              </p:cNvPr>
              <p:cNvSpPr/>
              <p:nvPr/>
            </p:nvSpPr>
            <p:spPr>
              <a:xfrm>
                <a:off x="1699060" y="6919925"/>
                <a:ext cx="48680" cy="48680"/>
              </a:xfrm>
              <a:custGeom>
                <a:avLst/>
                <a:gdLst>
                  <a:gd name="connsiteX0" fmla="*/ 552 w 48680"/>
                  <a:gd name="connsiteY0" fmla="*/ 49178 h 48680"/>
                  <a:gd name="connsiteX1" fmla="*/ 49232 w 48680"/>
                  <a:gd name="connsiteY1" fmla="*/ 498 h 48680"/>
                  <a:gd name="connsiteX2" fmla="*/ 552 w 48680"/>
                  <a:gd name="connsiteY2" fmla="*/ 498 h 48680"/>
                  <a:gd name="connsiteX3" fmla="*/ 49232 w 48680"/>
                  <a:gd name="connsiteY3" fmla="*/ 49178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552" y="49178"/>
                    </a:moveTo>
                    <a:lnTo>
                      <a:pt x="49232" y="498"/>
                    </a:lnTo>
                    <a:moveTo>
                      <a:pt x="552" y="498"/>
                    </a:moveTo>
                    <a:lnTo>
                      <a:pt x="49232" y="49178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85" name="Freeform 184">
                <a:extLst>
                  <a:ext uri="{FF2B5EF4-FFF2-40B4-BE49-F238E27FC236}">
                    <a16:creationId xmlns:a16="http://schemas.microsoft.com/office/drawing/2014/main" id="{22B5CFFA-652C-F747-8288-B2138FE25A7C}"/>
                  </a:ext>
                </a:extLst>
              </p:cNvPr>
              <p:cNvSpPr/>
              <p:nvPr/>
            </p:nvSpPr>
            <p:spPr>
              <a:xfrm>
                <a:off x="1810493" y="6129468"/>
                <a:ext cx="48680" cy="48680"/>
              </a:xfrm>
              <a:custGeom>
                <a:avLst/>
                <a:gdLst>
                  <a:gd name="connsiteX0" fmla="*/ 597 w 48680"/>
                  <a:gd name="connsiteY0" fmla="*/ 48853 h 48680"/>
                  <a:gd name="connsiteX1" fmla="*/ 49277 w 48680"/>
                  <a:gd name="connsiteY1" fmla="*/ 173 h 48680"/>
                  <a:gd name="connsiteX2" fmla="*/ 597 w 48680"/>
                  <a:gd name="connsiteY2" fmla="*/ 173 h 48680"/>
                  <a:gd name="connsiteX3" fmla="*/ 49277 w 48680"/>
                  <a:gd name="connsiteY3" fmla="*/ 48853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597" y="48853"/>
                    </a:moveTo>
                    <a:lnTo>
                      <a:pt x="49277" y="173"/>
                    </a:lnTo>
                    <a:moveTo>
                      <a:pt x="597" y="173"/>
                    </a:moveTo>
                    <a:lnTo>
                      <a:pt x="49277" y="48853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86" name="Freeform 185">
                <a:extLst>
                  <a:ext uri="{FF2B5EF4-FFF2-40B4-BE49-F238E27FC236}">
                    <a16:creationId xmlns:a16="http://schemas.microsoft.com/office/drawing/2014/main" id="{541FBA55-3917-D24D-8BBE-7D4B1D00A849}"/>
                  </a:ext>
                </a:extLst>
              </p:cNvPr>
              <p:cNvSpPr/>
              <p:nvPr/>
            </p:nvSpPr>
            <p:spPr>
              <a:xfrm>
                <a:off x="1950093" y="6102991"/>
                <a:ext cx="48680" cy="48680"/>
              </a:xfrm>
              <a:custGeom>
                <a:avLst/>
                <a:gdLst>
                  <a:gd name="connsiteX0" fmla="*/ 655 w 48680"/>
                  <a:gd name="connsiteY0" fmla="*/ 48842 h 48680"/>
                  <a:gd name="connsiteX1" fmla="*/ 49335 w 48680"/>
                  <a:gd name="connsiteY1" fmla="*/ 162 h 48680"/>
                  <a:gd name="connsiteX2" fmla="*/ 655 w 48680"/>
                  <a:gd name="connsiteY2" fmla="*/ 162 h 48680"/>
                  <a:gd name="connsiteX3" fmla="*/ 49335 w 48680"/>
                  <a:gd name="connsiteY3" fmla="*/ 48842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655" y="48842"/>
                    </a:moveTo>
                    <a:lnTo>
                      <a:pt x="49335" y="162"/>
                    </a:lnTo>
                    <a:moveTo>
                      <a:pt x="655" y="162"/>
                    </a:moveTo>
                    <a:lnTo>
                      <a:pt x="49335" y="48842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87" name="Freeform 186">
                <a:extLst>
                  <a:ext uri="{FF2B5EF4-FFF2-40B4-BE49-F238E27FC236}">
                    <a16:creationId xmlns:a16="http://schemas.microsoft.com/office/drawing/2014/main" id="{95BCB155-7ACC-4B47-9311-91E1BF4B2404}"/>
                  </a:ext>
                </a:extLst>
              </p:cNvPr>
              <p:cNvSpPr/>
              <p:nvPr/>
            </p:nvSpPr>
            <p:spPr>
              <a:xfrm>
                <a:off x="1995672" y="7067582"/>
                <a:ext cx="48680" cy="48680"/>
              </a:xfrm>
              <a:custGeom>
                <a:avLst/>
                <a:gdLst>
                  <a:gd name="connsiteX0" fmla="*/ 673 w 48680"/>
                  <a:gd name="connsiteY0" fmla="*/ 49239 h 48680"/>
                  <a:gd name="connsiteX1" fmla="*/ 49354 w 48680"/>
                  <a:gd name="connsiteY1" fmla="*/ 558 h 48680"/>
                  <a:gd name="connsiteX2" fmla="*/ 673 w 48680"/>
                  <a:gd name="connsiteY2" fmla="*/ 558 h 48680"/>
                  <a:gd name="connsiteX3" fmla="*/ 49354 w 48680"/>
                  <a:gd name="connsiteY3" fmla="*/ 49239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673" y="49239"/>
                    </a:moveTo>
                    <a:lnTo>
                      <a:pt x="49354" y="558"/>
                    </a:lnTo>
                    <a:moveTo>
                      <a:pt x="673" y="558"/>
                    </a:moveTo>
                    <a:lnTo>
                      <a:pt x="49354" y="49239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88" name="Freeform 187">
                <a:extLst>
                  <a:ext uri="{FF2B5EF4-FFF2-40B4-BE49-F238E27FC236}">
                    <a16:creationId xmlns:a16="http://schemas.microsoft.com/office/drawing/2014/main" id="{4BFF6737-4792-3145-83FC-6D4F5929BDB2}"/>
                  </a:ext>
                </a:extLst>
              </p:cNvPr>
              <p:cNvSpPr/>
              <p:nvPr/>
            </p:nvSpPr>
            <p:spPr>
              <a:xfrm>
                <a:off x="1694279" y="6804952"/>
                <a:ext cx="48680" cy="48680"/>
              </a:xfrm>
              <a:custGeom>
                <a:avLst/>
                <a:gdLst>
                  <a:gd name="connsiteX0" fmla="*/ 550 w 48680"/>
                  <a:gd name="connsiteY0" fmla="*/ 49131 h 48680"/>
                  <a:gd name="connsiteX1" fmla="*/ 49230 w 48680"/>
                  <a:gd name="connsiteY1" fmla="*/ 451 h 48680"/>
                  <a:gd name="connsiteX2" fmla="*/ 550 w 48680"/>
                  <a:gd name="connsiteY2" fmla="*/ 451 h 48680"/>
                  <a:gd name="connsiteX3" fmla="*/ 49230 w 48680"/>
                  <a:gd name="connsiteY3" fmla="*/ 49131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550" y="49131"/>
                    </a:moveTo>
                    <a:lnTo>
                      <a:pt x="49230" y="451"/>
                    </a:lnTo>
                    <a:moveTo>
                      <a:pt x="550" y="451"/>
                    </a:moveTo>
                    <a:lnTo>
                      <a:pt x="49230" y="49131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89" name="Freeform 188">
                <a:extLst>
                  <a:ext uri="{FF2B5EF4-FFF2-40B4-BE49-F238E27FC236}">
                    <a16:creationId xmlns:a16="http://schemas.microsoft.com/office/drawing/2014/main" id="{5BE75592-81FF-4340-828F-79A8B5F884A3}"/>
                  </a:ext>
                </a:extLst>
              </p:cNvPr>
              <p:cNvSpPr/>
              <p:nvPr/>
            </p:nvSpPr>
            <p:spPr>
              <a:xfrm>
                <a:off x="1680009" y="6414563"/>
                <a:ext cx="48680" cy="48680"/>
              </a:xfrm>
              <a:custGeom>
                <a:avLst/>
                <a:gdLst>
                  <a:gd name="connsiteX0" fmla="*/ 544 w 48680"/>
                  <a:gd name="connsiteY0" fmla="*/ 48970 h 48680"/>
                  <a:gd name="connsiteX1" fmla="*/ 49224 w 48680"/>
                  <a:gd name="connsiteY1" fmla="*/ 290 h 48680"/>
                  <a:gd name="connsiteX2" fmla="*/ 544 w 48680"/>
                  <a:gd name="connsiteY2" fmla="*/ 290 h 48680"/>
                  <a:gd name="connsiteX3" fmla="*/ 49224 w 48680"/>
                  <a:gd name="connsiteY3" fmla="*/ 48970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544" y="48970"/>
                    </a:moveTo>
                    <a:lnTo>
                      <a:pt x="49224" y="290"/>
                    </a:lnTo>
                    <a:moveTo>
                      <a:pt x="544" y="290"/>
                    </a:moveTo>
                    <a:lnTo>
                      <a:pt x="49224" y="48970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90" name="Freeform 189">
                <a:extLst>
                  <a:ext uri="{FF2B5EF4-FFF2-40B4-BE49-F238E27FC236}">
                    <a16:creationId xmlns:a16="http://schemas.microsoft.com/office/drawing/2014/main" id="{B71BE221-5497-7B46-8F7E-139D6A0501E2}"/>
                  </a:ext>
                </a:extLst>
              </p:cNvPr>
              <p:cNvSpPr/>
              <p:nvPr/>
            </p:nvSpPr>
            <p:spPr>
              <a:xfrm>
                <a:off x="1671655" y="6641950"/>
                <a:ext cx="48680" cy="48680"/>
              </a:xfrm>
              <a:custGeom>
                <a:avLst/>
                <a:gdLst>
                  <a:gd name="connsiteX0" fmla="*/ 540 w 48680"/>
                  <a:gd name="connsiteY0" fmla="*/ 49064 h 48680"/>
                  <a:gd name="connsiteX1" fmla="*/ 49220 w 48680"/>
                  <a:gd name="connsiteY1" fmla="*/ 384 h 48680"/>
                  <a:gd name="connsiteX2" fmla="*/ 540 w 48680"/>
                  <a:gd name="connsiteY2" fmla="*/ 384 h 48680"/>
                  <a:gd name="connsiteX3" fmla="*/ 49220 w 48680"/>
                  <a:gd name="connsiteY3" fmla="*/ 49064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540" y="49064"/>
                    </a:moveTo>
                    <a:lnTo>
                      <a:pt x="49220" y="384"/>
                    </a:lnTo>
                    <a:moveTo>
                      <a:pt x="540" y="384"/>
                    </a:moveTo>
                    <a:lnTo>
                      <a:pt x="49220" y="49064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91" name="Freeform 190">
                <a:extLst>
                  <a:ext uri="{FF2B5EF4-FFF2-40B4-BE49-F238E27FC236}">
                    <a16:creationId xmlns:a16="http://schemas.microsoft.com/office/drawing/2014/main" id="{DA4765F1-9A0C-E142-A51D-E78611F3F15A}"/>
                  </a:ext>
                </a:extLst>
              </p:cNvPr>
              <p:cNvSpPr/>
              <p:nvPr/>
            </p:nvSpPr>
            <p:spPr>
              <a:xfrm>
                <a:off x="1805418" y="6251694"/>
                <a:ext cx="48680" cy="48680"/>
              </a:xfrm>
              <a:custGeom>
                <a:avLst/>
                <a:gdLst>
                  <a:gd name="connsiteX0" fmla="*/ 595 w 48680"/>
                  <a:gd name="connsiteY0" fmla="*/ 48903 h 48680"/>
                  <a:gd name="connsiteX1" fmla="*/ 49275 w 48680"/>
                  <a:gd name="connsiteY1" fmla="*/ 223 h 48680"/>
                  <a:gd name="connsiteX2" fmla="*/ 595 w 48680"/>
                  <a:gd name="connsiteY2" fmla="*/ 223 h 48680"/>
                  <a:gd name="connsiteX3" fmla="*/ 49275 w 48680"/>
                  <a:gd name="connsiteY3" fmla="*/ 48903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595" y="48903"/>
                    </a:moveTo>
                    <a:lnTo>
                      <a:pt x="49275" y="223"/>
                    </a:lnTo>
                    <a:moveTo>
                      <a:pt x="595" y="223"/>
                    </a:moveTo>
                    <a:lnTo>
                      <a:pt x="49275" y="48903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56" name="Freeform 255">
                <a:extLst>
                  <a:ext uri="{FF2B5EF4-FFF2-40B4-BE49-F238E27FC236}">
                    <a16:creationId xmlns:a16="http://schemas.microsoft.com/office/drawing/2014/main" id="{A0EEE623-5869-D44C-B498-E35F63FA237B}"/>
                  </a:ext>
                </a:extLst>
              </p:cNvPr>
              <p:cNvSpPr/>
              <p:nvPr/>
            </p:nvSpPr>
            <p:spPr>
              <a:xfrm>
                <a:off x="1781200" y="6877313"/>
                <a:ext cx="48680" cy="48680"/>
              </a:xfrm>
              <a:custGeom>
                <a:avLst/>
                <a:gdLst>
                  <a:gd name="connsiteX0" fmla="*/ 585 w 48680"/>
                  <a:gd name="connsiteY0" fmla="*/ 49160 h 48680"/>
                  <a:gd name="connsiteX1" fmla="*/ 49265 w 48680"/>
                  <a:gd name="connsiteY1" fmla="*/ 480 h 48680"/>
                  <a:gd name="connsiteX2" fmla="*/ 585 w 48680"/>
                  <a:gd name="connsiteY2" fmla="*/ 480 h 48680"/>
                  <a:gd name="connsiteX3" fmla="*/ 49265 w 48680"/>
                  <a:gd name="connsiteY3" fmla="*/ 49160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585" y="49160"/>
                    </a:moveTo>
                    <a:lnTo>
                      <a:pt x="49265" y="480"/>
                    </a:lnTo>
                    <a:moveTo>
                      <a:pt x="585" y="480"/>
                    </a:moveTo>
                    <a:lnTo>
                      <a:pt x="49265" y="49160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57" name="Freeform 256">
                <a:extLst>
                  <a:ext uri="{FF2B5EF4-FFF2-40B4-BE49-F238E27FC236}">
                    <a16:creationId xmlns:a16="http://schemas.microsoft.com/office/drawing/2014/main" id="{68440251-C355-7E41-94E5-9FAAD004BC64}"/>
                  </a:ext>
                </a:extLst>
              </p:cNvPr>
              <p:cNvSpPr/>
              <p:nvPr/>
            </p:nvSpPr>
            <p:spPr>
              <a:xfrm>
                <a:off x="2057158" y="6143159"/>
                <a:ext cx="48680" cy="48680"/>
              </a:xfrm>
              <a:custGeom>
                <a:avLst/>
                <a:gdLst>
                  <a:gd name="connsiteX0" fmla="*/ 699 w 48680"/>
                  <a:gd name="connsiteY0" fmla="*/ 48859 h 48680"/>
                  <a:gd name="connsiteX1" fmla="*/ 49379 w 48680"/>
                  <a:gd name="connsiteY1" fmla="*/ 179 h 48680"/>
                  <a:gd name="connsiteX2" fmla="*/ 699 w 48680"/>
                  <a:gd name="connsiteY2" fmla="*/ 179 h 48680"/>
                  <a:gd name="connsiteX3" fmla="*/ 49379 w 48680"/>
                  <a:gd name="connsiteY3" fmla="*/ 48859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699" y="48859"/>
                    </a:moveTo>
                    <a:lnTo>
                      <a:pt x="49379" y="179"/>
                    </a:lnTo>
                    <a:moveTo>
                      <a:pt x="699" y="179"/>
                    </a:moveTo>
                    <a:lnTo>
                      <a:pt x="49379" y="48859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58" name="Freeform 257">
                <a:extLst>
                  <a:ext uri="{FF2B5EF4-FFF2-40B4-BE49-F238E27FC236}">
                    <a16:creationId xmlns:a16="http://schemas.microsoft.com/office/drawing/2014/main" id="{F0ED9593-A772-F643-8A1E-832B06D96799}"/>
                  </a:ext>
                </a:extLst>
              </p:cNvPr>
              <p:cNvSpPr/>
              <p:nvPr/>
            </p:nvSpPr>
            <p:spPr>
              <a:xfrm>
                <a:off x="1774640" y="6781717"/>
                <a:ext cx="48680" cy="48680"/>
              </a:xfrm>
              <a:custGeom>
                <a:avLst/>
                <a:gdLst>
                  <a:gd name="connsiteX0" fmla="*/ 583 w 48680"/>
                  <a:gd name="connsiteY0" fmla="*/ 49121 h 48680"/>
                  <a:gd name="connsiteX1" fmla="*/ 49263 w 48680"/>
                  <a:gd name="connsiteY1" fmla="*/ 441 h 48680"/>
                  <a:gd name="connsiteX2" fmla="*/ 583 w 48680"/>
                  <a:gd name="connsiteY2" fmla="*/ 441 h 48680"/>
                  <a:gd name="connsiteX3" fmla="*/ 49263 w 48680"/>
                  <a:gd name="connsiteY3" fmla="*/ 49121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583" y="49121"/>
                    </a:moveTo>
                    <a:lnTo>
                      <a:pt x="49263" y="441"/>
                    </a:lnTo>
                    <a:moveTo>
                      <a:pt x="583" y="441"/>
                    </a:moveTo>
                    <a:lnTo>
                      <a:pt x="49263" y="49121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59" name="Freeform 258">
                <a:extLst>
                  <a:ext uri="{FF2B5EF4-FFF2-40B4-BE49-F238E27FC236}">
                    <a16:creationId xmlns:a16="http://schemas.microsoft.com/office/drawing/2014/main" id="{6402BCF9-664D-1E48-A9A3-B73B8455D499}"/>
                  </a:ext>
                </a:extLst>
              </p:cNvPr>
              <p:cNvSpPr/>
              <p:nvPr/>
            </p:nvSpPr>
            <p:spPr>
              <a:xfrm>
                <a:off x="1726377" y="6544628"/>
                <a:ext cx="48680" cy="48680"/>
              </a:xfrm>
              <a:custGeom>
                <a:avLst/>
                <a:gdLst>
                  <a:gd name="connsiteX0" fmla="*/ 563 w 48680"/>
                  <a:gd name="connsiteY0" fmla="*/ 49024 h 48680"/>
                  <a:gd name="connsiteX1" fmla="*/ 49243 w 48680"/>
                  <a:gd name="connsiteY1" fmla="*/ 344 h 48680"/>
                  <a:gd name="connsiteX2" fmla="*/ 563 w 48680"/>
                  <a:gd name="connsiteY2" fmla="*/ 344 h 48680"/>
                  <a:gd name="connsiteX3" fmla="*/ 49243 w 48680"/>
                  <a:gd name="connsiteY3" fmla="*/ 49024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563" y="49024"/>
                    </a:moveTo>
                    <a:lnTo>
                      <a:pt x="49243" y="344"/>
                    </a:lnTo>
                    <a:moveTo>
                      <a:pt x="563" y="344"/>
                    </a:moveTo>
                    <a:lnTo>
                      <a:pt x="49243" y="49024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60" name="Freeform 259">
                <a:extLst>
                  <a:ext uri="{FF2B5EF4-FFF2-40B4-BE49-F238E27FC236}">
                    <a16:creationId xmlns:a16="http://schemas.microsoft.com/office/drawing/2014/main" id="{31EFC542-D571-D248-8CB3-521DFD25106D}"/>
                  </a:ext>
                </a:extLst>
              </p:cNvPr>
              <p:cNvSpPr/>
              <p:nvPr/>
            </p:nvSpPr>
            <p:spPr>
              <a:xfrm>
                <a:off x="2106770" y="7003818"/>
                <a:ext cx="48680" cy="48680"/>
              </a:xfrm>
              <a:custGeom>
                <a:avLst/>
                <a:gdLst>
                  <a:gd name="connsiteX0" fmla="*/ 719 w 48680"/>
                  <a:gd name="connsiteY0" fmla="*/ 49212 h 48680"/>
                  <a:gd name="connsiteX1" fmla="*/ 49399 w 48680"/>
                  <a:gd name="connsiteY1" fmla="*/ 532 h 48680"/>
                  <a:gd name="connsiteX2" fmla="*/ 719 w 48680"/>
                  <a:gd name="connsiteY2" fmla="*/ 532 h 48680"/>
                  <a:gd name="connsiteX3" fmla="*/ 49399 w 48680"/>
                  <a:gd name="connsiteY3" fmla="*/ 49212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719" y="49212"/>
                    </a:moveTo>
                    <a:lnTo>
                      <a:pt x="49399" y="532"/>
                    </a:lnTo>
                    <a:moveTo>
                      <a:pt x="719" y="532"/>
                    </a:moveTo>
                    <a:lnTo>
                      <a:pt x="49399" y="49212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61" name="Freeform 260">
                <a:extLst>
                  <a:ext uri="{FF2B5EF4-FFF2-40B4-BE49-F238E27FC236}">
                    <a16:creationId xmlns:a16="http://schemas.microsoft.com/office/drawing/2014/main" id="{40B1DE6D-F9DE-1A48-805D-4580F3AE9CB0}"/>
                  </a:ext>
                </a:extLst>
              </p:cNvPr>
              <p:cNvSpPr/>
              <p:nvPr/>
            </p:nvSpPr>
            <p:spPr>
              <a:xfrm>
                <a:off x="1983848" y="6957786"/>
                <a:ext cx="48680" cy="48680"/>
              </a:xfrm>
              <a:custGeom>
                <a:avLst/>
                <a:gdLst>
                  <a:gd name="connsiteX0" fmla="*/ 669 w 48680"/>
                  <a:gd name="connsiteY0" fmla="*/ 49193 h 48680"/>
                  <a:gd name="connsiteX1" fmla="*/ 49349 w 48680"/>
                  <a:gd name="connsiteY1" fmla="*/ 513 h 48680"/>
                  <a:gd name="connsiteX2" fmla="*/ 669 w 48680"/>
                  <a:gd name="connsiteY2" fmla="*/ 513 h 48680"/>
                  <a:gd name="connsiteX3" fmla="*/ 49349 w 48680"/>
                  <a:gd name="connsiteY3" fmla="*/ 49193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669" y="49193"/>
                    </a:moveTo>
                    <a:lnTo>
                      <a:pt x="49349" y="513"/>
                    </a:lnTo>
                    <a:moveTo>
                      <a:pt x="669" y="513"/>
                    </a:moveTo>
                    <a:lnTo>
                      <a:pt x="49349" y="49193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62" name="Freeform 261">
                <a:extLst>
                  <a:ext uri="{FF2B5EF4-FFF2-40B4-BE49-F238E27FC236}">
                    <a16:creationId xmlns:a16="http://schemas.microsoft.com/office/drawing/2014/main" id="{6284562C-2A68-7D41-A97D-082F4DE50078}"/>
                  </a:ext>
                </a:extLst>
              </p:cNvPr>
              <p:cNvSpPr/>
              <p:nvPr/>
            </p:nvSpPr>
            <p:spPr>
              <a:xfrm>
                <a:off x="1984040" y="6227337"/>
                <a:ext cx="48680" cy="48680"/>
              </a:xfrm>
              <a:custGeom>
                <a:avLst/>
                <a:gdLst>
                  <a:gd name="connsiteX0" fmla="*/ 669 w 48680"/>
                  <a:gd name="connsiteY0" fmla="*/ 48893 h 48680"/>
                  <a:gd name="connsiteX1" fmla="*/ 49349 w 48680"/>
                  <a:gd name="connsiteY1" fmla="*/ 213 h 48680"/>
                  <a:gd name="connsiteX2" fmla="*/ 669 w 48680"/>
                  <a:gd name="connsiteY2" fmla="*/ 213 h 48680"/>
                  <a:gd name="connsiteX3" fmla="*/ 49349 w 48680"/>
                  <a:gd name="connsiteY3" fmla="*/ 48893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669" y="48893"/>
                    </a:moveTo>
                    <a:lnTo>
                      <a:pt x="49349" y="213"/>
                    </a:lnTo>
                    <a:moveTo>
                      <a:pt x="669" y="213"/>
                    </a:moveTo>
                    <a:lnTo>
                      <a:pt x="49349" y="48893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63" name="Freeform 262">
                <a:extLst>
                  <a:ext uri="{FF2B5EF4-FFF2-40B4-BE49-F238E27FC236}">
                    <a16:creationId xmlns:a16="http://schemas.microsoft.com/office/drawing/2014/main" id="{8295AD8E-3CAA-7F44-B29C-5787FB7CE6AF}"/>
                  </a:ext>
                </a:extLst>
              </p:cNvPr>
              <p:cNvSpPr/>
              <p:nvPr/>
            </p:nvSpPr>
            <p:spPr>
              <a:xfrm>
                <a:off x="1844294" y="6383750"/>
                <a:ext cx="48680" cy="48680"/>
              </a:xfrm>
              <a:custGeom>
                <a:avLst/>
                <a:gdLst>
                  <a:gd name="connsiteX0" fmla="*/ 611 w 48680"/>
                  <a:gd name="connsiteY0" fmla="*/ 48958 h 48680"/>
                  <a:gd name="connsiteX1" fmla="*/ 49291 w 48680"/>
                  <a:gd name="connsiteY1" fmla="*/ 278 h 48680"/>
                  <a:gd name="connsiteX2" fmla="*/ 611 w 48680"/>
                  <a:gd name="connsiteY2" fmla="*/ 278 h 48680"/>
                  <a:gd name="connsiteX3" fmla="*/ 49291 w 48680"/>
                  <a:gd name="connsiteY3" fmla="*/ 48958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611" y="48958"/>
                    </a:moveTo>
                    <a:lnTo>
                      <a:pt x="49291" y="278"/>
                    </a:lnTo>
                    <a:moveTo>
                      <a:pt x="611" y="278"/>
                    </a:moveTo>
                    <a:lnTo>
                      <a:pt x="49291" y="48958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64" name="Freeform 263">
                <a:extLst>
                  <a:ext uri="{FF2B5EF4-FFF2-40B4-BE49-F238E27FC236}">
                    <a16:creationId xmlns:a16="http://schemas.microsoft.com/office/drawing/2014/main" id="{5112283D-AD21-A043-9EAC-6826E29BC439}"/>
                  </a:ext>
                </a:extLst>
              </p:cNvPr>
              <p:cNvSpPr/>
              <p:nvPr/>
            </p:nvSpPr>
            <p:spPr>
              <a:xfrm>
                <a:off x="2091494" y="6928683"/>
                <a:ext cx="48680" cy="48680"/>
              </a:xfrm>
              <a:custGeom>
                <a:avLst/>
                <a:gdLst>
                  <a:gd name="connsiteX0" fmla="*/ 713 w 48680"/>
                  <a:gd name="connsiteY0" fmla="*/ 49181 h 48680"/>
                  <a:gd name="connsiteX1" fmla="*/ 49393 w 48680"/>
                  <a:gd name="connsiteY1" fmla="*/ 501 h 48680"/>
                  <a:gd name="connsiteX2" fmla="*/ 713 w 48680"/>
                  <a:gd name="connsiteY2" fmla="*/ 501 h 48680"/>
                  <a:gd name="connsiteX3" fmla="*/ 49393 w 48680"/>
                  <a:gd name="connsiteY3" fmla="*/ 49181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713" y="49181"/>
                    </a:moveTo>
                    <a:lnTo>
                      <a:pt x="49393" y="501"/>
                    </a:lnTo>
                    <a:moveTo>
                      <a:pt x="713" y="501"/>
                    </a:moveTo>
                    <a:lnTo>
                      <a:pt x="49393" y="49181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65" name="Freeform 264">
                <a:extLst>
                  <a:ext uri="{FF2B5EF4-FFF2-40B4-BE49-F238E27FC236}">
                    <a16:creationId xmlns:a16="http://schemas.microsoft.com/office/drawing/2014/main" id="{051AFB63-FA6A-604D-A751-EAF1E8FF3FDB}"/>
                  </a:ext>
                </a:extLst>
              </p:cNvPr>
              <p:cNvSpPr/>
              <p:nvPr/>
            </p:nvSpPr>
            <p:spPr>
              <a:xfrm>
                <a:off x="1822595" y="6633019"/>
                <a:ext cx="48680" cy="48680"/>
              </a:xfrm>
              <a:custGeom>
                <a:avLst/>
                <a:gdLst>
                  <a:gd name="connsiteX0" fmla="*/ 602 w 48680"/>
                  <a:gd name="connsiteY0" fmla="*/ 49060 h 48680"/>
                  <a:gd name="connsiteX1" fmla="*/ 49282 w 48680"/>
                  <a:gd name="connsiteY1" fmla="*/ 380 h 48680"/>
                  <a:gd name="connsiteX2" fmla="*/ 602 w 48680"/>
                  <a:gd name="connsiteY2" fmla="*/ 380 h 48680"/>
                  <a:gd name="connsiteX3" fmla="*/ 49282 w 48680"/>
                  <a:gd name="connsiteY3" fmla="*/ 49060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602" y="49060"/>
                    </a:moveTo>
                    <a:lnTo>
                      <a:pt x="49282" y="380"/>
                    </a:lnTo>
                    <a:moveTo>
                      <a:pt x="602" y="380"/>
                    </a:moveTo>
                    <a:lnTo>
                      <a:pt x="49282" y="49060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66" name="Freeform 265">
                <a:extLst>
                  <a:ext uri="{FF2B5EF4-FFF2-40B4-BE49-F238E27FC236}">
                    <a16:creationId xmlns:a16="http://schemas.microsoft.com/office/drawing/2014/main" id="{16D1D59A-3860-5B45-AA47-9FE0C736A583}"/>
                  </a:ext>
                </a:extLst>
              </p:cNvPr>
              <p:cNvSpPr/>
              <p:nvPr/>
            </p:nvSpPr>
            <p:spPr>
              <a:xfrm>
                <a:off x="1915085" y="6810755"/>
                <a:ext cx="48680" cy="48680"/>
              </a:xfrm>
              <a:custGeom>
                <a:avLst/>
                <a:gdLst>
                  <a:gd name="connsiteX0" fmla="*/ 640 w 48680"/>
                  <a:gd name="connsiteY0" fmla="*/ 49133 h 48680"/>
                  <a:gd name="connsiteX1" fmla="*/ 49320 w 48680"/>
                  <a:gd name="connsiteY1" fmla="*/ 453 h 48680"/>
                  <a:gd name="connsiteX2" fmla="*/ 640 w 48680"/>
                  <a:gd name="connsiteY2" fmla="*/ 453 h 48680"/>
                  <a:gd name="connsiteX3" fmla="*/ 49320 w 48680"/>
                  <a:gd name="connsiteY3" fmla="*/ 49133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640" y="49133"/>
                    </a:moveTo>
                    <a:lnTo>
                      <a:pt x="49320" y="453"/>
                    </a:lnTo>
                    <a:moveTo>
                      <a:pt x="640" y="453"/>
                    </a:moveTo>
                    <a:lnTo>
                      <a:pt x="49320" y="49133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67" name="Freeform 266">
                <a:extLst>
                  <a:ext uri="{FF2B5EF4-FFF2-40B4-BE49-F238E27FC236}">
                    <a16:creationId xmlns:a16="http://schemas.microsoft.com/office/drawing/2014/main" id="{D3693F9E-D2F6-334F-A1D4-DF89D7E8B2FB}"/>
                  </a:ext>
                </a:extLst>
              </p:cNvPr>
              <p:cNvSpPr/>
              <p:nvPr/>
            </p:nvSpPr>
            <p:spPr>
              <a:xfrm>
                <a:off x="2088228" y="6257484"/>
                <a:ext cx="48680" cy="48680"/>
              </a:xfrm>
              <a:custGeom>
                <a:avLst/>
                <a:gdLst>
                  <a:gd name="connsiteX0" fmla="*/ 711 w 48680"/>
                  <a:gd name="connsiteY0" fmla="*/ 48906 h 48680"/>
                  <a:gd name="connsiteX1" fmla="*/ 49392 w 48680"/>
                  <a:gd name="connsiteY1" fmla="*/ 226 h 48680"/>
                  <a:gd name="connsiteX2" fmla="*/ 711 w 48680"/>
                  <a:gd name="connsiteY2" fmla="*/ 226 h 48680"/>
                  <a:gd name="connsiteX3" fmla="*/ 49392 w 48680"/>
                  <a:gd name="connsiteY3" fmla="*/ 48906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711" y="48906"/>
                    </a:moveTo>
                    <a:lnTo>
                      <a:pt x="49392" y="226"/>
                    </a:lnTo>
                    <a:moveTo>
                      <a:pt x="711" y="226"/>
                    </a:moveTo>
                    <a:lnTo>
                      <a:pt x="49392" y="48906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68" name="Freeform 267">
                <a:extLst>
                  <a:ext uri="{FF2B5EF4-FFF2-40B4-BE49-F238E27FC236}">
                    <a16:creationId xmlns:a16="http://schemas.microsoft.com/office/drawing/2014/main" id="{710E77EF-5789-084F-855F-C4B7A64B156C}"/>
                  </a:ext>
                </a:extLst>
              </p:cNvPr>
              <p:cNvSpPr/>
              <p:nvPr/>
            </p:nvSpPr>
            <p:spPr>
              <a:xfrm>
                <a:off x="1852495" y="6490382"/>
                <a:ext cx="48680" cy="48680"/>
              </a:xfrm>
              <a:custGeom>
                <a:avLst/>
                <a:gdLst>
                  <a:gd name="connsiteX0" fmla="*/ 615 w 48680"/>
                  <a:gd name="connsiteY0" fmla="*/ 49001 h 48680"/>
                  <a:gd name="connsiteX1" fmla="*/ 49295 w 48680"/>
                  <a:gd name="connsiteY1" fmla="*/ 321 h 48680"/>
                  <a:gd name="connsiteX2" fmla="*/ 615 w 48680"/>
                  <a:gd name="connsiteY2" fmla="*/ 321 h 48680"/>
                  <a:gd name="connsiteX3" fmla="*/ 49295 w 48680"/>
                  <a:gd name="connsiteY3" fmla="*/ 49001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615" y="49001"/>
                    </a:moveTo>
                    <a:lnTo>
                      <a:pt x="49295" y="321"/>
                    </a:lnTo>
                    <a:moveTo>
                      <a:pt x="615" y="321"/>
                    </a:moveTo>
                    <a:lnTo>
                      <a:pt x="49295" y="49001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69" name="Freeform 268">
                <a:extLst>
                  <a:ext uri="{FF2B5EF4-FFF2-40B4-BE49-F238E27FC236}">
                    <a16:creationId xmlns:a16="http://schemas.microsoft.com/office/drawing/2014/main" id="{17CBE060-526C-EE43-832C-9AA7AAE973F5}"/>
                  </a:ext>
                </a:extLst>
              </p:cNvPr>
              <p:cNvSpPr/>
              <p:nvPr/>
            </p:nvSpPr>
            <p:spPr>
              <a:xfrm>
                <a:off x="2043829" y="6348292"/>
                <a:ext cx="48680" cy="48680"/>
              </a:xfrm>
              <a:custGeom>
                <a:avLst/>
                <a:gdLst>
                  <a:gd name="connsiteX0" fmla="*/ 693 w 48680"/>
                  <a:gd name="connsiteY0" fmla="*/ 48943 h 48680"/>
                  <a:gd name="connsiteX1" fmla="*/ 49373 w 48680"/>
                  <a:gd name="connsiteY1" fmla="*/ 263 h 48680"/>
                  <a:gd name="connsiteX2" fmla="*/ 693 w 48680"/>
                  <a:gd name="connsiteY2" fmla="*/ 263 h 48680"/>
                  <a:gd name="connsiteX3" fmla="*/ 49373 w 48680"/>
                  <a:gd name="connsiteY3" fmla="*/ 48943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693" y="48943"/>
                    </a:moveTo>
                    <a:lnTo>
                      <a:pt x="49373" y="263"/>
                    </a:lnTo>
                    <a:moveTo>
                      <a:pt x="693" y="263"/>
                    </a:moveTo>
                    <a:lnTo>
                      <a:pt x="49373" y="48943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70" name="Freeform 269">
                <a:extLst>
                  <a:ext uri="{FF2B5EF4-FFF2-40B4-BE49-F238E27FC236}">
                    <a16:creationId xmlns:a16="http://schemas.microsoft.com/office/drawing/2014/main" id="{35B9D7E8-CC1D-1341-8E28-C84EB05D21FF}"/>
                  </a:ext>
                </a:extLst>
              </p:cNvPr>
              <p:cNvSpPr/>
              <p:nvPr/>
            </p:nvSpPr>
            <p:spPr>
              <a:xfrm>
                <a:off x="1907746" y="6519169"/>
                <a:ext cx="48680" cy="48680"/>
              </a:xfrm>
              <a:custGeom>
                <a:avLst/>
                <a:gdLst>
                  <a:gd name="connsiteX0" fmla="*/ 637 w 48680"/>
                  <a:gd name="connsiteY0" fmla="*/ 49013 h 48680"/>
                  <a:gd name="connsiteX1" fmla="*/ 49317 w 48680"/>
                  <a:gd name="connsiteY1" fmla="*/ 333 h 48680"/>
                  <a:gd name="connsiteX2" fmla="*/ 637 w 48680"/>
                  <a:gd name="connsiteY2" fmla="*/ 333 h 48680"/>
                  <a:gd name="connsiteX3" fmla="*/ 49317 w 48680"/>
                  <a:gd name="connsiteY3" fmla="*/ 49013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637" y="49013"/>
                    </a:moveTo>
                    <a:lnTo>
                      <a:pt x="49317" y="333"/>
                    </a:lnTo>
                    <a:moveTo>
                      <a:pt x="637" y="333"/>
                    </a:moveTo>
                    <a:lnTo>
                      <a:pt x="49317" y="49013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71" name="Freeform 270">
                <a:extLst>
                  <a:ext uri="{FF2B5EF4-FFF2-40B4-BE49-F238E27FC236}">
                    <a16:creationId xmlns:a16="http://schemas.microsoft.com/office/drawing/2014/main" id="{B230F719-FE78-0742-9784-0E658CDD9319}"/>
                  </a:ext>
                </a:extLst>
              </p:cNvPr>
              <p:cNvSpPr/>
              <p:nvPr/>
            </p:nvSpPr>
            <p:spPr>
              <a:xfrm>
                <a:off x="1990137" y="6398396"/>
                <a:ext cx="48680" cy="48680"/>
              </a:xfrm>
              <a:custGeom>
                <a:avLst/>
                <a:gdLst>
                  <a:gd name="connsiteX0" fmla="*/ 671 w 48680"/>
                  <a:gd name="connsiteY0" fmla="*/ 48964 h 48680"/>
                  <a:gd name="connsiteX1" fmla="*/ 49351 w 48680"/>
                  <a:gd name="connsiteY1" fmla="*/ 284 h 48680"/>
                  <a:gd name="connsiteX2" fmla="*/ 671 w 48680"/>
                  <a:gd name="connsiteY2" fmla="*/ 284 h 48680"/>
                  <a:gd name="connsiteX3" fmla="*/ 49351 w 48680"/>
                  <a:gd name="connsiteY3" fmla="*/ 48964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671" y="48964"/>
                    </a:moveTo>
                    <a:lnTo>
                      <a:pt x="49351" y="284"/>
                    </a:lnTo>
                    <a:moveTo>
                      <a:pt x="671" y="284"/>
                    </a:moveTo>
                    <a:lnTo>
                      <a:pt x="49351" y="48964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72" name="Freeform 271">
                <a:extLst>
                  <a:ext uri="{FF2B5EF4-FFF2-40B4-BE49-F238E27FC236}">
                    <a16:creationId xmlns:a16="http://schemas.microsoft.com/office/drawing/2014/main" id="{3FA910E7-3949-E346-B870-734A7C2E63A7}"/>
                  </a:ext>
                </a:extLst>
              </p:cNvPr>
              <p:cNvSpPr/>
              <p:nvPr/>
            </p:nvSpPr>
            <p:spPr>
              <a:xfrm>
                <a:off x="2085183" y="6732602"/>
                <a:ext cx="48680" cy="48680"/>
              </a:xfrm>
              <a:custGeom>
                <a:avLst/>
                <a:gdLst>
                  <a:gd name="connsiteX0" fmla="*/ 710 w 48680"/>
                  <a:gd name="connsiteY0" fmla="*/ 49101 h 48680"/>
                  <a:gd name="connsiteX1" fmla="*/ 49390 w 48680"/>
                  <a:gd name="connsiteY1" fmla="*/ 421 h 48680"/>
                  <a:gd name="connsiteX2" fmla="*/ 710 w 48680"/>
                  <a:gd name="connsiteY2" fmla="*/ 421 h 48680"/>
                  <a:gd name="connsiteX3" fmla="*/ 49390 w 48680"/>
                  <a:gd name="connsiteY3" fmla="*/ 49101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710" y="49101"/>
                    </a:moveTo>
                    <a:lnTo>
                      <a:pt x="49390" y="421"/>
                    </a:lnTo>
                    <a:moveTo>
                      <a:pt x="710" y="421"/>
                    </a:moveTo>
                    <a:lnTo>
                      <a:pt x="49390" y="49101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73" name="Freeform 272">
                <a:extLst>
                  <a:ext uri="{FF2B5EF4-FFF2-40B4-BE49-F238E27FC236}">
                    <a16:creationId xmlns:a16="http://schemas.microsoft.com/office/drawing/2014/main" id="{09E9FB12-5537-B643-8796-2B766D8B34CD}"/>
                  </a:ext>
                </a:extLst>
              </p:cNvPr>
              <p:cNvSpPr/>
              <p:nvPr/>
            </p:nvSpPr>
            <p:spPr>
              <a:xfrm>
                <a:off x="2001244" y="6621582"/>
                <a:ext cx="48680" cy="48680"/>
              </a:xfrm>
              <a:custGeom>
                <a:avLst/>
                <a:gdLst>
                  <a:gd name="connsiteX0" fmla="*/ 676 w 48680"/>
                  <a:gd name="connsiteY0" fmla="*/ 49055 h 48680"/>
                  <a:gd name="connsiteX1" fmla="*/ 49356 w 48680"/>
                  <a:gd name="connsiteY1" fmla="*/ 375 h 48680"/>
                  <a:gd name="connsiteX2" fmla="*/ 676 w 48680"/>
                  <a:gd name="connsiteY2" fmla="*/ 375 h 48680"/>
                  <a:gd name="connsiteX3" fmla="*/ 49356 w 48680"/>
                  <a:gd name="connsiteY3" fmla="*/ 49055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676" y="49055"/>
                    </a:moveTo>
                    <a:lnTo>
                      <a:pt x="49356" y="375"/>
                    </a:lnTo>
                    <a:moveTo>
                      <a:pt x="676" y="375"/>
                    </a:moveTo>
                    <a:lnTo>
                      <a:pt x="49356" y="49055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74" name="Freeform 273">
                <a:extLst>
                  <a:ext uri="{FF2B5EF4-FFF2-40B4-BE49-F238E27FC236}">
                    <a16:creationId xmlns:a16="http://schemas.microsoft.com/office/drawing/2014/main" id="{CC80F5D2-66E6-FD43-B1E7-8BFB5CE2D3D1}"/>
                  </a:ext>
                </a:extLst>
              </p:cNvPr>
              <p:cNvSpPr/>
              <p:nvPr/>
            </p:nvSpPr>
            <p:spPr>
              <a:xfrm>
                <a:off x="2048958" y="6466402"/>
                <a:ext cx="48680" cy="48680"/>
              </a:xfrm>
              <a:custGeom>
                <a:avLst/>
                <a:gdLst>
                  <a:gd name="connsiteX0" fmla="*/ 695 w 48680"/>
                  <a:gd name="connsiteY0" fmla="*/ 48992 h 48680"/>
                  <a:gd name="connsiteX1" fmla="*/ 49375 w 48680"/>
                  <a:gd name="connsiteY1" fmla="*/ 311 h 48680"/>
                  <a:gd name="connsiteX2" fmla="*/ 695 w 48680"/>
                  <a:gd name="connsiteY2" fmla="*/ 311 h 48680"/>
                  <a:gd name="connsiteX3" fmla="*/ 49375 w 48680"/>
                  <a:gd name="connsiteY3" fmla="*/ 48992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695" y="48992"/>
                    </a:moveTo>
                    <a:lnTo>
                      <a:pt x="49375" y="311"/>
                    </a:lnTo>
                    <a:moveTo>
                      <a:pt x="695" y="311"/>
                    </a:moveTo>
                    <a:lnTo>
                      <a:pt x="49375" y="48992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75" name="Freeform 274">
                <a:extLst>
                  <a:ext uri="{FF2B5EF4-FFF2-40B4-BE49-F238E27FC236}">
                    <a16:creationId xmlns:a16="http://schemas.microsoft.com/office/drawing/2014/main" id="{B607016F-5FE1-2443-BA8E-589DF460ACFE}"/>
                  </a:ext>
                </a:extLst>
              </p:cNvPr>
              <p:cNvSpPr/>
              <p:nvPr/>
            </p:nvSpPr>
            <p:spPr>
              <a:xfrm>
                <a:off x="2083048" y="6610962"/>
                <a:ext cx="48680" cy="48680"/>
              </a:xfrm>
              <a:custGeom>
                <a:avLst/>
                <a:gdLst>
                  <a:gd name="connsiteX0" fmla="*/ 709 w 48680"/>
                  <a:gd name="connsiteY0" fmla="*/ 49051 h 48680"/>
                  <a:gd name="connsiteX1" fmla="*/ 49389 w 48680"/>
                  <a:gd name="connsiteY1" fmla="*/ 371 h 48680"/>
                  <a:gd name="connsiteX2" fmla="*/ 709 w 48680"/>
                  <a:gd name="connsiteY2" fmla="*/ 371 h 48680"/>
                  <a:gd name="connsiteX3" fmla="*/ 49389 w 48680"/>
                  <a:gd name="connsiteY3" fmla="*/ 49051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709" y="49051"/>
                    </a:moveTo>
                    <a:lnTo>
                      <a:pt x="49389" y="371"/>
                    </a:lnTo>
                    <a:moveTo>
                      <a:pt x="709" y="371"/>
                    </a:moveTo>
                    <a:lnTo>
                      <a:pt x="49389" y="49051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82" name="Freeform 281">
                <a:extLst>
                  <a:ext uri="{FF2B5EF4-FFF2-40B4-BE49-F238E27FC236}">
                    <a16:creationId xmlns:a16="http://schemas.microsoft.com/office/drawing/2014/main" id="{3F8D40F3-29F6-514B-B08B-932BE9186D11}"/>
                  </a:ext>
                </a:extLst>
              </p:cNvPr>
              <p:cNvSpPr/>
              <p:nvPr/>
            </p:nvSpPr>
            <p:spPr>
              <a:xfrm>
                <a:off x="2223193" y="6625060"/>
                <a:ext cx="48680" cy="48680"/>
              </a:xfrm>
              <a:custGeom>
                <a:avLst/>
                <a:gdLst>
                  <a:gd name="connsiteX0" fmla="*/ 767 w 48680"/>
                  <a:gd name="connsiteY0" fmla="*/ 49057 h 48680"/>
                  <a:gd name="connsiteX1" fmla="*/ 49447 w 48680"/>
                  <a:gd name="connsiteY1" fmla="*/ 377 h 48680"/>
                  <a:gd name="connsiteX2" fmla="*/ 767 w 48680"/>
                  <a:gd name="connsiteY2" fmla="*/ 377 h 48680"/>
                  <a:gd name="connsiteX3" fmla="*/ 49447 w 48680"/>
                  <a:gd name="connsiteY3" fmla="*/ 49057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767" y="49057"/>
                    </a:moveTo>
                    <a:lnTo>
                      <a:pt x="49447" y="377"/>
                    </a:lnTo>
                    <a:moveTo>
                      <a:pt x="767" y="377"/>
                    </a:moveTo>
                    <a:lnTo>
                      <a:pt x="49447" y="49057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83" name="Freeform 282">
                <a:extLst>
                  <a:ext uri="{FF2B5EF4-FFF2-40B4-BE49-F238E27FC236}">
                    <a16:creationId xmlns:a16="http://schemas.microsoft.com/office/drawing/2014/main" id="{816190BD-7D27-BF43-A6A9-61E450623E37}"/>
                  </a:ext>
                </a:extLst>
              </p:cNvPr>
              <p:cNvSpPr/>
              <p:nvPr/>
            </p:nvSpPr>
            <p:spPr>
              <a:xfrm>
                <a:off x="2194061" y="6481471"/>
                <a:ext cx="48680" cy="48680"/>
              </a:xfrm>
              <a:custGeom>
                <a:avLst/>
                <a:gdLst>
                  <a:gd name="connsiteX0" fmla="*/ 755 w 48680"/>
                  <a:gd name="connsiteY0" fmla="*/ 48998 h 48680"/>
                  <a:gd name="connsiteX1" fmla="*/ 49435 w 48680"/>
                  <a:gd name="connsiteY1" fmla="*/ 318 h 48680"/>
                  <a:gd name="connsiteX2" fmla="*/ 755 w 48680"/>
                  <a:gd name="connsiteY2" fmla="*/ 318 h 48680"/>
                  <a:gd name="connsiteX3" fmla="*/ 49435 w 48680"/>
                  <a:gd name="connsiteY3" fmla="*/ 48998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755" y="48998"/>
                    </a:moveTo>
                    <a:lnTo>
                      <a:pt x="49435" y="318"/>
                    </a:lnTo>
                    <a:moveTo>
                      <a:pt x="755" y="318"/>
                    </a:moveTo>
                    <a:lnTo>
                      <a:pt x="49435" y="48998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93" name="Freeform 292">
                <a:extLst>
                  <a:ext uri="{FF2B5EF4-FFF2-40B4-BE49-F238E27FC236}">
                    <a16:creationId xmlns:a16="http://schemas.microsoft.com/office/drawing/2014/main" id="{5397463B-E93C-8444-B2E6-CCB51F31767E}"/>
                  </a:ext>
                </a:extLst>
              </p:cNvPr>
              <p:cNvSpPr/>
              <p:nvPr/>
            </p:nvSpPr>
            <p:spPr>
              <a:xfrm>
                <a:off x="2172707" y="6416422"/>
                <a:ext cx="48680" cy="48680"/>
              </a:xfrm>
              <a:custGeom>
                <a:avLst/>
                <a:gdLst>
                  <a:gd name="connsiteX0" fmla="*/ 746 w 48680"/>
                  <a:gd name="connsiteY0" fmla="*/ 48971 h 48680"/>
                  <a:gd name="connsiteX1" fmla="*/ 49426 w 48680"/>
                  <a:gd name="connsiteY1" fmla="*/ 291 h 48680"/>
                  <a:gd name="connsiteX2" fmla="*/ 746 w 48680"/>
                  <a:gd name="connsiteY2" fmla="*/ 291 h 48680"/>
                  <a:gd name="connsiteX3" fmla="*/ 49426 w 48680"/>
                  <a:gd name="connsiteY3" fmla="*/ 48971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746" y="48971"/>
                    </a:moveTo>
                    <a:lnTo>
                      <a:pt x="49426" y="291"/>
                    </a:lnTo>
                    <a:moveTo>
                      <a:pt x="746" y="291"/>
                    </a:moveTo>
                    <a:lnTo>
                      <a:pt x="49426" y="48971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95" name="Freeform 294">
                <a:extLst>
                  <a:ext uri="{FF2B5EF4-FFF2-40B4-BE49-F238E27FC236}">
                    <a16:creationId xmlns:a16="http://schemas.microsoft.com/office/drawing/2014/main" id="{EDF4ECCA-FB79-5748-84ED-7E9AD157077D}"/>
                  </a:ext>
                </a:extLst>
              </p:cNvPr>
              <p:cNvSpPr/>
              <p:nvPr/>
            </p:nvSpPr>
            <p:spPr>
              <a:xfrm>
                <a:off x="2320205" y="6532174"/>
                <a:ext cx="48680" cy="48680"/>
              </a:xfrm>
              <a:custGeom>
                <a:avLst/>
                <a:gdLst>
                  <a:gd name="connsiteX0" fmla="*/ 807 w 48680"/>
                  <a:gd name="connsiteY0" fmla="*/ 49019 h 48680"/>
                  <a:gd name="connsiteX1" fmla="*/ 49487 w 48680"/>
                  <a:gd name="connsiteY1" fmla="*/ 338 h 48680"/>
                  <a:gd name="connsiteX2" fmla="*/ 807 w 48680"/>
                  <a:gd name="connsiteY2" fmla="*/ 338 h 48680"/>
                  <a:gd name="connsiteX3" fmla="*/ 49487 w 48680"/>
                  <a:gd name="connsiteY3" fmla="*/ 49019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807" y="49019"/>
                    </a:moveTo>
                    <a:lnTo>
                      <a:pt x="49487" y="338"/>
                    </a:lnTo>
                    <a:moveTo>
                      <a:pt x="807" y="338"/>
                    </a:moveTo>
                    <a:lnTo>
                      <a:pt x="49487" y="49019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98" name="Freeform 297">
                <a:extLst>
                  <a:ext uri="{FF2B5EF4-FFF2-40B4-BE49-F238E27FC236}">
                    <a16:creationId xmlns:a16="http://schemas.microsoft.com/office/drawing/2014/main" id="{08B8F0B8-F277-1B4C-A4D7-5D2A8A1E3CD5}"/>
                  </a:ext>
                </a:extLst>
              </p:cNvPr>
              <p:cNvSpPr/>
              <p:nvPr/>
            </p:nvSpPr>
            <p:spPr>
              <a:xfrm>
                <a:off x="2193328" y="6776981"/>
                <a:ext cx="48680" cy="48680"/>
              </a:xfrm>
              <a:custGeom>
                <a:avLst/>
                <a:gdLst>
                  <a:gd name="connsiteX0" fmla="*/ 755 w 48680"/>
                  <a:gd name="connsiteY0" fmla="*/ 49119 h 48680"/>
                  <a:gd name="connsiteX1" fmla="*/ 49435 w 48680"/>
                  <a:gd name="connsiteY1" fmla="*/ 439 h 48680"/>
                  <a:gd name="connsiteX2" fmla="*/ 755 w 48680"/>
                  <a:gd name="connsiteY2" fmla="*/ 439 h 48680"/>
                  <a:gd name="connsiteX3" fmla="*/ 49435 w 48680"/>
                  <a:gd name="connsiteY3" fmla="*/ 49119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755" y="49119"/>
                    </a:moveTo>
                    <a:lnTo>
                      <a:pt x="49435" y="439"/>
                    </a:lnTo>
                    <a:moveTo>
                      <a:pt x="755" y="439"/>
                    </a:moveTo>
                    <a:lnTo>
                      <a:pt x="49435" y="49119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99" name="Freeform 298">
                <a:extLst>
                  <a:ext uri="{FF2B5EF4-FFF2-40B4-BE49-F238E27FC236}">
                    <a16:creationId xmlns:a16="http://schemas.microsoft.com/office/drawing/2014/main" id="{4781B641-699F-4545-9EBF-1FB49074053E}"/>
                  </a:ext>
                </a:extLst>
              </p:cNvPr>
              <p:cNvSpPr/>
              <p:nvPr/>
            </p:nvSpPr>
            <p:spPr>
              <a:xfrm>
                <a:off x="2384845" y="6630722"/>
                <a:ext cx="48680" cy="48680"/>
              </a:xfrm>
              <a:custGeom>
                <a:avLst/>
                <a:gdLst>
                  <a:gd name="connsiteX0" fmla="*/ 833 w 48680"/>
                  <a:gd name="connsiteY0" fmla="*/ 49059 h 48680"/>
                  <a:gd name="connsiteX1" fmla="*/ 49513 w 48680"/>
                  <a:gd name="connsiteY1" fmla="*/ 379 h 48680"/>
                  <a:gd name="connsiteX2" fmla="*/ 833 w 48680"/>
                  <a:gd name="connsiteY2" fmla="*/ 379 h 48680"/>
                  <a:gd name="connsiteX3" fmla="*/ 49513 w 48680"/>
                  <a:gd name="connsiteY3" fmla="*/ 49059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833" y="49059"/>
                    </a:moveTo>
                    <a:lnTo>
                      <a:pt x="49513" y="379"/>
                    </a:lnTo>
                    <a:moveTo>
                      <a:pt x="833" y="379"/>
                    </a:moveTo>
                    <a:lnTo>
                      <a:pt x="49513" y="49059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00" name="Freeform 299">
                <a:extLst>
                  <a:ext uri="{FF2B5EF4-FFF2-40B4-BE49-F238E27FC236}">
                    <a16:creationId xmlns:a16="http://schemas.microsoft.com/office/drawing/2014/main" id="{A53F7D00-725C-0441-B9E3-2308DF3A8D96}"/>
                  </a:ext>
                </a:extLst>
              </p:cNvPr>
              <p:cNvSpPr/>
              <p:nvPr/>
            </p:nvSpPr>
            <p:spPr>
              <a:xfrm>
                <a:off x="2351568" y="6769530"/>
                <a:ext cx="48680" cy="48680"/>
              </a:xfrm>
              <a:custGeom>
                <a:avLst/>
                <a:gdLst>
                  <a:gd name="connsiteX0" fmla="*/ 820 w 48680"/>
                  <a:gd name="connsiteY0" fmla="*/ 49116 h 48680"/>
                  <a:gd name="connsiteX1" fmla="*/ 49500 w 48680"/>
                  <a:gd name="connsiteY1" fmla="*/ 436 h 48680"/>
                  <a:gd name="connsiteX2" fmla="*/ 820 w 48680"/>
                  <a:gd name="connsiteY2" fmla="*/ 436 h 48680"/>
                  <a:gd name="connsiteX3" fmla="*/ 49500 w 48680"/>
                  <a:gd name="connsiteY3" fmla="*/ 49116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820" y="49116"/>
                    </a:moveTo>
                    <a:lnTo>
                      <a:pt x="49500" y="436"/>
                    </a:lnTo>
                    <a:moveTo>
                      <a:pt x="820" y="436"/>
                    </a:moveTo>
                    <a:lnTo>
                      <a:pt x="49500" y="49116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01" name="Freeform 300">
                <a:extLst>
                  <a:ext uri="{FF2B5EF4-FFF2-40B4-BE49-F238E27FC236}">
                    <a16:creationId xmlns:a16="http://schemas.microsoft.com/office/drawing/2014/main" id="{90B6B303-E406-FF45-9EB9-D45B070C8D35}"/>
                  </a:ext>
                </a:extLst>
              </p:cNvPr>
              <p:cNvSpPr/>
              <p:nvPr/>
            </p:nvSpPr>
            <p:spPr>
              <a:xfrm>
                <a:off x="2436412" y="6613917"/>
                <a:ext cx="48680" cy="48680"/>
              </a:xfrm>
              <a:custGeom>
                <a:avLst/>
                <a:gdLst>
                  <a:gd name="connsiteX0" fmla="*/ 855 w 48680"/>
                  <a:gd name="connsiteY0" fmla="*/ 49052 h 48680"/>
                  <a:gd name="connsiteX1" fmla="*/ 49535 w 48680"/>
                  <a:gd name="connsiteY1" fmla="*/ 372 h 48680"/>
                  <a:gd name="connsiteX2" fmla="*/ 855 w 48680"/>
                  <a:gd name="connsiteY2" fmla="*/ 372 h 48680"/>
                  <a:gd name="connsiteX3" fmla="*/ 49535 w 48680"/>
                  <a:gd name="connsiteY3" fmla="*/ 49052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855" y="49052"/>
                    </a:moveTo>
                    <a:lnTo>
                      <a:pt x="49535" y="372"/>
                    </a:lnTo>
                    <a:moveTo>
                      <a:pt x="855" y="372"/>
                    </a:moveTo>
                    <a:lnTo>
                      <a:pt x="49535" y="49052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02" name="Freeform 301">
                <a:extLst>
                  <a:ext uri="{FF2B5EF4-FFF2-40B4-BE49-F238E27FC236}">
                    <a16:creationId xmlns:a16="http://schemas.microsoft.com/office/drawing/2014/main" id="{4B60877C-3C79-4545-914C-0693FB7F0803}"/>
                  </a:ext>
                </a:extLst>
              </p:cNvPr>
              <p:cNvSpPr/>
              <p:nvPr/>
            </p:nvSpPr>
            <p:spPr>
              <a:xfrm>
                <a:off x="2359003" y="6363485"/>
                <a:ext cx="48680" cy="48680"/>
              </a:xfrm>
              <a:custGeom>
                <a:avLst/>
                <a:gdLst>
                  <a:gd name="connsiteX0" fmla="*/ 823 w 48680"/>
                  <a:gd name="connsiteY0" fmla="*/ 48949 h 48680"/>
                  <a:gd name="connsiteX1" fmla="*/ 49503 w 48680"/>
                  <a:gd name="connsiteY1" fmla="*/ 269 h 48680"/>
                  <a:gd name="connsiteX2" fmla="*/ 823 w 48680"/>
                  <a:gd name="connsiteY2" fmla="*/ 269 h 48680"/>
                  <a:gd name="connsiteX3" fmla="*/ 49503 w 48680"/>
                  <a:gd name="connsiteY3" fmla="*/ 48949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823" y="48949"/>
                    </a:moveTo>
                    <a:lnTo>
                      <a:pt x="49503" y="269"/>
                    </a:lnTo>
                    <a:moveTo>
                      <a:pt x="823" y="269"/>
                    </a:moveTo>
                    <a:lnTo>
                      <a:pt x="49503" y="48949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03" name="Freeform 302">
                <a:extLst>
                  <a:ext uri="{FF2B5EF4-FFF2-40B4-BE49-F238E27FC236}">
                    <a16:creationId xmlns:a16="http://schemas.microsoft.com/office/drawing/2014/main" id="{53CF323C-A787-EB43-B22F-5BC9B9826BAC}"/>
                  </a:ext>
                </a:extLst>
              </p:cNvPr>
              <p:cNvSpPr/>
              <p:nvPr/>
            </p:nvSpPr>
            <p:spPr>
              <a:xfrm>
                <a:off x="2447613" y="6519188"/>
                <a:ext cx="48680" cy="48680"/>
              </a:xfrm>
              <a:custGeom>
                <a:avLst/>
                <a:gdLst>
                  <a:gd name="connsiteX0" fmla="*/ 859 w 48680"/>
                  <a:gd name="connsiteY0" fmla="*/ 49013 h 48680"/>
                  <a:gd name="connsiteX1" fmla="*/ 49539 w 48680"/>
                  <a:gd name="connsiteY1" fmla="*/ 333 h 48680"/>
                  <a:gd name="connsiteX2" fmla="*/ 859 w 48680"/>
                  <a:gd name="connsiteY2" fmla="*/ 333 h 48680"/>
                  <a:gd name="connsiteX3" fmla="*/ 49539 w 48680"/>
                  <a:gd name="connsiteY3" fmla="*/ 49013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859" y="49013"/>
                    </a:moveTo>
                    <a:lnTo>
                      <a:pt x="49539" y="333"/>
                    </a:lnTo>
                    <a:moveTo>
                      <a:pt x="859" y="333"/>
                    </a:moveTo>
                    <a:lnTo>
                      <a:pt x="49539" y="49013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04" name="Freeform 303">
                <a:extLst>
                  <a:ext uri="{FF2B5EF4-FFF2-40B4-BE49-F238E27FC236}">
                    <a16:creationId xmlns:a16="http://schemas.microsoft.com/office/drawing/2014/main" id="{1E091CB9-ADDA-D34C-951D-4C1E09C2E61D}"/>
                  </a:ext>
                </a:extLst>
              </p:cNvPr>
              <p:cNvSpPr/>
              <p:nvPr/>
            </p:nvSpPr>
            <p:spPr>
              <a:xfrm>
                <a:off x="2258827" y="6284446"/>
                <a:ext cx="48680" cy="48680"/>
              </a:xfrm>
              <a:custGeom>
                <a:avLst/>
                <a:gdLst>
                  <a:gd name="connsiteX0" fmla="*/ 782 w 48680"/>
                  <a:gd name="connsiteY0" fmla="*/ 48917 h 48680"/>
                  <a:gd name="connsiteX1" fmla="*/ 49462 w 48680"/>
                  <a:gd name="connsiteY1" fmla="*/ 237 h 48680"/>
                  <a:gd name="connsiteX2" fmla="*/ 782 w 48680"/>
                  <a:gd name="connsiteY2" fmla="*/ 237 h 48680"/>
                  <a:gd name="connsiteX3" fmla="*/ 49462 w 48680"/>
                  <a:gd name="connsiteY3" fmla="*/ 48917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782" y="48917"/>
                    </a:moveTo>
                    <a:lnTo>
                      <a:pt x="49462" y="237"/>
                    </a:lnTo>
                    <a:moveTo>
                      <a:pt x="782" y="237"/>
                    </a:moveTo>
                    <a:lnTo>
                      <a:pt x="49462" y="48917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05" name="Freeform 304">
                <a:extLst>
                  <a:ext uri="{FF2B5EF4-FFF2-40B4-BE49-F238E27FC236}">
                    <a16:creationId xmlns:a16="http://schemas.microsoft.com/office/drawing/2014/main" id="{274C8FFA-08D4-2446-BE9F-5AA80F57C47C}"/>
                  </a:ext>
                </a:extLst>
              </p:cNvPr>
              <p:cNvSpPr/>
              <p:nvPr/>
            </p:nvSpPr>
            <p:spPr>
              <a:xfrm>
                <a:off x="2462432" y="6400642"/>
                <a:ext cx="48680" cy="48680"/>
              </a:xfrm>
              <a:custGeom>
                <a:avLst/>
                <a:gdLst>
                  <a:gd name="connsiteX0" fmla="*/ 865 w 48680"/>
                  <a:gd name="connsiteY0" fmla="*/ 48965 h 48680"/>
                  <a:gd name="connsiteX1" fmla="*/ 49545 w 48680"/>
                  <a:gd name="connsiteY1" fmla="*/ 284 h 48680"/>
                  <a:gd name="connsiteX2" fmla="*/ 865 w 48680"/>
                  <a:gd name="connsiteY2" fmla="*/ 284 h 48680"/>
                  <a:gd name="connsiteX3" fmla="*/ 49545 w 48680"/>
                  <a:gd name="connsiteY3" fmla="*/ 48965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865" y="48965"/>
                    </a:moveTo>
                    <a:lnTo>
                      <a:pt x="49545" y="284"/>
                    </a:lnTo>
                    <a:moveTo>
                      <a:pt x="865" y="284"/>
                    </a:moveTo>
                    <a:lnTo>
                      <a:pt x="49545" y="48965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06" name="Freeform 305">
                <a:extLst>
                  <a:ext uri="{FF2B5EF4-FFF2-40B4-BE49-F238E27FC236}">
                    <a16:creationId xmlns:a16="http://schemas.microsoft.com/office/drawing/2014/main" id="{B2721FF0-0D6F-E742-81E9-C31A5E1D8F00}"/>
                  </a:ext>
                </a:extLst>
              </p:cNvPr>
              <p:cNvSpPr/>
              <p:nvPr/>
            </p:nvSpPr>
            <p:spPr>
              <a:xfrm>
                <a:off x="2243011" y="6930002"/>
                <a:ext cx="48680" cy="48680"/>
              </a:xfrm>
              <a:custGeom>
                <a:avLst/>
                <a:gdLst>
                  <a:gd name="connsiteX0" fmla="*/ 775 w 48680"/>
                  <a:gd name="connsiteY0" fmla="*/ 49182 h 48680"/>
                  <a:gd name="connsiteX1" fmla="*/ 49455 w 48680"/>
                  <a:gd name="connsiteY1" fmla="*/ 502 h 48680"/>
                  <a:gd name="connsiteX2" fmla="*/ 775 w 48680"/>
                  <a:gd name="connsiteY2" fmla="*/ 502 h 48680"/>
                  <a:gd name="connsiteX3" fmla="*/ 49455 w 48680"/>
                  <a:gd name="connsiteY3" fmla="*/ 49182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775" y="49182"/>
                    </a:moveTo>
                    <a:lnTo>
                      <a:pt x="49455" y="502"/>
                    </a:lnTo>
                    <a:moveTo>
                      <a:pt x="775" y="502"/>
                    </a:moveTo>
                    <a:lnTo>
                      <a:pt x="49455" y="49182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07" name="Freeform 306">
                <a:extLst>
                  <a:ext uri="{FF2B5EF4-FFF2-40B4-BE49-F238E27FC236}">
                    <a16:creationId xmlns:a16="http://schemas.microsoft.com/office/drawing/2014/main" id="{85542414-B3F2-C641-8889-E61CC2E8330A}"/>
                  </a:ext>
                </a:extLst>
              </p:cNvPr>
              <p:cNvSpPr/>
              <p:nvPr/>
            </p:nvSpPr>
            <p:spPr>
              <a:xfrm>
                <a:off x="2468743" y="6792809"/>
                <a:ext cx="48680" cy="48680"/>
              </a:xfrm>
              <a:custGeom>
                <a:avLst/>
                <a:gdLst>
                  <a:gd name="connsiteX0" fmla="*/ 868 w 48680"/>
                  <a:gd name="connsiteY0" fmla="*/ 49126 h 48680"/>
                  <a:gd name="connsiteX1" fmla="*/ 49548 w 48680"/>
                  <a:gd name="connsiteY1" fmla="*/ 446 h 48680"/>
                  <a:gd name="connsiteX2" fmla="*/ 868 w 48680"/>
                  <a:gd name="connsiteY2" fmla="*/ 446 h 48680"/>
                  <a:gd name="connsiteX3" fmla="*/ 49548 w 48680"/>
                  <a:gd name="connsiteY3" fmla="*/ 49126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868" y="49126"/>
                    </a:moveTo>
                    <a:lnTo>
                      <a:pt x="49548" y="446"/>
                    </a:lnTo>
                    <a:moveTo>
                      <a:pt x="868" y="446"/>
                    </a:moveTo>
                    <a:lnTo>
                      <a:pt x="49548" y="49126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08" name="Freeform 307">
                <a:extLst>
                  <a:ext uri="{FF2B5EF4-FFF2-40B4-BE49-F238E27FC236}">
                    <a16:creationId xmlns:a16="http://schemas.microsoft.com/office/drawing/2014/main" id="{C750F1A4-2CA5-E047-935B-1117B54668B2}"/>
                  </a:ext>
                </a:extLst>
              </p:cNvPr>
              <p:cNvSpPr/>
              <p:nvPr/>
            </p:nvSpPr>
            <p:spPr>
              <a:xfrm>
                <a:off x="2382287" y="6909612"/>
                <a:ext cx="48680" cy="48680"/>
              </a:xfrm>
              <a:custGeom>
                <a:avLst/>
                <a:gdLst>
                  <a:gd name="connsiteX0" fmla="*/ 832 w 48680"/>
                  <a:gd name="connsiteY0" fmla="*/ 49174 h 48680"/>
                  <a:gd name="connsiteX1" fmla="*/ 49512 w 48680"/>
                  <a:gd name="connsiteY1" fmla="*/ 494 h 48680"/>
                  <a:gd name="connsiteX2" fmla="*/ 832 w 48680"/>
                  <a:gd name="connsiteY2" fmla="*/ 494 h 48680"/>
                  <a:gd name="connsiteX3" fmla="*/ 49512 w 48680"/>
                  <a:gd name="connsiteY3" fmla="*/ 49174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832" y="49174"/>
                    </a:moveTo>
                    <a:lnTo>
                      <a:pt x="49512" y="494"/>
                    </a:lnTo>
                    <a:moveTo>
                      <a:pt x="832" y="494"/>
                    </a:moveTo>
                    <a:lnTo>
                      <a:pt x="49512" y="49174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09" name="Freeform 308">
                <a:extLst>
                  <a:ext uri="{FF2B5EF4-FFF2-40B4-BE49-F238E27FC236}">
                    <a16:creationId xmlns:a16="http://schemas.microsoft.com/office/drawing/2014/main" id="{79656B3F-FC83-6C4B-A42B-63F5B5BEE0DB}"/>
                  </a:ext>
                </a:extLst>
              </p:cNvPr>
              <p:cNvSpPr/>
              <p:nvPr/>
            </p:nvSpPr>
            <p:spPr>
              <a:xfrm>
                <a:off x="2214723" y="6161833"/>
                <a:ext cx="48680" cy="48680"/>
              </a:xfrm>
              <a:custGeom>
                <a:avLst/>
                <a:gdLst>
                  <a:gd name="connsiteX0" fmla="*/ 763 w 48680"/>
                  <a:gd name="connsiteY0" fmla="*/ 48866 h 48680"/>
                  <a:gd name="connsiteX1" fmla="*/ 49444 w 48680"/>
                  <a:gd name="connsiteY1" fmla="*/ 186 h 48680"/>
                  <a:gd name="connsiteX2" fmla="*/ 763 w 48680"/>
                  <a:gd name="connsiteY2" fmla="*/ 186 h 48680"/>
                  <a:gd name="connsiteX3" fmla="*/ 49444 w 48680"/>
                  <a:gd name="connsiteY3" fmla="*/ 48866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763" y="48866"/>
                    </a:moveTo>
                    <a:lnTo>
                      <a:pt x="49444" y="186"/>
                    </a:lnTo>
                    <a:moveTo>
                      <a:pt x="763" y="186"/>
                    </a:moveTo>
                    <a:lnTo>
                      <a:pt x="49444" y="48866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10" name="Freeform 309">
                <a:extLst>
                  <a:ext uri="{FF2B5EF4-FFF2-40B4-BE49-F238E27FC236}">
                    <a16:creationId xmlns:a16="http://schemas.microsoft.com/office/drawing/2014/main" id="{E49C00C5-97A3-5648-A96D-9E0774175F56}"/>
                  </a:ext>
                </a:extLst>
              </p:cNvPr>
              <p:cNvSpPr/>
              <p:nvPr/>
            </p:nvSpPr>
            <p:spPr>
              <a:xfrm>
                <a:off x="2568503" y="6667799"/>
                <a:ext cx="48680" cy="48680"/>
              </a:xfrm>
              <a:custGeom>
                <a:avLst/>
                <a:gdLst>
                  <a:gd name="connsiteX0" fmla="*/ 909 w 48680"/>
                  <a:gd name="connsiteY0" fmla="*/ 49074 h 48680"/>
                  <a:gd name="connsiteX1" fmla="*/ 49589 w 48680"/>
                  <a:gd name="connsiteY1" fmla="*/ 394 h 48680"/>
                  <a:gd name="connsiteX2" fmla="*/ 909 w 48680"/>
                  <a:gd name="connsiteY2" fmla="*/ 394 h 48680"/>
                  <a:gd name="connsiteX3" fmla="*/ 49589 w 48680"/>
                  <a:gd name="connsiteY3" fmla="*/ 49074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909" y="49074"/>
                    </a:moveTo>
                    <a:lnTo>
                      <a:pt x="49589" y="394"/>
                    </a:lnTo>
                    <a:moveTo>
                      <a:pt x="909" y="394"/>
                    </a:moveTo>
                    <a:lnTo>
                      <a:pt x="49589" y="49074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11" name="Freeform 310">
                <a:extLst>
                  <a:ext uri="{FF2B5EF4-FFF2-40B4-BE49-F238E27FC236}">
                    <a16:creationId xmlns:a16="http://schemas.microsoft.com/office/drawing/2014/main" id="{810CCAF6-F764-2D40-B263-663A79312414}"/>
                  </a:ext>
                </a:extLst>
              </p:cNvPr>
              <p:cNvSpPr/>
              <p:nvPr/>
            </p:nvSpPr>
            <p:spPr>
              <a:xfrm>
                <a:off x="2396687" y="6229676"/>
                <a:ext cx="48680" cy="48680"/>
              </a:xfrm>
              <a:custGeom>
                <a:avLst/>
                <a:gdLst>
                  <a:gd name="connsiteX0" fmla="*/ 838 w 48680"/>
                  <a:gd name="connsiteY0" fmla="*/ 48894 h 48680"/>
                  <a:gd name="connsiteX1" fmla="*/ 49518 w 48680"/>
                  <a:gd name="connsiteY1" fmla="*/ 214 h 48680"/>
                  <a:gd name="connsiteX2" fmla="*/ 838 w 48680"/>
                  <a:gd name="connsiteY2" fmla="*/ 214 h 48680"/>
                  <a:gd name="connsiteX3" fmla="*/ 49518 w 48680"/>
                  <a:gd name="connsiteY3" fmla="*/ 48894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838" y="48894"/>
                    </a:moveTo>
                    <a:lnTo>
                      <a:pt x="49518" y="214"/>
                    </a:lnTo>
                    <a:moveTo>
                      <a:pt x="838" y="214"/>
                    </a:moveTo>
                    <a:lnTo>
                      <a:pt x="49518" y="48894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12" name="Freeform 311">
                <a:extLst>
                  <a:ext uri="{FF2B5EF4-FFF2-40B4-BE49-F238E27FC236}">
                    <a16:creationId xmlns:a16="http://schemas.microsoft.com/office/drawing/2014/main" id="{02582782-98E7-AD40-9041-ACB9A4C427A3}"/>
                  </a:ext>
                </a:extLst>
              </p:cNvPr>
              <p:cNvSpPr/>
              <p:nvPr/>
            </p:nvSpPr>
            <p:spPr>
              <a:xfrm>
                <a:off x="2441589" y="6230841"/>
                <a:ext cx="48680" cy="48680"/>
              </a:xfrm>
              <a:custGeom>
                <a:avLst/>
                <a:gdLst>
                  <a:gd name="connsiteX0" fmla="*/ 857 w 48680"/>
                  <a:gd name="connsiteY0" fmla="*/ 48895 h 48680"/>
                  <a:gd name="connsiteX1" fmla="*/ 49537 w 48680"/>
                  <a:gd name="connsiteY1" fmla="*/ 215 h 48680"/>
                  <a:gd name="connsiteX2" fmla="*/ 857 w 48680"/>
                  <a:gd name="connsiteY2" fmla="*/ 215 h 48680"/>
                  <a:gd name="connsiteX3" fmla="*/ 49537 w 48680"/>
                  <a:gd name="connsiteY3" fmla="*/ 48895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857" y="48895"/>
                    </a:moveTo>
                    <a:lnTo>
                      <a:pt x="49537" y="215"/>
                    </a:lnTo>
                    <a:moveTo>
                      <a:pt x="857" y="215"/>
                    </a:moveTo>
                    <a:lnTo>
                      <a:pt x="49537" y="48895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13" name="Freeform 312">
                <a:extLst>
                  <a:ext uri="{FF2B5EF4-FFF2-40B4-BE49-F238E27FC236}">
                    <a16:creationId xmlns:a16="http://schemas.microsoft.com/office/drawing/2014/main" id="{DB331013-FC7E-8545-8B9A-35E0F1E7FAC5}"/>
                  </a:ext>
                </a:extLst>
              </p:cNvPr>
              <p:cNvSpPr/>
              <p:nvPr/>
            </p:nvSpPr>
            <p:spPr>
              <a:xfrm>
                <a:off x="2587101" y="6413406"/>
                <a:ext cx="48680" cy="48680"/>
              </a:xfrm>
              <a:custGeom>
                <a:avLst/>
                <a:gdLst>
                  <a:gd name="connsiteX0" fmla="*/ 916 w 48680"/>
                  <a:gd name="connsiteY0" fmla="*/ 48970 h 48680"/>
                  <a:gd name="connsiteX1" fmla="*/ 49597 w 48680"/>
                  <a:gd name="connsiteY1" fmla="*/ 290 h 48680"/>
                  <a:gd name="connsiteX2" fmla="*/ 916 w 48680"/>
                  <a:gd name="connsiteY2" fmla="*/ 290 h 48680"/>
                  <a:gd name="connsiteX3" fmla="*/ 49597 w 48680"/>
                  <a:gd name="connsiteY3" fmla="*/ 48970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916" y="48970"/>
                    </a:moveTo>
                    <a:lnTo>
                      <a:pt x="49597" y="290"/>
                    </a:lnTo>
                    <a:moveTo>
                      <a:pt x="916" y="290"/>
                    </a:moveTo>
                    <a:lnTo>
                      <a:pt x="49597" y="48970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14" name="Freeform 313">
                <a:extLst>
                  <a:ext uri="{FF2B5EF4-FFF2-40B4-BE49-F238E27FC236}">
                    <a16:creationId xmlns:a16="http://schemas.microsoft.com/office/drawing/2014/main" id="{1158FC29-6978-7144-A92C-6BF6845460C5}"/>
                  </a:ext>
                </a:extLst>
              </p:cNvPr>
              <p:cNvSpPr/>
              <p:nvPr/>
            </p:nvSpPr>
            <p:spPr>
              <a:xfrm>
                <a:off x="2213472" y="7053708"/>
                <a:ext cx="48680" cy="48680"/>
              </a:xfrm>
              <a:custGeom>
                <a:avLst/>
                <a:gdLst>
                  <a:gd name="connsiteX0" fmla="*/ 763 w 48680"/>
                  <a:gd name="connsiteY0" fmla="*/ 49233 h 48680"/>
                  <a:gd name="connsiteX1" fmla="*/ 49443 w 48680"/>
                  <a:gd name="connsiteY1" fmla="*/ 553 h 48680"/>
                  <a:gd name="connsiteX2" fmla="*/ 763 w 48680"/>
                  <a:gd name="connsiteY2" fmla="*/ 553 h 48680"/>
                  <a:gd name="connsiteX3" fmla="*/ 49443 w 48680"/>
                  <a:gd name="connsiteY3" fmla="*/ 49233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763" y="49233"/>
                    </a:moveTo>
                    <a:lnTo>
                      <a:pt x="49443" y="553"/>
                    </a:lnTo>
                    <a:moveTo>
                      <a:pt x="763" y="553"/>
                    </a:moveTo>
                    <a:lnTo>
                      <a:pt x="49443" y="49233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15" name="Freeform 314">
                <a:extLst>
                  <a:ext uri="{FF2B5EF4-FFF2-40B4-BE49-F238E27FC236}">
                    <a16:creationId xmlns:a16="http://schemas.microsoft.com/office/drawing/2014/main" id="{EACE216A-6339-1542-9535-9C1B3349BDC6}"/>
                  </a:ext>
                </a:extLst>
              </p:cNvPr>
              <p:cNvSpPr/>
              <p:nvPr/>
            </p:nvSpPr>
            <p:spPr>
              <a:xfrm>
                <a:off x="2656341" y="6501999"/>
                <a:ext cx="48680" cy="48680"/>
              </a:xfrm>
              <a:custGeom>
                <a:avLst/>
                <a:gdLst>
                  <a:gd name="connsiteX0" fmla="*/ 945 w 48680"/>
                  <a:gd name="connsiteY0" fmla="*/ 49006 h 48680"/>
                  <a:gd name="connsiteX1" fmla="*/ 49625 w 48680"/>
                  <a:gd name="connsiteY1" fmla="*/ 326 h 48680"/>
                  <a:gd name="connsiteX2" fmla="*/ 945 w 48680"/>
                  <a:gd name="connsiteY2" fmla="*/ 326 h 48680"/>
                  <a:gd name="connsiteX3" fmla="*/ 49625 w 48680"/>
                  <a:gd name="connsiteY3" fmla="*/ 49006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945" y="49006"/>
                    </a:moveTo>
                    <a:lnTo>
                      <a:pt x="49625" y="326"/>
                    </a:lnTo>
                    <a:moveTo>
                      <a:pt x="945" y="326"/>
                    </a:moveTo>
                    <a:lnTo>
                      <a:pt x="49625" y="49006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16" name="Freeform 315">
                <a:extLst>
                  <a:ext uri="{FF2B5EF4-FFF2-40B4-BE49-F238E27FC236}">
                    <a16:creationId xmlns:a16="http://schemas.microsoft.com/office/drawing/2014/main" id="{E72B8909-76DF-164C-B1EB-13BA531F6B77}"/>
                  </a:ext>
                </a:extLst>
              </p:cNvPr>
              <p:cNvSpPr/>
              <p:nvPr/>
            </p:nvSpPr>
            <p:spPr>
              <a:xfrm>
                <a:off x="2519862" y="6946361"/>
                <a:ext cx="48680" cy="48680"/>
              </a:xfrm>
              <a:custGeom>
                <a:avLst/>
                <a:gdLst>
                  <a:gd name="connsiteX0" fmla="*/ 889 w 48680"/>
                  <a:gd name="connsiteY0" fmla="*/ 49189 h 48680"/>
                  <a:gd name="connsiteX1" fmla="*/ 49569 w 48680"/>
                  <a:gd name="connsiteY1" fmla="*/ 509 h 48680"/>
                  <a:gd name="connsiteX2" fmla="*/ 889 w 48680"/>
                  <a:gd name="connsiteY2" fmla="*/ 509 h 48680"/>
                  <a:gd name="connsiteX3" fmla="*/ 49569 w 48680"/>
                  <a:gd name="connsiteY3" fmla="*/ 49189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889" y="49189"/>
                    </a:moveTo>
                    <a:lnTo>
                      <a:pt x="49569" y="509"/>
                    </a:lnTo>
                    <a:moveTo>
                      <a:pt x="889" y="509"/>
                    </a:moveTo>
                    <a:lnTo>
                      <a:pt x="49569" y="49189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17" name="Freeform 316">
                <a:extLst>
                  <a:ext uri="{FF2B5EF4-FFF2-40B4-BE49-F238E27FC236}">
                    <a16:creationId xmlns:a16="http://schemas.microsoft.com/office/drawing/2014/main" id="{89E4E60A-2172-8941-8EEA-BDA05B41A2CE}"/>
                  </a:ext>
                </a:extLst>
              </p:cNvPr>
              <p:cNvSpPr/>
              <p:nvPr/>
            </p:nvSpPr>
            <p:spPr>
              <a:xfrm>
                <a:off x="2395416" y="7048713"/>
                <a:ext cx="48680" cy="48680"/>
              </a:xfrm>
              <a:custGeom>
                <a:avLst/>
                <a:gdLst>
                  <a:gd name="connsiteX0" fmla="*/ 838 w 48680"/>
                  <a:gd name="connsiteY0" fmla="*/ 49231 h 48680"/>
                  <a:gd name="connsiteX1" fmla="*/ 49518 w 48680"/>
                  <a:gd name="connsiteY1" fmla="*/ 551 h 48680"/>
                  <a:gd name="connsiteX2" fmla="*/ 838 w 48680"/>
                  <a:gd name="connsiteY2" fmla="*/ 551 h 48680"/>
                  <a:gd name="connsiteX3" fmla="*/ 49518 w 48680"/>
                  <a:gd name="connsiteY3" fmla="*/ 49231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838" y="49231"/>
                    </a:moveTo>
                    <a:lnTo>
                      <a:pt x="49518" y="551"/>
                    </a:lnTo>
                    <a:moveTo>
                      <a:pt x="838" y="551"/>
                    </a:moveTo>
                    <a:lnTo>
                      <a:pt x="49518" y="49231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18" name="Freeform 317">
                <a:extLst>
                  <a:ext uri="{FF2B5EF4-FFF2-40B4-BE49-F238E27FC236}">
                    <a16:creationId xmlns:a16="http://schemas.microsoft.com/office/drawing/2014/main" id="{5FB9B76D-8167-584E-9F99-CA74FBEF6141}"/>
                  </a:ext>
                </a:extLst>
              </p:cNvPr>
              <p:cNvSpPr/>
              <p:nvPr/>
            </p:nvSpPr>
            <p:spPr>
              <a:xfrm>
                <a:off x="2465995" y="6152749"/>
                <a:ext cx="48680" cy="48680"/>
              </a:xfrm>
              <a:custGeom>
                <a:avLst/>
                <a:gdLst>
                  <a:gd name="connsiteX0" fmla="*/ 867 w 48680"/>
                  <a:gd name="connsiteY0" fmla="*/ 48863 h 48680"/>
                  <a:gd name="connsiteX1" fmla="*/ 49547 w 48680"/>
                  <a:gd name="connsiteY1" fmla="*/ 183 h 48680"/>
                  <a:gd name="connsiteX2" fmla="*/ 867 w 48680"/>
                  <a:gd name="connsiteY2" fmla="*/ 183 h 48680"/>
                  <a:gd name="connsiteX3" fmla="*/ 49547 w 48680"/>
                  <a:gd name="connsiteY3" fmla="*/ 48863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867" y="48863"/>
                    </a:moveTo>
                    <a:lnTo>
                      <a:pt x="49547" y="183"/>
                    </a:lnTo>
                    <a:moveTo>
                      <a:pt x="867" y="183"/>
                    </a:moveTo>
                    <a:lnTo>
                      <a:pt x="49547" y="48863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19" name="Freeform 318">
                <a:extLst>
                  <a:ext uri="{FF2B5EF4-FFF2-40B4-BE49-F238E27FC236}">
                    <a16:creationId xmlns:a16="http://schemas.microsoft.com/office/drawing/2014/main" id="{88613C3F-2213-974D-BA36-7C6B6F8F7CAA}"/>
                  </a:ext>
                </a:extLst>
              </p:cNvPr>
              <p:cNvSpPr/>
              <p:nvPr/>
            </p:nvSpPr>
            <p:spPr>
              <a:xfrm>
                <a:off x="2364258" y="6083830"/>
                <a:ext cx="48680" cy="48680"/>
              </a:xfrm>
              <a:custGeom>
                <a:avLst/>
                <a:gdLst>
                  <a:gd name="connsiteX0" fmla="*/ 825 w 48680"/>
                  <a:gd name="connsiteY0" fmla="*/ 48834 h 48680"/>
                  <a:gd name="connsiteX1" fmla="*/ 49505 w 48680"/>
                  <a:gd name="connsiteY1" fmla="*/ 154 h 48680"/>
                  <a:gd name="connsiteX2" fmla="*/ 825 w 48680"/>
                  <a:gd name="connsiteY2" fmla="*/ 154 h 48680"/>
                  <a:gd name="connsiteX3" fmla="*/ 49505 w 48680"/>
                  <a:gd name="connsiteY3" fmla="*/ 48834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825" y="48834"/>
                    </a:moveTo>
                    <a:lnTo>
                      <a:pt x="49505" y="154"/>
                    </a:lnTo>
                    <a:moveTo>
                      <a:pt x="825" y="154"/>
                    </a:moveTo>
                    <a:lnTo>
                      <a:pt x="49505" y="48834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20" name="Freeform 319">
                <a:extLst>
                  <a:ext uri="{FF2B5EF4-FFF2-40B4-BE49-F238E27FC236}">
                    <a16:creationId xmlns:a16="http://schemas.microsoft.com/office/drawing/2014/main" id="{11EA6D86-0E86-CF45-93C3-83CEAA2EA12F}"/>
                  </a:ext>
                </a:extLst>
              </p:cNvPr>
              <p:cNvSpPr/>
              <p:nvPr/>
            </p:nvSpPr>
            <p:spPr>
              <a:xfrm>
                <a:off x="2611507" y="6288634"/>
                <a:ext cx="48680" cy="48680"/>
              </a:xfrm>
              <a:custGeom>
                <a:avLst/>
                <a:gdLst>
                  <a:gd name="connsiteX0" fmla="*/ 926 w 48680"/>
                  <a:gd name="connsiteY0" fmla="*/ 48919 h 48680"/>
                  <a:gd name="connsiteX1" fmla="*/ 49607 w 48680"/>
                  <a:gd name="connsiteY1" fmla="*/ 238 h 48680"/>
                  <a:gd name="connsiteX2" fmla="*/ 926 w 48680"/>
                  <a:gd name="connsiteY2" fmla="*/ 238 h 48680"/>
                  <a:gd name="connsiteX3" fmla="*/ 49607 w 48680"/>
                  <a:gd name="connsiteY3" fmla="*/ 48919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926" y="48919"/>
                    </a:moveTo>
                    <a:lnTo>
                      <a:pt x="49607" y="238"/>
                    </a:lnTo>
                    <a:moveTo>
                      <a:pt x="926" y="238"/>
                    </a:moveTo>
                    <a:lnTo>
                      <a:pt x="49607" y="48919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21" name="Freeform 320">
                <a:extLst>
                  <a:ext uri="{FF2B5EF4-FFF2-40B4-BE49-F238E27FC236}">
                    <a16:creationId xmlns:a16="http://schemas.microsoft.com/office/drawing/2014/main" id="{F67A9885-8F32-3B42-B24D-E583B933EA5A}"/>
                  </a:ext>
                </a:extLst>
              </p:cNvPr>
              <p:cNvSpPr/>
              <p:nvPr/>
            </p:nvSpPr>
            <p:spPr>
              <a:xfrm>
                <a:off x="2651279" y="6802655"/>
                <a:ext cx="48680" cy="48680"/>
              </a:xfrm>
              <a:custGeom>
                <a:avLst/>
                <a:gdLst>
                  <a:gd name="connsiteX0" fmla="*/ 943 w 48680"/>
                  <a:gd name="connsiteY0" fmla="*/ 49130 h 48680"/>
                  <a:gd name="connsiteX1" fmla="*/ 49623 w 48680"/>
                  <a:gd name="connsiteY1" fmla="*/ 450 h 48680"/>
                  <a:gd name="connsiteX2" fmla="*/ 943 w 48680"/>
                  <a:gd name="connsiteY2" fmla="*/ 450 h 48680"/>
                  <a:gd name="connsiteX3" fmla="*/ 49623 w 48680"/>
                  <a:gd name="connsiteY3" fmla="*/ 49130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943" y="49130"/>
                    </a:moveTo>
                    <a:lnTo>
                      <a:pt x="49623" y="450"/>
                    </a:lnTo>
                    <a:moveTo>
                      <a:pt x="943" y="450"/>
                    </a:moveTo>
                    <a:lnTo>
                      <a:pt x="49623" y="49130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22" name="Freeform 321">
                <a:extLst>
                  <a:ext uri="{FF2B5EF4-FFF2-40B4-BE49-F238E27FC236}">
                    <a16:creationId xmlns:a16="http://schemas.microsoft.com/office/drawing/2014/main" id="{34E8AE3E-AAB6-D243-B624-09BE761CB430}"/>
                  </a:ext>
                </a:extLst>
              </p:cNvPr>
              <p:cNvSpPr/>
              <p:nvPr/>
            </p:nvSpPr>
            <p:spPr>
              <a:xfrm>
                <a:off x="2606427" y="6925068"/>
                <a:ext cx="48680" cy="48680"/>
              </a:xfrm>
              <a:custGeom>
                <a:avLst/>
                <a:gdLst>
                  <a:gd name="connsiteX0" fmla="*/ 924 w 48680"/>
                  <a:gd name="connsiteY0" fmla="*/ 49180 h 48680"/>
                  <a:gd name="connsiteX1" fmla="*/ 49604 w 48680"/>
                  <a:gd name="connsiteY1" fmla="*/ 500 h 48680"/>
                  <a:gd name="connsiteX2" fmla="*/ 924 w 48680"/>
                  <a:gd name="connsiteY2" fmla="*/ 500 h 48680"/>
                  <a:gd name="connsiteX3" fmla="*/ 49604 w 48680"/>
                  <a:gd name="connsiteY3" fmla="*/ 49180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924" y="49180"/>
                    </a:moveTo>
                    <a:lnTo>
                      <a:pt x="49604" y="500"/>
                    </a:lnTo>
                    <a:moveTo>
                      <a:pt x="924" y="500"/>
                    </a:moveTo>
                    <a:lnTo>
                      <a:pt x="49604" y="49180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23" name="Freeform 322">
                <a:extLst>
                  <a:ext uri="{FF2B5EF4-FFF2-40B4-BE49-F238E27FC236}">
                    <a16:creationId xmlns:a16="http://schemas.microsoft.com/office/drawing/2014/main" id="{4FC97030-EC2C-4F4C-97AE-53C76D4DF0CD}"/>
                  </a:ext>
                </a:extLst>
              </p:cNvPr>
              <p:cNvSpPr/>
              <p:nvPr/>
            </p:nvSpPr>
            <p:spPr>
              <a:xfrm>
                <a:off x="2206513" y="6010313"/>
                <a:ext cx="48680" cy="48680"/>
              </a:xfrm>
              <a:custGeom>
                <a:avLst/>
                <a:gdLst>
                  <a:gd name="connsiteX0" fmla="*/ 760 w 48680"/>
                  <a:gd name="connsiteY0" fmla="*/ 48804 h 48680"/>
                  <a:gd name="connsiteX1" fmla="*/ 49440 w 48680"/>
                  <a:gd name="connsiteY1" fmla="*/ 124 h 48680"/>
                  <a:gd name="connsiteX2" fmla="*/ 760 w 48680"/>
                  <a:gd name="connsiteY2" fmla="*/ 124 h 48680"/>
                  <a:gd name="connsiteX3" fmla="*/ 49440 w 48680"/>
                  <a:gd name="connsiteY3" fmla="*/ 48804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760" y="48804"/>
                    </a:moveTo>
                    <a:lnTo>
                      <a:pt x="49440" y="124"/>
                    </a:lnTo>
                    <a:moveTo>
                      <a:pt x="760" y="124"/>
                    </a:moveTo>
                    <a:lnTo>
                      <a:pt x="49440" y="48804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24" name="Freeform 323">
                <a:extLst>
                  <a:ext uri="{FF2B5EF4-FFF2-40B4-BE49-F238E27FC236}">
                    <a16:creationId xmlns:a16="http://schemas.microsoft.com/office/drawing/2014/main" id="{1ED94E68-F94C-8E47-A7C8-03DFCCB57C9E}"/>
                  </a:ext>
                </a:extLst>
              </p:cNvPr>
              <p:cNvSpPr/>
              <p:nvPr/>
            </p:nvSpPr>
            <p:spPr>
              <a:xfrm>
                <a:off x="2461791" y="7072075"/>
                <a:ext cx="48680" cy="48680"/>
              </a:xfrm>
              <a:custGeom>
                <a:avLst/>
                <a:gdLst>
                  <a:gd name="connsiteX0" fmla="*/ 865 w 48680"/>
                  <a:gd name="connsiteY0" fmla="*/ 49240 h 48680"/>
                  <a:gd name="connsiteX1" fmla="*/ 49545 w 48680"/>
                  <a:gd name="connsiteY1" fmla="*/ 560 h 48680"/>
                  <a:gd name="connsiteX2" fmla="*/ 865 w 48680"/>
                  <a:gd name="connsiteY2" fmla="*/ 560 h 48680"/>
                  <a:gd name="connsiteX3" fmla="*/ 49545 w 48680"/>
                  <a:gd name="connsiteY3" fmla="*/ 49240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865" y="49240"/>
                    </a:moveTo>
                    <a:lnTo>
                      <a:pt x="49545" y="560"/>
                    </a:lnTo>
                    <a:moveTo>
                      <a:pt x="865" y="560"/>
                    </a:moveTo>
                    <a:lnTo>
                      <a:pt x="49545" y="49240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25" name="Freeform 324">
                <a:extLst>
                  <a:ext uri="{FF2B5EF4-FFF2-40B4-BE49-F238E27FC236}">
                    <a16:creationId xmlns:a16="http://schemas.microsoft.com/office/drawing/2014/main" id="{05AF01C1-6504-D94E-85A8-FD2CC1736D6F}"/>
                  </a:ext>
                </a:extLst>
              </p:cNvPr>
              <p:cNvSpPr/>
              <p:nvPr/>
            </p:nvSpPr>
            <p:spPr>
              <a:xfrm>
                <a:off x="2725983" y="6681327"/>
                <a:ext cx="48680" cy="48680"/>
              </a:xfrm>
              <a:custGeom>
                <a:avLst/>
                <a:gdLst>
                  <a:gd name="connsiteX0" fmla="*/ 974 w 48680"/>
                  <a:gd name="connsiteY0" fmla="*/ 49080 h 48680"/>
                  <a:gd name="connsiteX1" fmla="*/ 49654 w 48680"/>
                  <a:gd name="connsiteY1" fmla="*/ 400 h 48680"/>
                  <a:gd name="connsiteX2" fmla="*/ 974 w 48680"/>
                  <a:gd name="connsiteY2" fmla="*/ 400 h 48680"/>
                  <a:gd name="connsiteX3" fmla="*/ 49654 w 48680"/>
                  <a:gd name="connsiteY3" fmla="*/ 49080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974" y="49080"/>
                    </a:moveTo>
                    <a:lnTo>
                      <a:pt x="49654" y="400"/>
                    </a:lnTo>
                    <a:moveTo>
                      <a:pt x="974" y="400"/>
                    </a:moveTo>
                    <a:lnTo>
                      <a:pt x="49654" y="49080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26" name="Freeform 325">
                <a:extLst>
                  <a:ext uri="{FF2B5EF4-FFF2-40B4-BE49-F238E27FC236}">
                    <a16:creationId xmlns:a16="http://schemas.microsoft.com/office/drawing/2014/main" id="{79B08174-2AAF-AD42-80B1-AFD473ACBE63}"/>
                  </a:ext>
                </a:extLst>
              </p:cNvPr>
              <p:cNvSpPr/>
              <p:nvPr/>
            </p:nvSpPr>
            <p:spPr>
              <a:xfrm>
                <a:off x="2706915" y="6368428"/>
                <a:ext cx="48680" cy="48680"/>
              </a:xfrm>
              <a:custGeom>
                <a:avLst/>
                <a:gdLst>
                  <a:gd name="connsiteX0" fmla="*/ 966 w 48680"/>
                  <a:gd name="connsiteY0" fmla="*/ 48951 h 48680"/>
                  <a:gd name="connsiteX1" fmla="*/ 49646 w 48680"/>
                  <a:gd name="connsiteY1" fmla="*/ 271 h 48680"/>
                  <a:gd name="connsiteX2" fmla="*/ 966 w 48680"/>
                  <a:gd name="connsiteY2" fmla="*/ 271 h 48680"/>
                  <a:gd name="connsiteX3" fmla="*/ 49646 w 48680"/>
                  <a:gd name="connsiteY3" fmla="*/ 48951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966" y="48951"/>
                    </a:moveTo>
                    <a:lnTo>
                      <a:pt x="49646" y="271"/>
                    </a:lnTo>
                    <a:moveTo>
                      <a:pt x="966" y="271"/>
                    </a:moveTo>
                    <a:lnTo>
                      <a:pt x="49646" y="48951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27" name="Freeform 326">
                <a:extLst>
                  <a:ext uri="{FF2B5EF4-FFF2-40B4-BE49-F238E27FC236}">
                    <a16:creationId xmlns:a16="http://schemas.microsoft.com/office/drawing/2014/main" id="{FA2B85BA-5B0E-BB46-B6D9-06C1950766FC}"/>
                  </a:ext>
                </a:extLst>
              </p:cNvPr>
              <p:cNvSpPr/>
              <p:nvPr/>
            </p:nvSpPr>
            <p:spPr>
              <a:xfrm>
                <a:off x="2199695" y="7183530"/>
                <a:ext cx="48680" cy="48680"/>
              </a:xfrm>
              <a:custGeom>
                <a:avLst/>
                <a:gdLst>
                  <a:gd name="connsiteX0" fmla="*/ 757 w 48680"/>
                  <a:gd name="connsiteY0" fmla="*/ 49286 h 48680"/>
                  <a:gd name="connsiteX1" fmla="*/ 49437 w 48680"/>
                  <a:gd name="connsiteY1" fmla="*/ 606 h 48680"/>
                  <a:gd name="connsiteX2" fmla="*/ 757 w 48680"/>
                  <a:gd name="connsiteY2" fmla="*/ 606 h 48680"/>
                  <a:gd name="connsiteX3" fmla="*/ 49437 w 48680"/>
                  <a:gd name="connsiteY3" fmla="*/ 49286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757" y="49286"/>
                    </a:moveTo>
                    <a:lnTo>
                      <a:pt x="49437" y="606"/>
                    </a:lnTo>
                    <a:moveTo>
                      <a:pt x="757" y="606"/>
                    </a:moveTo>
                    <a:lnTo>
                      <a:pt x="49437" y="49286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28" name="Freeform 327">
                <a:extLst>
                  <a:ext uri="{FF2B5EF4-FFF2-40B4-BE49-F238E27FC236}">
                    <a16:creationId xmlns:a16="http://schemas.microsoft.com/office/drawing/2014/main" id="{9DDF6401-3815-EF4E-9F96-19A0A73D7D32}"/>
                  </a:ext>
                </a:extLst>
              </p:cNvPr>
              <p:cNvSpPr/>
              <p:nvPr/>
            </p:nvSpPr>
            <p:spPr>
              <a:xfrm>
                <a:off x="2313230" y="7168478"/>
                <a:ext cx="48680" cy="48680"/>
              </a:xfrm>
              <a:custGeom>
                <a:avLst/>
                <a:gdLst>
                  <a:gd name="connsiteX0" fmla="*/ 804 w 48680"/>
                  <a:gd name="connsiteY0" fmla="*/ 49280 h 48680"/>
                  <a:gd name="connsiteX1" fmla="*/ 49484 w 48680"/>
                  <a:gd name="connsiteY1" fmla="*/ 600 h 48680"/>
                  <a:gd name="connsiteX2" fmla="*/ 804 w 48680"/>
                  <a:gd name="connsiteY2" fmla="*/ 600 h 48680"/>
                  <a:gd name="connsiteX3" fmla="*/ 49484 w 48680"/>
                  <a:gd name="connsiteY3" fmla="*/ 49280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804" y="49280"/>
                    </a:moveTo>
                    <a:lnTo>
                      <a:pt x="49484" y="600"/>
                    </a:lnTo>
                    <a:moveTo>
                      <a:pt x="804" y="600"/>
                    </a:moveTo>
                    <a:lnTo>
                      <a:pt x="49484" y="49280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29" name="Freeform 328">
                <a:extLst>
                  <a:ext uri="{FF2B5EF4-FFF2-40B4-BE49-F238E27FC236}">
                    <a16:creationId xmlns:a16="http://schemas.microsoft.com/office/drawing/2014/main" id="{461710F0-9B8E-9143-8ABC-82D88190E596}"/>
                  </a:ext>
                </a:extLst>
              </p:cNvPr>
              <p:cNvSpPr/>
              <p:nvPr/>
            </p:nvSpPr>
            <p:spPr>
              <a:xfrm>
                <a:off x="2741758" y="6747787"/>
                <a:ext cx="48680" cy="48680"/>
              </a:xfrm>
              <a:custGeom>
                <a:avLst/>
                <a:gdLst>
                  <a:gd name="connsiteX0" fmla="*/ 980 w 48680"/>
                  <a:gd name="connsiteY0" fmla="*/ 49107 h 48680"/>
                  <a:gd name="connsiteX1" fmla="*/ 49660 w 48680"/>
                  <a:gd name="connsiteY1" fmla="*/ 427 h 48680"/>
                  <a:gd name="connsiteX2" fmla="*/ 980 w 48680"/>
                  <a:gd name="connsiteY2" fmla="*/ 427 h 48680"/>
                  <a:gd name="connsiteX3" fmla="*/ 49660 w 48680"/>
                  <a:gd name="connsiteY3" fmla="*/ 49107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980" y="49107"/>
                    </a:moveTo>
                    <a:lnTo>
                      <a:pt x="49660" y="427"/>
                    </a:lnTo>
                    <a:moveTo>
                      <a:pt x="980" y="427"/>
                    </a:moveTo>
                    <a:lnTo>
                      <a:pt x="49660" y="49107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30" name="Freeform 329">
                <a:extLst>
                  <a:ext uri="{FF2B5EF4-FFF2-40B4-BE49-F238E27FC236}">
                    <a16:creationId xmlns:a16="http://schemas.microsoft.com/office/drawing/2014/main" id="{D85C0A38-DDD1-274B-B7C4-CA3F4F7BCA6C}"/>
                  </a:ext>
                </a:extLst>
              </p:cNvPr>
              <p:cNvSpPr/>
              <p:nvPr/>
            </p:nvSpPr>
            <p:spPr>
              <a:xfrm>
                <a:off x="2394433" y="6012436"/>
                <a:ext cx="48680" cy="48680"/>
              </a:xfrm>
              <a:custGeom>
                <a:avLst/>
                <a:gdLst>
                  <a:gd name="connsiteX0" fmla="*/ 837 w 48680"/>
                  <a:gd name="connsiteY0" fmla="*/ 48805 h 48680"/>
                  <a:gd name="connsiteX1" fmla="*/ 49517 w 48680"/>
                  <a:gd name="connsiteY1" fmla="*/ 125 h 48680"/>
                  <a:gd name="connsiteX2" fmla="*/ 837 w 48680"/>
                  <a:gd name="connsiteY2" fmla="*/ 125 h 48680"/>
                  <a:gd name="connsiteX3" fmla="*/ 49517 w 48680"/>
                  <a:gd name="connsiteY3" fmla="*/ 48805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837" y="48805"/>
                    </a:moveTo>
                    <a:lnTo>
                      <a:pt x="49517" y="125"/>
                    </a:lnTo>
                    <a:moveTo>
                      <a:pt x="837" y="125"/>
                    </a:moveTo>
                    <a:lnTo>
                      <a:pt x="49517" y="48805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31" name="Freeform 330">
                <a:extLst>
                  <a:ext uri="{FF2B5EF4-FFF2-40B4-BE49-F238E27FC236}">
                    <a16:creationId xmlns:a16="http://schemas.microsoft.com/office/drawing/2014/main" id="{AAE09AFA-56FB-2149-BE39-A7CC17D313AD}"/>
                  </a:ext>
                </a:extLst>
              </p:cNvPr>
              <p:cNvSpPr/>
              <p:nvPr/>
            </p:nvSpPr>
            <p:spPr>
              <a:xfrm>
                <a:off x="2786999" y="6560934"/>
                <a:ext cx="48680" cy="48680"/>
              </a:xfrm>
              <a:custGeom>
                <a:avLst/>
                <a:gdLst>
                  <a:gd name="connsiteX0" fmla="*/ 999 w 48680"/>
                  <a:gd name="connsiteY0" fmla="*/ 49030 h 48680"/>
                  <a:gd name="connsiteX1" fmla="*/ 49679 w 48680"/>
                  <a:gd name="connsiteY1" fmla="*/ 350 h 48680"/>
                  <a:gd name="connsiteX2" fmla="*/ 999 w 48680"/>
                  <a:gd name="connsiteY2" fmla="*/ 350 h 48680"/>
                  <a:gd name="connsiteX3" fmla="*/ 49679 w 48680"/>
                  <a:gd name="connsiteY3" fmla="*/ 49030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999" y="49030"/>
                    </a:moveTo>
                    <a:lnTo>
                      <a:pt x="49679" y="350"/>
                    </a:lnTo>
                    <a:moveTo>
                      <a:pt x="999" y="350"/>
                    </a:moveTo>
                    <a:lnTo>
                      <a:pt x="49679" y="49030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32" name="Freeform 331">
                <a:extLst>
                  <a:ext uri="{FF2B5EF4-FFF2-40B4-BE49-F238E27FC236}">
                    <a16:creationId xmlns:a16="http://schemas.microsoft.com/office/drawing/2014/main" id="{7A9BD8A4-D20C-2841-BCC4-0C74955AF79D}"/>
                  </a:ext>
                </a:extLst>
              </p:cNvPr>
              <p:cNvSpPr/>
              <p:nvPr/>
            </p:nvSpPr>
            <p:spPr>
              <a:xfrm>
                <a:off x="2464328" y="7152372"/>
                <a:ext cx="48680" cy="48680"/>
              </a:xfrm>
              <a:custGeom>
                <a:avLst/>
                <a:gdLst>
                  <a:gd name="connsiteX0" fmla="*/ 866 w 48680"/>
                  <a:gd name="connsiteY0" fmla="*/ 49273 h 48680"/>
                  <a:gd name="connsiteX1" fmla="*/ 49546 w 48680"/>
                  <a:gd name="connsiteY1" fmla="*/ 593 h 48680"/>
                  <a:gd name="connsiteX2" fmla="*/ 866 w 48680"/>
                  <a:gd name="connsiteY2" fmla="*/ 593 h 48680"/>
                  <a:gd name="connsiteX3" fmla="*/ 49546 w 48680"/>
                  <a:gd name="connsiteY3" fmla="*/ 49273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866" y="49273"/>
                    </a:moveTo>
                    <a:lnTo>
                      <a:pt x="49546" y="593"/>
                    </a:lnTo>
                    <a:moveTo>
                      <a:pt x="866" y="593"/>
                    </a:moveTo>
                    <a:lnTo>
                      <a:pt x="49546" y="49273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33" name="Freeform 332">
                <a:extLst>
                  <a:ext uri="{FF2B5EF4-FFF2-40B4-BE49-F238E27FC236}">
                    <a16:creationId xmlns:a16="http://schemas.microsoft.com/office/drawing/2014/main" id="{7D8CE0FB-8362-0347-842C-48C5050F1BA5}"/>
                  </a:ext>
                </a:extLst>
              </p:cNvPr>
              <p:cNvSpPr/>
              <p:nvPr/>
            </p:nvSpPr>
            <p:spPr>
              <a:xfrm>
                <a:off x="2601849" y="7078435"/>
                <a:ext cx="48680" cy="48680"/>
              </a:xfrm>
              <a:custGeom>
                <a:avLst/>
                <a:gdLst>
                  <a:gd name="connsiteX0" fmla="*/ 923 w 48680"/>
                  <a:gd name="connsiteY0" fmla="*/ 49243 h 48680"/>
                  <a:gd name="connsiteX1" fmla="*/ 49603 w 48680"/>
                  <a:gd name="connsiteY1" fmla="*/ 563 h 48680"/>
                  <a:gd name="connsiteX2" fmla="*/ 923 w 48680"/>
                  <a:gd name="connsiteY2" fmla="*/ 563 h 48680"/>
                  <a:gd name="connsiteX3" fmla="*/ 49603 w 48680"/>
                  <a:gd name="connsiteY3" fmla="*/ 49243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923" y="49243"/>
                    </a:moveTo>
                    <a:lnTo>
                      <a:pt x="49603" y="563"/>
                    </a:lnTo>
                    <a:moveTo>
                      <a:pt x="923" y="563"/>
                    </a:moveTo>
                    <a:lnTo>
                      <a:pt x="49603" y="49243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34" name="Freeform 333">
                <a:extLst>
                  <a:ext uri="{FF2B5EF4-FFF2-40B4-BE49-F238E27FC236}">
                    <a16:creationId xmlns:a16="http://schemas.microsoft.com/office/drawing/2014/main" id="{C0E49B1A-C7EA-0B48-8BFF-204BD9E0B17E}"/>
                  </a:ext>
                </a:extLst>
              </p:cNvPr>
              <p:cNvSpPr/>
              <p:nvPr/>
            </p:nvSpPr>
            <p:spPr>
              <a:xfrm>
                <a:off x="2751730" y="6243369"/>
                <a:ext cx="48680" cy="48680"/>
              </a:xfrm>
              <a:custGeom>
                <a:avLst/>
                <a:gdLst>
                  <a:gd name="connsiteX0" fmla="*/ 984 w 48680"/>
                  <a:gd name="connsiteY0" fmla="*/ 48900 h 48680"/>
                  <a:gd name="connsiteX1" fmla="*/ 49664 w 48680"/>
                  <a:gd name="connsiteY1" fmla="*/ 220 h 48680"/>
                  <a:gd name="connsiteX2" fmla="*/ 984 w 48680"/>
                  <a:gd name="connsiteY2" fmla="*/ 220 h 48680"/>
                  <a:gd name="connsiteX3" fmla="*/ 49664 w 48680"/>
                  <a:gd name="connsiteY3" fmla="*/ 48900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984" y="48900"/>
                    </a:moveTo>
                    <a:lnTo>
                      <a:pt x="49664" y="220"/>
                    </a:lnTo>
                    <a:moveTo>
                      <a:pt x="984" y="220"/>
                    </a:moveTo>
                    <a:lnTo>
                      <a:pt x="49664" y="48900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35" name="Freeform 334">
                <a:extLst>
                  <a:ext uri="{FF2B5EF4-FFF2-40B4-BE49-F238E27FC236}">
                    <a16:creationId xmlns:a16="http://schemas.microsoft.com/office/drawing/2014/main" id="{7186A9EB-A4E0-6B48-BB74-4AA2E687CEA7}"/>
                  </a:ext>
                </a:extLst>
              </p:cNvPr>
              <p:cNvSpPr/>
              <p:nvPr/>
            </p:nvSpPr>
            <p:spPr>
              <a:xfrm>
                <a:off x="2839863" y="6550107"/>
                <a:ext cx="48680" cy="48680"/>
              </a:xfrm>
              <a:custGeom>
                <a:avLst/>
                <a:gdLst>
                  <a:gd name="connsiteX0" fmla="*/ 1020 w 48680"/>
                  <a:gd name="connsiteY0" fmla="*/ 49026 h 48680"/>
                  <a:gd name="connsiteX1" fmla="*/ 49700 w 48680"/>
                  <a:gd name="connsiteY1" fmla="*/ 346 h 48680"/>
                  <a:gd name="connsiteX2" fmla="*/ 1020 w 48680"/>
                  <a:gd name="connsiteY2" fmla="*/ 346 h 48680"/>
                  <a:gd name="connsiteX3" fmla="*/ 49700 w 48680"/>
                  <a:gd name="connsiteY3" fmla="*/ 49026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1020" y="49026"/>
                    </a:moveTo>
                    <a:lnTo>
                      <a:pt x="49700" y="346"/>
                    </a:lnTo>
                    <a:moveTo>
                      <a:pt x="1020" y="346"/>
                    </a:moveTo>
                    <a:lnTo>
                      <a:pt x="49700" y="49026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36" name="Freeform 335">
                <a:extLst>
                  <a:ext uri="{FF2B5EF4-FFF2-40B4-BE49-F238E27FC236}">
                    <a16:creationId xmlns:a16="http://schemas.microsoft.com/office/drawing/2014/main" id="{2A94BF2C-0B90-654D-B2C2-2263AD3EA30D}"/>
                  </a:ext>
                </a:extLst>
              </p:cNvPr>
              <p:cNvSpPr/>
              <p:nvPr/>
            </p:nvSpPr>
            <p:spPr>
              <a:xfrm>
                <a:off x="2771823" y="6881830"/>
                <a:ext cx="48680" cy="48680"/>
              </a:xfrm>
              <a:custGeom>
                <a:avLst/>
                <a:gdLst>
                  <a:gd name="connsiteX0" fmla="*/ 992 w 48680"/>
                  <a:gd name="connsiteY0" fmla="*/ 49162 h 48680"/>
                  <a:gd name="connsiteX1" fmla="*/ 49672 w 48680"/>
                  <a:gd name="connsiteY1" fmla="*/ 482 h 48680"/>
                  <a:gd name="connsiteX2" fmla="*/ 992 w 48680"/>
                  <a:gd name="connsiteY2" fmla="*/ 482 h 48680"/>
                  <a:gd name="connsiteX3" fmla="*/ 49672 w 48680"/>
                  <a:gd name="connsiteY3" fmla="*/ 49162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992" y="49162"/>
                    </a:moveTo>
                    <a:lnTo>
                      <a:pt x="49672" y="482"/>
                    </a:lnTo>
                    <a:moveTo>
                      <a:pt x="992" y="482"/>
                    </a:moveTo>
                    <a:lnTo>
                      <a:pt x="49672" y="49162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37" name="Freeform 336">
                <a:extLst>
                  <a:ext uri="{FF2B5EF4-FFF2-40B4-BE49-F238E27FC236}">
                    <a16:creationId xmlns:a16="http://schemas.microsoft.com/office/drawing/2014/main" id="{31AEC42B-F921-6246-8950-B1A034413B55}"/>
                  </a:ext>
                </a:extLst>
              </p:cNvPr>
              <p:cNvSpPr/>
              <p:nvPr/>
            </p:nvSpPr>
            <p:spPr>
              <a:xfrm>
                <a:off x="2625765" y="6069932"/>
                <a:ext cx="48680" cy="48680"/>
              </a:xfrm>
              <a:custGeom>
                <a:avLst/>
                <a:gdLst>
                  <a:gd name="connsiteX0" fmla="*/ 932 w 48680"/>
                  <a:gd name="connsiteY0" fmla="*/ 48829 h 48680"/>
                  <a:gd name="connsiteX1" fmla="*/ 49612 w 48680"/>
                  <a:gd name="connsiteY1" fmla="*/ 149 h 48680"/>
                  <a:gd name="connsiteX2" fmla="*/ 932 w 48680"/>
                  <a:gd name="connsiteY2" fmla="*/ 149 h 48680"/>
                  <a:gd name="connsiteX3" fmla="*/ 49612 w 48680"/>
                  <a:gd name="connsiteY3" fmla="*/ 48829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932" y="48829"/>
                    </a:moveTo>
                    <a:lnTo>
                      <a:pt x="49612" y="149"/>
                    </a:lnTo>
                    <a:moveTo>
                      <a:pt x="932" y="149"/>
                    </a:moveTo>
                    <a:lnTo>
                      <a:pt x="49612" y="48829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38" name="Freeform 337">
                <a:extLst>
                  <a:ext uri="{FF2B5EF4-FFF2-40B4-BE49-F238E27FC236}">
                    <a16:creationId xmlns:a16="http://schemas.microsoft.com/office/drawing/2014/main" id="{6DB33816-ADD2-FD48-8134-103D9D81E760}"/>
                  </a:ext>
                </a:extLst>
              </p:cNvPr>
              <p:cNvSpPr/>
              <p:nvPr/>
            </p:nvSpPr>
            <p:spPr>
              <a:xfrm>
                <a:off x="2468473" y="5956359"/>
                <a:ext cx="48680" cy="48680"/>
              </a:xfrm>
              <a:custGeom>
                <a:avLst/>
                <a:gdLst>
                  <a:gd name="connsiteX0" fmla="*/ 868 w 48680"/>
                  <a:gd name="connsiteY0" fmla="*/ 48782 h 48680"/>
                  <a:gd name="connsiteX1" fmla="*/ 49548 w 48680"/>
                  <a:gd name="connsiteY1" fmla="*/ 102 h 48680"/>
                  <a:gd name="connsiteX2" fmla="*/ 868 w 48680"/>
                  <a:gd name="connsiteY2" fmla="*/ 102 h 48680"/>
                  <a:gd name="connsiteX3" fmla="*/ 49548 w 48680"/>
                  <a:gd name="connsiteY3" fmla="*/ 48782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868" y="48782"/>
                    </a:moveTo>
                    <a:lnTo>
                      <a:pt x="49548" y="102"/>
                    </a:lnTo>
                    <a:moveTo>
                      <a:pt x="868" y="102"/>
                    </a:moveTo>
                    <a:lnTo>
                      <a:pt x="49548" y="48782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39" name="Freeform 338">
                <a:extLst>
                  <a:ext uri="{FF2B5EF4-FFF2-40B4-BE49-F238E27FC236}">
                    <a16:creationId xmlns:a16="http://schemas.microsoft.com/office/drawing/2014/main" id="{74F4327D-FF1E-BD40-804D-FC146D7D2113}"/>
                  </a:ext>
                </a:extLst>
              </p:cNvPr>
              <p:cNvSpPr/>
              <p:nvPr/>
            </p:nvSpPr>
            <p:spPr>
              <a:xfrm>
                <a:off x="2570959" y="7172767"/>
                <a:ext cx="48680" cy="48680"/>
              </a:xfrm>
              <a:custGeom>
                <a:avLst/>
                <a:gdLst>
                  <a:gd name="connsiteX0" fmla="*/ 910 w 48680"/>
                  <a:gd name="connsiteY0" fmla="*/ 49282 h 48680"/>
                  <a:gd name="connsiteX1" fmla="*/ 49590 w 48680"/>
                  <a:gd name="connsiteY1" fmla="*/ 602 h 48680"/>
                  <a:gd name="connsiteX2" fmla="*/ 910 w 48680"/>
                  <a:gd name="connsiteY2" fmla="*/ 602 h 48680"/>
                  <a:gd name="connsiteX3" fmla="*/ 49590 w 48680"/>
                  <a:gd name="connsiteY3" fmla="*/ 49282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910" y="49282"/>
                    </a:moveTo>
                    <a:lnTo>
                      <a:pt x="49590" y="602"/>
                    </a:lnTo>
                    <a:moveTo>
                      <a:pt x="910" y="602"/>
                    </a:moveTo>
                    <a:lnTo>
                      <a:pt x="49590" y="49282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40" name="Freeform 339">
                <a:extLst>
                  <a:ext uri="{FF2B5EF4-FFF2-40B4-BE49-F238E27FC236}">
                    <a16:creationId xmlns:a16="http://schemas.microsoft.com/office/drawing/2014/main" id="{A740109A-9179-AE4A-A9F3-1D420CA5E16B}"/>
                  </a:ext>
                </a:extLst>
              </p:cNvPr>
              <p:cNvSpPr/>
              <p:nvPr/>
            </p:nvSpPr>
            <p:spPr>
              <a:xfrm>
                <a:off x="2883359" y="6640618"/>
                <a:ext cx="48680" cy="48680"/>
              </a:xfrm>
              <a:custGeom>
                <a:avLst/>
                <a:gdLst>
                  <a:gd name="connsiteX0" fmla="*/ 1038 w 48680"/>
                  <a:gd name="connsiteY0" fmla="*/ 49063 h 48680"/>
                  <a:gd name="connsiteX1" fmla="*/ 49718 w 48680"/>
                  <a:gd name="connsiteY1" fmla="*/ 383 h 48680"/>
                  <a:gd name="connsiteX2" fmla="*/ 1038 w 48680"/>
                  <a:gd name="connsiteY2" fmla="*/ 383 h 48680"/>
                  <a:gd name="connsiteX3" fmla="*/ 49718 w 48680"/>
                  <a:gd name="connsiteY3" fmla="*/ 49063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1038" y="49063"/>
                    </a:moveTo>
                    <a:lnTo>
                      <a:pt x="49718" y="383"/>
                    </a:lnTo>
                    <a:moveTo>
                      <a:pt x="1038" y="383"/>
                    </a:moveTo>
                    <a:lnTo>
                      <a:pt x="49718" y="49063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41" name="Freeform 340">
                <a:extLst>
                  <a:ext uri="{FF2B5EF4-FFF2-40B4-BE49-F238E27FC236}">
                    <a16:creationId xmlns:a16="http://schemas.microsoft.com/office/drawing/2014/main" id="{0D12BE17-F98A-D44D-8C7E-DDA1C296AE40}"/>
                  </a:ext>
                </a:extLst>
              </p:cNvPr>
              <p:cNvSpPr/>
              <p:nvPr/>
            </p:nvSpPr>
            <p:spPr>
              <a:xfrm>
                <a:off x="2848966" y="6817685"/>
                <a:ext cx="48680" cy="48680"/>
              </a:xfrm>
              <a:custGeom>
                <a:avLst/>
                <a:gdLst>
                  <a:gd name="connsiteX0" fmla="*/ 1024 w 48680"/>
                  <a:gd name="connsiteY0" fmla="*/ 49136 h 48680"/>
                  <a:gd name="connsiteX1" fmla="*/ 49704 w 48680"/>
                  <a:gd name="connsiteY1" fmla="*/ 456 h 48680"/>
                  <a:gd name="connsiteX2" fmla="*/ 1024 w 48680"/>
                  <a:gd name="connsiteY2" fmla="*/ 456 h 48680"/>
                  <a:gd name="connsiteX3" fmla="*/ 49704 w 48680"/>
                  <a:gd name="connsiteY3" fmla="*/ 49136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1024" y="49136"/>
                    </a:moveTo>
                    <a:lnTo>
                      <a:pt x="49704" y="456"/>
                    </a:lnTo>
                    <a:moveTo>
                      <a:pt x="1024" y="456"/>
                    </a:moveTo>
                    <a:lnTo>
                      <a:pt x="49704" y="49136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42" name="Freeform 341">
                <a:extLst>
                  <a:ext uri="{FF2B5EF4-FFF2-40B4-BE49-F238E27FC236}">
                    <a16:creationId xmlns:a16="http://schemas.microsoft.com/office/drawing/2014/main" id="{C6951171-C1BE-4F46-80EE-E304A0E425BA}"/>
                  </a:ext>
                </a:extLst>
              </p:cNvPr>
              <p:cNvSpPr/>
              <p:nvPr/>
            </p:nvSpPr>
            <p:spPr>
              <a:xfrm>
                <a:off x="2571920" y="5964812"/>
                <a:ext cx="48680" cy="48680"/>
              </a:xfrm>
              <a:custGeom>
                <a:avLst/>
                <a:gdLst>
                  <a:gd name="connsiteX0" fmla="*/ 910 w 48680"/>
                  <a:gd name="connsiteY0" fmla="*/ 48785 h 48680"/>
                  <a:gd name="connsiteX1" fmla="*/ 49590 w 48680"/>
                  <a:gd name="connsiteY1" fmla="*/ 105 h 48680"/>
                  <a:gd name="connsiteX2" fmla="*/ 910 w 48680"/>
                  <a:gd name="connsiteY2" fmla="*/ 105 h 48680"/>
                  <a:gd name="connsiteX3" fmla="*/ 49590 w 48680"/>
                  <a:gd name="connsiteY3" fmla="*/ 48785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910" y="48785"/>
                    </a:moveTo>
                    <a:lnTo>
                      <a:pt x="49590" y="105"/>
                    </a:lnTo>
                    <a:moveTo>
                      <a:pt x="910" y="105"/>
                    </a:moveTo>
                    <a:lnTo>
                      <a:pt x="49590" y="48785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43" name="Freeform 342">
                <a:extLst>
                  <a:ext uri="{FF2B5EF4-FFF2-40B4-BE49-F238E27FC236}">
                    <a16:creationId xmlns:a16="http://schemas.microsoft.com/office/drawing/2014/main" id="{742926B3-468A-1044-9E89-0AF735C64801}"/>
                  </a:ext>
                </a:extLst>
              </p:cNvPr>
              <p:cNvSpPr/>
              <p:nvPr/>
            </p:nvSpPr>
            <p:spPr>
              <a:xfrm>
                <a:off x="2871894" y="6359162"/>
                <a:ext cx="48680" cy="48680"/>
              </a:xfrm>
              <a:custGeom>
                <a:avLst/>
                <a:gdLst>
                  <a:gd name="connsiteX0" fmla="*/ 1033 w 48680"/>
                  <a:gd name="connsiteY0" fmla="*/ 48947 h 48680"/>
                  <a:gd name="connsiteX1" fmla="*/ 49714 w 48680"/>
                  <a:gd name="connsiteY1" fmla="*/ 267 h 48680"/>
                  <a:gd name="connsiteX2" fmla="*/ 1033 w 48680"/>
                  <a:gd name="connsiteY2" fmla="*/ 267 h 48680"/>
                  <a:gd name="connsiteX3" fmla="*/ 49714 w 48680"/>
                  <a:gd name="connsiteY3" fmla="*/ 48947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1033" y="48947"/>
                    </a:moveTo>
                    <a:lnTo>
                      <a:pt x="49714" y="267"/>
                    </a:lnTo>
                    <a:moveTo>
                      <a:pt x="1033" y="267"/>
                    </a:moveTo>
                    <a:lnTo>
                      <a:pt x="49714" y="48947"/>
                    </a:lnTo>
                  </a:path>
                </a:pathLst>
              </a:custGeom>
              <a:solidFill>
                <a:srgbClr val="A9A9A9"/>
              </a:solidFill>
              <a:ln w="21844" cap="flat">
                <a:solidFill>
                  <a:srgbClr val="7D8EB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44" name="Freeform 343">
                <a:extLst>
                  <a:ext uri="{FF2B5EF4-FFF2-40B4-BE49-F238E27FC236}">
                    <a16:creationId xmlns:a16="http://schemas.microsoft.com/office/drawing/2014/main" id="{FA8D966A-9B2A-F34A-A482-8C3D3C0CB247}"/>
                  </a:ext>
                </a:extLst>
              </p:cNvPr>
              <p:cNvSpPr/>
              <p:nvPr/>
            </p:nvSpPr>
            <p:spPr>
              <a:xfrm>
                <a:off x="2723430" y="6089788"/>
                <a:ext cx="48680" cy="48680"/>
              </a:xfrm>
              <a:custGeom>
                <a:avLst/>
                <a:gdLst>
                  <a:gd name="connsiteX0" fmla="*/ 972 w 48680"/>
                  <a:gd name="connsiteY0" fmla="*/ 48837 h 48680"/>
                  <a:gd name="connsiteX1" fmla="*/ 49653 w 48680"/>
                  <a:gd name="connsiteY1" fmla="*/ 157 h 48680"/>
                  <a:gd name="connsiteX2" fmla="*/ 972 w 48680"/>
                  <a:gd name="connsiteY2" fmla="*/ 157 h 48680"/>
                  <a:gd name="connsiteX3" fmla="*/ 49653 w 48680"/>
                  <a:gd name="connsiteY3" fmla="*/ 48837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972" y="48837"/>
                    </a:moveTo>
                    <a:lnTo>
                      <a:pt x="49653" y="157"/>
                    </a:lnTo>
                    <a:moveTo>
                      <a:pt x="972" y="157"/>
                    </a:moveTo>
                    <a:lnTo>
                      <a:pt x="49653" y="48837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45" name="Freeform 344">
                <a:extLst>
                  <a:ext uri="{FF2B5EF4-FFF2-40B4-BE49-F238E27FC236}">
                    <a16:creationId xmlns:a16="http://schemas.microsoft.com/office/drawing/2014/main" id="{82378122-DA95-EF4E-9F35-7569D3F95923}"/>
                  </a:ext>
                </a:extLst>
              </p:cNvPr>
              <p:cNvSpPr/>
              <p:nvPr/>
            </p:nvSpPr>
            <p:spPr>
              <a:xfrm>
                <a:off x="2850865" y="6281634"/>
                <a:ext cx="48680" cy="48680"/>
              </a:xfrm>
              <a:custGeom>
                <a:avLst/>
                <a:gdLst>
                  <a:gd name="connsiteX0" fmla="*/ 1025 w 48680"/>
                  <a:gd name="connsiteY0" fmla="*/ 48916 h 48680"/>
                  <a:gd name="connsiteX1" fmla="*/ 49705 w 48680"/>
                  <a:gd name="connsiteY1" fmla="*/ 236 h 48680"/>
                  <a:gd name="connsiteX2" fmla="*/ 1025 w 48680"/>
                  <a:gd name="connsiteY2" fmla="*/ 236 h 48680"/>
                  <a:gd name="connsiteX3" fmla="*/ 49705 w 48680"/>
                  <a:gd name="connsiteY3" fmla="*/ 48916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1025" y="48916"/>
                    </a:moveTo>
                    <a:lnTo>
                      <a:pt x="49705" y="236"/>
                    </a:lnTo>
                    <a:moveTo>
                      <a:pt x="1025" y="236"/>
                    </a:moveTo>
                    <a:lnTo>
                      <a:pt x="49705" y="48916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46" name="Freeform 345">
                <a:extLst>
                  <a:ext uri="{FF2B5EF4-FFF2-40B4-BE49-F238E27FC236}">
                    <a16:creationId xmlns:a16="http://schemas.microsoft.com/office/drawing/2014/main" id="{97B6E102-9A24-D64D-AE80-195ED6FD860D}"/>
                  </a:ext>
                </a:extLst>
              </p:cNvPr>
              <p:cNvSpPr/>
              <p:nvPr/>
            </p:nvSpPr>
            <p:spPr>
              <a:xfrm>
                <a:off x="2866077" y="6877775"/>
                <a:ext cx="48680" cy="48680"/>
              </a:xfrm>
              <a:custGeom>
                <a:avLst/>
                <a:gdLst>
                  <a:gd name="connsiteX0" fmla="*/ 1031 w 48680"/>
                  <a:gd name="connsiteY0" fmla="*/ 49161 h 48680"/>
                  <a:gd name="connsiteX1" fmla="*/ 49711 w 48680"/>
                  <a:gd name="connsiteY1" fmla="*/ 480 h 48680"/>
                  <a:gd name="connsiteX2" fmla="*/ 1031 w 48680"/>
                  <a:gd name="connsiteY2" fmla="*/ 480 h 48680"/>
                  <a:gd name="connsiteX3" fmla="*/ 49711 w 48680"/>
                  <a:gd name="connsiteY3" fmla="*/ 49161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1031" y="49161"/>
                    </a:moveTo>
                    <a:lnTo>
                      <a:pt x="49711" y="480"/>
                    </a:lnTo>
                    <a:moveTo>
                      <a:pt x="1031" y="480"/>
                    </a:moveTo>
                    <a:lnTo>
                      <a:pt x="49711" y="49161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47" name="Freeform 346">
                <a:extLst>
                  <a:ext uri="{FF2B5EF4-FFF2-40B4-BE49-F238E27FC236}">
                    <a16:creationId xmlns:a16="http://schemas.microsoft.com/office/drawing/2014/main" id="{BCA45D04-0157-3D4F-A993-78EF9908E986}"/>
                  </a:ext>
                </a:extLst>
              </p:cNvPr>
              <p:cNvSpPr/>
              <p:nvPr/>
            </p:nvSpPr>
            <p:spPr>
              <a:xfrm>
                <a:off x="2744204" y="7087268"/>
                <a:ext cx="48680" cy="48680"/>
              </a:xfrm>
              <a:custGeom>
                <a:avLst/>
                <a:gdLst>
                  <a:gd name="connsiteX0" fmla="*/ 981 w 48680"/>
                  <a:gd name="connsiteY0" fmla="*/ 49247 h 48680"/>
                  <a:gd name="connsiteX1" fmla="*/ 49661 w 48680"/>
                  <a:gd name="connsiteY1" fmla="*/ 567 h 48680"/>
                  <a:gd name="connsiteX2" fmla="*/ 981 w 48680"/>
                  <a:gd name="connsiteY2" fmla="*/ 567 h 48680"/>
                  <a:gd name="connsiteX3" fmla="*/ 49661 w 48680"/>
                  <a:gd name="connsiteY3" fmla="*/ 49247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981" y="49247"/>
                    </a:moveTo>
                    <a:lnTo>
                      <a:pt x="49661" y="567"/>
                    </a:lnTo>
                    <a:moveTo>
                      <a:pt x="981" y="567"/>
                    </a:moveTo>
                    <a:lnTo>
                      <a:pt x="49661" y="49247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48" name="Freeform 347">
                <a:extLst>
                  <a:ext uri="{FF2B5EF4-FFF2-40B4-BE49-F238E27FC236}">
                    <a16:creationId xmlns:a16="http://schemas.microsoft.com/office/drawing/2014/main" id="{1FE3AB85-D3B1-4040-9AD9-E3D74E7BE66C}"/>
                  </a:ext>
                </a:extLst>
              </p:cNvPr>
              <p:cNvSpPr/>
              <p:nvPr/>
            </p:nvSpPr>
            <p:spPr>
              <a:xfrm>
                <a:off x="2727407" y="7131038"/>
                <a:ext cx="48680" cy="48680"/>
              </a:xfrm>
              <a:custGeom>
                <a:avLst/>
                <a:gdLst>
                  <a:gd name="connsiteX0" fmla="*/ 974 w 48680"/>
                  <a:gd name="connsiteY0" fmla="*/ 49265 h 48680"/>
                  <a:gd name="connsiteX1" fmla="*/ 49654 w 48680"/>
                  <a:gd name="connsiteY1" fmla="*/ 585 h 48680"/>
                  <a:gd name="connsiteX2" fmla="*/ 974 w 48680"/>
                  <a:gd name="connsiteY2" fmla="*/ 585 h 48680"/>
                  <a:gd name="connsiteX3" fmla="*/ 49654 w 48680"/>
                  <a:gd name="connsiteY3" fmla="*/ 49265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974" y="49265"/>
                    </a:moveTo>
                    <a:lnTo>
                      <a:pt x="49654" y="585"/>
                    </a:lnTo>
                    <a:moveTo>
                      <a:pt x="974" y="585"/>
                    </a:moveTo>
                    <a:lnTo>
                      <a:pt x="49654" y="49265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49" name="Freeform 348">
                <a:extLst>
                  <a:ext uri="{FF2B5EF4-FFF2-40B4-BE49-F238E27FC236}">
                    <a16:creationId xmlns:a16="http://schemas.microsoft.com/office/drawing/2014/main" id="{A807858D-EB33-614E-81EC-56AA79EA299E}"/>
                  </a:ext>
                </a:extLst>
              </p:cNvPr>
              <p:cNvSpPr/>
              <p:nvPr/>
            </p:nvSpPr>
            <p:spPr>
              <a:xfrm>
                <a:off x="2701110" y="5976955"/>
                <a:ext cx="48680" cy="48680"/>
              </a:xfrm>
              <a:custGeom>
                <a:avLst/>
                <a:gdLst>
                  <a:gd name="connsiteX0" fmla="*/ 963 w 48680"/>
                  <a:gd name="connsiteY0" fmla="*/ 48790 h 48680"/>
                  <a:gd name="connsiteX1" fmla="*/ 49643 w 48680"/>
                  <a:gd name="connsiteY1" fmla="*/ 110 h 48680"/>
                  <a:gd name="connsiteX2" fmla="*/ 963 w 48680"/>
                  <a:gd name="connsiteY2" fmla="*/ 110 h 48680"/>
                  <a:gd name="connsiteX3" fmla="*/ 49643 w 48680"/>
                  <a:gd name="connsiteY3" fmla="*/ 48790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963" y="48790"/>
                    </a:moveTo>
                    <a:lnTo>
                      <a:pt x="49643" y="110"/>
                    </a:lnTo>
                    <a:moveTo>
                      <a:pt x="963" y="110"/>
                    </a:moveTo>
                    <a:lnTo>
                      <a:pt x="49643" y="48790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50" name="Freeform 349">
                <a:extLst>
                  <a:ext uri="{FF2B5EF4-FFF2-40B4-BE49-F238E27FC236}">
                    <a16:creationId xmlns:a16="http://schemas.microsoft.com/office/drawing/2014/main" id="{7BA2AE89-2986-284D-AC2E-FDC583ECA06A}"/>
                  </a:ext>
                </a:extLst>
              </p:cNvPr>
              <p:cNvSpPr/>
              <p:nvPr/>
            </p:nvSpPr>
            <p:spPr>
              <a:xfrm>
                <a:off x="2989822" y="6500712"/>
                <a:ext cx="48680" cy="48680"/>
              </a:xfrm>
              <a:custGeom>
                <a:avLst/>
                <a:gdLst>
                  <a:gd name="connsiteX0" fmla="*/ 1082 w 48680"/>
                  <a:gd name="connsiteY0" fmla="*/ 49006 h 48680"/>
                  <a:gd name="connsiteX1" fmla="*/ 49762 w 48680"/>
                  <a:gd name="connsiteY1" fmla="*/ 326 h 48680"/>
                  <a:gd name="connsiteX2" fmla="*/ 1082 w 48680"/>
                  <a:gd name="connsiteY2" fmla="*/ 326 h 48680"/>
                  <a:gd name="connsiteX3" fmla="*/ 49762 w 48680"/>
                  <a:gd name="connsiteY3" fmla="*/ 49006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1082" y="49006"/>
                    </a:moveTo>
                    <a:lnTo>
                      <a:pt x="49762" y="326"/>
                    </a:lnTo>
                    <a:moveTo>
                      <a:pt x="1082" y="326"/>
                    </a:moveTo>
                    <a:lnTo>
                      <a:pt x="49762" y="49006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51" name="Freeform 350">
                <a:extLst>
                  <a:ext uri="{FF2B5EF4-FFF2-40B4-BE49-F238E27FC236}">
                    <a16:creationId xmlns:a16="http://schemas.microsoft.com/office/drawing/2014/main" id="{D143769F-A3A9-594A-A966-C827CC791609}"/>
                  </a:ext>
                </a:extLst>
              </p:cNvPr>
              <p:cNvSpPr/>
              <p:nvPr/>
            </p:nvSpPr>
            <p:spPr>
              <a:xfrm>
                <a:off x="2993278" y="6406136"/>
                <a:ext cx="48680" cy="48680"/>
              </a:xfrm>
              <a:custGeom>
                <a:avLst/>
                <a:gdLst>
                  <a:gd name="connsiteX0" fmla="*/ 1083 w 48680"/>
                  <a:gd name="connsiteY0" fmla="*/ 48967 h 48680"/>
                  <a:gd name="connsiteX1" fmla="*/ 49763 w 48680"/>
                  <a:gd name="connsiteY1" fmla="*/ 287 h 48680"/>
                  <a:gd name="connsiteX2" fmla="*/ 1083 w 48680"/>
                  <a:gd name="connsiteY2" fmla="*/ 287 h 48680"/>
                  <a:gd name="connsiteX3" fmla="*/ 49763 w 48680"/>
                  <a:gd name="connsiteY3" fmla="*/ 48967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1083" y="48967"/>
                    </a:moveTo>
                    <a:lnTo>
                      <a:pt x="49763" y="287"/>
                    </a:lnTo>
                    <a:moveTo>
                      <a:pt x="1083" y="287"/>
                    </a:moveTo>
                    <a:lnTo>
                      <a:pt x="49763" y="48967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52" name="Freeform 351">
                <a:extLst>
                  <a:ext uri="{FF2B5EF4-FFF2-40B4-BE49-F238E27FC236}">
                    <a16:creationId xmlns:a16="http://schemas.microsoft.com/office/drawing/2014/main" id="{69E2221E-ADAB-B64A-984E-493370830AA7}"/>
                  </a:ext>
                </a:extLst>
              </p:cNvPr>
              <p:cNvSpPr/>
              <p:nvPr/>
            </p:nvSpPr>
            <p:spPr>
              <a:xfrm>
                <a:off x="2881533" y="6091480"/>
                <a:ext cx="48680" cy="48680"/>
              </a:xfrm>
              <a:custGeom>
                <a:avLst/>
                <a:gdLst>
                  <a:gd name="connsiteX0" fmla="*/ 1037 w 48680"/>
                  <a:gd name="connsiteY0" fmla="*/ 48838 h 48680"/>
                  <a:gd name="connsiteX1" fmla="*/ 49718 w 48680"/>
                  <a:gd name="connsiteY1" fmla="*/ 157 h 48680"/>
                  <a:gd name="connsiteX2" fmla="*/ 1037 w 48680"/>
                  <a:gd name="connsiteY2" fmla="*/ 157 h 48680"/>
                  <a:gd name="connsiteX3" fmla="*/ 49718 w 48680"/>
                  <a:gd name="connsiteY3" fmla="*/ 48838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1037" y="48838"/>
                    </a:moveTo>
                    <a:lnTo>
                      <a:pt x="49718" y="157"/>
                    </a:lnTo>
                    <a:moveTo>
                      <a:pt x="1037" y="157"/>
                    </a:moveTo>
                    <a:lnTo>
                      <a:pt x="49718" y="48838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53" name="Freeform 352">
                <a:extLst>
                  <a:ext uri="{FF2B5EF4-FFF2-40B4-BE49-F238E27FC236}">
                    <a16:creationId xmlns:a16="http://schemas.microsoft.com/office/drawing/2014/main" id="{36D8FDFC-CA0F-B640-B3A1-E498E9351857}"/>
                  </a:ext>
                </a:extLst>
              </p:cNvPr>
              <p:cNvSpPr/>
              <p:nvPr/>
            </p:nvSpPr>
            <p:spPr>
              <a:xfrm>
                <a:off x="3058753" y="6601686"/>
                <a:ext cx="48680" cy="48680"/>
              </a:xfrm>
              <a:custGeom>
                <a:avLst/>
                <a:gdLst>
                  <a:gd name="connsiteX0" fmla="*/ 1110 w 48680"/>
                  <a:gd name="connsiteY0" fmla="*/ 49047 h 48680"/>
                  <a:gd name="connsiteX1" fmla="*/ 49790 w 48680"/>
                  <a:gd name="connsiteY1" fmla="*/ 367 h 48680"/>
                  <a:gd name="connsiteX2" fmla="*/ 1110 w 48680"/>
                  <a:gd name="connsiteY2" fmla="*/ 367 h 48680"/>
                  <a:gd name="connsiteX3" fmla="*/ 49790 w 48680"/>
                  <a:gd name="connsiteY3" fmla="*/ 49047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1110" y="49047"/>
                    </a:moveTo>
                    <a:lnTo>
                      <a:pt x="49790" y="367"/>
                    </a:lnTo>
                    <a:moveTo>
                      <a:pt x="1110" y="367"/>
                    </a:moveTo>
                    <a:lnTo>
                      <a:pt x="49790" y="49047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54" name="Freeform 353">
                <a:extLst>
                  <a:ext uri="{FF2B5EF4-FFF2-40B4-BE49-F238E27FC236}">
                    <a16:creationId xmlns:a16="http://schemas.microsoft.com/office/drawing/2014/main" id="{9BB7C846-0181-264B-AA02-EB34B6D24D8A}"/>
                  </a:ext>
                </a:extLst>
              </p:cNvPr>
              <p:cNvSpPr/>
              <p:nvPr/>
            </p:nvSpPr>
            <p:spPr>
              <a:xfrm>
                <a:off x="3032685" y="6798546"/>
                <a:ext cx="48680" cy="48680"/>
              </a:xfrm>
              <a:custGeom>
                <a:avLst/>
                <a:gdLst>
                  <a:gd name="connsiteX0" fmla="*/ 1100 w 48680"/>
                  <a:gd name="connsiteY0" fmla="*/ 49128 h 48680"/>
                  <a:gd name="connsiteX1" fmla="*/ 49780 w 48680"/>
                  <a:gd name="connsiteY1" fmla="*/ 448 h 48680"/>
                  <a:gd name="connsiteX2" fmla="*/ 1100 w 48680"/>
                  <a:gd name="connsiteY2" fmla="*/ 448 h 48680"/>
                  <a:gd name="connsiteX3" fmla="*/ 49780 w 48680"/>
                  <a:gd name="connsiteY3" fmla="*/ 49128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1100" y="49128"/>
                    </a:moveTo>
                    <a:lnTo>
                      <a:pt x="49780" y="448"/>
                    </a:lnTo>
                    <a:moveTo>
                      <a:pt x="1100" y="448"/>
                    </a:moveTo>
                    <a:lnTo>
                      <a:pt x="49780" y="49128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55" name="Freeform 354">
                <a:extLst>
                  <a:ext uri="{FF2B5EF4-FFF2-40B4-BE49-F238E27FC236}">
                    <a16:creationId xmlns:a16="http://schemas.microsoft.com/office/drawing/2014/main" id="{F8CE7BBB-435C-2F42-99E5-5674A00A103A}"/>
                  </a:ext>
                </a:extLst>
              </p:cNvPr>
              <p:cNvSpPr/>
              <p:nvPr/>
            </p:nvSpPr>
            <p:spPr>
              <a:xfrm>
                <a:off x="2907820" y="7089473"/>
                <a:ext cx="48680" cy="48680"/>
              </a:xfrm>
              <a:custGeom>
                <a:avLst/>
                <a:gdLst>
                  <a:gd name="connsiteX0" fmla="*/ 1048 w 48680"/>
                  <a:gd name="connsiteY0" fmla="*/ 49248 h 48680"/>
                  <a:gd name="connsiteX1" fmla="*/ 49728 w 48680"/>
                  <a:gd name="connsiteY1" fmla="*/ 567 h 48680"/>
                  <a:gd name="connsiteX2" fmla="*/ 1048 w 48680"/>
                  <a:gd name="connsiteY2" fmla="*/ 567 h 48680"/>
                  <a:gd name="connsiteX3" fmla="*/ 49728 w 48680"/>
                  <a:gd name="connsiteY3" fmla="*/ 49248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1048" y="49248"/>
                    </a:moveTo>
                    <a:lnTo>
                      <a:pt x="49728" y="567"/>
                    </a:lnTo>
                    <a:moveTo>
                      <a:pt x="1048" y="567"/>
                    </a:moveTo>
                    <a:lnTo>
                      <a:pt x="49728" y="49248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56" name="Freeform 355">
                <a:extLst>
                  <a:ext uri="{FF2B5EF4-FFF2-40B4-BE49-F238E27FC236}">
                    <a16:creationId xmlns:a16="http://schemas.microsoft.com/office/drawing/2014/main" id="{8A020AD8-906F-A944-8299-9112A14BF38F}"/>
                  </a:ext>
                </a:extLst>
              </p:cNvPr>
              <p:cNvSpPr/>
              <p:nvPr/>
            </p:nvSpPr>
            <p:spPr>
              <a:xfrm>
                <a:off x="2903512" y="6015233"/>
                <a:ext cx="48680" cy="48680"/>
              </a:xfrm>
              <a:custGeom>
                <a:avLst/>
                <a:gdLst>
                  <a:gd name="connsiteX0" fmla="*/ 1046 w 48680"/>
                  <a:gd name="connsiteY0" fmla="*/ 48806 h 48680"/>
                  <a:gd name="connsiteX1" fmla="*/ 49727 w 48680"/>
                  <a:gd name="connsiteY1" fmla="*/ 126 h 48680"/>
                  <a:gd name="connsiteX2" fmla="*/ 1046 w 48680"/>
                  <a:gd name="connsiteY2" fmla="*/ 126 h 48680"/>
                  <a:gd name="connsiteX3" fmla="*/ 49727 w 48680"/>
                  <a:gd name="connsiteY3" fmla="*/ 48806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1046" y="48806"/>
                    </a:moveTo>
                    <a:lnTo>
                      <a:pt x="49727" y="126"/>
                    </a:lnTo>
                    <a:moveTo>
                      <a:pt x="1046" y="126"/>
                    </a:moveTo>
                    <a:lnTo>
                      <a:pt x="49727" y="48806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57" name="Freeform 356">
                <a:extLst>
                  <a:ext uri="{FF2B5EF4-FFF2-40B4-BE49-F238E27FC236}">
                    <a16:creationId xmlns:a16="http://schemas.microsoft.com/office/drawing/2014/main" id="{0488C628-D4BD-A444-8AED-00E881988F90}"/>
                  </a:ext>
                </a:extLst>
              </p:cNvPr>
              <p:cNvSpPr/>
              <p:nvPr/>
            </p:nvSpPr>
            <p:spPr>
              <a:xfrm>
                <a:off x="3020928" y="6952869"/>
                <a:ext cx="48680" cy="48680"/>
              </a:xfrm>
              <a:custGeom>
                <a:avLst/>
                <a:gdLst>
                  <a:gd name="connsiteX0" fmla="*/ 1095 w 48680"/>
                  <a:gd name="connsiteY0" fmla="*/ 49191 h 48680"/>
                  <a:gd name="connsiteX1" fmla="*/ 49775 w 48680"/>
                  <a:gd name="connsiteY1" fmla="*/ 511 h 48680"/>
                  <a:gd name="connsiteX2" fmla="*/ 1095 w 48680"/>
                  <a:gd name="connsiteY2" fmla="*/ 511 h 48680"/>
                  <a:gd name="connsiteX3" fmla="*/ 49775 w 48680"/>
                  <a:gd name="connsiteY3" fmla="*/ 49191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1095" y="49191"/>
                    </a:moveTo>
                    <a:lnTo>
                      <a:pt x="49775" y="511"/>
                    </a:lnTo>
                    <a:moveTo>
                      <a:pt x="1095" y="511"/>
                    </a:moveTo>
                    <a:lnTo>
                      <a:pt x="49775" y="49191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58" name="Freeform 357">
                <a:extLst>
                  <a:ext uri="{FF2B5EF4-FFF2-40B4-BE49-F238E27FC236}">
                    <a16:creationId xmlns:a16="http://schemas.microsoft.com/office/drawing/2014/main" id="{CECBFCD4-B573-0947-804C-33BE0CBA40E3}"/>
                  </a:ext>
                </a:extLst>
              </p:cNvPr>
              <p:cNvSpPr/>
              <p:nvPr/>
            </p:nvSpPr>
            <p:spPr>
              <a:xfrm>
                <a:off x="2889809" y="7179361"/>
                <a:ext cx="48680" cy="48680"/>
              </a:xfrm>
              <a:custGeom>
                <a:avLst/>
                <a:gdLst>
                  <a:gd name="connsiteX0" fmla="*/ 1041 w 48680"/>
                  <a:gd name="connsiteY0" fmla="*/ 49284 h 48680"/>
                  <a:gd name="connsiteX1" fmla="*/ 49721 w 48680"/>
                  <a:gd name="connsiteY1" fmla="*/ 604 h 48680"/>
                  <a:gd name="connsiteX2" fmla="*/ 1041 w 48680"/>
                  <a:gd name="connsiteY2" fmla="*/ 604 h 48680"/>
                  <a:gd name="connsiteX3" fmla="*/ 49721 w 48680"/>
                  <a:gd name="connsiteY3" fmla="*/ 49284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1041" y="49284"/>
                    </a:moveTo>
                    <a:lnTo>
                      <a:pt x="49721" y="604"/>
                    </a:lnTo>
                    <a:moveTo>
                      <a:pt x="1041" y="604"/>
                    </a:moveTo>
                    <a:lnTo>
                      <a:pt x="49721" y="49284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59" name="Freeform 358">
                <a:extLst>
                  <a:ext uri="{FF2B5EF4-FFF2-40B4-BE49-F238E27FC236}">
                    <a16:creationId xmlns:a16="http://schemas.microsoft.com/office/drawing/2014/main" id="{060C094D-F9E7-C041-8B1F-42D34BCB18C5}"/>
                  </a:ext>
                </a:extLst>
              </p:cNvPr>
              <p:cNvSpPr/>
              <p:nvPr/>
            </p:nvSpPr>
            <p:spPr>
              <a:xfrm>
                <a:off x="2981473" y="6115708"/>
                <a:ext cx="48680" cy="48680"/>
              </a:xfrm>
              <a:custGeom>
                <a:avLst/>
                <a:gdLst>
                  <a:gd name="connsiteX0" fmla="*/ 1078 w 48680"/>
                  <a:gd name="connsiteY0" fmla="*/ 48847 h 48680"/>
                  <a:gd name="connsiteX1" fmla="*/ 49759 w 48680"/>
                  <a:gd name="connsiteY1" fmla="*/ 167 h 48680"/>
                  <a:gd name="connsiteX2" fmla="*/ 1078 w 48680"/>
                  <a:gd name="connsiteY2" fmla="*/ 167 h 48680"/>
                  <a:gd name="connsiteX3" fmla="*/ 49759 w 48680"/>
                  <a:gd name="connsiteY3" fmla="*/ 48847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1078" y="48847"/>
                    </a:moveTo>
                    <a:lnTo>
                      <a:pt x="49759" y="167"/>
                    </a:lnTo>
                    <a:moveTo>
                      <a:pt x="1078" y="167"/>
                    </a:moveTo>
                    <a:lnTo>
                      <a:pt x="49759" y="48847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60" name="Freeform 359">
                <a:extLst>
                  <a:ext uri="{FF2B5EF4-FFF2-40B4-BE49-F238E27FC236}">
                    <a16:creationId xmlns:a16="http://schemas.microsoft.com/office/drawing/2014/main" id="{D5405C7D-CEF8-8B49-8D83-6B3AD73B03A9}"/>
                  </a:ext>
                </a:extLst>
              </p:cNvPr>
              <p:cNvSpPr/>
              <p:nvPr/>
            </p:nvSpPr>
            <p:spPr>
              <a:xfrm>
                <a:off x="3112350" y="6661833"/>
                <a:ext cx="48680" cy="48680"/>
              </a:xfrm>
              <a:custGeom>
                <a:avLst/>
                <a:gdLst>
                  <a:gd name="connsiteX0" fmla="*/ 1132 w 48680"/>
                  <a:gd name="connsiteY0" fmla="*/ 49072 h 48680"/>
                  <a:gd name="connsiteX1" fmla="*/ 49812 w 48680"/>
                  <a:gd name="connsiteY1" fmla="*/ 392 h 48680"/>
                  <a:gd name="connsiteX2" fmla="*/ 1132 w 48680"/>
                  <a:gd name="connsiteY2" fmla="*/ 392 h 48680"/>
                  <a:gd name="connsiteX3" fmla="*/ 49812 w 48680"/>
                  <a:gd name="connsiteY3" fmla="*/ 49072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1132" y="49072"/>
                    </a:moveTo>
                    <a:lnTo>
                      <a:pt x="49812" y="392"/>
                    </a:lnTo>
                    <a:moveTo>
                      <a:pt x="1132" y="392"/>
                    </a:moveTo>
                    <a:lnTo>
                      <a:pt x="49812" y="49072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61" name="Freeform 360">
                <a:extLst>
                  <a:ext uri="{FF2B5EF4-FFF2-40B4-BE49-F238E27FC236}">
                    <a16:creationId xmlns:a16="http://schemas.microsoft.com/office/drawing/2014/main" id="{54C76428-363A-F245-AC0D-73A4D8AEF535}"/>
                  </a:ext>
                </a:extLst>
              </p:cNvPr>
              <p:cNvSpPr/>
              <p:nvPr/>
            </p:nvSpPr>
            <p:spPr>
              <a:xfrm>
                <a:off x="3054007" y="6229211"/>
                <a:ext cx="48680" cy="48680"/>
              </a:xfrm>
              <a:custGeom>
                <a:avLst/>
                <a:gdLst>
                  <a:gd name="connsiteX0" fmla="*/ 1108 w 48680"/>
                  <a:gd name="connsiteY0" fmla="*/ 48894 h 48680"/>
                  <a:gd name="connsiteX1" fmla="*/ 49788 w 48680"/>
                  <a:gd name="connsiteY1" fmla="*/ 214 h 48680"/>
                  <a:gd name="connsiteX2" fmla="*/ 1108 w 48680"/>
                  <a:gd name="connsiteY2" fmla="*/ 214 h 48680"/>
                  <a:gd name="connsiteX3" fmla="*/ 49788 w 48680"/>
                  <a:gd name="connsiteY3" fmla="*/ 48894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1108" y="48894"/>
                    </a:moveTo>
                    <a:lnTo>
                      <a:pt x="49788" y="214"/>
                    </a:lnTo>
                    <a:moveTo>
                      <a:pt x="1108" y="214"/>
                    </a:moveTo>
                    <a:lnTo>
                      <a:pt x="49788" y="48894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62" name="Freeform 361">
                <a:extLst>
                  <a:ext uri="{FF2B5EF4-FFF2-40B4-BE49-F238E27FC236}">
                    <a16:creationId xmlns:a16="http://schemas.microsoft.com/office/drawing/2014/main" id="{A8B15CA9-C191-6843-91CA-3EA4A1C079C3}"/>
                  </a:ext>
                </a:extLst>
              </p:cNvPr>
              <p:cNvSpPr/>
              <p:nvPr/>
            </p:nvSpPr>
            <p:spPr>
              <a:xfrm>
                <a:off x="3028815" y="6997567"/>
                <a:ext cx="48680" cy="48680"/>
              </a:xfrm>
              <a:custGeom>
                <a:avLst/>
                <a:gdLst>
                  <a:gd name="connsiteX0" fmla="*/ 1098 w 48680"/>
                  <a:gd name="connsiteY0" fmla="*/ 49210 h 48680"/>
                  <a:gd name="connsiteX1" fmla="*/ 49778 w 48680"/>
                  <a:gd name="connsiteY1" fmla="*/ 530 h 48680"/>
                  <a:gd name="connsiteX2" fmla="*/ 1098 w 48680"/>
                  <a:gd name="connsiteY2" fmla="*/ 530 h 48680"/>
                  <a:gd name="connsiteX3" fmla="*/ 49778 w 48680"/>
                  <a:gd name="connsiteY3" fmla="*/ 49210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1098" y="49210"/>
                    </a:moveTo>
                    <a:lnTo>
                      <a:pt x="49778" y="530"/>
                    </a:lnTo>
                    <a:moveTo>
                      <a:pt x="1098" y="530"/>
                    </a:moveTo>
                    <a:lnTo>
                      <a:pt x="49778" y="49210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63" name="Freeform 362">
                <a:extLst>
                  <a:ext uri="{FF2B5EF4-FFF2-40B4-BE49-F238E27FC236}">
                    <a16:creationId xmlns:a16="http://schemas.microsoft.com/office/drawing/2014/main" id="{2063762C-B01E-8843-B29B-2D61B8E7EC34}"/>
                  </a:ext>
                </a:extLst>
              </p:cNvPr>
              <p:cNvSpPr/>
              <p:nvPr/>
            </p:nvSpPr>
            <p:spPr>
              <a:xfrm>
                <a:off x="3127854" y="6549959"/>
                <a:ext cx="48680" cy="48680"/>
              </a:xfrm>
              <a:custGeom>
                <a:avLst/>
                <a:gdLst>
                  <a:gd name="connsiteX0" fmla="*/ 1139 w 48680"/>
                  <a:gd name="connsiteY0" fmla="*/ 49026 h 48680"/>
                  <a:gd name="connsiteX1" fmla="*/ 49819 w 48680"/>
                  <a:gd name="connsiteY1" fmla="*/ 346 h 48680"/>
                  <a:gd name="connsiteX2" fmla="*/ 1139 w 48680"/>
                  <a:gd name="connsiteY2" fmla="*/ 346 h 48680"/>
                  <a:gd name="connsiteX3" fmla="*/ 49819 w 48680"/>
                  <a:gd name="connsiteY3" fmla="*/ 49026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1139" y="49026"/>
                    </a:moveTo>
                    <a:lnTo>
                      <a:pt x="49819" y="346"/>
                    </a:lnTo>
                    <a:moveTo>
                      <a:pt x="1139" y="346"/>
                    </a:moveTo>
                    <a:lnTo>
                      <a:pt x="49819" y="49026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64" name="Freeform 363">
                <a:extLst>
                  <a:ext uri="{FF2B5EF4-FFF2-40B4-BE49-F238E27FC236}">
                    <a16:creationId xmlns:a16="http://schemas.microsoft.com/office/drawing/2014/main" id="{3692E720-115F-3847-838C-956452547F32}"/>
                  </a:ext>
                </a:extLst>
              </p:cNvPr>
              <p:cNvSpPr/>
              <p:nvPr/>
            </p:nvSpPr>
            <p:spPr>
              <a:xfrm>
                <a:off x="3121842" y="6751979"/>
                <a:ext cx="48680" cy="48680"/>
              </a:xfrm>
              <a:custGeom>
                <a:avLst/>
                <a:gdLst>
                  <a:gd name="connsiteX0" fmla="*/ 1136 w 48680"/>
                  <a:gd name="connsiteY0" fmla="*/ 49109 h 48680"/>
                  <a:gd name="connsiteX1" fmla="*/ 49816 w 48680"/>
                  <a:gd name="connsiteY1" fmla="*/ 429 h 48680"/>
                  <a:gd name="connsiteX2" fmla="*/ 1136 w 48680"/>
                  <a:gd name="connsiteY2" fmla="*/ 429 h 48680"/>
                  <a:gd name="connsiteX3" fmla="*/ 49816 w 48680"/>
                  <a:gd name="connsiteY3" fmla="*/ 49109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1136" y="49109"/>
                    </a:moveTo>
                    <a:lnTo>
                      <a:pt x="49816" y="429"/>
                    </a:lnTo>
                    <a:moveTo>
                      <a:pt x="1136" y="429"/>
                    </a:moveTo>
                    <a:lnTo>
                      <a:pt x="49816" y="49109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65" name="Freeform 364">
                <a:extLst>
                  <a:ext uri="{FF2B5EF4-FFF2-40B4-BE49-F238E27FC236}">
                    <a16:creationId xmlns:a16="http://schemas.microsoft.com/office/drawing/2014/main" id="{7942FAD5-7296-F24C-B1C7-CC469790E3C0}"/>
                  </a:ext>
                </a:extLst>
              </p:cNvPr>
              <p:cNvSpPr/>
              <p:nvPr/>
            </p:nvSpPr>
            <p:spPr>
              <a:xfrm>
                <a:off x="3138661" y="6339899"/>
                <a:ext cx="48680" cy="48680"/>
              </a:xfrm>
              <a:custGeom>
                <a:avLst/>
                <a:gdLst>
                  <a:gd name="connsiteX0" fmla="*/ 1143 w 48680"/>
                  <a:gd name="connsiteY0" fmla="*/ 48940 h 48680"/>
                  <a:gd name="connsiteX1" fmla="*/ 49823 w 48680"/>
                  <a:gd name="connsiteY1" fmla="*/ 259 h 48680"/>
                  <a:gd name="connsiteX2" fmla="*/ 1143 w 48680"/>
                  <a:gd name="connsiteY2" fmla="*/ 259 h 48680"/>
                  <a:gd name="connsiteX3" fmla="*/ 49823 w 48680"/>
                  <a:gd name="connsiteY3" fmla="*/ 48940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1143" y="48940"/>
                    </a:moveTo>
                    <a:lnTo>
                      <a:pt x="49823" y="259"/>
                    </a:lnTo>
                    <a:moveTo>
                      <a:pt x="1143" y="259"/>
                    </a:moveTo>
                    <a:lnTo>
                      <a:pt x="49823" y="48940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24" name="Freeform 423">
                <a:extLst>
                  <a:ext uri="{FF2B5EF4-FFF2-40B4-BE49-F238E27FC236}">
                    <a16:creationId xmlns:a16="http://schemas.microsoft.com/office/drawing/2014/main" id="{BB51AA71-A78F-8D45-B3DF-84EC7076DBAF}"/>
                  </a:ext>
                </a:extLst>
              </p:cNvPr>
              <p:cNvSpPr/>
              <p:nvPr/>
            </p:nvSpPr>
            <p:spPr>
              <a:xfrm>
                <a:off x="3131018" y="6265020"/>
                <a:ext cx="48680" cy="48680"/>
              </a:xfrm>
              <a:custGeom>
                <a:avLst/>
                <a:gdLst>
                  <a:gd name="connsiteX0" fmla="*/ 1140 w 48680"/>
                  <a:gd name="connsiteY0" fmla="*/ 48909 h 48680"/>
                  <a:gd name="connsiteX1" fmla="*/ 49820 w 48680"/>
                  <a:gd name="connsiteY1" fmla="*/ 229 h 48680"/>
                  <a:gd name="connsiteX2" fmla="*/ 1140 w 48680"/>
                  <a:gd name="connsiteY2" fmla="*/ 229 h 48680"/>
                  <a:gd name="connsiteX3" fmla="*/ 49820 w 48680"/>
                  <a:gd name="connsiteY3" fmla="*/ 48909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1140" y="48909"/>
                    </a:moveTo>
                    <a:lnTo>
                      <a:pt x="49820" y="229"/>
                    </a:lnTo>
                    <a:moveTo>
                      <a:pt x="1140" y="229"/>
                    </a:moveTo>
                    <a:lnTo>
                      <a:pt x="49820" y="48909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29" name="Freeform 428">
                <a:extLst>
                  <a:ext uri="{FF2B5EF4-FFF2-40B4-BE49-F238E27FC236}">
                    <a16:creationId xmlns:a16="http://schemas.microsoft.com/office/drawing/2014/main" id="{840E765A-4E27-8944-86A8-2650B71066BD}"/>
                  </a:ext>
                </a:extLst>
              </p:cNvPr>
              <p:cNvSpPr/>
              <p:nvPr/>
            </p:nvSpPr>
            <p:spPr>
              <a:xfrm>
                <a:off x="3011387" y="5955733"/>
                <a:ext cx="48680" cy="48680"/>
              </a:xfrm>
              <a:custGeom>
                <a:avLst/>
                <a:gdLst>
                  <a:gd name="connsiteX0" fmla="*/ 1091 w 48680"/>
                  <a:gd name="connsiteY0" fmla="*/ 48782 h 48680"/>
                  <a:gd name="connsiteX1" fmla="*/ 49771 w 48680"/>
                  <a:gd name="connsiteY1" fmla="*/ 102 h 48680"/>
                  <a:gd name="connsiteX2" fmla="*/ 1091 w 48680"/>
                  <a:gd name="connsiteY2" fmla="*/ 102 h 48680"/>
                  <a:gd name="connsiteX3" fmla="*/ 49771 w 48680"/>
                  <a:gd name="connsiteY3" fmla="*/ 48782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1091" y="48782"/>
                    </a:moveTo>
                    <a:lnTo>
                      <a:pt x="49771" y="102"/>
                    </a:lnTo>
                    <a:moveTo>
                      <a:pt x="1091" y="102"/>
                    </a:moveTo>
                    <a:lnTo>
                      <a:pt x="49771" y="48782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30" name="Freeform 429">
                <a:extLst>
                  <a:ext uri="{FF2B5EF4-FFF2-40B4-BE49-F238E27FC236}">
                    <a16:creationId xmlns:a16="http://schemas.microsoft.com/office/drawing/2014/main" id="{245F448F-1858-B24A-95F9-F64D134DF396}"/>
                  </a:ext>
                </a:extLst>
              </p:cNvPr>
              <p:cNvSpPr/>
              <p:nvPr/>
            </p:nvSpPr>
            <p:spPr>
              <a:xfrm>
                <a:off x="3021999" y="7218103"/>
                <a:ext cx="48680" cy="48680"/>
              </a:xfrm>
              <a:custGeom>
                <a:avLst/>
                <a:gdLst>
                  <a:gd name="connsiteX0" fmla="*/ 1095 w 48680"/>
                  <a:gd name="connsiteY0" fmla="*/ 49300 h 48680"/>
                  <a:gd name="connsiteX1" fmla="*/ 49775 w 48680"/>
                  <a:gd name="connsiteY1" fmla="*/ 620 h 48680"/>
                  <a:gd name="connsiteX2" fmla="*/ 1095 w 48680"/>
                  <a:gd name="connsiteY2" fmla="*/ 620 h 48680"/>
                  <a:gd name="connsiteX3" fmla="*/ 49775 w 48680"/>
                  <a:gd name="connsiteY3" fmla="*/ 49300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1095" y="49300"/>
                    </a:moveTo>
                    <a:lnTo>
                      <a:pt x="49775" y="620"/>
                    </a:lnTo>
                    <a:moveTo>
                      <a:pt x="1095" y="620"/>
                    </a:moveTo>
                    <a:lnTo>
                      <a:pt x="49775" y="49300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31" name="Freeform 430">
                <a:extLst>
                  <a:ext uri="{FF2B5EF4-FFF2-40B4-BE49-F238E27FC236}">
                    <a16:creationId xmlns:a16="http://schemas.microsoft.com/office/drawing/2014/main" id="{37839878-76B5-134F-8C2D-4E5E8D984393}"/>
                  </a:ext>
                </a:extLst>
              </p:cNvPr>
              <p:cNvSpPr/>
              <p:nvPr/>
            </p:nvSpPr>
            <p:spPr>
              <a:xfrm>
                <a:off x="3141460" y="7034851"/>
                <a:ext cx="48680" cy="48680"/>
              </a:xfrm>
              <a:custGeom>
                <a:avLst/>
                <a:gdLst>
                  <a:gd name="connsiteX0" fmla="*/ 1144 w 48680"/>
                  <a:gd name="connsiteY0" fmla="*/ 49225 h 48680"/>
                  <a:gd name="connsiteX1" fmla="*/ 49824 w 48680"/>
                  <a:gd name="connsiteY1" fmla="*/ 545 h 48680"/>
                  <a:gd name="connsiteX2" fmla="*/ 1144 w 48680"/>
                  <a:gd name="connsiteY2" fmla="*/ 545 h 48680"/>
                  <a:gd name="connsiteX3" fmla="*/ 49824 w 48680"/>
                  <a:gd name="connsiteY3" fmla="*/ 49225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1144" y="49225"/>
                    </a:moveTo>
                    <a:lnTo>
                      <a:pt x="49824" y="545"/>
                    </a:lnTo>
                    <a:moveTo>
                      <a:pt x="1144" y="545"/>
                    </a:moveTo>
                    <a:lnTo>
                      <a:pt x="49824" y="49225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32" name="Freeform 431">
                <a:extLst>
                  <a:ext uri="{FF2B5EF4-FFF2-40B4-BE49-F238E27FC236}">
                    <a16:creationId xmlns:a16="http://schemas.microsoft.com/office/drawing/2014/main" id="{87B57B5B-496E-1E4B-B870-726FBC6C7499}"/>
                  </a:ext>
                </a:extLst>
              </p:cNvPr>
              <p:cNvSpPr/>
              <p:nvPr/>
            </p:nvSpPr>
            <p:spPr>
              <a:xfrm>
                <a:off x="3232078" y="6744638"/>
                <a:ext cx="48680" cy="48680"/>
              </a:xfrm>
              <a:custGeom>
                <a:avLst/>
                <a:gdLst>
                  <a:gd name="connsiteX0" fmla="*/ 1181 w 48680"/>
                  <a:gd name="connsiteY0" fmla="*/ 49106 h 48680"/>
                  <a:gd name="connsiteX1" fmla="*/ 49862 w 48680"/>
                  <a:gd name="connsiteY1" fmla="*/ 426 h 48680"/>
                  <a:gd name="connsiteX2" fmla="*/ 1181 w 48680"/>
                  <a:gd name="connsiteY2" fmla="*/ 426 h 48680"/>
                  <a:gd name="connsiteX3" fmla="*/ 49862 w 48680"/>
                  <a:gd name="connsiteY3" fmla="*/ 49106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1181" y="49106"/>
                    </a:moveTo>
                    <a:lnTo>
                      <a:pt x="49862" y="426"/>
                    </a:lnTo>
                    <a:moveTo>
                      <a:pt x="1181" y="426"/>
                    </a:moveTo>
                    <a:lnTo>
                      <a:pt x="49862" y="49106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40" name="Freeform 639">
                <a:extLst>
                  <a:ext uri="{FF2B5EF4-FFF2-40B4-BE49-F238E27FC236}">
                    <a16:creationId xmlns:a16="http://schemas.microsoft.com/office/drawing/2014/main" id="{EAEC50CB-458B-F242-B3ED-21E2143AE6DC}"/>
                  </a:ext>
                </a:extLst>
              </p:cNvPr>
              <p:cNvSpPr/>
              <p:nvPr/>
            </p:nvSpPr>
            <p:spPr>
              <a:xfrm>
                <a:off x="3191552" y="6932701"/>
                <a:ext cx="48680" cy="48680"/>
              </a:xfrm>
              <a:custGeom>
                <a:avLst/>
                <a:gdLst>
                  <a:gd name="connsiteX0" fmla="*/ 1165 w 48680"/>
                  <a:gd name="connsiteY0" fmla="*/ 49183 h 48680"/>
                  <a:gd name="connsiteX1" fmla="*/ 49845 w 48680"/>
                  <a:gd name="connsiteY1" fmla="*/ 503 h 48680"/>
                  <a:gd name="connsiteX2" fmla="*/ 1165 w 48680"/>
                  <a:gd name="connsiteY2" fmla="*/ 503 h 48680"/>
                  <a:gd name="connsiteX3" fmla="*/ 49845 w 48680"/>
                  <a:gd name="connsiteY3" fmla="*/ 49183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1165" y="49183"/>
                    </a:moveTo>
                    <a:lnTo>
                      <a:pt x="49845" y="503"/>
                    </a:lnTo>
                    <a:moveTo>
                      <a:pt x="1165" y="503"/>
                    </a:moveTo>
                    <a:lnTo>
                      <a:pt x="49845" y="49183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41" name="Freeform 640">
                <a:extLst>
                  <a:ext uri="{FF2B5EF4-FFF2-40B4-BE49-F238E27FC236}">
                    <a16:creationId xmlns:a16="http://schemas.microsoft.com/office/drawing/2014/main" id="{7D499A78-8543-2547-B0B6-7662188DA153}"/>
                  </a:ext>
                </a:extLst>
              </p:cNvPr>
              <p:cNvSpPr/>
              <p:nvPr/>
            </p:nvSpPr>
            <p:spPr>
              <a:xfrm>
                <a:off x="3231592" y="6358919"/>
                <a:ext cx="48680" cy="48680"/>
              </a:xfrm>
              <a:custGeom>
                <a:avLst/>
                <a:gdLst>
                  <a:gd name="connsiteX0" fmla="*/ 1181 w 48680"/>
                  <a:gd name="connsiteY0" fmla="*/ 48947 h 48680"/>
                  <a:gd name="connsiteX1" fmla="*/ 49861 w 48680"/>
                  <a:gd name="connsiteY1" fmla="*/ 267 h 48680"/>
                  <a:gd name="connsiteX2" fmla="*/ 1181 w 48680"/>
                  <a:gd name="connsiteY2" fmla="*/ 267 h 48680"/>
                  <a:gd name="connsiteX3" fmla="*/ 49861 w 48680"/>
                  <a:gd name="connsiteY3" fmla="*/ 48947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1181" y="48947"/>
                    </a:moveTo>
                    <a:lnTo>
                      <a:pt x="49861" y="267"/>
                    </a:lnTo>
                    <a:moveTo>
                      <a:pt x="1181" y="267"/>
                    </a:moveTo>
                    <a:lnTo>
                      <a:pt x="49861" y="48947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42" name="Freeform 641">
                <a:extLst>
                  <a:ext uri="{FF2B5EF4-FFF2-40B4-BE49-F238E27FC236}">
                    <a16:creationId xmlns:a16="http://schemas.microsoft.com/office/drawing/2014/main" id="{1B425E99-C4F3-8940-8D20-174E4FD64840}"/>
                  </a:ext>
                </a:extLst>
              </p:cNvPr>
              <p:cNvSpPr/>
              <p:nvPr/>
            </p:nvSpPr>
            <p:spPr>
              <a:xfrm>
                <a:off x="3113956" y="7154792"/>
                <a:ext cx="48680" cy="48680"/>
              </a:xfrm>
              <a:custGeom>
                <a:avLst/>
                <a:gdLst>
                  <a:gd name="connsiteX0" fmla="*/ 1133 w 48680"/>
                  <a:gd name="connsiteY0" fmla="*/ 49274 h 48680"/>
                  <a:gd name="connsiteX1" fmla="*/ 49813 w 48680"/>
                  <a:gd name="connsiteY1" fmla="*/ 594 h 48680"/>
                  <a:gd name="connsiteX2" fmla="*/ 1133 w 48680"/>
                  <a:gd name="connsiteY2" fmla="*/ 594 h 48680"/>
                  <a:gd name="connsiteX3" fmla="*/ 49813 w 48680"/>
                  <a:gd name="connsiteY3" fmla="*/ 49274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1133" y="49274"/>
                    </a:moveTo>
                    <a:lnTo>
                      <a:pt x="49813" y="594"/>
                    </a:lnTo>
                    <a:moveTo>
                      <a:pt x="1133" y="594"/>
                    </a:moveTo>
                    <a:lnTo>
                      <a:pt x="49813" y="49274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43" name="Freeform 642">
                <a:extLst>
                  <a:ext uri="{FF2B5EF4-FFF2-40B4-BE49-F238E27FC236}">
                    <a16:creationId xmlns:a16="http://schemas.microsoft.com/office/drawing/2014/main" id="{EAF1F190-5152-0340-BEC9-76588CE70874}"/>
                  </a:ext>
                </a:extLst>
              </p:cNvPr>
              <p:cNvSpPr/>
              <p:nvPr/>
            </p:nvSpPr>
            <p:spPr>
              <a:xfrm>
                <a:off x="3186076" y="6130015"/>
                <a:ext cx="48680" cy="48680"/>
              </a:xfrm>
              <a:custGeom>
                <a:avLst/>
                <a:gdLst>
                  <a:gd name="connsiteX0" fmla="*/ 1163 w 48680"/>
                  <a:gd name="connsiteY0" fmla="*/ 48853 h 48680"/>
                  <a:gd name="connsiteX1" fmla="*/ 49843 w 48680"/>
                  <a:gd name="connsiteY1" fmla="*/ 173 h 48680"/>
                  <a:gd name="connsiteX2" fmla="*/ 1163 w 48680"/>
                  <a:gd name="connsiteY2" fmla="*/ 173 h 48680"/>
                  <a:gd name="connsiteX3" fmla="*/ 49843 w 48680"/>
                  <a:gd name="connsiteY3" fmla="*/ 48853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1163" y="48853"/>
                    </a:moveTo>
                    <a:lnTo>
                      <a:pt x="49843" y="173"/>
                    </a:lnTo>
                    <a:moveTo>
                      <a:pt x="1163" y="173"/>
                    </a:moveTo>
                    <a:lnTo>
                      <a:pt x="49843" y="48853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44" name="Freeform 643">
                <a:extLst>
                  <a:ext uri="{FF2B5EF4-FFF2-40B4-BE49-F238E27FC236}">
                    <a16:creationId xmlns:a16="http://schemas.microsoft.com/office/drawing/2014/main" id="{5FBEC5B3-08B9-7648-9C97-65D04EE25CC5}"/>
                  </a:ext>
                </a:extLst>
              </p:cNvPr>
              <p:cNvSpPr/>
              <p:nvPr/>
            </p:nvSpPr>
            <p:spPr>
              <a:xfrm>
                <a:off x="3155772" y="6020488"/>
                <a:ext cx="48680" cy="48680"/>
              </a:xfrm>
              <a:custGeom>
                <a:avLst/>
                <a:gdLst>
                  <a:gd name="connsiteX0" fmla="*/ 1150 w 48680"/>
                  <a:gd name="connsiteY0" fmla="*/ 48808 h 48680"/>
                  <a:gd name="connsiteX1" fmla="*/ 49830 w 48680"/>
                  <a:gd name="connsiteY1" fmla="*/ 128 h 48680"/>
                  <a:gd name="connsiteX2" fmla="*/ 1150 w 48680"/>
                  <a:gd name="connsiteY2" fmla="*/ 128 h 48680"/>
                  <a:gd name="connsiteX3" fmla="*/ 49830 w 48680"/>
                  <a:gd name="connsiteY3" fmla="*/ 48808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1150" y="48808"/>
                    </a:moveTo>
                    <a:lnTo>
                      <a:pt x="49830" y="128"/>
                    </a:lnTo>
                    <a:moveTo>
                      <a:pt x="1150" y="128"/>
                    </a:moveTo>
                    <a:lnTo>
                      <a:pt x="49830" y="48808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45" name="Freeform 644">
                <a:extLst>
                  <a:ext uri="{FF2B5EF4-FFF2-40B4-BE49-F238E27FC236}">
                    <a16:creationId xmlns:a16="http://schemas.microsoft.com/office/drawing/2014/main" id="{D432000F-35BA-874D-978B-067DDA9DDBB8}"/>
                  </a:ext>
                </a:extLst>
              </p:cNvPr>
              <p:cNvSpPr/>
              <p:nvPr/>
            </p:nvSpPr>
            <p:spPr>
              <a:xfrm>
                <a:off x="3305853" y="6629984"/>
                <a:ext cx="48680" cy="48680"/>
              </a:xfrm>
              <a:custGeom>
                <a:avLst/>
                <a:gdLst>
                  <a:gd name="connsiteX0" fmla="*/ 1212 w 48680"/>
                  <a:gd name="connsiteY0" fmla="*/ 49059 h 48680"/>
                  <a:gd name="connsiteX1" fmla="*/ 49892 w 48680"/>
                  <a:gd name="connsiteY1" fmla="*/ 379 h 48680"/>
                  <a:gd name="connsiteX2" fmla="*/ 1212 w 48680"/>
                  <a:gd name="connsiteY2" fmla="*/ 379 h 48680"/>
                  <a:gd name="connsiteX3" fmla="*/ 49892 w 48680"/>
                  <a:gd name="connsiteY3" fmla="*/ 49059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1212" y="49059"/>
                    </a:moveTo>
                    <a:lnTo>
                      <a:pt x="49892" y="379"/>
                    </a:lnTo>
                    <a:moveTo>
                      <a:pt x="1212" y="379"/>
                    </a:moveTo>
                    <a:lnTo>
                      <a:pt x="49892" y="49059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46" name="Freeform 645">
                <a:extLst>
                  <a:ext uri="{FF2B5EF4-FFF2-40B4-BE49-F238E27FC236}">
                    <a16:creationId xmlns:a16="http://schemas.microsoft.com/office/drawing/2014/main" id="{D18EFB85-B70A-FA48-A8FD-89A888C4A966}"/>
                  </a:ext>
                </a:extLst>
              </p:cNvPr>
              <p:cNvSpPr/>
              <p:nvPr/>
            </p:nvSpPr>
            <p:spPr>
              <a:xfrm>
                <a:off x="3310283" y="6494984"/>
                <a:ext cx="48680" cy="48680"/>
              </a:xfrm>
              <a:custGeom>
                <a:avLst/>
                <a:gdLst>
                  <a:gd name="connsiteX0" fmla="*/ 1214 w 48680"/>
                  <a:gd name="connsiteY0" fmla="*/ 49003 h 48680"/>
                  <a:gd name="connsiteX1" fmla="*/ 49894 w 48680"/>
                  <a:gd name="connsiteY1" fmla="*/ 323 h 48680"/>
                  <a:gd name="connsiteX2" fmla="*/ 1214 w 48680"/>
                  <a:gd name="connsiteY2" fmla="*/ 323 h 48680"/>
                  <a:gd name="connsiteX3" fmla="*/ 49894 w 48680"/>
                  <a:gd name="connsiteY3" fmla="*/ 49003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1214" y="49003"/>
                    </a:moveTo>
                    <a:lnTo>
                      <a:pt x="49894" y="323"/>
                    </a:lnTo>
                    <a:moveTo>
                      <a:pt x="1214" y="323"/>
                    </a:moveTo>
                    <a:lnTo>
                      <a:pt x="49894" y="49003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47" name="Freeform 646">
                <a:extLst>
                  <a:ext uri="{FF2B5EF4-FFF2-40B4-BE49-F238E27FC236}">
                    <a16:creationId xmlns:a16="http://schemas.microsoft.com/office/drawing/2014/main" id="{CD1368CD-9677-914E-A88D-6E0EAF68D3A3}"/>
                  </a:ext>
                </a:extLst>
              </p:cNvPr>
              <p:cNvSpPr/>
              <p:nvPr/>
            </p:nvSpPr>
            <p:spPr>
              <a:xfrm>
                <a:off x="3276280" y="6279183"/>
                <a:ext cx="48680" cy="48680"/>
              </a:xfrm>
              <a:custGeom>
                <a:avLst/>
                <a:gdLst>
                  <a:gd name="connsiteX0" fmla="*/ 1200 w 48680"/>
                  <a:gd name="connsiteY0" fmla="*/ 48915 h 48680"/>
                  <a:gd name="connsiteX1" fmla="*/ 49880 w 48680"/>
                  <a:gd name="connsiteY1" fmla="*/ 235 h 48680"/>
                  <a:gd name="connsiteX2" fmla="*/ 1200 w 48680"/>
                  <a:gd name="connsiteY2" fmla="*/ 235 h 48680"/>
                  <a:gd name="connsiteX3" fmla="*/ 49880 w 48680"/>
                  <a:gd name="connsiteY3" fmla="*/ 48915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1200" y="48915"/>
                    </a:moveTo>
                    <a:lnTo>
                      <a:pt x="49880" y="235"/>
                    </a:lnTo>
                    <a:moveTo>
                      <a:pt x="1200" y="235"/>
                    </a:moveTo>
                    <a:lnTo>
                      <a:pt x="49880" y="48915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48" name="Freeform 647">
                <a:extLst>
                  <a:ext uri="{FF2B5EF4-FFF2-40B4-BE49-F238E27FC236}">
                    <a16:creationId xmlns:a16="http://schemas.microsoft.com/office/drawing/2014/main" id="{34E33844-80D6-3948-8077-1D5F23FD7E3A}"/>
                  </a:ext>
                </a:extLst>
              </p:cNvPr>
              <p:cNvSpPr/>
              <p:nvPr/>
            </p:nvSpPr>
            <p:spPr>
              <a:xfrm>
                <a:off x="3261286" y="6074354"/>
                <a:ext cx="48680" cy="48680"/>
              </a:xfrm>
              <a:custGeom>
                <a:avLst/>
                <a:gdLst>
                  <a:gd name="connsiteX0" fmla="*/ 1193 w 48680"/>
                  <a:gd name="connsiteY0" fmla="*/ 48830 h 48680"/>
                  <a:gd name="connsiteX1" fmla="*/ 49874 w 48680"/>
                  <a:gd name="connsiteY1" fmla="*/ 150 h 48680"/>
                  <a:gd name="connsiteX2" fmla="*/ 1193 w 48680"/>
                  <a:gd name="connsiteY2" fmla="*/ 150 h 48680"/>
                  <a:gd name="connsiteX3" fmla="*/ 49874 w 48680"/>
                  <a:gd name="connsiteY3" fmla="*/ 48830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1193" y="48830"/>
                    </a:moveTo>
                    <a:lnTo>
                      <a:pt x="49874" y="150"/>
                    </a:lnTo>
                    <a:moveTo>
                      <a:pt x="1193" y="150"/>
                    </a:moveTo>
                    <a:lnTo>
                      <a:pt x="49874" y="48830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49" name="Freeform 648">
                <a:extLst>
                  <a:ext uri="{FF2B5EF4-FFF2-40B4-BE49-F238E27FC236}">
                    <a16:creationId xmlns:a16="http://schemas.microsoft.com/office/drawing/2014/main" id="{09A7CA26-1DDA-B841-B153-7131DF4D3964}"/>
                  </a:ext>
                </a:extLst>
              </p:cNvPr>
              <p:cNvSpPr/>
              <p:nvPr/>
            </p:nvSpPr>
            <p:spPr>
              <a:xfrm>
                <a:off x="3319313" y="6947872"/>
                <a:ext cx="48680" cy="48680"/>
              </a:xfrm>
              <a:custGeom>
                <a:avLst/>
                <a:gdLst>
                  <a:gd name="connsiteX0" fmla="*/ 1217 w 48680"/>
                  <a:gd name="connsiteY0" fmla="*/ 49189 h 48680"/>
                  <a:gd name="connsiteX1" fmla="*/ 49897 w 48680"/>
                  <a:gd name="connsiteY1" fmla="*/ 509 h 48680"/>
                  <a:gd name="connsiteX2" fmla="*/ 1217 w 48680"/>
                  <a:gd name="connsiteY2" fmla="*/ 509 h 48680"/>
                  <a:gd name="connsiteX3" fmla="*/ 49897 w 48680"/>
                  <a:gd name="connsiteY3" fmla="*/ 49189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1217" y="49189"/>
                    </a:moveTo>
                    <a:lnTo>
                      <a:pt x="49897" y="509"/>
                    </a:lnTo>
                    <a:moveTo>
                      <a:pt x="1217" y="509"/>
                    </a:moveTo>
                    <a:lnTo>
                      <a:pt x="49897" y="49189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50" name="Freeform 649">
                <a:extLst>
                  <a:ext uri="{FF2B5EF4-FFF2-40B4-BE49-F238E27FC236}">
                    <a16:creationId xmlns:a16="http://schemas.microsoft.com/office/drawing/2014/main" id="{75BF8893-A343-524F-BB2B-C8096E1460C6}"/>
                  </a:ext>
                </a:extLst>
              </p:cNvPr>
              <p:cNvSpPr/>
              <p:nvPr/>
            </p:nvSpPr>
            <p:spPr>
              <a:xfrm>
                <a:off x="3281440" y="7077164"/>
                <a:ext cx="48680" cy="48680"/>
              </a:xfrm>
              <a:custGeom>
                <a:avLst/>
                <a:gdLst>
                  <a:gd name="connsiteX0" fmla="*/ 1202 w 48680"/>
                  <a:gd name="connsiteY0" fmla="*/ 49242 h 48680"/>
                  <a:gd name="connsiteX1" fmla="*/ 49882 w 48680"/>
                  <a:gd name="connsiteY1" fmla="*/ 562 h 48680"/>
                  <a:gd name="connsiteX2" fmla="*/ 1202 w 48680"/>
                  <a:gd name="connsiteY2" fmla="*/ 562 h 48680"/>
                  <a:gd name="connsiteX3" fmla="*/ 49882 w 48680"/>
                  <a:gd name="connsiteY3" fmla="*/ 49242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1202" y="49242"/>
                    </a:moveTo>
                    <a:lnTo>
                      <a:pt x="49882" y="562"/>
                    </a:lnTo>
                    <a:moveTo>
                      <a:pt x="1202" y="562"/>
                    </a:moveTo>
                    <a:lnTo>
                      <a:pt x="49882" y="49242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51" name="Freeform 650">
                <a:extLst>
                  <a:ext uri="{FF2B5EF4-FFF2-40B4-BE49-F238E27FC236}">
                    <a16:creationId xmlns:a16="http://schemas.microsoft.com/office/drawing/2014/main" id="{A1FC9379-1CD2-7543-AC67-5D3828310582}"/>
                  </a:ext>
                </a:extLst>
              </p:cNvPr>
              <p:cNvSpPr/>
              <p:nvPr/>
            </p:nvSpPr>
            <p:spPr>
              <a:xfrm>
                <a:off x="3376512" y="6408706"/>
                <a:ext cx="48680" cy="48680"/>
              </a:xfrm>
              <a:custGeom>
                <a:avLst/>
                <a:gdLst>
                  <a:gd name="connsiteX0" fmla="*/ 1241 w 48680"/>
                  <a:gd name="connsiteY0" fmla="*/ 48968 h 48680"/>
                  <a:gd name="connsiteX1" fmla="*/ 49921 w 48680"/>
                  <a:gd name="connsiteY1" fmla="*/ 288 h 48680"/>
                  <a:gd name="connsiteX2" fmla="*/ 1241 w 48680"/>
                  <a:gd name="connsiteY2" fmla="*/ 288 h 48680"/>
                  <a:gd name="connsiteX3" fmla="*/ 49921 w 48680"/>
                  <a:gd name="connsiteY3" fmla="*/ 48968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1241" y="48968"/>
                    </a:moveTo>
                    <a:lnTo>
                      <a:pt x="49921" y="288"/>
                    </a:lnTo>
                    <a:moveTo>
                      <a:pt x="1241" y="288"/>
                    </a:moveTo>
                    <a:lnTo>
                      <a:pt x="49921" y="48968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52" name="Freeform 651">
                <a:extLst>
                  <a:ext uri="{FF2B5EF4-FFF2-40B4-BE49-F238E27FC236}">
                    <a16:creationId xmlns:a16="http://schemas.microsoft.com/office/drawing/2014/main" id="{AA6908E4-EA15-294A-8921-6EDAA5F95C6A}"/>
                  </a:ext>
                </a:extLst>
              </p:cNvPr>
              <p:cNvSpPr/>
              <p:nvPr/>
            </p:nvSpPr>
            <p:spPr>
              <a:xfrm>
                <a:off x="3233806" y="5979689"/>
                <a:ext cx="48680" cy="48680"/>
              </a:xfrm>
              <a:custGeom>
                <a:avLst/>
                <a:gdLst>
                  <a:gd name="connsiteX0" fmla="*/ 1182 w 48680"/>
                  <a:gd name="connsiteY0" fmla="*/ 48792 h 48680"/>
                  <a:gd name="connsiteX1" fmla="*/ 49862 w 48680"/>
                  <a:gd name="connsiteY1" fmla="*/ 111 h 48680"/>
                  <a:gd name="connsiteX2" fmla="*/ 1182 w 48680"/>
                  <a:gd name="connsiteY2" fmla="*/ 111 h 48680"/>
                  <a:gd name="connsiteX3" fmla="*/ 49862 w 48680"/>
                  <a:gd name="connsiteY3" fmla="*/ 48792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1182" y="48792"/>
                    </a:moveTo>
                    <a:lnTo>
                      <a:pt x="49862" y="111"/>
                    </a:lnTo>
                    <a:moveTo>
                      <a:pt x="1182" y="111"/>
                    </a:moveTo>
                    <a:lnTo>
                      <a:pt x="49862" y="48792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53" name="Freeform 652">
                <a:extLst>
                  <a:ext uri="{FF2B5EF4-FFF2-40B4-BE49-F238E27FC236}">
                    <a16:creationId xmlns:a16="http://schemas.microsoft.com/office/drawing/2014/main" id="{B3D1BE6F-6750-FD48-9ED5-3875E5ED6B9D}"/>
                  </a:ext>
                </a:extLst>
              </p:cNvPr>
              <p:cNvSpPr/>
              <p:nvPr/>
            </p:nvSpPr>
            <p:spPr>
              <a:xfrm>
                <a:off x="3242252" y="7179091"/>
                <a:ext cx="48680" cy="48680"/>
              </a:xfrm>
              <a:custGeom>
                <a:avLst/>
                <a:gdLst>
                  <a:gd name="connsiteX0" fmla="*/ 1186 w 48680"/>
                  <a:gd name="connsiteY0" fmla="*/ 49284 h 48680"/>
                  <a:gd name="connsiteX1" fmla="*/ 49866 w 48680"/>
                  <a:gd name="connsiteY1" fmla="*/ 604 h 48680"/>
                  <a:gd name="connsiteX2" fmla="*/ 1186 w 48680"/>
                  <a:gd name="connsiteY2" fmla="*/ 604 h 48680"/>
                  <a:gd name="connsiteX3" fmla="*/ 49866 w 48680"/>
                  <a:gd name="connsiteY3" fmla="*/ 49284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1186" y="49284"/>
                    </a:moveTo>
                    <a:lnTo>
                      <a:pt x="49866" y="604"/>
                    </a:lnTo>
                    <a:moveTo>
                      <a:pt x="1186" y="604"/>
                    </a:moveTo>
                    <a:lnTo>
                      <a:pt x="49866" y="49284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54" name="Freeform 653">
                <a:extLst>
                  <a:ext uri="{FF2B5EF4-FFF2-40B4-BE49-F238E27FC236}">
                    <a16:creationId xmlns:a16="http://schemas.microsoft.com/office/drawing/2014/main" id="{46E33671-3CB4-0B4F-B9DC-85CA96644155}"/>
                  </a:ext>
                </a:extLst>
              </p:cNvPr>
              <p:cNvSpPr/>
              <p:nvPr/>
            </p:nvSpPr>
            <p:spPr>
              <a:xfrm>
                <a:off x="3392747" y="6485947"/>
                <a:ext cx="48680" cy="48680"/>
              </a:xfrm>
              <a:custGeom>
                <a:avLst/>
                <a:gdLst>
                  <a:gd name="connsiteX0" fmla="*/ 1247 w 48680"/>
                  <a:gd name="connsiteY0" fmla="*/ 49000 h 48680"/>
                  <a:gd name="connsiteX1" fmla="*/ 49928 w 48680"/>
                  <a:gd name="connsiteY1" fmla="*/ 319 h 48680"/>
                  <a:gd name="connsiteX2" fmla="*/ 1247 w 48680"/>
                  <a:gd name="connsiteY2" fmla="*/ 319 h 48680"/>
                  <a:gd name="connsiteX3" fmla="*/ 49928 w 48680"/>
                  <a:gd name="connsiteY3" fmla="*/ 49000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1247" y="49000"/>
                    </a:moveTo>
                    <a:lnTo>
                      <a:pt x="49928" y="319"/>
                    </a:lnTo>
                    <a:moveTo>
                      <a:pt x="1247" y="319"/>
                    </a:moveTo>
                    <a:lnTo>
                      <a:pt x="49928" y="49000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55" name="Freeform 654">
                <a:extLst>
                  <a:ext uri="{FF2B5EF4-FFF2-40B4-BE49-F238E27FC236}">
                    <a16:creationId xmlns:a16="http://schemas.microsoft.com/office/drawing/2014/main" id="{CDE01301-F36B-F54E-A5FA-13A5CD984B23}"/>
                  </a:ext>
                </a:extLst>
              </p:cNvPr>
              <p:cNvSpPr/>
              <p:nvPr/>
            </p:nvSpPr>
            <p:spPr>
              <a:xfrm>
                <a:off x="3405452" y="6681897"/>
                <a:ext cx="48680" cy="48680"/>
              </a:xfrm>
              <a:custGeom>
                <a:avLst/>
                <a:gdLst>
                  <a:gd name="connsiteX0" fmla="*/ 1253 w 48680"/>
                  <a:gd name="connsiteY0" fmla="*/ 49080 h 48680"/>
                  <a:gd name="connsiteX1" fmla="*/ 49933 w 48680"/>
                  <a:gd name="connsiteY1" fmla="*/ 400 h 48680"/>
                  <a:gd name="connsiteX2" fmla="*/ 1253 w 48680"/>
                  <a:gd name="connsiteY2" fmla="*/ 400 h 48680"/>
                  <a:gd name="connsiteX3" fmla="*/ 49933 w 48680"/>
                  <a:gd name="connsiteY3" fmla="*/ 49080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1253" y="49080"/>
                    </a:moveTo>
                    <a:lnTo>
                      <a:pt x="49933" y="400"/>
                    </a:lnTo>
                    <a:moveTo>
                      <a:pt x="1253" y="400"/>
                    </a:moveTo>
                    <a:lnTo>
                      <a:pt x="49933" y="49080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56" name="Freeform 655">
                <a:extLst>
                  <a:ext uri="{FF2B5EF4-FFF2-40B4-BE49-F238E27FC236}">
                    <a16:creationId xmlns:a16="http://schemas.microsoft.com/office/drawing/2014/main" id="{EE0125F6-81C3-F54E-BA7A-615CAB0EBF59}"/>
                  </a:ext>
                </a:extLst>
              </p:cNvPr>
              <p:cNvSpPr/>
              <p:nvPr/>
            </p:nvSpPr>
            <p:spPr>
              <a:xfrm>
                <a:off x="3387465" y="6225535"/>
                <a:ext cx="48680" cy="48680"/>
              </a:xfrm>
              <a:custGeom>
                <a:avLst/>
                <a:gdLst>
                  <a:gd name="connsiteX0" fmla="*/ 1245 w 48680"/>
                  <a:gd name="connsiteY0" fmla="*/ 48893 h 48680"/>
                  <a:gd name="connsiteX1" fmla="*/ 49925 w 48680"/>
                  <a:gd name="connsiteY1" fmla="*/ 213 h 48680"/>
                  <a:gd name="connsiteX2" fmla="*/ 1245 w 48680"/>
                  <a:gd name="connsiteY2" fmla="*/ 213 h 48680"/>
                  <a:gd name="connsiteX3" fmla="*/ 49925 w 48680"/>
                  <a:gd name="connsiteY3" fmla="*/ 48893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1245" y="48893"/>
                    </a:moveTo>
                    <a:lnTo>
                      <a:pt x="49925" y="213"/>
                    </a:lnTo>
                    <a:moveTo>
                      <a:pt x="1245" y="213"/>
                    </a:moveTo>
                    <a:lnTo>
                      <a:pt x="49925" y="48893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57" name="Freeform 656">
                <a:extLst>
                  <a:ext uri="{FF2B5EF4-FFF2-40B4-BE49-F238E27FC236}">
                    <a16:creationId xmlns:a16="http://schemas.microsoft.com/office/drawing/2014/main" id="{3C042A54-387F-0546-8FDC-6369FA2D59D3}"/>
                  </a:ext>
                </a:extLst>
              </p:cNvPr>
              <p:cNvSpPr/>
              <p:nvPr/>
            </p:nvSpPr>
            <p:spPr>
              <a:xfrm>
                <a:off x="3432738" y="6735956"/>
                <a:ext cx="48680" cy="48680"/>
              </a:xfrm>
              <a:custGeom>
                <a:avLst/>
                <a:gdLst>
                  <a:gd name="connsiteX0" fmla="*/ 1264 w 48680"/>
                  <a:gd name="connsiteY0" fmla="*/ 49102 h 48680"/>
                  <a:gd name="connsiteX1" fmla="*/ 49944 w 48680"/>
                  <a:gd name="connsiteY1" fmla="*/ 422 h 48680"/>
                  <a:gd name="connsiteX2" fmla="*/ 1264 w 48680"/>
                  <a:gd name="connsiteY2" fmla="*/ 422 h 48680"/>
                  <a:gd name="connsiteX3" fmla="*/ 49944 w 48680"/>
                  <a:gd name="connsiteY3" fmla="*/ 49102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1264" y="49102"/>
                    </a:moveTo>
                    <a:lnTo>
                      <a:pt x="49944" y="422"/>
                    </a:lnTo>
                    <a:moveTo>
                      <a:pt x="1264" y="422"/>
                    </a:moveTo>
                    <a:lnTo>
                      <a:pt x="49944" y="49102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58" name="Freeform 657">
                <a:extLst>
                  <a:ext uri="{FF2B5EF4-FFF2-40B4-BE49-F238E27FC236}">
                    <a16:creationId xmlns:a16="http://schemas.microsoft.com/office/drawing/2014/main" id="{B1AAFB0B-0F8A-B040-88A6-423290840431}"/>
                  </a:ext>
                </a:extLst>
              </p:cNvPr>
              <p:cNvSpPr/>
              <p:nvPr/>
            </p:nvSpPr>
            <p:spPr>
              <a:xfrm>
                <a:off x="3386881" y="6111106"/>
                <a:ext cx="48680" cy="48680"/>
              </a:xfrm>
              <a:custGeom>
                <a:avLst/>
                <a:gdLst>
                  <a:gd name="connsiteX0" fmla="*/ 1245 w 48680"/>
                  <a:gd name="connsiteY0" fmla="*/ 48846 h 48680"/>
                  <a:gd name="connsiteX1" fmla="*/ 49925 w 48680"/>
                  <a:gd name="connsiteY1" fmla="*/ 165 h 48680"/>
                  <a:gd name="connsiteX2" fmla="*/ 1245 w 48680"/>
                  <a:gd name="connsiteY2" fmla="*/ 165 h 48680"/>
                  <a:gd name="connsiteX3" fmla="*/ 49925 w 48680"/>
                  <a:gd name="connsiteY3" fmla="*/ 48846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1245" y="48846"/>
                    </a:moveTo>
                    <a:lnTo>
                      <a:pt x="49925" y="165"/>
                    </a:lnTo>
                    <a:moveTo>
                      <a:pt x="1245" y="165"/>
                    </a:moveTo>
                    <a:lnTo>
                      <a:pt x="49925" y="48846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59" name="Freeform 658">
                <a:extLst>
                  <a:ext uri="{FF2B5EF4-FFF2-40B4-BE49-F238E27FC236}">
                    <a16:creationId xmlns:a16="http://schemas.microsoft.com/office/drawing/2014/main" id="{0B8EB284-9F72-AC4C-AFBF-621CEAADC351}"/>
                  </a:ext>
                </a:extLst>
              </p:cNvPr>
              <p:cNvSpPr/>
              <p:nvPr/>
            </p:nvSpPr>
            <p:spPr>
              <a:xfrm>
                <a:off x="3441354" y="6909459"/>
                <a:ext cx="48680" cy="48680"/>
              </a:xfrm>
              <a:custGeom>
                <a:avLst/>
                <a:gdLst>
                  <a:gd name="connsiteX0" fmla="*/ 1267 w 48680"/>
                  <a:gd name="connsiteY0" fmla="*/ 49174 h 48680"/>
                  <a:gd name="connsiteX1" fmla="*/ 49948 w 48680"/>
                  <a:gd name="connsiteY1" fmla="*/ 493 h 48680"/>
                  <a:gd name="connsiteX2" fmla="*/ 1267 w 48680"/>
                  <a:gd name="connsiteY2" fmla="*/ 493 h 48680"/>
                  <a:gd name="connsiteX3" fmla="*/ 49948 w 48680"/>
                  <a:gd name="connsiteY3" fmla="*/ 49174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1267" y="49174"/>
                    </a:moveTo>
                    <a:lnTo>
                      <a:pt x="49948" y="493"/>
                    </a:lnTo>
                    <a:moveTo>
                      <a:pt x="1267" y="493"/>
                    </a:moveTo>
                    <a:lnTo>
                      <a:pt x="49948" y="49174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60" name="Freeform 659">
                <a:extLst>
                  <a:ext uri="{FF2B5EF4-FFF2-40B4-BE49-F238E27FC236}">
                    <a16:creationId xmlns:a16="http://schemas.microsoft.com/office/drawing/2014/main" id="{57E09D52-0B76-BE48-A15E-BB9E1A547C1E}"/>
                  </a:ext>
                </a:extLst>
              </p:cNvPr>
              <p:cNvSpPr/>
              <p:nvPr/>
            </p:nvSpPr>
            <p:spPr>
              <a:xfrm>
                <a:off x="3396933" y="7054720"/>
                <a:ext cx="48680" cy="48680"/>
              </a:xfrm>
              <a:custGeom>
                <a:avLst/>
                <a:gdLst>
                  <a:gd name="connsiteX0" fmla="*/ 1249 w 48680"/>
                  <a:gd name="connsiteY0" fmla="*/ 49233 h 48680"/>
                  <a:gd name="connsiteX1" fmla="*/ 49929 w 48680"/>
                  <a:gd name="connsiteY1" fmla="*/ 553 h 48680"/>
                  <a:gd name="connsiteX2" fmla="*/ 1249 w 48680"/>
                  <a:gd name="connsiteY2" fmla="*/ 553 h 48680"/>
                  <a:gd name="connsiteX3" fmla="*/ 49929 w 48680"/>
                  <a:gd name="connsiteY3" fmla="*/ 49233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1249" y="49233"/>
                    </a:moveTo>
                    <a:lnTo>
                      <a:pt x="49929" y="553"/>
                    </a:lnTo>
                    <a:moveTo>
                      <a:pt x="1249" y="553"/>
                    </a:moveTo>
                    <a:lnTo>
                      <a:pt x="49929" y="49233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61" name="Freeform 660">
                <a:extLst>
                  <a:ext uri="{FF2B5EF4-FFF2-40B4-BE49-F238E27FC236}">
                    <a16:creationId xmlns:a16="http://schemas.microsoft.com/office/drawing/2014/main" id="{E5B5F2AE-820E-9B45-8182-63E83B870DE6}"/>
                  </a:ext>
                </a:extLst>
              </p:cNvPr>
              <p:cNvSpPr/>
              <p:nvPr/>
            </p:nvSpPr>
            <p:spPr>
              <a:xfrm>
                <a:off x="3401071" y="5998119"/>
                <a:ext cx="48680" cy="48680"/>
              </a:xfrm>
              <a:custGeom>
                <a:avLst/>
                <a:gdLst>
                  <a:gd name="connsiteX0" fmla="*/ 1251 w 48680"/>
                  <a:gd name="connsiteY0" fmla="*/ 48799 h 48680"/>
                  <a:gd name="connsiteX1" fmla="*/ 49931 w 48680"/>
                  <a:gd name="connsiteY1" fmla="*/ 119 h 48680"/>
                  <a:gd name="connsiteX2" fmla="*/ 1251 w 48680"/>
                  <a:gd name="connsiteY2" fmla="*/ 119 h 48680"/>
                  <a:gd name="connsiteX3" fmla="*/ 49931 w 48680"/>
                  <a:gd name="connsiteY3" fmla="*/ 48799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1251" y="48799"/>
                    </a:moveTo>
                    <a:lnTo>
                      <a:pt x="49931" y="119"/>
                    </a:lnTo>
                    <a:moveTo>
                      <a:pt x="1251" y="119"/>
                    </a:moveTo>
                    <a:lnTo>
                      <a:pt x="49931" y="48799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62" name="Freeform 661">
                <a:extLst>
                  <a:ext uri="{FF2B5EF4-FFF2-40B4-BE49-F238E27FC236}">
                    <a16:creationId xmlns:a16="http://schemas.microsoft.com/office/drawing/2014/main" id="{54495F78-9597-5745-AAEA-D813FA4A04DC}"/>
                  </a:ext>
                </a:extLst>
              </p:cNvPr>
              <p:cNvSpPr/>
              <p:nvPr/>
            </p:nvSpPr>
            <p:spPr>
              <a:xfrm>
                <a:off x="3442352" y="7201744"/>
                <a:ext cx="48680" cy="48680"/>
              </a:xfrm>
              <a:custGeom>
                <a:avLst/>
                <a:gdLst>
                  <a:gd name="connsiteX0" fmla="*/ 1268 w 48680"/>
                  <a:gd name="connsiteY0" fmla="*/ 49294 h 48680"/>
                  <a:gd name="connsiteX1" fmla="*/ 49948 w 48680"/>
                  <a:gd name="connsiteY1" fmla="*/ 614 h 48680"/>
                  <a:gd name="connsiteX2" fmla="*/ 1268 w 48680"/>
                  <a:gd name="connsiteY2" fmla="*/ 614 h 48680"/>
                  <a:gd name="connsiteX3" fmla="*/ 49948 w 48680"/>
                  <a:gd name="connsiteY3" fmla="*/ 49294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1268" y="49294"/>
                    </a:moveTo>
                    <a:lnTo>
                      <a:pt x="49948" y="614"/>
                    </a:lnTo>
                    <a:moveTo>
                      <a:pt x="1268" y="614"/>
                    </a:moveTo>
                    <a:lnTo>
                      <a:pt x="49948" y="49294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63" name="Freeform 662">
                <a:extLst>
                  <a:ext uri="{FF2B5EF4-FFF2-40B4-BE49-F238E27FC236}">
                    <a16:creationId xmlns:a16="http://schemas.microsoft.com/office/drawing/2014/main" id="{C5F6D86B-025D-CB48-8D60-2945E5A823A9}"/>
                  </a:ext>
                </a:extLst>
              </p:cNvPr>
              <p:cNvSpPr/>
              <p:nvPr/>
            </p:nvSpPr>
            <p:spPr>
              <a:xfrm>
                <a:off x="853959" y="5942947"/>
                <a:ext cx="2434" cy="1323124"/>
              </a:xfrm>
              <a:custGeom>
                <a:avLst/>
                <a:gdLst>
                  <a:gd name="connsiteX0" fmla="*/ 0 w 2434"/>
                  <a:gd name="connsiteY0" fmla="*/ 1323125 h 1323124"/>
                  <a:gd name="connsiteX1" fmla="*/ 0 w 2434"/>
                  <a:gd name="connsiteY1" fmla="*/ 0 h 1323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4" h="1323124">
                    <a:moveTo>
                      <a:pt x="0" y="1323125"/>
                    </a:moveTo>
                    <a:lnTo>
                      <a:pt x="0" y="0"/>
                    </a:lnTo>
                  </a:path>
                </a:pathLst>
              </a:custGeom>
              <a:noFill/>
              <a:ln w="19420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64" name="Freeform 663">
                <a:extLst>
                  <a:ext uri="{FF2B5EF4-FFF2-40B4-BE49-F238E27FC236}">
                    <a16:creationId xmlns:a16="http://schemas.microsoft.com/office/drawing/2014/main" id="{411F8257-86BB-8649-AE37-66B184FBAE52}"/>
                  </a:ext>
                </a:extLst>
              </p:cNvPr>
              <p:cNvSpPr/>
              <p:nvPr/>
            </p:nvSpPr>
            <p:spPr>
              <a:xfrm>
                <a:off x="853959" y="5942947"/>
                <a:ext cx="1323124" cy="2434"/>
              </a:xfrm>
              <a:custGeom>
                <a:avLst/>
                <a:gdLst>
                  <a:gd name="connsiteX0" fmla="*/ 0 w 1323124"/>
                  <a:gd name="connsiteY0" fmla="*/ 0 h 2434"/>
                  <a:gd name="connsiteX1" fmla="*/ 1323125 w 1323124"/>
                  <a:gd name="connsiteY1" fmla="*/ 0 h 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23124" h="2434">
                    <a:moveTo>
                      <a:pt x="0" y="0"/>
                    </a:moveTo>
                    <a:lnTo>
                      <a:pt x="1323125" y="0"/>
                    </a:lnTo>
                  </a:path>
                </a:pathLst>
              </a:custGeom>
              <a:noFill/>
              <a:ln w="19420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65" name="Freeform 664">
                <a:extLst>
                  <a:ext uri="{FF2B5EF4-FFF2-40B4-BE49-F238E27FC236}">
                    <a16:creationId xmlns:a16="http://schemas.microsoft.com/office/drawing/2014/main" id="{EF591F98-3339-9D41-B76A-EEB1B200054C}"/>
                  </a:ext>
                </a:extLst>
              </p:cNvPr>
              <p:cNvSpPr/>
              <p:nvPr/>
            </p:nvSpPr>
            <p:spPr>
              <a:xfrm>
                <a:off x="2177084" y="5942947"/>
                <a:ext cx="2434" cy="529249"/>
              </a:xfrm>
              <a:custGeom>
                <a:avLst/>
                <a:gdLst>
                  <a:gd name="connsiteX0" fmla="*/ 0 w 2434"/>
                  <a:gd name="connsiteY0" fmla="*/ 0 h 529249"/>
                  <a:gd name="connsiteX1" fmla="*/ 0 w 2434"/>
                  <a:gd name="connsiteY1" fmla="*/ 529250 h 529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4" h="529249">
                    <a:moveTo>
                      <a:pt x="0" y="0"/>
                    </a:moveTo>
                    <a:lnTo>
                      <a:pt x="0" y="529250"/>
                    </a:lnTo>
                  </a:path>
                </a:pathLst>
              </a:custGeom>
              <a:noFill/>
              <a:ln w="19420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66" name="Freeform 665">
                <a:extLst>
                  <a:ext uri="{FF2B5EF4-FFF2-40B4-BE49-F238E27FC236}">
                    <a16:creationId xmlns:a16="http://schemas.microsoft.com/office/drawing/2014/main" id="{AF6B1C22-F764-7448-A0F4-5D14E2AB1FEC}"/>
                  </a:ext>
                </a:extLst>
              </p:cNvPr>
              <p:cNvSpPr/>
              <p:nvPr/>
            </p:nvSpPr>
            <p:spPr>
              <a:xfrm>
                <a:off x="2177084" y="6736822"/>
                <a:ext cx="2434" cy="529249"/>
              </a:xfrm>
              <a:custGeom>
                <a:avLst/>
                <a:gdLst>
                  <a:gd name="connsiteX0" fmla="*/ 0 w 2434"/>
                  <a:gd name="connsiteY0" fmla="*/ 0 h 529249"/>
                  <a:gd name="connsiteX1" fmla="*/ 0 w 2434"/>
                  <a:gd name="connsiteY1" fmla="*/ 529250 h 529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4" h="529249">
                    <a:moveTo>
                      <a:pt x="0" y="0"/>
                    </a:moveTo>
                    <a:lnTo>
                      <a:pt x="0" y="529250"/>
                    </a:lnTo>
                  </a:path>
                </a:pathLst>
              </a:custGeom>
              <a:noFill/>
              <a:ln w="19420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67" name="Freeform 666">
                <a:extLst>
                  <a:ext uri="{FF2B5EF4-FFF2-40B4-BE49-F238E27FC236}">
                    <a16:creationId xmlns:a16="http://schemas.microsoft.com/office/drawing/2014/main" id="{51AC2246-74BF-F244-ACD0-DC23091C2891}"/>
                  </a:ext>
                </a:extLst>
              </p:cNvPr>
              <p:cNvSpPr/>
              <p:nvPr/>
            </p:nvSpPr>
            <p:spPr>
              <a:xfrm>
                <a:off x="853959" y="7266072"/>
                <a:ext cx="1323124" cy="2434"/>
              </a:xfrm>
              <a:custGeom>
                <a:avLst/>
                <a:gdLst>
                  <a:gd name="connsiteX0" fmla="*/ 1323125 w 1323124"/>
                  <a:gd name="connsiteY0" fmla="*/ 0 h 2434"/>
                  <a:gd name="connsiteX1" fmla="*/ 0 w 1323124"/>
                  <a:gd name="connsiteY1" fmla="*/ 0 h 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23124" h="2434">
                    <a:moveTo>
                      <a:pt x="1323125" y="0"/>
                    </a:moveTo>
                    <a:lnTo>
                      <a:pt x="0" y="0"/>
                    </a:lnTo>
                  </a:path>
                </a:pathLst>
              </a:custGeom>
              <a:noFill/>
              <a:ln w="19420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68" name="Freeform 667">
                <a:extLst>
                  <a:ext uri="{FF2B5EF4-FFF2-40B4-BE49-F238E27FC236}">
                    <a16:creationId xmlns:a16="http://schemas.microsoft.com/office/drawing/2014/main" id="{AC3ABD07-AB55-EA40-81E2-286788417A99}"/>
                  </a:ext>
                </a:extLst>
              </p:cNvPr>
              <p:cNvSpPr/>
              <p:nvPr/>
            </p:nvSpPr>
            <p:spPr>
              <a:xfrm>
                <a:off x="2177084" y="6736822"/>
                <a:ext cx="2434" cy="529249"/>
              </a:xfrm>
              <a:custGeom>
                <a:avLst/>
                <a:gdLst>
                  <a:gd name="connsiteX0" fmla="*/ 0 w 2434"/>
                  <a:gd name="connsiteY0" fmla="*/ 529250 h 529249"/>
                  <a:gd name="connsiteX1" fmla="*/ 0 w 2434"/>
                  <a:gd name="connsiteY1" fmla="*/ 0 h 529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4" h="529249">
                    <a:moveTo>
                      <a:pt x="0" y="529250"/>
                    </a:moveTo>
                    <a:lnTo>
                      <a:pt x="0" y="0"/>
                    </a:lnTo>
                  </a:path>
                </a:pathLst>
              </a:custGeom>
              <a:noFill/>
              <a:ln w="19420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69" name="Freeform 668">
                <a:extLst>
                  <a:ext uri="{FF2B5EF4-FFF2-40B4-BE49-F238E27FC236}">
                    <a16:creationId xmlns:a16="http://schemas.microsoft.com/office/drawing/2014/main" id="{52753F75-C350-8049-8DEF-0AAB136D8E7C}"/>
                  </a:ext>
                </a:extLst>
              </p:cNvPr>
              <p:cNvSpPr/>
              <p:nvPr/>
            </p:nvSpPr>
            <p:spPr>
              <a:xfrm>
                <a:off x="2177084" y="5942947"/>
                <a:ext cx="2434" cy="529249"/>
              </a:xfrm>
              <a:custGeom>
                <a:avLst/>
                <a:gdLst>
                  <a:gd name="connsiteX0" fmla="*/ 0 w 2434"/>
                  <a:gd name="connsiteY0" fmla="*/ 529250 h 529249"/>
                  <a:gd name="connsiteX1" fmla="*/ 0 w 2434"/>
                  <a:gd name="connsiteY1" fmla="*/ 0 h 529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4" h="529249">
                    <a:moveTo>
                      <a:pt x="0" y="529250"/>
                    </a:moveTo>
                    <a:lnTo>
                      <a:pt x="0" y="0"/>
                    </a:lnTo>
                  </a:path>
                </a:pathLst>
              </a:custGeom>
              <a:noFill/>
              <a:ln w="19420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70" name="Freeform 669">
                <a:extLst>
                  <a:ext uri="{FF2B5EF4-FFF2-40B4-BE49-F238E27FC236}">
                    <a16:creationId xmlns:a16="http://schemas.microsoft.com/office/drawing/2014/main" id="{478F2A0A-8388-144D-9494-AEC000A4AD67}"/>
                  </a:ext>
                </a:extLst>
              </p:cNvPr>
              <p:cNvSpPr/>
              <p:nvPr/>
            </p:nvSpPr>
            <p:spPr>
              <a:xfrm>
                <a:off x="2177084" y="5942947"/>
                <a:ext cx="1323124" cy="2434"/>
              </a:xfrm>
              <a:custGeom>
                <a:avLst/>
                <a:gdLst>
                  <a:gd name="connsiteX0" fmla="*/ 0 w 1323124"/>
                  <a:gd name="connsiteY0" fmla="*/ 0 h 2434"/>
                  <a:gd name="connsiteX1" fmla="*/ 1323125 w 1323124"/>
                  <a:gd name="connsiteY1" fmla="*/ 0 h 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23124" h="2434">
                    <a:moveTo>
                      <a:pt x="0" y="0"/>
                    </a:moveTo>
                    <a:lnTo>
                      <a:pt x="1323125" y="0"/>
                    </a:lnTo>
                  </a:path>
                </a:pathLst>
              </a:custGeom>
              <a:noFill/>
              <a:ln w="19420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71" name="Freeform 670">
                <a:extLst>
                  <a:ext uri="{FF2B5EF4-FFF2-40B4-BE49-F238E27FC236}">
                    <a16:creationId xmlns:a16="http://schemas.microsoft.com/office/drawing/2014/main" id="{1A4A2A63-FB20-7C49-8829-F483D5ABA322}"/>
                  </a:ext>
                </a:extLst>
              </p:cNvPr>
              <p:cNvSpPr/>
              <p:nvPr/>
            </p:nvSpPr>
            <p:spPr>
              <a:xfrm>
                <a:off x="3500208" y="5942947"/>
                <a:ext cx="2434" cy="1323124"/>
              </a:xfrm>
              <a:custGeom>
                <a:avLst/>
                <a:gdLst>
                  <a:gd name="connsiteX0" fmla="*/ 0 w 2434"/>
                  <a:gd name="connsiteY0" fmla="*/ 0 h 1323124"/>
                  <a:gd name="connsiteX1" fmla="*/ 0 w 2434"/>
                  <a:gd name="connsiteY1" fmla="*/ 1323125 h 1323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4" h="1323124">
                    <a:moveTo>
                      <a:pt x="0" y="0"/>
                    </a:moveTo>
                    <a:lnTo>
                      <a:pt x="0" y="1323125"/>
                    </a:lnTo>
                  </a:path>
                </a:pathLst>
              </a:custGeom>
              <a:noFill/>
              <a:ln w="19420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72" name="Freeform 671">
                <a:extLst>
                  <a:ext uri="{FF2B5EF4-FFF2-40B4-BE49-F238E27FC236}">
                    <a16:creationId xmlns:a16="http://schemas.microsoft.com/office/drawing/2014/main" id="{C400A785-7FEC-2748-88C4-1B457F038DE9}"/>
                  </a:ext>
                </a:extLst>
              </p:cNvPr>
              <p:cNvSpPr/>
              <p:nvPr/>
            </p:nvSpPr>
            <p:spPr>
              <a:xfrm>
                <a:off x="2177084" y="7266072"/>
                <a:ext cx="1323124" cy="2434"/>
              </a:xfrm>
              <a:custGeom>
                <a:avLst/>
                <a:gdLst>
                  <a:gd name="connsiteX0" fmla="*/ 1323125 w 1323124"/>
                  <a:gd name="connsiteY0" fmla="*/ 0 h 2434"/>
                  <a:gd name="connsiteX1" fmla="*/ 0 w 1323124"/>
                  <a:gd name="connsiteY1" fmla="*/ 0 h 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23124" h="2434">
                    <a:moveTo>
                      <a:pt x="1323125" y="0"/>
                    </a:moveTo>
                    <a:lnTo>
                      <a:pt x="0" y="0"/>
                    </a:lnTo>
                  </a:path>
                </a:pathLst>
              </a:custGeom>
              <a:noFill/>
              <a:ln w="19420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pic>
          <p:nvPicPr>
            <p:cNvPr id="674" name="Graphic 673">
              <a:extLst>
                <a:ext uri="{FF2B5EF4-FFF2-40B4-BE49-F238E27FC236}">
                  <a16:creationId xmlns:a16="http://schemas.microsoft.com/office/drawing/2014/main" id="{0E0F29F8-174A-1A40-B213-5948D0F13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5186961">
              <a:off x="991209" y="6492576"/>
              <a:ext cx="114570" cy="339722"/>
            </a:xfrm>
            <a:prstGeom prst="rect">
              <a:avLst/>
            </a:prstGeom>
          </p:spPr>
        </p:pic>
        <p:sp>
          <p:nvSpPr>
            <p:cNvPr id="675" name="Freeform 674">
              <a:extLst>
                <a:ext uri="{FF2B5EF4-FFF2-40B4-BE49-F238E27FC236}">
                  <a16:creationId xmlns:a16="http://schemas.microsoft.com/office/drawing/2014/main" id="{89EC3A46-070B-A44F-AE16-8BAADB65CE9A}"/>
                </a:ext>
              </a:extLst>
            </p:cNvPr>
            <p:cNvSpPr/>
            <p:nvPr/>
          </p:nvSpPr>
          <p:spPr>
            <a:xfrm>
              <a:off x="1209868" y="5887426"/>
              <a:ext cx="2237926" cy="876669"/>
            </a:xfrm>
            <a:custGeom>
              <a:avLst/>
              <a:gdLst>
                <a:gd name="connsiteX0" fmla="*/ 0 w 2321922"/>
                <a:gd name="connsiteY0" fmla="*/ 793568 h 909573"/>
                <a:gd name="connsiteX1" fmla="*/ 103909 w 2321922"/>
                <a:gd name="connsiteY1" fmla="*/ 727759 h 909573"/>
                <a:gd name="connsiteX2" fmla="*/ 148936 w 2321922"/>
                <a:gd name="connsiteY2" fmla="*/ 606532 h 909573"/>
                <a:gd name="connsiteX3" fmla="*/ 277091 w 2321922"/>
                <a:gd name="connsiteY3" fmla="*/ 599605 h 909573"/>
                <a:gd name="connsiteX4" fmla="*/ 381000 w 2321922"/>
                <a:gd name="connsiteY4" fmla="*/ 807423 h 909573"/>
                <a:gd name="connsiteX5" fmla="*/ 571500 w 2321922"/>
                <a:gd name="connsiteY5" fmla="*/ 894014 h 909573"/>
                <a:gd name="connsiteX6" fmla="*/ 810491 w 2321922"/>
                <a:gd name="connsiteY6" fmla="*/ 897477 h 909573"/>
                <a:gd name="connsiteX7" fmla="*/ 928254 w 2321922"/>
                <a:gd name="connsiteY7" fmla="*/ 769323 h 909573"/>
                <a:gd name="connsiteX8" fmla="*/ 945572 w 2321922"/>
                <a:gd name="connsiteY8" fmla="*/ 440277 h 909573"/>
                <a:gd name="connsiteX9" fmla="*/ 1000991 w 2321922"/>
                <a:gd name="connsiteY9" fmla="*/ 242850 h 909573"/>
                <a:gd name="connsiteX10" fmla="*/ 1229591 w 2321922"/>
                <a:gd name="connsiteY10" fmla="*/ 225532 h 909573"/>
                <a:gd name="connsiteX11" fmla="*/ 1333500 w 2321922"/>
                <a:gd name="connsiteY11" fmla="*/ 111232 h 909573"/>
                <a:gd name="connsiteX12" fmla="*/ 1295400 w 2321922"/>
                <a:gd name="connsiteY12" fmla="*/ 7323 h 909573"/>
                <a:gd name="connsiteX13" fmla="*/ 1188027 w 2321922"/>
                <a:gd name="connsiteY13" fmla="*/ 28105 h 909573"/>
                <a:gd name="connsiteX14" fmla="*/ 1191491 w 2321922"/>
                <a:gd name="connsiteY14" fmla="*/ 183968 h 909573"/>
                <a:gd name="connsiteX15" fmla="*/ 1375063 w 2321922"/>
                <a:gd name="connsiteY15" fmla="*/ 287877 h 909573"/>
                <a:gd name="connsiteX16" fmla="*/ 1354282 w 2321922"/>
                <a:gd name="connsiteY16" fmla="*/ 485305 h 909573"/>
                <a:gd name="connsiteX17" fmla="*/ 1233054 w 2321922"/>
                <a:gd name="connsiteY17" fmla="*/ 537259 h 909573"/>
                <a:gd name="connsiteX18" fmla="*/ 1146463 w 2321922"/>
                <a:gd name="connsiteY18" fmla="*/ 634241 h 909573"/>
                <a:gd name="connsiteX19" fmla="*/ 1139536 w 2321922"/>
                <a:gd name="connsiteY19" fmla="*/ 786641 h 909573"/>
                <a:gd name="connsiteX20" fmla="*/ 1278082 w 2321922"/>
                <a:gd name="connsiteY20" fmla="*/ 876696 h 909573"/>
                <a:gd name="connsiteX21" fmla="*/ 1427018 w 2321922"/>
                <a:gd name="connsiteY21" fmla="*/ 876696 h 909573"/>
                <a:gd name="connsiteX22" fmla="*/ 1565563 w 2321922"/>
                <a:gd name="connsiteY22" fmla="*/ 824741 h 909573"/>
                <a:gd name="connsiteX23" fmla="*/ 1655618 w 2321922"/>
                <a:gd name="connsiteY23" fmla="*/ 700050 h 909573"/>
                <a:gd name="connsiteX24" fmla="*/ 1596736 w 2321922"/>
                <a:gd name="connsiteY24" fmla="*/ 564968 h 909573"/>
                <a:gd name="connsiteX25" fmla="*/ 1735282 w 2321922"/>
                <a:gd name="connsiteY25" fmla="*/ 506086 h 909573"/>
                <a:gd name="connsiteX26" fmla="*/ 1776845 w 2321922"/>
                <a:gd name="connsiteY26" fmla="*/ 731223 h 909573"/>
                <a:gd name="connsiteX27" fmla="*/ 1911927 w 2321922"/>
                <a:gd name="connsiteY27" fmla="*/ 682732 h 909573"/>
                <a:gd name="connsiteX28" fmla="*/ 2088572 w 2321922"/>
                <a:gd name="connsiteY28" fmla="*/ 679268 h 909573"/>
                <a:gd name="connsiteX29" fmla="*/ 2213263 w 2321922"/>
                <a:gd name="connsiteY29" fmla="*/ 651559 h 909573"/>
                <a:gd name="connsiteX30" fmla="*/ 2306782 w 2321922"/>
                <a:gd name="connsiteY30" fmla="*/ 454132 h 909573"/>
                <a:gd name="connsiteX31" fmla="*/ 2320636 w 2321922"/>
                <a:gd name="connsiteY31" fmla="*/ 145868 h 909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21922" h="909573">
                  <a:moveTo>
                    <a:pt x="0" y="793568"/>
                  </a:moveTo>
                  <a:cubicBezTo>
                    <a:pt x="39543" y="776250"/>
                    <a:pt x="79086" y="758932"/>
                    <a:pt x="103909" y="727759"/>
                  </a:cubicBezTo>
                  <a:cubicBezTo>
                    <a:pt x="128732" y="696586"/>
                    <a:pt x="120072" y="627891"/>
                    <a:pt x="148936" y="606532"/>
                  </a:cubicBezTo>
                  <a:cubicBezTo>
                    <a:pt x="177800" y="585173"/>
                    <a:pt x="238414" y="566123"/>
                    <a:pt x="277091" y="599605"/>
                  </a:cubicBezTo>
                  <a:cubicBezTo>
                    <a:pt x="315768" y="633087"/>
                    <a:pt x="331932" y="758355"/>
                    <a:pt x="381000" y="807423"/>
                  </a:cubicBezTo>
                  <a:cubicBezTo>
                    <a:pt x="430068" y="856491"/>
                    <a:pt x="499918" y="879005"/>
                    <a:pt x="571500" y="894014"/>
                  </a:cubicBezTo>
                  <a:cubicBezTo>
                    <a:pt x="643082" y="909023"/>
                    <a:pt x="751032" y="918259"/>
                    <a:pt x="810491" y="897477"/>
                  </a:cubicBezTo>
                  <a:cubicBezTo>
                    <a:pt x="869950" y="876695"/>
                    <a:pt x="905741" y="845523"/>
                    <a:pt x="928254" y="769323"/>
                  </a:cubicBezTo>
                  <a:cubicBezTo>
                    <a:pt x="950767" y="693123"/>
                    <a:pt x="933449" y="528022"/>
                    <a:pt x="945572" y="440277"/>
                  </a:cubicBezTo>
                  <a:cubicBezTo>
                    <a:pt x="957695" y="352532"/>
                    <a:pt x="953655" y="278641"/>
                    <a:pt x="1000991" y="242850"/>
                  </a:cubicBezTo>
                  <a:cubicBezTo>
                    <a:pt x="1048327" y="207059"/>
                    <a:pt x="1174173" y="247468"/>
                    <a:pt x="1229591" y="225532"/>
                  </a:cubicBezTo>
                  <a:cubicBezTo>
                    <a:pt x="1285009" y="203596"/>
                    <a:pt x="1322532" y="147600"/>
                    <a:pt x="1333500" y="111232"/>
                  </a:cubicBezTo>
                  <a:cubicBezTo>
                    <a:pt x="1344468" y="74864"/>
                    <a:pt x="1319645" y="21177"/>
                    <a:pt x="1295400" y="7323"/>
                  </a:cubicBezTo>
                  <a:cubicBezTo>
                    <a:pt x="1271155" y="-6531"/>
                    <a:pt x="1205345" y="-1336"/>
                    <a:pt x="1188027" y="28105"/>
                  </a:cubicBezTo>
                  <a:cubicBezTo>
                    <a:pt x="1170709" y="57546"/>
                    <a:pt x="1160318" y="140673"/>
                    <a:pt x="1191491" y="183968"/>
                  </a:cubicBezTo>
                  <a:cubicBezTo>
                    <a:pt x="1222664" y="227263"/>
                    <a:pt x="1347931" y="237654"/>
                    <a:pt x="1375063" y="287877"/>
                  </a:cubicBezTo>
                  <a:cubicBezTo>
                    <a:pt x="1402195" y="338100"/>
                    <a:pt x="1377950" y="443741"/>
                    <a:pt x="1354282" y="485305"/>
                  </a:cubicBezTo>
                  <a:cubicBezTo>
                    <a:pt x="1330614" y="526869"/>
                    <a:pt x="1267691" y="512436"/>
                    <a:pt x="1233054" y="537259"/>
                  </a:cubicBezTo>
                  <a:cubicBezTo>
                    <a:pt x="1198417" y="562082"/>
                    <a:pt x="1162049" y="592677"/>
                    <a:pt x="1146463" y="634241"/>
                  </a:cubicBezTo>
                  <a:cubicBezTo>
                    <a:pt x="1130877" y="675805"/>
                    <a:pt x="1117600" y="746232"/>
                    <a:pt x="1139536" y="786641"/>
                  </a:cubicBezTo>
                  <a:cubicBezTo>
                    <a:pt x="1161472" y="827050"/>
                    <a:pt x="1230168" y="861687"/>
                    <a:pt x="1278082" y="876696"/>
                  </a:cubicBezTo>
                  <a:cubicBezTo>
                    <a:pt x="1325996" y="891705"/>
                    <a:pt x="1379105" y="885355"/>
                    <a:pt x="1427018" y="876696"/>
                  </a:cubicBezTo>
                  <a:cubicBezTo>
                    <a:pt x="1474931" y="868037"/>
                    <a:pt x="1527463" y="854182"/>
                    <a:pt x="1565563" y="824741"/>
                  </a:cubicBezTo>
                  <a:cubicBezTo>
                    <a:pt x="1603663" y="795300"/>
                    <a:pt x="1650423" y="743345"/>
                    <a:pt x="1655618" y="700050"/>
                  </a:cubicBezTo>
                  <a:cubicBezTo>
                    <a:pt x="1660813" y="656755"/>
                    <a:pt x="1583459" y="597295"/>
                    <a:pt x="1596736" y="564968"/>
                  </a:cubicBezTo>
                  <a:cubicBezTo>
                    <a:pt x="1610013" y="532641"/>
                    <a:pt x="1705264" y="478377"/>
                    <a:pt x="1735282" y="506086"/>
                  </a:cubicBezTo>
                  <a:cubicBezTo>
                    <a:pt x="1765300" y="533795"/>
                    <a:pt x="1747404" y="701782"/>
                    <a:pt x="1776845" y="731223"/>
                  </a:cubicBezTo>
                  <a:cubicBezTo>
                    <a:pt x="1806286" y="760664"/>
                    <a:pt x="1859973" y="691391"/>
                    <a:pt x="1911927" y="682732"/>
                  </a:cubicBezTo>
                  <a:cubicBezTo>
                    <a:pt x="1963881" y="674073"/>
                    <a:pt x="2038349" y="684464"/>
                    <a:pt x="2088572" y="679268"/>
                  </a:cubicBezTo>
                  <a:cubicBezTo>
                    <a:pt x="2138795" y="674072"/>
                    <a:pt x="2176895" y="689082"/>
                    <a:pt x="2213263" y="651559"/>
                  </a:cubicBezTo>
                  <a:cubicBezTo>
                    <a:pt x="2249631" y="614036"/>
                    <a:pt x="2288887" y="538414"/>
                    <a:pt x="2306782" y="454132"/>
                  </a:cubicBezTo>
                  <a:cubicBezTo>
                    <a:pt x="2324677" y="369850"/>
                    <a:pt x="2322656" y="257859"/>
                    <a:pt x="2320636" y="145868"/>
                  </a:cubicBezTo>
                </a:path>
              </a:pathLst>
            </a:custGeom>
            <a:noFill/>
            <a:ln w="19050">
              <a:solidFill>
                <a:srgbClr val="363535"/>
              </a:solidFill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28" name="TextBox 627">
              <a:extLst>
                <a:ext uri="{FF2B5EF4-FFF2-40B4-BE49-F238E27FC236}">
                  <a16:creationId xmlns:a16="http://schemas.microsoft.com/office/drawing/2014/main" id="{A75F69D2-FAF1-B94D-9CB3-3F8D5C0225CA}"/>
                </a:ext>
              </a:extLst>
            </p:cNvPr>
            <p:cNvSpPr txBox="1"/>
            <p:nvPr/>
          </p:nvSpPr>
          <p:spPr>
            <a:xfrm>
              <a:off x="2358177" y="5278729"/>
              <a:ext cx="12570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rgbClr val="A9A9A9"/>
                  </a:solidFill>
                  <a:latin typeface="Helvetica" pitchFamily="2" charset="0"/>
                </a:rPr>
                <a:t>2D two room maze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6891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" name="Group 359">
            <a:extLst>
              <a:ext uri="{FF2B5EF4-FFF2-40B4-BE49-F238E27FC236}">
                <a16:creationId xmlns:a16="http://schemas.microsoft.com/office/drawing/2014/main" id="{784B40E8-BE6E-2B43-ACC0-09EB4745D8E2}"/>
              </a:ext>
            </a:extLst>
          </p:cNvPr>
          <p:cNvGrpSpPr/>
          <p:nvPr/>
        </p:nvGrpSpPr>
        <p:grpSpPr>
          <a:xfrm>
            <a:off x="936733" y="940291"/>
            <a:ext cx="5874748" cy="4854957"/>
            <a:chOff x="936733" y="940291"/>
            <a:chExt cx="5874748" cy="4854957"/>
          </a:xfrm>
        </p:grpSpPr>
        <p:grpSp>
          <p:nvGrpSpPr>
            <p:cNvPr id="330" name="Graphic 293">
              <a:extLst>
                <a:ext uri="{FF2B5EF4-FFF2-40B4-BE49-F238E27FC236}">
                  <a16:creationId xmlns:a16="http://schemas.microsoft.com/office/drawing/2014/main" id="{81BC5EF0-4F03-CE4F-9F1B-9C2037C31E7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04509" y="3070657"/>
              <a:ext cx="2525921" cy="1264121"/>
              <a:chOff x="1320556" y="4209567"/>
              <a:chExt cx="5712803" cy="2859027"/>
            </a:xfrm>
          </p:grpSpPr>
          <p:pic>
            <p:nvPicPr>
              <p:cNvPr id="331" name="Picture 330">
                <a:extLst>
                  <a:ext uri="{FF2B5EF4-FFF2-40B4-BE49-F238E27FC236}">
                    <a16:creationId xmlns:a16="http://schemas.microsoft.com/office/drawing/2014/main" id="{DEE617E5-CABD-6342-956E-DE3490ACF3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V="1">
                <a:off x="1320556" y="4209567"/>
                <a:ext cx="5707554" cy="2853777"/>
              </a:xfrm>
              <a:custGeom>
                <a:avLst/>
                <a:gdLst>
                  <a:gd name="connsiteX0" fmla="*/ 0 w 5707554"/>
                  <a:gd name="connsiteY0" fmla="*/ 173 h 2853777"/>
                  <a:gd name="connsiteX1" fmla="*/ 5707555 w 5707554"/>
                  <a:gd name="connsiteY1" fmla="*/ 173 h 2853777"/>
                  <a:gd name="connsiteX2" fmla="*/ 5707555 w 5707554"/>
                  <a:gd name="connsiteY2" fmla="*/ 2853951 h 2853777"/>
                  <a:gd name="connsiteX3" fmla="*/ 0 w 5707554"/>
                  <a:gd name="connsiteY3" fmla="*/ 2853951 h 2853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07554" h="2853777">
                    <a:moveTo>
                      <a:pt x="0" y="173"/>
                    </a:moveTo>
                    <a:lnTo>
                      <a:pt x="5707555" y="173"/>
                    </a:lnTo>
                    <a:lnTo>
                      <a:pt x="5707555" y="2853951"/>
                    </a:lnTo>
                    <a:lnTo>
                      <a:pt x="0" y="2853951"/>
                    </a:lnTo>
                    <a:close/>
                  </a:path>
                </a:pathLst>
              </a:custGeom>
            </p:spPr>
          </p:pic>
          <p:sp>
            <p:nvSpPr>
              <p:cNvPr id="332" name="Freeform 331">
                <a:extLst>
                  <a:ext uri="{FF2B5EF4-FFF2-40B4-BE49-F238E27FC236}">
                    <a16:creationId xmlns:a16="http://schemas.microsoft.com/office/drawing/2014/main" id="{A37465A0-4439-7645-A5F9-ABAD20AE7BBC}"/>
                  </a:ext>
                </a:extLst>
              </p:cNvPr>
              <p:cNvSpPr/>
              <p:nvPr/>
            </p:nvSpPr>
            <p:spPr>
              <a:xfrm>
                <a:off x="4230547" y="6507867"/>
                <a:ext cx="104996" cy="104996"/>
              </a:xfrm>
              <a:custGeom>
                <a:avLst/>
                <a:gdLst>
                  <a:gd name="connsiteX0" fmla="*/ 754 w 104995"/>
                  <a:gd name="connsiteY0" fmla="*/ 105530 h 104995"/>
                  <a:gd name="connsiteX1" fmla="*/ 105750 w 104995"/>
                  <a:gd name="connsiteY1" fmla="*/ 534 h 104995"/>
                  <a:gd name="connsiteX2" fmla="*/ 754 w 104995"/>
                  <a:gd name="connsiteY2" fmla="*/ 534 h 104995"/>
                  <a:gd name="connsiteX3" fmla="*/ 105750 w 104995"/>
                  <a:gd name="connsiteY3" fmla="*/ 105530 h 104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995" h="104995">
                    <a:moveTo>
                      <a:pt x="754" y="105530"/>
                    </a:moveTo>
                    <a:lnTo>
                      <a:pt x="105750" y="534"/>
                    </a:lnTo>
                    <a:moveTo>
                      <a:pt x="754" y="534"/>
                    </a:moveTo>
                    <a:lnTo>
                      <a:pt x="105750" y="105530"/>
                    </a:lnTo>
                  </a:path>
                </a:pathLst>
              </a:custGeom>
              <a:solidFill>
                <a:srgbClr val="A9A9A9"/>
              </a:solidFill>
              <a:ln w="19050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33" name="Freeform 332">
                <a:extLst>
                  <a:ext uri="{FF2B5EF4-FFF2-40B4-BE49-F238E27FC236}">
                    <a16:creationId xmlns:a16="http://schemas.microsoft.com/office/drawing/2014/main" id="{515C535B-12D2-0344-BF36-C33D26BE5B66}"/>
                  </a:ext>
                </a:extLst>
              </p:cNvPr>
              <p:cNvSpPr/>
              <p:nvPr/>
            </p:nvSpPr>
            <p:spPr>
              <a:xfrm>
                <a:off x="1320556" y="4209567"/>
                <a:ext cx="5249" cy="2853777"/>
              </a:xfrm>
              <a:custGeom>
                <a:avLst/>
                <a:gdLst>
                  <a:gd name="connsiteX0" fmla="*/ 0 w 5249"/>
                  <a:gd name="connsiteY0" fmla="*/ 2853778 h 2853777"/>
                  <a:gd name="connsiteX1" fmla="*/ 0 w 5249"/>
                  <a:gd name="connsiteY1" fmla="*/ 0 h 2853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49" h="2853777">
                    <a:moveTo>
                      <a:pt x="0" y="2853778"/>
                    </a:moveTo>
                    <a:lnTo>
                      <a:pt x="0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34" name="Freeform 333">
                <a:extLst>
                  <a:ext uri="{FF2B5EF4-FFF2-40B4-BE49-F238E27FC236}">
                    <a16:creationId xmlns:a16="http://schemas.microsoft.com/office/drawing/2014/main" id="{89CC294E-F7FA-1441-8FA2-334829B3A1FB}"/>
                  </a:ext>
                </a:extLst>
              </p:cNvPr>
              <p:cNvSpPr/>
              <p:nvPr/>
            </p:nvSpPr>
            <p:spPr>
              <a:xfrm>
                <a:off x="1320556" y="4209567"/>
                <a:ext cx="2853777" cy="5249"/>
              </a:xfrm>
              <a:custGeom>
                <a:avLst/>
                <a:gdLst>
                  <a:gd name="connsiteX0" fmla="*/ 0 w 2853777"/>
                  <a:gd name="connsiteY0" fmla="*/ 0 h 5249"/>
                  <a:gd name="connsiteX1" fmla="*/ 2853777 w 2853777"/>
                  <a:gd name="connsiteY1" fmla="*/ 0 h 5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3777" h="5249">
                    <a:moveTo>
                      <a:pt x="0" y="0"/>
                    </a:moveTo>
                    <a:lnTo>
                      <a:pt x="2853777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35" name="Freeform 334">
                <a:extLst>
                  <a:ext uri="{FF2B5EF4-FFF2-40B4-BE49-F238E27FC236}">
                    <a16:creationId xmlns:a16="http://schemas.microsoft.com/office/drawing/2014/main" id="{BB991EC9-1198-0F44-9C13-9333F5CBA79F}"/>
                  </a:ext>
                </a:extLst>
              </p:cNvPr>
              <p:cNvSpPr/>
              <p:nvPr/>
            </p:nvSpPr>
            <p:spPr>
              <a:xfrm>
                <a:off x="4174333" y="4209567"/>
                <a:ext cx="5249" cy="1141511"/>
              </a:xfrm>
              <a:custGeom>
                <a:avLst/>
                <a:gdLst>
                  <a:gd name="connsiteX0" fmla="*/ 0 w 5249"/>
                  <a:gd name="connsiteY0" fmla="*/ 0 h 1141511"/>
                  <a:gd name="connsiteX1" fmla="*/ 0 w 5249"/>
                  <a:gd name="connsiteY1" fmla="*/ 1141511 h 1141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49" h="1141511">
                    <a:moveTo>
                      <a:pt x="0" y="0"/>
                    </a:moveTo>
                    <a:lnTo>
                      <a:pt x="0" y="1141511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36" name="Freeform 335">
                <a:extLst>
                  <a:ext uri="{FF2B5EF4-FFF2-40B4-BE49-F238E27FC236}">
                    <a16:creationId xmlns:a16="http://schemas.microsoft.com/office/drawing/2014/main" id="{F1BA5229-A075-5A4F-B2B4-8ED75B3D1E2C}"/>
                  </a:ext>
                </a:extLst>
              </p:cNvPr>
              <p:cNvSpPr/>
              <p:nvPr/>
            </p:nvSpPr>
            <p:spPr>
              <a:xfrm>
                <a:off x="4174333" y="5921834"/>
                <a:ext cx="5249" cy="1141511"/>
              </a:xfrm>
              <a:custGeom>
                <a:avLst/>
                <a:gdLst>
                  <a:gd name="connsiteX0" fmla="*/ 0 w 5249"/>
                  <a:gd name="connsiteY0" fmla="*/ 0 h 1141511"/>
                  <a:gd name="connsiteX1" fmla="*/ 0 w 5249"/>
                  <a:gd name="connsiteY1" fmla="*/ 1141511 h 1141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49" h="1141511">
                    <a:moveTo>
                      <a:pt x="0" y="0"/>
                    </a:moveTo>
                    <a:lnTo>
                      <a:pt x="0" y="1141511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37" name="Freeform 336">
                <a:extLst>
                  <a:ext uri="{FF2B5EF4-FFF2-40B4-BE49-F238E27FC236}">
                    <a16:creationId xmlns:a16="http://schemas.microsoft.com/office/drawing/2014/main" id="{C9FDAAC6-CE88-904F-8EA2-DD5A2C5A3F09}"/>
                  </a:ext>
                </a:extLst>
              </p:cNvPr>
              <p:cNvSpPr/>
              <p:nvPr/>
            </p:nvSpPr>
            <p:spPr>
              <a:xfrm>
                <a:off x="1320556" y="7063345"/>
                <a:ext cx="2853777" cy="5249"/>
              </a:xfrm>
              <a:custGeom>
                <a:avLst/>
                <a:gdLst>
                  <a:gd name="connsiteX0" fmla="*/ 2853777 w 2853777"/>
                  <a:gd name="connsiteY0" fmla="*/ 0 h 5249"/>
                  <a:gd name="connsiteX1" fmla="*/ 0 w 2853777"/>
                  <a:gd name="connsiteY1" fmla="*/ 0 h 5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3777" h="5249">
                    <a:moveTo>
                      <a:pt x="2853777" y="0"/>
                    </a:moveTo>
                    <a:lnTo>
                      <a:pt x="0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38" name="Freeform 337">
                <a:extLst>
                  <a:ext uri="{FF2B5EF4-FFF2-40B4-BE49-F238E27FC236}">
                    <a16:creationId xmlns:a16="http://schemas.microsoft.com/office/drawing/2014/main" id="{181B3EB7-B633-A845-89B1-6649A42EA6AD}"/>
                  </a:ext>
                </a:extLst>
              </p:cNvPr>
              <p:cNvSpPr/>
              <p:nvPr/>
            </p:nvSpPr>
            <p:spPr>
              <a:xfrm>
                <a:off x="4174333" y="5921834"/>
                <a:ext cx="5249" cy="1141511"/>
              </a:xfrm>
              <a:custGeom>
                <a:avLst/>
                <a:gdLst>
                  <a:gd name="connsiteX0" fmla="*/ 0 w 5249"/>
                  <a:gd name="connsiteY0" fmla="*/ 1141511 h 1141511"/>
                  <a:gd name="connsiteX1" fmla="*/ 0 w 5249"/>
                  <a:gd name="connsiteY1" fmla="*/ 0 h 1141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49" h="1141511">
                    <a:moveTo>
                      <a:pt x="0" y="1141511"/>
                    </a:moveTo>
                    <a:lnTo>
                      <a:pt x="0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39" name="Freeform 338">
                <a:extLst>
                  <a:ext uri="{FF2B5EF4-FFF2-40B4-BE49-F238E27FC236}">
                    <a16:creationId xmlns:a16="http://schemas.microsoft.com/office/drawing/2014/main" id="{0755B031-241B-4249-B24F-CB8B0CBCAF69}"/>
                  </a:ext>
                </a:extLst>
              </p:cNvPr>
              <p:cNvSpPr/>
              <p:nvPr/>
            </p:nvSpPr>
            <p:spPr>
              <a:xfrm>
                <a:off x="4174333" y="4209567"/>
                <a:ext cx="5249" cy="1141511"/>
              </a:xfrm>
              <a:custGeom>
                <a:avLst/>
                <a:gdLst>
                  <a:gd name="connsiteX0" fmla="*/ 0 w 5249"/>
                  <a:gd name="connsiteY0" fmla="*/ 1141511 h 1141511"/>
                  <a:gd name="connsiteX1" fmla="*/ 0 w 5249"/>
                  <a:gd name="connsiteY1" fmla="*/ 0 h 1141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49" h="1141511">
                    <a:moveTo>
                      <a:pt x="0" y="1141511"/>
                    </a:moveTo>
                    <a:lnTo>
                      <a:pt x="0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40" name="Freeform 339">
                <a:extLst>
                  <a:ext uri="{FF2B5EF4-FFF2-40B4-BE49-F238E27FC236}">
                    <a16:creationId xmlns:a16="http://schemas.microsoft.com/office/drawing/2014/main" id="{EB7CDFB0-1DE5-654A-966E-E35C8053D54D}"/>
                  </a:ext>
                </a:extLst>
              </p:cNvPr>
              <p:cNvSpPr/>
              <p:nvPr/>
            </p:nvSpPr>
            <p:spPr>
              <a:xfrm>
                <a:off x="4174333" y="4209567"/>
                <a:ext cx="2853777" cy="5249"/>
              </a:xfrm>
              <a:custGeom>
                <a:avLst/>
                <a:gdLst>
                  <a:gd name="connsiteX0" fmla="*/ 0 w 2853777"/>
                  <a:gd name="connsiteY0" fmla="*/ 0 h 5249"/>
                  <a:gd name="connsiteX1" fmla="*/ 2853777 w 2853777"/>
                  <a:gd name="connsiteY1" fmla="*/ 0 h 5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3777" h="5249">
                    <a:moveTo>
                      <a:pt x="0" y="0"/>
                    </a:moveTo>
                    <a:lnTo>
                      <a:pt x="2853777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41" name="Freeform 340">
                <a:extLst>
                  <a:ext uri="{FF2B5EF4-FFF2-40B4-BE49-F238E27FC236}">
                    <a16:creationId xmlns:a16="http://schemas.microsoft.com/office/drawing/2014/main" id="{669EB46A-140C-FE43-9A20-2D7B9294705C}"/>
                  </a:ext>
                </a:extLst>
              </p:cNvPr>
              <p:cNvSpPr/>
              <p:nvPr/>
            </p:nvSpPr>
            <p:spPr>
              <a:xfrm>
                <a:off x="7028110" y="4209567"/>
                <a:ext cx="5249" cy="2853777"/>
              </a:xfrm>
              <a:custGeom>
                <a:avLst/>
                <a:gdLst>
                  <a:gd name="connsiteX0" fmla="*/ 0 w 5249"/>
                  <a:gd name="connsiteY0" fmla="*/ 0 h 2853777"/>
                  <a:gd name="connsiteX1" fmla="*/ 0 w 5249"/>
                  <a:gd name="connsiteY1" fmla="*/ 2853778 h 2853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49" h="2853777">
                    <a:moveTo>
                      <a:pt x="0" y="0"/>
                    </a:moveTo>
                    <a:lnTo>
                      <a:pt x="0" y="2853778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42" name="Freeform 341">
                <a:extLst>
                  <a:ext uri="{FF2B5EF4-FFF2-40B4-BE49-F238E27FC236}">
                    <a16:creationId xmlns:a16="http://schemas.microsoft.com/office/drawing/2014/main" id="{F3212B04-F619-404C-BE9F-5B22D03DBB24}"/>
                  </a:ext>
                </a:extLst>
              </p:cNvPr>
              <p:cNvSpPr/>
              <p:nvPr/>
            </p:nvSpPr>
            <p:spPr>
              <a:xfrm>
                <a:off x="4174333" y="7063345"/>
                <a:ext cx="2853777" cy="5249"/>
              </a:xfrm>
              <a:custGeom>
                <a:avLst/>
                <a:gdLst>
                  <a:gd name="connsiteX0" fmla="*/ 2853777 w 2853777"/>
                  <a:gd name="connsiteY0" fmla="*/ 0 h 5249"/>
                  <a:gd name="connsiteX1" fmla="*/ 0 w 2853777"/>
                  <a:gd name="connsiteY1" fmla="*/ 0 h 5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3777" h="5249">
                    <a:moveTo>
                      <a:pt x="2853777" y="0"/>
                    </a:moveTo>
                    <a:lnTo>
                      <a:pt x="0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315" name="Graphic 295">
              <a:extLst>
                <a:ext uri="{FF2B5EF4-FFF2-40B4-BE49-F238E27FC236}">
                  <a16:creationId xmlns:a16="http://schemas.microsoft.com/office/drawing/2014/main" id="{B7285FCF-4F4A-8F4E-B589-E3EF3681588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04509" y="4507530"/>
              <a:ext cx="2525921" cy="1264121"/>
              <a:chOff x="1470556" y="4359567"/>
              <a:chExt cx="5712803" cy="2859027"/>
            </a:xfrm>
          </p:grpSpPr>
          <p:pic>
            <p:nvPicPr>
              <p:cNvPr id="316" name="Picture 315">
                <a:extLst>
                  <a:ext uri="{FF2B5EF4-FFF2-40B4-BE49-F238E27FC236}">
                    <a16:creationId xmlns:a16="http://schemas.microsoft.com/office/drawing/2014/main" id="{666BE614-B648-F44D-A246-142D821C4A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V="1">
                <a:off x="1470556" y="4359567"/>
                <a:ext cx="5707554" cy="2853777"/>
              </a:xfrm>
              <a:custGeom>
                <a:avLst/>
                <a:gdLst>
                  <a:gd name="connsiteX0" fmla="*/ 0 w 5707554"/>
                  <a:gd name="connsiteY0" fmla="*/ 173 h 2853777"/>
                  <a:gd name="connsiteX1" fmla="*/ 5707555 w 5707554"/>
                  <a:gd name="connsiteY1" fmla="*/ 173 h 2853777"/>
                  <a:gd name="connsiteX2" fmla="*/ 5707555 w 5707554"/>
                  <a:gd name="connsiteY2" fmla="*/ 2853951 h 2853777"/>
                  <a:gd name="connsiteX3" fmla="*/ 0 w 5707554"/>
                  <a:gd name="connsiteY3" fmla="*/ 2853951 h 2853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07554" h="2853777">
                    <a:moveTo>
                      <a:pt x="0" y="173"/>
                    </a:moveTo>
                    <a:lnTo>
                      <a:pt x="5707555" y="173"/>
                    </a:lnTo>
                    <a:lnTo>
                      <a:pt x="5707555" y="2853951"/>
                    </a:lnTo>
                    <a:lnTo>
                      <a:pt x="0" y="2853951"/>
                    </a:lnTo>
                    <a:close/>
                  </a:path>
                </a:pathLst>
              </a:custGeom>
            </p:spPr>
          </p:pic>
          <p:sp>
            <p:nvSpPr>
              <p:cNvPr id="317" name="Freeform 316">
                <a:extLst>
                  <a:ext uri="{FF2B5EF4-FFF2-40B4-BE49-F238E27FC236}">
                    <a16:creationId xmlns:a16="http://schemas.microsoft.com/office/drawing/2014/main" id="{6BDA0522-36DA-0640-A80C-84DEDF8D1C01}"/>
                  </a:ext>
                </a:extLst>
              </p:cNvPr>
              <p:cNvSpPr/>
              <p:nvPr/>
            </p:nvSpPr>
            <p:spPr>
              <a:xfrm>
                <a:off x="4380547" y="6657867"/>
                <a:ext cx="104996" cy="104996"/>
              </a:xfrm>
              <a:custGeom>
                <a:avLst/>
                <a:gdLst>
                  <a:gd name="connsiteX0" fmla="*/ 754 w 104995"/>
                  <a:gd name="connsiteY0" fmla="*/ 105530 h 104995"/>
                  <a:gd name="connsiteX1" fmla="*/ 105750 w 104995"/>
                  <a:gd name="connsiteY1" fmla="*/ 534 h 104995"/>
                  <a:gd name="connsiteX2" fmla="*/ 754 w 104995"/>
                  <a:gd name="connsiteY2" fmla="*/ 534 h 104995"/>
                  <a:gd name="connsiteX3" fmla="*/ 105750 w 104995"/>
                  <a:gd name="connsiteY3" fmla="*/ 105530 h 104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995" h="104995">
                    <a:moveTo>
                      <a:pt x="754" y="105530"/>
                    </a:moveTo>
                    <a:lnTo>
                      <a:pt x="105750" y="534"/>
                    </a:lnTo>
                    <a:moveTo>
                      <a:pt x="754" y="534"/>
                    </a:moveTo>
                    <a:lnTo>
                      <a:pt x="105750" y="105530"/>
                    </a:lnTo>
                  </a:path>
                </a:pathLst>
              </a:custGeom>
              <a:solidFill>
                <a:srgbClr val="A9A9A9"/>
              </a:solidFill>
              <a:ln w="19050" cap="flat">
                <a:solidFill>
                  <a:srgbClr val="75757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18" name="Freeform 317">
                <a:extLst>
                  <a:ext uri="{FF2B5EF4-FFF2-40B4-BE49-F238E27FC236}">
                    <a16:creationId xmlns:a16="http://schemas.microsoft.com/office/drawing/2014/main" id="{001C4291-BAC0-BC4E-B0F3-E399056DEC36}"/>
                  </a:ext>
                </a:extLst>
              </p:cNvPr>
              <p:cNvSpPr/>
              <p:nvPr/>
            </p:nvSpPr>
            <p:spPr>
              <a:xfrm>
                <a:off x="1470556" y="4359567"/>
                <a:ext cx="5249" cy="2853777"/>
              </a:xfrm>
              <a:custGeom>
                <a:avLst/>
                <a:gdLst>
                  <a:gd name="connsiteX0" fmla="*/ 0 w 5249"/>
                  <a:gd name="connsiteY0" fmla="*/ 2853778 h 2853777"/>
                  <a:gd name="connsiteX1" fmla="*/ 0 w 5249"/>
                  <a:gd name="connsiteY1" fmla="*/ 0 h 2853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49" h="2853777">
                    <a:moveTo>
                      <a:pt x="0" y="2853778"/>
                    </a:moveTo>
                    <a:lnTo>
                      <a:pt x="0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19" name="Freeform 318">
                <a:extLst>
                  <a:ext uri="{FF2B5EF4-FFF2-40B4-BE49-F238E27FC236}">
                    <a16:creationId xmlns:a16="http://schemas.microsoft.com/office/drawing/2014/main" id="{88B114E8-484C-CE45-BC28-2733FA0CC83D}"/>
                  </a:ext>
                </a:extLst>
              </p:cNvPr>
              <p:cNvSpPr/>
              <p:nvPr/>
            </p:nvSpPr>
            <p:spPr>
              <a:xfrm>
                <a:off x="1470556" y="4359567"/>
                <a:ext cx="2853777" cy="5249"/>
              </a:xfrm>
              <a:custGeom>
                <a:avLst/>
                <a:gdLst>
                  <a:gd name="connsiteX0" fmla="*/ 0 w 2853777"/>
                  <a:gd name="connsiteY0" fmla="*/ 0 h 5249"/>
                  <a:gd name="connsiteX1" fmla="*/ 2853777 w 2853777"/>
                  <a:gd name="connsiteY1" fmla="*/ 0 h 5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3777" h="5249">
                    <a:moveTo>
                      <a:pt x="0" y="0"/>
                    </a:moveTo>
                    <a:lnTo>
                      <a:pt x="2853777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20" name="Freeform 319">
                <a:extLst>
                  <a:ext uri="{FF2B5EF4-FFF2-40B4-BE49-F238E27FC236}">
                    <a16:creationId xmlns:a16="http://schemas.microsoft.com/office/drawing/2014/main" id="{23634941-DDC7-084F-A962-1CB86DE78F85}"/>
                  </a:ext>
                </a:extLst>
              </p:cNvPr>
              <p:cNvSpPr/>
              <p:nvPr/>
            </p:nvSpPr>
            <p:spPr>
              <a:xfrm>
                <a:off x="4324333" y="4359567"/>
                <a:ext cx="5249" cy="1141511"/>
              </a:xfrm>
              <a:custGeom>
                <a:avLst/>
                <a:gdLst>
                  <a:gd name="connsiteX0" fmla="*/ 0 w 5249"/>
                  <a:gd name="connsiteY0" fmla="*/ 0 h 1141511"/>
                  <a:gd name="connsiteX1" fmla="*/ 0 w 5249"/>
                  <a:gd name="connsiteY1" fmla="*/ 1141511 h 1141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49" h="1141511">
                    <a:moveTo>
                      <a:pt x="0" y="0"/>
                    </a:moveTo>
                    <a:lnTo>
                      <a:pt x="0" y="1141511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21" name="Freeform 320">
                <a:extLst>
                  <a:ext uri="{FF2B5EF4-FFF2-40B4-BE49-F238E27FC236}">
                    <a16:creationId xmlns:a16="http://schemas.microsoft.com/office/drawing/2014/main" id="{8AC5EB39-6E14-C34A-9399-663E7FB92F6B}"/>
                  </a:ext>
                </a:extLst>
              </p:cNvPr>
              <p:cNvSpPr/>
              <p:nvPr/>
            </p:nvSpPr>
            <p:spPr>
              <a:xfrm>
                <a:off x="4324333" y="6071834"/>
                <a:ext cx="5249" cy="1141511"/>
              </a:xfrm>
              <a:custGeom>
                <a:avLst/>
                <a:gdLst>
                  <a:gd name="connsiteX0" fmla="*/ 0 w 5249"/>
                  <a:gd name="connsiteY0" fmla="*/ 0 h 1141511"/>
                  <a:gd name="connsiteX1" fmla="*/ 0 w 5249"/>
                  <a:gd name="connsiteY1" fmla="*/ 1141511 h 1141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49" h="1141511">
                    <a:moveTo>
                      <a:pt x="0" y="0"/>
                    </a:moveTo>
                    <a:lnTo>
                      <a:pt x="0" y="1141511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22" name="Freeform 321">
                <a:extLst>
                  <a:ext uri="{FF2B5EF4-FFF2-40B4-BE49-F238E27FC236}">
                    <a16:creationId xmlns:a16="http://schemas.microsoft.com/office/drawing/2014/main" id="{ABA1CE4D-8419-1B47-8966-07630D925077}"/>
                  </a:ext>
                </a:extLst>
              </p:cNvPr>
              <p:cNvSpPr/>
              <p:nvPr/>
            </p:nvSpPr>
            <p:spPr>
              <a:xfrm>
                <a:off x="1470556" y="7213345"/>
                <a:ext cx="2853777" cy="5249"/>
              </a:xfrm>
              <a:custGeom>
                <a:avLst/>
                <a:gdLst>
                  <a:gd name="connsiteX0" fmla="*/ 2853777 w 2853777"/>
                  <a:gd name="connsiteY0" fmla="*/ 0 h 5249"/>
                  <a:gd name="connsiteX1" fmla="*/ 0 w 2853777"/>
                  <a:gd name="connsiteY1" fmla="*/ 0 h 5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3777" h="5249">
                    <a:moveTo>
                      <a:pt x="2853777" y="0"/>
                    </a:moveTo>
                    <a:lnTo>
                      <a:pt x="0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23" name="Freeform 322">
                <a:extLst>
                  <a:ext uri="{FF2B5EF4-FFF2-40B4-BE49-F238E27FC236}">
                    <a16:creationId xmlns:a16="http://schemas.microsoft.com/office/drawing/2014/main" id="{3B24BF8D-61B4-8744-B095-76CFF4B789F8}"/>
                  </a:ext>
                </a:extLst>
              </p:cNvPr>
              <p:cNvSpPr/>
              <p:nvPr/>
            </p:nvSpPr>
            <p:spPr>
              <a:xfrm>
                <a:off x="4324333" y="6071834"/>
                <a:ext cx="5249" cy="1141511"/>
              </a:xfrm>
              <a:custGeom>
                <a:avLst/>
                <a:gdLst>
                  <a:gd name="connsiteX0" fmla="*/ 0 w 5249"/>
                  <a:gd name="connsiteY0" fmla="*/ 1141511 h 1141511"/>
                  <a:gd name="connsiteX1" fmla="*/ 0 w 5249"/>
                  <a:gd name="connsiteY1" fmla="*/ 0 h 1141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49" h="1141511">
                    <a:moveTo>
                      <a:pt x="0" y="1141511"/>
                    </a:moveTo>
                    <a:lnTo>
                      <a:pt x="0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24" name="Freeform 323">
                <a:extLst>
                  <a:ext uri="{FF2B5EF4-FFF2-40B4-BE49-F238E27FC236}">
                    <a16:creationId xmlns:a16="http://schemas.microsoft.com/office/drawing/2014/main" id="{A3276CEB-B65A-CB48-A3DB-0EFDEC02FD3A}"/>
                  </a:ext>
                </a:extLst>
              </p:cNvPr>
              <p:cNvSpPr/>
              <p:nvPr/>
            </p:nvSpPr>
            <p:spPr>
              <a:xfrm>
                <a:off x="4324333" y="4359567"/>
                <a:ext cx="5249" cy="1141511"/>
              </a:xfrm>
              <a:custGeom>
                <a:avLst/>
                <a:gdLst>
                  <a:gd name="connsiteX0" fmla="*/ 0 w 5249"/>
                  <a:gd name="connsiteY0" fmla="*/ 1141511 h 1141511"/>
                  <a:gd name="connsiteX1" fmla="*/ 0 w 5249"/>
                  <a:gd name="connsiteY1" fmla="*/ 0 h 1141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49" h="1141511">
                    <a:moveTo>
                      <a:pt x="0" y="1141511"/>
                    </a:moveTo>
                    <a:lnTo>
                      <a:pt x="0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25" name="Freeform 324">
                <a:extLst>
                  <a:ext uri="{FF2B5EF4-FFF2-40B4-BE49-F238E27FC236}">
                    <a16:creationId xmlns:a16="http://schemas.microsoft.com/office/drawing/2014/main" id="{E0ABCDB9-A2FF-FB49-A417-733192F65EB7}"/>
                  </a:ext>
                </a:extLst>
              </p:cNvPr>
              <p:cNvSpPr/>
              <p:nvPr/>
            </p:nvSpPr>
            <p:spPr>
              <a:xfrm>
                <a:off x="4324333" y="4359567"/>
                <a:ext cx="2853777" cy="5249"/>
              </a:xfrm>
              <a:custGeom>
                <a:avLst/>
                <a:gdLst>
                  <a:gd name="connsiteX0" fmla="*/ 0 w 2853777"/>
                  <a:gd name="connsiteY0" fmla="*/ 0 h 5249"/>
                  <a:gd name="connsiteX1" fmla="*/ 2853777 w 2853777"/>
                  <a:gd name="connsiteY1" fmla="*/ 0 h 5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3777" h="5249">
                    <a:moveTo>
                      <a:pt x="0" y="0"/>
                    </a:moveTo>
                    <a:lnTo>
                      <a:pt x="2853777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26" name="Freeform 325">
                <a:extLst>
                  <a:ext uri="{FF2B5EF4-FFF2-40B4-BE49-F238E27FC236}">
                    <a16:creationId xmlns:a16="http://schemas.microsoft.com/office/drawing/2014/main" id="{C984794B-30ED-3E4E-8401-7867F8F00E0B}"/>
                  </a:ext>
                </a:extLst>
              </p:cNvPr>
              <p:cNvSpPr/>
              <p:nvPr/>
            </p:nvSpPr>
            <p:spPr>
              <a:xfrm>
                <a:off x="7178110" y="4359567"/>
                <a:ext cx="5249" cy="2853777"/>
              </a:xfrm>
              <a:custGeom>
                <a:avLst/>
                <a:gdLst>
                  <a:gd name="connsiteX0" fmla="*/ 0 w 5249"/>
                  <a:gd name="connsiteY0" fmla="*/ 0 h 2853777"/>
                  <a:gd name="connsiteX1" fmla="*/ 0 w 5249"/>
                  <a:gd name="connsiteY1" fmla="*/ 2853778 h 2853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49" h="2853777">
                    <a:moveTo>
                      <a:pt x="0" y="0"/>
                    </a:moveTo>
                    <a:lnTo>
                      <a:pt x="0" y="2853778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27" name="Freeform 326">
                <a:extLst>
                  <a:ext uri="{FF2B5EF4-FFF2-40B4-BE49-F238E27FC236}">
                    <a16:creationId xmlns:a16="http://schemas.microsoft.com/office/drawing/2014/main" id="{C8E5E6C7-A19A-AE44-8772-E6254C78EA37}"/>
                  </a:ext>
                </a:extLst>
              </p:cNvPr>
              <p:cNvSpPr/>
              <p:nvPr/>
            </p:nvSpPr>
            <p:spPr>
              <a:xfrm>
                <a:off x="4324333" y="7213345"/>
                <a:ext cx="2853777" cy="5249"/>
              </a:xfrm>
              <a:custGeom>
                <a:avLst/>
                <a:gdLst>
                  <a:gd name="connsiteX0" fmla="*/ 2853777 w 2853777"/>
                  <a:gd name="connsiteY0" fmla="*/ 0 h 5249"/>
                  <a:gd name="connsiteX1" fmla="*/ 0 w 2853777"/>
                  <a:gd name="connsiteY1" fmla="*/ 0 h 5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3777" h="5249">
                    <a:moveTo>
                      <a:pt x="2853777" y="0"/>
                    </a:moveTo>
                    <a:lnTo>
                      <a:pt x="0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345" name="Graphic 291">
              <a:extLst>
                <a:ext uri="{FF2B5EF4-FFF2-40B4-BE49-F238E27FC236}">
                  <a16:creationId xmlns:a16="http://schemas.microsoft.com/office/drawing/2014/main" id="{F036BFB2-AD3A-504A-932E-CA7C67898BC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20555" y="4507530"/>
              <a:ext cx="2525921" cy="1264121"/>
              <a:chOff x="1170556" y="4059567"/>
              <a:chExt cx="5712803" cy="2859027"/>
            </a:xfrm>
          </p:grpSpPr>
          <p:pic>
            <p:nvPicPr>
              <p:cNvPr id="346" name="Picture 345">
                <a:extLst>
                  <a:ext uri="{FF2B5EF4-FFF2-40B4-BE49-F238E27FC236}">
                    <a16:creationId xmlns:a16="http://schemas.microsoft.com/office/drawing/2014/main" id="{7663B917-58B4-014A-909A-C49F05FB73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V="1">
                <a:off x="1170556" y="4059567"/>
                <a:ext cx="5707554" cy="2853777"/>
              </a:xfrm>
              <a:custGeom>
                <a:avLst/>
                <a:gdLst>
                  <a:gd name="connsiteX0" fmla="*/ 0 w 5707554"/>
                  <a:gd name="connsiteY0" fmla="*/ 173 h 2853777"/>
                  <a:gd name="connsiteX1" fmla="*/ 5707555 w 5707554"/>
                  <a:gd name="connsiteY1" fmla="*/ 173 h 2853777"/>
                  <a:gd name="connsiteX2" fmla="*/ 5707555 w 5707554"/>
                  <a:gd name="connsiteY2" fmla="*/ 2853951 h 2853777"/>
                  <a:gd name="connsiteX3" fmla="*/ 0 w 5707554"/>
                  <a:gd name="connsiteY3" fmla="*/ 2853951 h 2853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07554" h="2853777">
                    <a:moveTo>
                      <a:pt x="0" y="173"/>
                    </a:moveTo>
                    <a:lnTo>
                      <a:pt x="5707555" y="173"/>
                    </a:lnTo>
                    <a:lnTo>
                      <a:pt x="5707555" y="2853951"/>
                    </a:lnTo>
                    <a:lnTo>
                      <a:pt x="0" y="2853951"/>
                    </a:lnTo>
                    <a:close/>
                  </a:path>
                </a:pathLst>
              </a:custGeom>
            </p:spPr>
          </p:pic>
          <p:sp>
            <p:nvSpPr>
              <p:cNvPr id="347" name="Freeform 346">
                <a:extLst>
                  <a:ext uri="{FF2B5EF4-FFF2-40B4-BE49-F238E27FC236}">
                    <a16:creationId xmlns:a16="http://schemas.microsoft.com/office/drawing/2014/main" id="{ED01277B-F201-DE47-9E76-8B53D6EBF0CB}"/>
                  </a:ext>
                </a:extLst>
              </p:cNvPr>
              <p:cNvSpPr/>
              <p:nvPr/>
            </p:nvSpPr>
            <p:spPr>
              <a:xfrm>
                <a:off x="1233478" y="5377455"/>
                <a:ext cx="104996" cy="104996"/>
              </a:xfrm>
              <a:custGeom>
                <a:avLst/>
                <a:gdLst>
                  <a:gd name="connsiteX0" fmla="*/ 212 w 104995"/>
                  <a:gd name="connsiteY0" fmla="*/ 105343 h 104995"/>
                  <a:gd name="connsiteX1" fmla="*/ 105208 w 104995"/>
                  <a:gd name="connsiteY1" fmla="*/ 347 h 104995"/>
                  <a:gd name="connsiteX2" fmla="*/ 212 w 104995"/>
                  <a:gd name="connsiteY2" fmla="*/ 347 h 104995"/>
                  <a:gd name="connsiteX3" fmla="*/ 105208 w 104995"/>
                  <a:gd name="connsiteY3" fmla="*/ 105343 h 104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995" h="104995">
                    <a:moveTo>
                      <a:pt x="212" y="105343"/>
                    </a:moveTo>
                    <a:lnTo>
                      <a:pt x="105208" y="347"/>
                    </a:lnTo>
                    <a:moveTo>
                      <a:pt x="212" y="347"/>
                    </a:moveTo>
                    <a:lnTo>
                      <a:pt x="105208" y="105343"/>
                    </a:lnTo>
                  </a:path>
                </a:pathLst>
              </a:custGeom>
              <a:solidFill>
                <a:srgbClr val="A9A9A9"/>
              </a:solidFill>
              <a:ln w="19050" cap="flat">
                <a:solidFill>
                  <a:srgbClr val="75757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48" name="Freeform 347">
                <a:extLst>
                  <a:ext uri="{FF2B5EF4-FFF2-40B4-BE49-F238E27FC236}">
                    <a16:creationId xmlns:a16="http://schemas.microsoft.com/office/drawing/2014/main" id="{0E451F3C-45C6-814C-85EF-08AA9063B113}"/>
                  </a:ext>
                </a:extLst>
              </p:cNvPr>
              <p:cNvSpPr/>
              <p:nvPr/>
            </p:nvSpPr>
            <p:spPr>
              <a:xfrm>
                <a:off x="1288203" y="4919737"/>
                <a:ext cx="917450" cy="1118102"/>
              </a:xfrm>
              <a:custGeom>
                <a:avLst/>
                <a:gdLst>
                  <a:gd name="connsiteX0" fmla="*/ 413687 w 917450"/>
                  <a:gd name="connsiteY0" fmla="*/ 1116916 h 1118102"/>
                  <a:gd name="connsiteX1" fmla="*/ 436540 w 917450"/>
                  <a:gd name="connsiteY1" fmla="*/ 1118102 h 1118102"/>
                  <a:gd name="connsiteX2" fmla="*/ 459392 w 917450"/>
                  <a:gd name="connsiteY2" fmla="*/ 1117892 h 1118102"/>
                  <a:gd name="connsiteX3" fmla="*/ 482244 w 917450"/>
                  <a:gd name="connsiteY3" fmla="*/ 1116302 h 1118102"/>
                  <a:gd name="connsiteX4" fmla="*/ 505097 w 917450"/>
                  <a:gd name="connsiteY4" fmla="*/ 1113315 h 1118102"/>
                  <a:gd name="connsiteX5" fmla="*/ 527954 w 917450"/>
                  <a:gd name="connsiteY5" fmla="*/ 1108915 h 1118102"/>
                  <a:gd name="connsiteX6" fmla="*/ 550806 w 917450"/>
                  <a:gd name="connsiteY6" fmla="*/ 1103083 h 1118102"/>
                  <a:gd name="connsiteX7" fmla="*/ 573659 w 917450"/>
                  <a:gd name="connsiteY7" fmla="*/ 1095775 h 1118102"/>
                  <a:gd name="connsiteX8" fmla="*/ 596511 w 917450"/>
                  <a:gd name="connsiteY8" fmla="*/ 1086935 h 1118102"/>
                  <a:gd name="connsiteX9" fmla="*/ 619363 w 917450"/>
                  <a:gd name="connsiteY9" fmla="*/ 1076498 h 1118102"/>
                  <a:gd name="connsiteX10" fmla="*/ 640740 w 917450"/>
                  <a:gd name="connsiteY10" fmla="*/ 1065201 h 1118102"/>
                  <a:gd name="connsiteX11" fmla="*/ 659356 w 917450"/>
                  <a:gd name="connsiteY11" fmla="*/ 1054097 h 1118102"/>
                  <a:gd name="connsiteX12" fmla="*/ 677074 w 917450"/>
                  <a:gd name="connsiteY12" fmla="*/ 1042348 h 1118102"/>
                  <a:gd name="connsiteX13" fmla="*/ 696477 w 917450"/>
                  <a:gd name="connsiteY13" fmla="*/ 1028064 h 1118102"/>
                  <a:gd name="connsiteX14" fmla="*/ 714022 w 917450"/>
                  <a:gd name="connsiteY14" fmla="*/ 1013784 h 1118102"/>
                  <a:gd name="connsiteX15" fmla="*/ 730039 w 917450"/>
                  <a:gd name="connsiteY15" fmla="*/ 999499 h 1118102"/>
                  <a:gd name="connsiteX16" fmla="*/ 747584 w 917450"/>
                  <a:gd name="connsiteY16" fmla="*/ 982359 h 1118102"/>
                  <a:gd name="connsiteX17" fmla="*/ 763574 w 917450"/>
                  <a:gd name="connsiteY17" fmla="*/ 965218 h 1118102"/>
                  <a:gd name="connsiteX18" fmla="*/ 780557 w 917450"/>
                  <a:gd name="connsiteY18" fmla="*/ 945222 h 1118102"/>
                  <a:gd name="connsiteX19" fmla="*/ 796475 w 917450"/>
                  <a:gd name="connsiteY19" fmla="*/ 924569 h 1118102"/>
                  <a:gd name="connsiteX20" fmla="*/ 811956 w 917450"/>
                  <a:gd name="connsiteY20" fmla="*/ 902373 h 1118102"/>
                  <a:gd name="connsiteX21" fmla="*/ 825044 w 917450"/>
                  <a:gd name="connsiteY21" fmla="*/ 881731 h 1118102"/>
                  <a:gd name="connsiteX22" fmla="*/ 839376 w 917450"/>
                  <a:gd name="connsiteY22" fmla="*/ 856669 h 1118102"/>
                  <a:gd name="connsiteX23" fmla="*/ 851125 w 917450"/>
                  <a:gd name="connsiteY23" fmla="*/ 833811 h 1118102"/>
                  <a:gd name="connsiteX24" fmla="*/ 861714 w 917450"/>
                  <a:gd name="connsiteY24" fmla="*/ 810959 h 1118102"/>
                  <a:gd name="connsiteX25" fmla="*/ 872339 w 917450"/>
                  <a:gd name="connsiteY25" fmla="*/ 785251 h 1118102"/>
                  <a:gd name="connsiteX26" fmla="*/ 882172 w 917450"/>
                  <a:gd name="connsiteY26" fmla="*/ 758152 h 1118102"/>
                  <a:gd name="connsiteX27" fmla="*/ 890698 w 917450"/>
                  <a:gd name="connsiteY27" fmla="*/ 730974 h 1118102"/>
                  <a:gd name="connsiteX28" fmla="*/ 897606 w 917450"/>
                  <a:gd name="connsiteY28" fmla="*/ 705265 h 1118102"/>
                  <a:gd name="connsiteX29" fmla="*/ 903434 w 917450"/>
                  <a:gd name="connsiteY29" fmla="*/ 679557 h 1118102"/>
                  <a:gd name="connsiteX30" fmla="*/ 908689 w 917450"/>
                  <a:gd name="connsiteY30" fmla="*/ 650988 h 1118102"/>
                  <a:gd name="connsiteX31" fmla="*/ 912700 w 917450"/>
                  <a:gd name="connsiteY31" fmla="*/ 622424 h 1118102"/>
                  <a:gd name="connsiteX32" fmla="*/ 915487 w 917450"/>
                  <a:gd name="connsiteY32" fmla="*/ 593855 h 1118102"/>
                  <a:gd name="connsiteX33" fmla="*/ 917073 w 917450"/>
                  <a:gd name="connsiteY33" fmla="*/ 565291 h 1118102"/>
                  <a:gd name="connsiteX34" fmla="*/ 917451 w 917450"/>
                  <a:gd name="connsiteY34" fmla="*/ 536721 h 1118102"/>
                  <a:gd name="connsiteX35" fmla="*/ 916637 w 917450"/>
                  <a:gd name="connsiteY35" fmla="*/ 508157 h 1118102"/>
                  <a:gd name="connsiteX36" fmla="*/ 914600 w 917450"/>
                  <a:gd name="connsiteY36" fmla="*/ 479593 h 1118102"/>
                  <a:gd name="connsiteX37" fmla="*/ 911340 w 917450"/>
                  <a:gd name="connsiteY37" fmla="*/ 451024 h 1118102"/>
                  <a:gd name="connsiteX38" fmla="*/ 907313 w 917450"/>
                  <a:gd name="connsiteY38" fmla="*/ 425316 h 1118102"/>
                  <a:gd name="connsiteX39" fmla="*/ 902231 w 917450"/>
                  <a:gd name="connsiteY39" fmla="*/ 399608 h 1118102"/>
                  <a:gd name="connsiteX40" fmla="*/ 896042 w 917450"/>
                  <a:gd name="connsiteY40" fmla="*/ 373894 h 1118102"/>
                  <a:gd name="connsiteX41" fmla="*/ 888708 w 917450"/>
                  <a:gd name="connsiteY41" fmla="*/ 348186 h 1118102"/>
                  <a:gd name="connsiteX42" fmla="*/ 880141 w 917450"/>
                  <a:gd name="connsiteY42" fmla="*/ 322478 h 1118102"/>
                  <a:gd name="connsiteX43" fmla="*/ 870281 w 917450"/>
                  <a:gd name="connsiteY43" fmla="*/ 296765 h 1118102"/>
                  <a:gd name="connsiteX44" fmla="*/ 859000 w 917450"/>
                  <a:gd name="connsiteY44" fmla="*/ 271056 h 1118102"/>
                  <a:gd name="connsiteX45" fmla="*/ 847686 w 917450"/>
                  <a:gd name="connsiteY45" fmla="*/ 248204 h 1118102"/>
                  <a:gd name="connsiteX46" fmla="*/ 835029 w 917450"/>
                  <a:gd name="connsiteY46" fmla="*/ 225352 h 1118102"/>
                  <a:gd name="connsiteX47" fmla="*/ 820886 w 917450"/>
                  <a:gd name="connsiteY47" fmla="*/ 202500 h 1118102"/>
                  <a:gd name="connsiteX48" fmla="*/ 807148 w 917450"/>
                  <a:gd name="connsiteY48" fmla="*/ 182503 h 1118102"/>
                  <a:gd name="connsiteX49" fmla="*/ 790763 w 917450"/>
                  <a:gd name="connsiteY49" fmla="*/ 161026 h 1118102"/>
                  <a:gd name="connsiteX50" fmla="*/ 775056 w 917450"/>
                  <a:gd name="connsiteY50" fmla="*/ 142510 h 1118102"/>
                  <a:gd name="connsiteX51" fmla="*/ 761811 w 917450"/>
                  <a:gd name="connsiteY51" fmla="*/ 128226 h 1118102"/>
                  <a:gd name="connsiteX52" fmla="*/ 744355 w 917450"/>
                  <a:gd name="connsiteY52" fmla="*/ 111085 h 1118102"/>
                  <a:gd name="connsiteX53" fmla="*/ 727918 w 917450"/>
                  <a:gd name="connsiteY53" fmla="*/ 96486 h 1118102"/>
                  <a:gd name="connsiteX54" fmla="*/ 710520 w 917450"/>
                  <a:gd name="connsiteY54" fmla="*/ 82521 h 1118102"/>
                  <a:gd name="connsiteX55" fmla="*/ 690629 w 917450"/>
                  <a:gd name="connsiteY55" fmla="*/ 68237 h 1118102"/>
                  <a:gd name="connsiteX56" fmla="*/ 672785 w 917450"/>
                  <a:gd name="connsiteY56" fmla="*/ 56808 h 1118102"/>
                  <a:gd name="connsiteX57" fmla="*/ 657938 w 917450"/>
                  <a:gd name="connsiteY57" fmla="*/ 48240 h 1118102"/>
                  <a:gd name="connsiteX58" fmla="*/ 641481 w 917450"/>
                  <a:gd name="connsiteY58" fmla="*/ 39667 h 1118102"/>
                  <a:gd name="connsiteX59" fmla="*/ 622838 w 917450"/>
                  <a:gd name="connsiteY59" fmla="*/ 31100 h 1118102"/>
                  <a:gd name="connsiteX60" fmla="*/ 602223 w 917450"/>
                  <a:gd name="connsiteY60" fmla="*/ 22926 h 1118102"/>
                  <a:gd name="connsiteX61" fmla="*/ 584022 w 917450"/>
                  <a:gd name="connsiteY61" fmla="*/ 16815 h 1118102"/>
                  <a:gd name="connsiteX62" fmla="*/ 562230 w 917450"/>
                  <a:gd name="connsiteY62" fmla="*/ 10788 h 1118102"/>
                  <a:gd name="connsiteX63" fmla="*/ 539378 w 917450"/>
                  <a:gd name="connsiteY63" fmla="*/ 5943 h 1118102"/>
                  <a:gd name="connsiteX64" fmla="*/ 516420 w 917450"/>
                  <a:gd name="connsiteY64" fmla="*/ 2536 h 1118102"/>
                  <a:gd name="connsiteX65" fmla="*/ 493673 w 917450"/>
                  <a:gd name="connsiteY65" fmla="*/ 572 h 1118102"/>
                  <a:gd name="connsiteX66" fmla="*/ 470821 w 917450"/>
                  <a:gd name="connsiteY66" fmla="*/ 0 h 1118102"/>
                  <a:gd name="connsiteX67" fmla="*/ 447968 w 917450"/>
                  <a:gd name="connsiteY67" fmla="*/ 814 h 1118102"/>
                  <a:gd name="connsiteX68" fmla="*/ 425111 w 917450"/>
                  <a:gd name="connsiteY68" fmla="*/ 3019 h 1118102"/>
                  <a:gd name="connsiteX69" fmla="*/ 402259 w 917450"/>
                  <a:gd name="connsiteY69" fmla="*/ 6620 h 1118102"/>
                  <a:gd name="connsiteX70" fmla="*/ 379406 w 917450"/>
                  <a:gd name="connsiteY70" fmla="*/ 11644 h 1118102"/>
                  <a:gd name="connsiteX71" fmla="*/ 356554 w 917450"/>
                  <a:gd name="connsiteY71" fmla="*/ 18117 h 1118102"/>
                  <a:gd name="connsiteX72" fmla="*/ 333702 w 917450"/>
                  <a:gd name="connsiteY72" fmla="*/ 26091 h 1118102"/>
                  <a:gd name="connsiteX73" fmla="*/ 310850 w 917450"/>
                  <a:gd name="connsiteY73" fmla="*/ 35620 h 1118102"/>
                  <a:gd name="connsiteX74" fmla="*/ 290706 w 917450"/>
                  <a:gd name="connsiteY74" fmla="*/ 45384 h 1118102"/>
                  <a:gd name="connsiteX75" fmla="*/ 270857 w 917450"/>
                  <a:gd name="connsiteY75" fmla="*/ 56293 h 1118102"/>
                  <a:gd name="connsiteX76" fmla="*/ 251569 w 917450"/>
                  <a:gd name="connsiteY76" fmla="*/ 68237 h 1118102"/>
                  <a:gd name="connsiteX77" fmla="*/ 234901 w 917450"/>
                  <a:gd name="connsiteY77" fmla="*/ 79660 h 1118102"/>
                  <a:gd name="connsiteX78" fmla="*/ 216033 w 917450"/>
                  <a:gd name="connsiteY78" fmla="*/ 93945 h 1118102"/>
                  <a:gd name="connsiteX79" fmla="*/ 198924 w 917450"/>
                  <a:gd name="connsiteY79" fmla="*/ 108229 h 1118102"/>
                  <a:gd name="connsiteX80" fmla="*/ 183270 w 917450"/>
                  <a:gd name="connsiteY80" fmla="*/ 122514 h 1118102"/>
                  <a:gd name="connsiteX81" fmla="*/ 166098 w 917450"/>
                  <a:gd name="connsiteY81" fmla="*/ 139649 h 1118102"/>
                  <a:gd name="connsiteX82" fmla="*/ 150417 w 917450"/>
                  <a:gd name="connsiteY82" fmla="*/ 156790 h 1118102"/>
                  <a:gd name="connsiteX83" fmla="*/ 133738 w 917450"/>
                  <a:gd name="connsiteY83" fmla="*/ 176797 h 1118102"/>
                  <a:gd name="connsiteX84" fmla="*/ 116540 w 917450"/>
                  <a:gd name="connsiteY84" fmla="*/ 199639 h 1118102"/>
                  <a:gd name="connsiteX85" fmla="*/ 101053 w 917450"/>
                  <a:gd name="connsiteY85" fmla="*/ 222496 h 1118102"/>
                  <a:gd name="connsiteX86" fmla="*/ 88028 w 917450"/>
                  <a:gd name="connsiteY86" fmla="*/ 243689 h 1118102"/>
                  <a:gd name="connsiteX87" fmla="*/ 74437 w 917450"/>
                  <a:gd name="connsiteY87" fmla="*/ 268201 h 1118102"/>
                  <a:gd name="connsiteX88" fmla="*/ 63039 w 917450"/>
                  <a:gd name="connsiteY88" fmla="*/ 291053 h 1118102"/>
                  <a:gd name="connsiteX89" fmla="*/ 51569 w 917450"/>
                  <a:gd name="connsiteY89" fmla="*/ 316761 h 1118102"/>
                  <a:gd name="connsiteX90" fmla="*/ 41416 w 917450"/>
                  <a:gd name="connsiteY90" fmla="*/ 342474 h 1118102"/>
                  <a:gd name="connsiteX91" fmla="*/ 32517 w 917450"/>
                  <a:gd name="connsiteY91" fmla="*/ 368182 h 1118102"/>
                  <a:gd name="connsiteX92" fmla="*/ 24774 w 917450"/>
                  <a:gd name="connsiteY92" fmla="*/ 393891 h 1118102"/>
                  <a:gd name="connsiteX93" fmla="*/ 17487 w 917450"/>
                  <a:gd name="connsiteY93" fmla="*/ 422460 h 1118102"/>
                  <a:gd name="connsiteX94" fmla="*/ 11508 w 917450"/>
                  <a:gd name="connsiteY94" fmla="*/ 451024 h 1118102"/>
                  <a:gd name="connsiteX95" fmla="*/ 6793 w 917450"/>
                  <a:gd name="connsiteY95" fmla="*/ 479593 h 1118102"/>
                  <a:gd name="connsiteX96" fmla="*/ 3318 w 917450"/>
                  <a:gd name="connsiteY96" fmla="*/ 508157 h 1118102"/>
                  <a:gd name="connsiteX97" fmla="*/ 1060 w 917450"/>
                  <a:gd name="connsiteY97" fmla="*/ 536721 h 1118102"/>
                  <a:gd name="connsiteX98" fmla="*/ 0 w 917450"/>
                  <a:gd name="connsiteY98" fmla="*/ 565291 h 1118102"/>
                  <a:gd name="connsiteX99" fmla="*/ 136 w 917450"/>
                  <a:gd name="connsiteY99" fmla="*/ 593855 h 1118102"/>
                  <a:gd name="connsiteX100" fmla="*/ 1475 w 917450"/>
                  <a:gd name="connsiteY100" fmla="*/ 622424 h 1118102"/>
                  <a:gd name="connsiteX101" fmla="*/ 4042 w 917450"/>
                  <a:gd name="connsiteY101" fmla="*/ 650988 h 1118102"/>
                  <a:gd name="connsiteX102" fmla="*/ 7848 w 917450"/>
                  <a:gd name="connsiteY102" fmla="*/ 679557 h 1118102"/>
                  <a:gd name="connsiteX103" fmla="*/ 12379 w 917450"/>
                  <a:gd name="connsiteY103" fmla="*/ 705265 h 1118102"/>
                  <a:gd name="connsiteX104" fmla="*/ 17991 w 917450"/>
                  <a:gd name="connsiteY104" fmla="*/ 730974 h 1118102"/>
                  <a:gd name="connsiteX105" fmla="*/ 24721 w 917450"/>
                  <a:gd name="connsiteY105" fmla="*/ 756687 h 1118102"/>
                  <a:gd name="connsiteX106" fmla="*/ 32643 w 917450"/>
                  <a:gd name="connsiteY106" fmla="*/ 782395 h 1118102"/>
                  <a:gd name="connsiteX107" fmla="*/ 41820 w 917450"/>
                  <a:gd name="connsiteY107" fmla="*/ 808103 h 1118102"/>
                  <a:gd name="connsiteX108" fmla="*/ 51122 w 917450"/>
                  <a:gd name="connsiteY108" fmla="*/ 830955 h 1118102"/>
                  <a:gd name="connsiteX109" fmla="*/ 61564 w 917450"/>
                  <a:gd name="connsiteY109" fmla="*/ 853808 h 1118102"/>
                  <a:gd name="connsiteX110" fmla="*/ 73255 w 917450"/>
                  <a:gd name="connsiteY110" fmla="*/ 876665 h 1118102"/>
                  <a:gd name="connsiteX111" fmla="*/ 86327 w 917450"/>
                  <a:gd name="connsiteY111" fmla="*/ 899517 h 1118102"/>
                  <a:gd name="connsiteX112" fmla="*/ 99457 w 917450"/>
                  <a:gd name="connsiteY112" fmla="*/ 920181 h 1118102"/>
                  <a:gd name="connsiteX113" fmla="*/ 115149 w 917450"/>
                  <a:gd name="connsiteY113" fmla="*/ 942366 h 1118102"/>
                  <a:gd name="connsiteX114" fmla="*/ 128525 w 917450"/>
                  <a:gd name="connsiteY114" fmla="*/ 959507 h 1118102"/>
                  <a:gd name="connsiteX115" fmla="*/ 145765 w 917450"/>
                  <a:gd name="connsiteY115" fmla="*/ 979503 h 1118102"/>
                  <a:gd name="connsiteX116" fmla="*/ 162302 w 917450"/>
                  <a:gd name="connsiteY116" fmla="*/ 996785 h 1118102"/>
                  <a:gd name="connsiteX117" fmla="*/ 180356 w 917450"/>
                  <a:gd name="connsiteY117" fmla="*/ 1013784 h 1118102"/>
                  <a:gd name="connsiteX118" fmla="*/ 197176 w 917450"/>
                  <a:gd name="connsiteY118" fmla="*/ 1028064 h 1118102"/>
                  <a:gd name="connsiteX119" fmla="*/ 215876 w 917450"/>
                  <a:gd name="connsiteY119" fmla="*/ 1042348 h 1118102"/>
                  <a:gd name="connsiteX120" fmla="*/ 232507 w 917450"/>
                  <a:gd name="connsiteY120" fmla="*/ 1053777 h 1118102"/>
                  <a:gd name="connsiteX121" fmla="*/ 251055 w 917450"/>
                  <a:gd name="connsiteY121" fmla="*/ 1065201 h 1118102"/>
                  <a:gd name="connsiteX122" fmla="*/ 266568 w 917450"/>
                  <a:gd name="connsiteY122" fmla="*/ 1073773 h 1118102"/>
                  <a:gd name="connsiteX123" fmla="*/ 283918 w 917450"/>
                  <a:gd name="connsiteY123" fmla="*/ 1082341 h 1118102"/>
                  <a:gd name="connsiteX124" fmla="*/ 305133 w 917450"/>
                  <a:gd name="connsiteY124" fmla="*/ 1091460 h 1118102"/>
                  <a:gd name="connsiteX125" fmla="*/ 327985 w 917450"/>
                  <a:gd name="connsiteY125" fmla="*/ 1099676 h 1118102"/>
                  <a:gd name="connsiteX126" fmla="*/ 350843 w 917450"/>
                  <a:gd name="connsiteY126" fmla="*/ 1106311 h 1118102"/>
                  <a:gd name="connsiteX127" fmla="*/ 373695 w 917450"/>
                  <a:gd name="connsiteY127" fmla="*/ 1111440 h 1118102"/>
                  <a:gd name="connsiteX128" fmla="*/ 396547 w 917450"/>
                  <a:gd name="connsiteY128" fmla="*/ 1115105 h 1118102"/>
                  <a:gd name="connsiteX129" fmla="*/ 413687 w 917450"/>
                  <a:gd name="connsiteY129" fmla="*/ 1116916 h 1118102"/>
                  <a:gd name="connsiteX130" fmla="*/ 413687 w 917450"/>
                  <a:gd name="connsiteY130" fmla="*/ 1116916 h 1118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</a:cxnLst>
                <a:rect l="l" t="t" r="r" b="b"/>
                <a:pathLst>
                  <a:path w="917450" h="1118102">
                    <a:moveTo>
                      <a:pt x="413687" y="1116916"/>
                    </a:moveTo>
                    <a:lnTo>
                      <a:pt x="436540" y="1118102"/>
                    </a:lnTo>
                    <a:lnTo>
                      <a:pt x="459392" y="1117892"/>
                    </a:lnTo>
                    <a:lnTo>
                      <a:pt x="482244" y="1116302"/>
                    </a:lnTo>
                    <a:lnTo>
                      <a:pt x="505097" y="1113315"/>
                    </a:lnTo>
                    <a:lnTo>
                      <a:pt x="527954" y="1108915"/>
                    </a:lnTo>
                    <a:lnTo>
                      <a:pt x="550806" y="1103083"/>
                    </a:lnTo>
                    <a:lnTo>
                      <a:pt x="573659" y="1095775"/>
                    </a:lnTo>
                    <a:lnTo>
                      <a:pt x="596511" y="1086935"/>
                    </a:lnTo>
                    <a:lnTo>
                      <a:pt x="619363" y="1076498"/>
                    </a:lnTo>
                    <a:lnTo>
                      <a:pt x="640740" y="1065201"/>
                    </a:lnTo>
                    <a:lnTo>
                      <a:pt x="659356" y="1054097"/>
                    </a:lnTo>
                    <a:lnTo>
                      <a:pt x="677074" y="1042348"/>
                    </a:lnTo>
                    <a:lnTo>
                      <a:pt x="696477" y="1028064"/>
                    </a:lnTo>
                    <a:lnTo>
                      <a:pt x="714022" y="1013784"/>
                    </a:lnTo>
                    <a:lnTo>
                      <a:pt x="730039" y="999499"/>
                    </a:lnTo>
                    <a:lnTo>
                      <a:pt x="747584" y="982359"/>
                    </a:lnTo>
                    <a:lnTo>
                      <a:pt x="763574" y="965218"/>
                    </a:lnTo>
                    <a:lnTo>
                      <a:pt x="780557" y="945222"/>
                    </a:lnTo>
                    <a:lnTo>
                      <a:pt x="796475" y="924569"/>
                    </a:lnTo>
                    <a:lnTo>
                      <a:pt x="811956" y="902373"/>
                    </a:lnTo>
                    <a:lnTo>
                      <a:pt x="825044" y="881731"/>
                    </a:lnTo>
                    <a:lnTo>
                      <a:pt x="839376" y="856669"/>
                    </a:lnTo>
                    <a:lnTo>
                      <a:pt x="851125" y="833811"/>
                    </a:lnTo>
                    <a:lnTo>
                      <a:pt x="861714" y="810959"/>
                    </a:lnTo>
                    <a:lnTo>
                      <a:pt x="872339" y="785251"/>
                    </a:lnTo>
                    <a:lnTo>
                      <a:pt x="882172" y="758152"/>
                    </a:lnTo>
                    <a:lnTo>
                      <a:pt x="890698" y="730974"/>
                    </a:lnTo>
                    <a:lnTo>
                      <a:pt x="897606" y="705265"/>
                    </a:lnTo>
                    <a:lnTo>
                      <a:pt x="903434" y="679557"/>
                    </a:lnTo>
                    <a:lnTo>
                      <a:pt x="908689" y="650988"/>
                    </a:lnTo>
                    <a:lnTo>
                      <a:pt x="912700" y="622424"/>
                    </a:lnTo>
                    <a:lnTo>
                      <a:pt x="915487" y="593855"/>
                    </a:lnTo>
                    <a:lnTo>
                      <a:pt x="917073" y="565291"/>
                    </a:lnTo>
                    <a:lnTo>
                      <a:pt x="917451" y="536721"/>
                    </a:lnTo>
                    <a:lnTo>
                      <a:pt x="916637" y="508157"/>
                    </a:lnTo>
                    <a:lnTo>
                      <a:pt x="914600" y="479593"/>
                    </a:lnTo>
                    <a:lnTo>
                      <a:pt x="911340" y="451024"/>
                    </a:lnTo>
                    <a:lnTo>
                      <a:pt x="907313" y="425316"/>
                    </a:lnTo>
                    <a:lnTo>
                      <a:pt x="902231" y="399608"/>
                    </a:lnTo>
                    <a:lnTo>
                      <a:pt x="896042" y="373894"/>
                    </a:lnTo>
                    <a:lnTo>
                      <a:pt x="888708" y="348186"/>
                    </a:lnTo>
                    <a:lnTo>
                      <a:pt x="880141" y="322478"/>
                    </a:lnTo>
                    <a:lnTo>
                      <a:pt x="870281" y="296765"/>
                    </a:lnTo>
                    <a:lnTo>
                      <a:pt x="859000" y="271056"/>
                    </a:lnTo>
                    <a:lnTo>
                      <a:pt x="847686" y="248204"/>
                    </a:lnTo>
                    <a:lnTo>
                      <a:pt x="835029" y="225352"/>
                    </a:lnTo>
                    <a:lnTo>
                      <a:pt x="820886" y="202500"/>
                    </a:lnTo>
                    <a:lnTo>
                      <a:pt x="807148" y="182503"/>
                    </a:lnTo>
                    <a:lnTo>
                      <a:pt x="790763" y="161026"/>
                    </a:lnTo>
                    <a:lnTo>
                      <a:pt x="775056" y="142510"/>
                    </a:lnTo>
                    <a:lnTo>
                      <a:pt x="761811" y="128226"/>
                    </a:lnTo>
                    <a:lnTo>
                      <a:pt x="744355" y="111085"/>
                    </a:lnTo>
                    <a:lnTo>
                      <a:pt x="727918" y="96486"/>
                    </a:lnTo>
                    <a:lnTo>
                      <a:pt x="710520" y="82521"/>
                    </a:lnTo>
                    <a:lnTo>
                      <a:pt x="690629" y="68237"/>
                    </a:lnTo>
                    <a:lnTo>
                      <a:pt x="672785" y="56808"/>
                    </a:lnTo>
                    <a:lnTo>
                      <a:pt x="657938" y="48240"/>
                    </a:lnTo>
                    <a:lnTo>
                      <a:pt x="641481" y="39667"/>
                    </a:lnTo>
                    <a:lnTo>
                      <a:pt x="622838" y="31100"/>
                    </a:lnTo>
                    <a:lnTo>
                      <a:pt x="602223" y="22926"/>
                    </a:lnTo>
                    <a:lnTo>
                      <a:pt x="584022" y="16815"/>
                    </a:lnTo>
                    <a:lnTo>
                      <a:pt x="562230" y="10788"/>
                    </a:lnTo>
                    <a:lnTo>
                      <a:pt x="539378" y="5943"/>
                    </a:lnTo>
                    <a:lnTo>
                      <a:pt x="516420" y="2536"/>
                    </a:lnTo>
                    <a:lnTo>
                      <a:pt x="493673" y="572"/>
                    </a:lnTo>
                    <a:lnTo>
                      <a:pt x="470821" y="0"/>
                    </a:lnTo>
                    <a:lnTo>
                      <a:pt x="447968" y="814"/>
                    </a:lnTo>
                    <a:lnTo>
                      <a:pt x="425111" y="3019"/>
                    </a:lnTo>
                    <a:lnTo>
                      <a:pt x="402259" y="6620"/>
                    </a:lnTo>
                    <a:lnTo>
                      <a:pt x="379406" y="11644"/>
                    </a:lnTo>
                    <a:lnTo>
                      <a:pt x="356554" y="18117"/>
                    </a:lnTo>
                    <a:lnTo>
                      <a:pt x="333702" y="26091"/>
                    </a:lnTo>
                    <a:lnTo>
                      <a:pt x="310850" y="35620"/>
                    </a:lnTo>
                    <a:lnTo>
                      <a:pt x="290706" y="45384"/>
                    </a:lnTo>
                    <a:lnTo>
                      <a:pt x="270857" y="56293"/>
                    </a:lnTo>
                    <a:lnTo>
                      <a:pt x="251569" y="68237"/>
                    </a:lnTo>
                    <a:lnTo>
                      <a:pt x="234901" y="79660"/>
                    </a:lnTo>
                    <a:lnTo>
                      <a:pt x="216033" y="93945"/>
                    </a:lnTo>
                    <a:lnTo>
                      <a:pt x="198924" y="108229"/>
                    </a:lnTo>
                    <a:lnTo>
                      <a:pt x="183270" y="122514"/>
                    </a:lnTo>
                    <a:lnTo>
                      <a:pt x="166098" y="139649"/>
                    </a:lnTo>
                    <a:lnTo>
                      <a:pt x="150417" y="156790"/>
                    </a:lnTo>
                    <a:lnTo>
                      <a:pt x="133738" y="176797"/>
                    </a:lnTo>
                    <a:lnTo>
                      <a:pt x="116540" y="199639"/>
                    </a:lnTo>
                    <a:lnTo>
                      <a:pt x="101053" y="222496"/>
                    </a:lnTo>
                    <a:lnTo>
                      <a:pt x="88028" y="243689"/>
                    </a:lnTo>
                    <a:lnTo>
                      <a:pt x="74437" y="268201"/>
                    </a:lnTo>
                    <a:lnTo>
                      <a:pt x="63039" y="291053"/>
                    </a:lnTo>
                    <a:lnTo>
                      <a:pt x="51569" y="316761"/>
                    </a:lnTo>
                    <a:lnTo>
                      <a:pt x="41416" y="342474"/>
                    </a:lnTo>
                    <a:lnTo>
                      <a:pt x="32517" y="368182"/>
                    </a:lnTo>
                    <a:lnTo>
                      <a:pt x="24774" y="393891"/>
                    </a:lnTo>
                    <a:lnTo>
                      <a:pt x="17487" y="422460"/>
                    </a:lnTo>
                    <a:lnTo>
                      <a:pt x="11508" y="451024"/>
                    </a:lnTo>
                    <a:lnTo>
                      <a:pt x="6793" y="479593"/>
                    </a:lnTo>
                    <a:lnTo>
                      <a:pt x="3318" y="508157"/>
                    </a:lnTo>
                    <a:lnTo>
                      <a:pt x="1060" y="536721"/>
                    </a:lnTo>
                    <a:lnTo>
                      <a:pt x="0" y="565291"/>
                    </a:lnTo>
                    <a:lnTo>
                      <a:pt x="136" y="593855"/>
                    </a:lnTo>
                    <a:lnTo>
                      <a:pt x="1475" y="622424"/>
                    </a:lnTo>
                    <a:lnTo>
                      <a:pt x="4042" y="650988"/>
                    </a:lnTo>
                    <a:lnTo>
                      <a:pt x="7848" y="679557"/>
                    </a:lnTo>
                    <a:lnTo>
                      <a:pt x="12379" y="705265"/>
                    </a:lnTo>
                    <a:lnTo>
                      <a:pt x="17991" y="730974"/>
                    </a:lnTo>
                    <a:lnTo>
                      <a:pt x="24721" y="756687"/>
                    </a:lnTo>
                    <a:lnTo>
                      <a:pt x="32643" y="782395"/>
                    </a:lnTo>
                    <a:lnTo>
                      <a:pt x="41820" y="808103"/>
                    </a:lnTo>
                    <a:lnTo>
                      <a:pt x="51122" y="830955"/>
                    </a:lnTo>
                    <a:lnTo>
                      <a:pt x="61564" y="853808"/>
                    </a:lnTo>
                    <a:lnTo>
                      <a:pt x="73255" y="876665"/>
                    </a:lnTo>
                    <a:lnTo>
                      <a:pt x="86327" y="899517"/>
                    </a:lnTo>
                    <a:lnTo>
                      <a:pt x="99457" y="920181"/>
                    </a:lnTo>
                    <a:lnTo>
                      <a:pt x="115149" y="942366"/>
                    </a:lnTo>
                    <a:lnTo>
                      <a:pt x="128525" y="959507"/>
                    </a:lnTo>
                    <a:lnTo>
                      <a:pt x="145765" y="979503"/>
                    </a:lnTo>
                    <a:lnTo>
                      <a:pt x="162302" y="996785"/>
                    </a:lnTo>
                    <a:lnTo>
                      <a:pt x="180356" y="1013784"/>
                    </a:lnTo>
                    <a:lnTo>
                      <a:pt x="197176" y="1028064"/>
                    </a:lnTo>
                    <a:lnTo>
                      <a:pt x="215876" y="1042348"/>
                    </a:lnTo>
                    <a:lnTo>
                      <a:pt x="232507" y="1053777"/>
                    </a:lnTo>
                    <a:lnTo>
                      <a:pt x="251055" y="1065201"/>
                    </a:lnTo>
                    <a:lnTo>
                      <a:pt x="266568" y="1073773"/>
                    </a:lnTo>
                    <a:lnTo>
                      <a:pt x="283918" y="1082341"/>
                    </a:lnTo>
                    <a:lnTo>
                      <a:pt x="305133" y="1091460"/>
                    </a:lnTo>
                    <a:lnTo>
                      <a:pt x="327985" y="1099676"/>
                    </a:lnTo>
                    <a:lnTo>
                      <a:pt x="350843" y="1106311"/>
                    </a:lnTo>
                    <a:lnTo>
                      <a:pt x="373695" y="1111440"/>
                    </a:lnTo>
                    <a:lnTo>
                      <a:pt x="396547" y="1115105"/>
                    </a:lnTo>
                    <a:lnTo>
                      <a:pt x="413687" y="1116916"/>
                    </a:lnTo>
                    <a:lnTo>
                      <a:pt x="413687" y="1116916"/>
                    </a:lnTo>
                  </a:path>
                </a:pathLst>
              </a:custGeom>
              <a:noFill/>
              <a:ln w="10491" cap="flat">
                <a:solidFill>
                  <a:srgbClr val="FFFFFF"/>
                </a:solidFill>
                <a:custDash>
                  <a:ds d="555000" sp="240000"/>
                </a:custDash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49" name="Freeform 348">
                <a:extLst>
                  <a:ext uri="{FF2B5EF4-FFF2-40B4-BE49-F238E27FC236}">
                    <a16:creationId xmlns:a16="http://schemas.microsoft.com/office/drawing/2014/main" id="{C62E1FBB-965D-384D-BD9A-B93BF734DF95}"/>
                  </a:ext>
                </a:extLst>
              </p:cNvPr>
              <p:cNvSpPr/>
              <p:nvPr/>
            </p:nvSpPr>
            <p:spPr>
              <a:xfrm>
                <a:off x="1170556" y="4059567"/>
                <a:ext cx="5249" cy="2853777"/>
              </a:xfrm>
              <a:custGeom>
                <a:avLst/>
                <a:gdLst>
                  <a:gd name="connsiteX0" fmla="*/ 0 w 5249"/>
                  <a:gd name="connsiteY0" fmla="*/ 2853778 h 2853777"/>
                  <a:gd name="connsiteX1" fmla="*/ 0 w 5249"/>
                  <a:gd name="connsiteY1" fmla="*/ 0 h 2853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49" h="2853777">
                    <a:moveTo>
                      <a:pt x="0" y="2853778"/>
                    </a:moveTo>
                    <a:lnTo>
                      <a:pt x="0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50" name="Freeform 349">
                <a:extLst>
                  <a:ext uri="{FF2B5EF4-FFF2-40B4-BE49-F238E27FC236}">
                    <a16:creationId xmlns:a16="http://schemas.microsoft.com/office/drawing/2014/main" id="{F9611F89-AD38-0241-BEC3-AD1F70CA3DCC}"/>
                  </a:ext>
                </a:extLst>
              </p:cNvPr>
              <p:cNvSpPr/>
              <p:nvPr/>
            </p:nvSpPr>
            <p:spPr>
              <a:xfrm>
                <a:off x="1170556" y="4059567"/>
                <a:ext cx="2853777" cy="5249"/>
              </a:xfrm>
              <a:custGeom>
                <a:avLst/>
                <a:gdLst>
                  <a:gd name="connsiteX0" fmla="*/ 0 w 2853777"/>
                  <a:gd name="connsiteY0" fmla="*/ 0 h 5249"/>
                  <a:gd name="connsiteX1" fmla="*/ 2853777 w 2853777"/>
                  <a:gd name="connsiteY1" fmla="*/ 0 h 5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3777" h="5249">
                    <a:moveTo>
                      <a:pt x="0" y="0"/>
                    </a:moveTo>
                    <a:lnTo>
                      <a:pt x="2853777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51" name="Freeform 350">
                <a:extLst>
                  <a:ext uri="{FF2B5EF4-FFF2-40B4-BE49-F238E27FC236}">
                    <a16:creationId xmlns:a16="http://schemas.microsoft.com/office/drawing/2014/main" id="{5DD302F5-0D87-7043-A1DC-4488063ED0F2}"/>
                  </a:ext>
                </a:extLst>
              </p:cNvPr>
              <p:cNvSpPr/>
              <p:nvPr/>
            </p:nvSpPr>
            <p:spPr>
              <a:xfrm>
                <a:off x="4024333" y="4059567"/>
                <a:ext cx="5249" cy="1141511"/>
              </a:xfrm>
              <a:custGeom>
                <a:avLst/>
                <a:gdLst>
                  <a:gd name="connsiteX0" fmla="*/ 0 w 5249"/>
                  <a:gd name="connsiteY0" fmla="*/ 0 h 1141511"/>
                  <a:gd name="connsiteX1" fmla="*/ 0 w 5249"/>
                  <a:gd name="connsiteY1" fmla="*/ 1141511 h 1141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49" h="1141511">
                    <a:moveTo>
                      <a:pt x="0" y="0"/>
                    </a:moveTo>
                    <a:lnTo>
                      <a:pt x="0" y="1141511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52" name="Freeform 351">
                <a:extLst>
                  <a:ext uri="{FF2B5EF4-FFF2-40B4-BE49-F238E27FC236}">
                    <a16:creationId xmlns:a16="http://schemas.microsoft.com/office/drawing/2014/main" id="{0FCCF4F2-028A-6B45-8C48-0318EA0E82F5}"/>
                  </a:ext>
                </a:extLst>
              </p:cNvPr>
              <p:cNvSpPr/>
              <p:nvPr/>
            </p:nvSpPr>
            <p:spPr>
              <a:xfrm>
                <a:off x="4024333" y="5771834"/>
                <a:ext cx="5249" cy="1141511"/>
              </a:xfrm>
              <a:custGeom>
                <a:avLst/>
                <a:gdLst>
                  <a:gd name="connsiteX0" fmla="*/ 0 w 5249"/>
                  <a:gd name="connsiteY0" fmla="*/ 0 h 1141511"/>
                  <a:gd name="connsiteX1" fmla="*/ 0 w 5249"/>
                  <a:gd name="connsiteY1" fmla="*/ 1141511 h 1141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49" h="1141511">
                    <a:moveTo>
                      <a:pt x="0" y="0"/>
                    </a:moveTo>
                    <a:lnTo>
                      <a:pt x="0" y="1141511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53" name="Freeform 352">
                <a:extLst>
                  <a:ext uri="{FF2B5EF4-FFF2-40B4-BE49-F238E27FC236}">
                    <a16:creationId xmlns:a16="http://schemas.microsoft.com/office/drawing/2014/main" id="{2CF55E2A-8E57-3241-BCB8-E82E51B40030}"/>
                  </a:ext>
                </a:extLst>
              </p:cNvPr>
              <p:cNvSpPr/>
              <p:nvPr/>
            </p:nvSpPr>
            <p:spPr>
              <a:xfrm>
                <a:off x="1170556" y="6913345"/>
                <a:ext cx="2853777" cy="5249"/>
              </a:xfrm>
              <a:custGeom>
                <a:avLst/>
                <a:gdLst>
                  <a:gd name="connsiteX0" fmla="*/ 2853777 w 2853777"/>
                  <a:gd name="connsiteY0" fmla="*/ 0 h 5249"/>
                  <a:gd name="connsiteX1" fmla="*/ 0 w 2853777"/>
                  <a:gd name="connsiteY1" fmla="*/ 0 h 5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3777" h="5249">
                    <a:moveTo>
                      <a:pt x="2853777" y="0"/>
                    </a:moveTo>
                    <a:lnTo>
                      <a:pt x="0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54" name="Freeform 353">
                <a:extLst>
                  <a:ext uri="{FF2B5EF4-FFF2-40B4-BE49-F238E27FC236}">
                    <a16:creationId xmlns:a16="http://schemas.microsoft.com/office/drawing/2014/main" id="{C0E057E7-330D-2B4C-8053-8DCABD1DC5B4}"/>
                  </a:ext>
                </a:extLst>
              </p:cNvPr>
              <p:cNvSpPr/>
              <p:nvPr/>
            </p:nvSpPr>
            <p:spPr>
              <a:xfrm>
                <a:off x="4024333" y="5771834"/>
                <a:ext cx="5249" cy="1141511"/>
              </a:xfrm>
              <a:custGeom>
                <a:avLst/>
                <a:gdLst>
                  <a:gd name="connsiteX0" fmla="*/ 0 w 5249"/>
                  <a:gd name="connsiteY0" fmla="*/ 1141511 h 1141511"/>
                  <a:gd name="connsiteX1" fmla="*/ 0 w 5249"/>
                  <a:gd name="connsiteY1" fmla="*/ 0 h 1141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49" h="1141511">
                    <a:moveTo>
                      <a:pt x="0" y="1141511"/>
                    </a:moveTo>
                    <a:lnTo>
                      <a:pt x="0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55" name="Freeform 354">
                <a:extLst>
                  <a:ext uri="{FF2B5EF4-FFF2-40B4-BE49-F238E27FC236}">
                    <a16:creationId xmlns:a16="http://schemas.microsoft.com/office/drawing/2014/main" id="{5474801C-46EE-3443-AC9C-7D54CBD138A7}"/>
                  </a:ext>
                </a:extLst>
              </p:cNvPr>
              <p:cNvSpPr/>
              <p:nvPr/>
            </p:nvSpPr>
            <p:spPr>
              <a:xfrm>
                <a:off x="4024333" y="4059567"/>
                <a:ext cx="5249" cy="1141511"/>
              </a:xfrm>
              <a:custGeom>
                <a:avLst/>
                <a:gdLst>
                  <a:gd name="connsiteX0" fmla="*/ 0 w 5249"/>
                  <a:gd name="connsiteY0" fmla="*/ 1141511 h 1141511"/>
                  <a:gd name="connsiteX1" fmla="*/ 0 w 5249"/>
                  <a:gd name="connsiteY1" fmla="*/ 0 h 1141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49" h="1141511">
                    <a:moveTo>
                      <a:pt x="0" y="1141511"/>
                    </a:moveTo>
                    <a:lnTo>
                      <a:pt x="0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56" name="Freeform 355">
                <a:extLst>
                  <a:ext uri="{FF2B5EF4-FFF2-40B4-BE49-F238E27FC236}">
                    <a16:creationId xmlns:a16="http://schemas.microsoft.com/office/drawing/2014/main" id="{52100A39-8095-014A-9037-89B67D5BC5A0}"/>
                  </a:ext>
                </a:extLst>
              </p:cNvPr>
              <p:cNvSpPr/>
              <p:nvPr/>
            </p:nvSpPr>
            <p:spPr>
              <a:xfrm>
                <a:off x="4024333" y="4059567"/>
                <a:ext cx="2853777" cy="5249"/>
              </a:xfrm>
              <a:custGeom>
                <a:avLst/>
                <a:gdLst>
                  <a:gd name="connsiteX0" fmla="*/ 0 w 2853777"/>
                  <a:gd name="connsiteY0" fmla="*/ 0 h 5249"/>
                  <a:gd name="connsiteX1" fmla="*/ 2853777 w 2853777"/>
                  <a:gd name="connsiteY1" fmla="*/ 0 h 5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3777" h="5249">
                    <a:moveTo>
                      <a:pt x="0" y="0"/>
                    </a:moveTo>
                    <a:lnTo>
                      <a:pt x="2853777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57" name="Freeform 356">
                <a:extLst>
                  <a:ext uri="{FF2B5EF4-FFF2-40B4-BE49-F238E27FC236}">
                    <a16:creationId xmlns:a16="http://schemas.microsoft.com/office/drawing/2014/main" id="{DC5F2A73-ADF2-1F49-949F-D2F6C958E038}"/>
                  </a:ext>
                </a:extLst>
              </p:cNvPr>
              <p:cNvSpPr/>
              <p:nvPr/>
            </p:nvSpPr>
            <p:spPr>
              <a:xfrm>
                <a:off x="6878110" y="4059567"/>
                <a:ext cx="5249" cy="2853777"/>
              </a:xfrm>
              <a:custGeom>
                <a:avLst/>
                <a:gdLst>
                  <a:gd name="connsiteX0" fmla="*/ 0 w 5249"/>
                  <a:gd name="connsiteY0" fmla="*/ 0 h 2853777"/>
                  <a:gd name="connsiteX1" fmla="*/ 0 w 5249"/>
                  <a:gd name="connsiteY1" fmla="*/ 2853778 h 2853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49" h="2853777">
                    <a:moveTo>
                      <a:pt x="0" y="0"/>
                    </a:moveTo>
                    <a:lnTo>
                      <a:pt x="0" y="2853778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  <p:sp>
            <p:nvSpPr>
              <p:cNvPr id="358" name="Freeform 357">
                <a:extLst>
                  <a:ext uri="{FF2B5EF4-FFF2-40B4-BE49-F238E27FC236}">
                    <a16:creationId xmlns:a16="http://schemas.microsoft.com/office/drawing/2014/main" id="{7E77660C-5480-0749-BA8C-022277F89305}"/>
                  </a:ext>
                </a:extLst>
              </p:cNvPr>
              <p:cNvSpPr/>
              <p:nvPr/>
            </p:nvSpPr>
            <p:spPr>
              <a:xfrm>
                <a:off x="4024333" y="6913345"/>
                <a:ext cx="2853777" cy="5249"/>
              </a:xfrm>
              <a:custGeom>
                <a:avLst/>
                <a:gdLst>
                  <a:gd name="connsiteX0" fmla="*/ 2853777 w 2853777"/>
                  <a:gd name="connsiteY0" fmla="*/ 0 h 5249"/>
                  <a:gd name="connsiteX1" fmla="*/ 0 w 2853777"/>
                  <a:gd name="connsiteY1" fmla="*/ 0 h 5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3777" h="5249">
                    <a:moveTo>
                      <a:pt x="2853777" y="0"/>
                    </a:moveTo>
                    <a:lnTo>
                      <a:pt x="0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299" name="Graphic 289">
              <a:extLst>
                <a:ext uri="{FF2B5EF4-FFF2-40B4-BE49-F238E27FC236}">
                  <a16:creationId xmlns:a16="http://schemas.microsoft.com/office/drawing/2014/main" id="{18B3F1A8-FD36-5840-9767-838960B11CC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20555" y="3072580"/>
              <a:ext cx="2525921" cy="1264121"/>
              <a:chOff x="1020556" y="3909567"/>
              <a:chExt cx="5712803" cy="2859027"/>
            </a:xfrm>
          </p:grpSpPr>
          <p:pic>
            <p:nvPicPr>
              <p:cNvPr id="300" name="Picture 299">
                <a:extLst>
                  <a:ext uri="{FF2B5EF4-FFF2-40B4-BE49-F238E27FC236}">
                    <a16:creationId xmlns:a16="http://schemas.microsoft.com/office/drawing/2014/main" id="{FB47B65C-38F3-5548-9DE2-0B9E5C4BC7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flipV="1">
                <a:off x="1020556" y="3909567"/>
                <a:ext cx="5707554" cy="2853778"/>
              </a:xfrm>
              <a:custGeom>
                <a:avLst/>
                <a:gdLst>
                  <a:gd name="connsiteX0" fmla="*/ 0 w 5707554"/>
                  <a:gd name="connsiteY0" fmla="*/ 173 h 2853777"/>
                  <a:gd name="connsiteX1" fmla="*/ 5707555 w 5707554"/>
                  <a:gd name="connsiteY1" fmla="*/ 173 h 2853777"/>
                  <a:gd name="connsiteX2" fmla="*/ 5707555 w 5707554"/>
                  <a:gd name="connsiteY2" fmla="*/ 2853951 h 2853777"/>
                  <a:gd name="connsiteX3" fmla="*/ 0 w 5707554"/>
                  <a:gd name="connsiteY3" fmla="*/ 2853951 h 2853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07554" h="2853777">
                    <a:moveTo>
                      <a:pt x="0" y="173"/>
                    </a:moveTo>
                    <a:lnTo>
                      <a:pt x="5707555" y="173"/>
                    </a:lnTo>
                    <a:lnTo>
                      <a:pt x="5707555" y="2853951"/>
                    </a:lnTo>
                    <a:lnTo>
                      <a:pt x="0" y="2853951"/>
                    </a:lnTo>
                    <a:close/>
                  </a:path>
                </a:pathLst>
              </a:custGeom>
            </p:spPr>
          </p:pic>
          <p:sp>
            <p:nvSpPr>
              <p:cNvPr id="301" name="Freeform 300">
                <a:extLst>
                  <a:ext uri="{FF2B5EF4-FFF2-40B4-BE49-F238E27FC236}">
                    <a16:creationId xmlns:a16="http://schemas.microsoft.com/office/drawing/2014/main" id="{F8A09A4F-E6FC-7843-B978-56A78345F9CC}"/>
                  </a:ext>
                </a:extLst>
              </p:cNvPr>
              <p:cNvSpPr/>
              <p:nvPr/>
            </p:nvSpPr>
            <p:spPr>
              <a:xfrm>
                <a:off x="1083478" y="5227455"/>
                <a:ext cx="104996" cy="104996"/>
              </a:xfrm>
              <a:custGeom>
                <a:avLst/>
                <a:gdLst>
                  <a:gd name="connsiteX0" fmla="*/ 212 w 104995"/>
                  <a:gd name="connsiteY0" fmla="*/ 105343 h 104995"/>
                  <a:gd name="connsiteX1" fmla="*/ 105208 w 104995"/>
                  <a:gd name="connsiteY1" fmla="*/ 347 h 104995"/>
                  <a:gd name="connsiteX2" fmla="*/ 212 w 104995"/>
                  <a:gd name="connsiteY2" fmla="*/ 347 h 104995"/>
                  <a:gd name="connsiteX3" fmla="*/ 105208 w 104995"/>
                  <a:gd name="connsiteY3" fmla="*/ 105343 h 104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995" h="104995">
                    <a:moveTo>
                      <a:pt x="212" y="105343"/>
                    </a:moveTo>
                    <a:lnTo>
                      <a:pt x="105208" y="347"/>
                    </a:lnTo>
                    <a:moveTo>
                      <a:pt x="212" y="347"/>
                    </a:moveTo>
                    <a:lnTo>
                      <a:pt x="105208" y="105343"/>
                    </a:lnTo>
                  </a:path>
                </a:pathLst>
              </a:custGeom>
              <a:solidFill>
                <a:srgbClr val="A9A9A9"/>
              </a:solidFill>
              <a:ln w="19050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02" name="Freeform 301">
                <a:extLst>
                  <a:ext uri="{FF2B5EF4-FFF2-40B4-BE49-F238E27FC236}">
                    <a16:creationId xmlns:a16="http://schemas.microsoft.com/office/drawing/2014/main" id="{457765C4-DD27-AC45-B046-88EE70036075}"/>
                  </a:ext>
                </a:extLst>
              </p:cNvPr>
              <p:cNvSpPr/>
              <p:nvPr/>
            </p:nvSpPr>
            <p:spPr>
              <a:xfrm>
                <a:off x="1020556" y="4759805"/>
                <a:ext cx="614927" cy="1035140"/>
              </a:xfrm>
              <a:custGeom>
                <a:avLst/>
                <a:gdLst>
                  <a:gd name="connsiteX0" fmla="*/ 0 w 614927"/>
                  <a:gd name="connsiteY0" fmla="*/ 1025528 h 1035140"/>
                  <a:gd name="connsiteX1" fmla="*/ 22852 w 614927"/>
                  <a:gd name="connsiteY1" fmla="*/ 1029460 h 1035140"/>
                  <a:gd name="connsiteX2" fmla="*/ 45705 w 614927"/>
                  <a:gd name="connsiteY2" fmla="*/ 1032363 h 1035140"/>
                  <a:gd name="connsiteX3" fmla="*/ 68557 w 614927"/>
                  <a:gd name="connsiteY3" fmla="*/ 1034243 h 1035140"/>
                  <a:gd name="connsiteX4" fmla="*/ 92669 w 614927"/>
                  <a:gd name="connsiteY4" fmla="*/ 1035140 h 1035140"/>
                  <a:gd name="connsiteX5" fmla="*/ 114267 w 614927"/>
                  <a:gd name="connsiteY5" fmla="*/ 1035004 h 1035140"/>
                  <a:gd name="connsiteX6" fmla="*/ 137119 w 614927"/>
                  <a:gd name="connsiteY6" fmla="*/ 1033880 h 1035140"/>
                  <a:gd name="connsiteX7" fmla="*/ 159971 w 614927"/>
                  <a:gd name="connsiteY7" fmla="*/ 1031744 h 1035140"/>
                  <a:gd name="connsiteX8" fmla="*/ 182823 w 614927"/>
                  <a:gd name="connsiteY8" fmla="*/ 1028583 h 1035140"/>
                  <a:gd name="connsiteX9" fmla="*/ 208794 w 614927"/>
                  <a:gd name="connsiteY9" fmla="*/ 1023717 h 1035140"/>
                  <a:gd name="connsiteX10" fmla="*/ 232733 w 614927"/>
                  <a:gd name="connsiteY10" fmla="*/ 1018000 h 1035140"/>
                  <a:gd name="connsiteX11" fmla="*/ 252740 w 614927"/>
                  <a:gd name="connsiteY11" fmla="*/ 1012288 h 1035140"/>
                  <a:gd name="connsiteX12" fmla="*/ 274238 w 614927"/>
                  <a:gd name="connsiteY12" fmla="*/ 1005164 h 1035140"/>
                  <a:gd name="connsiteX13" fmla="*/ 297090 w 614927"/>
                  <a:gd name="connsiteY13" fmla="*/ 996413 h 1035140"/>
                  <a:gd name="connsiteX14" fmla="*/ 319942 w 614927"/>
                  <a:gd name="connsiteY14" fmla="*/ 986375 h 1035140"/>
                  <a:gd name="connsiteX15" fmla="*/ 342795 w 614927"/>
                  <a:gd name="connsiteY15" fmla="*/ 974978 h 1035140"/>
                  <a:gd name="connsiteX16" fmla="*/ 365647 w 614927"/>
                  <a:gd name="connsiteY16" fmla="*/ 962100 h 1035140"/>
                  <a:gd name="connsiteX17" fmla="*/ 385753 w 614927"/>
                  <a:gd name="connsiteY17" fmla="*/ 949443 h 1035140"/>
                  <a:gd name="connsiteX18" fmla="*/ 406233 w 614927"/>
                  <a:gd name="connsiteY18" fmla="*/ 935158 h 1035140"/>
                  <a:gd name="connsiteX19" fmla="*/ 424770 w 614927"/>
                  <a:gd name="connsiteY19" fmla="*/ 920874 h 1035140"/>
                  <a:gd name="connsiteX20" fmla="*/ 441700 w 614927"/>
                  <a:gd name="connsiteY20" fmla="*/ 906594 h 1035140"/>
                  <a:gd name="connsiteX21" fmla="*/ 460206 w 614927"/>
                  <a:gd name="connsiteY21" fmla="*/ 889454 h 1035140"/>
                  <a:gd name="connsiteX22" fmla="*/ 477016 w 614927"/>
                  <a:gd name="connsiteY22" fmla="*/ 872313 h 1035140"/>
                  <a:gd name="connsiteX23" fmla="*/ 492350 w 614927"/>
                  <a:gd name="connsiteY23" fmla="*/ 855173 h 1035140"/>
                  <a:gd name="connsiteX24" fmla="*/ 508588 w 614927"/>
                  <a:gd name="connsiteY24" fmla="*/ 835176 h 1035140"/>
                  <a:gd name="connsiteX25" fmla="*/ 523240 w 614927"/>
                  <a:gd name="connsiteY25" fmla="*/ 815180 h 1035140"/>
                  <a:gd name="connsiteX26" fmla="*/ 537047 w 614927"/>
                  <a:gd name="connsiteY26" fmla="*/ 794286 h 1035140"/>
                  <a:gd name="connsiteX27" fmla="*/ 550035 w 614927"/>
                  <a:gd name="connsiteY27" fmla="*/ 772331 h 1035140"/>
                  <a:gd name="connsiteX28" fmla="*/ 562046 w 614927"/>
                  <a:gd name="connsiteY28" fmla="*/ 749479 h 1035140"/>
                  <a:gd name="connsiteX29" fmla="*/ 572646 w 614927"/>
                  <a:gd name="connsiteY29" fmla="*/ 726627 h 1035140"/>
                  <a:gd name="connsiteX30" fmla="*/ 581917 w 614927"/>
                  <a:gd name="connsiteY30" fmla="*/ 703769 h 1035140"/>
                  <a:gd name="connsiteX31" fmla="*/ 589938 w 614927"/>
                  <a:gd name="connsiteY31" fmla="*/ 680917 h 1035140"/>
                  <a:gd name="connsiteX32" fmla="*/ 596773 w 614927"/>
                  <a:gd name="connsiteY32" fmla="*/ 658065 h 1035140"/>
                  <a:gd name="connsiteX33" fmla="*/ 602475 w 614927"/>
                  <a:gd name="connsiteY33" fmla="*/ 635212 h 1035140"/>
                  <a:gd name="connsiteX34" fmla="*/ 607079 w 614927"/>
                  <a:gd name="connsiteY34" fmla="*/ 612360 h 1035140"/>
                  <a:gd name="connsiteX35" fmla="*/ 610984 w 614927"/>
                  <a:gd name="connsiteY35" fmla="*/ 586647 h 1035140"/>
                  <a:gd name="connsiteX36" fmla="*/ 613347 w 614927"/>
                  <a:gd name="connsiteY36" fmla="*/ 563794 h 1035140"/>
                  <a:gd name="connsiteX37" fmla="*/ 614775 w 614927"/>
                  <a:gd name="connsiteY37" fmla="*/ 538086 h 1035140"/>
                  <a:gd name="connsiteX38" fmla="*/ 614927 w 614927"/>
                  <a:gd name="connsiteY38" fmla="*/ 512378 h 1035140"/>
                  <a:gd name="connsiteX39" fmla="*/ 613788 w 614927"/>
                  <a:gd name="connsiteY39" fmla="*/ 486665 h 1035140"/>
                  <a:gd name="connsiteX40" fmla="*/ 611373 w 614927"/>
                  <a:gd name="connsiteY40" fmla="*/ 460956 h 1035140"/>
                  <a:gd name="connsiteX41" fmla="*/ 608113 w 614927"/>
                  <a:gd name="connsiteY41" fmla="*/ 438104 h 1035140"/>
                  <a:gd name="connsiteX42" fmla="*/ 603813 w 614927"/>
                  <a:gd name="connsiteY42" fmla="*/ 415252 h 1035140"/>
                  <a:gd name="connsiteX43" fmla="*/ 598432 w 614927"/>
                  <a:gd name="connsiteY43" fmla="*/ 392400 h 1035140"/>
                  <a:gd name="connsiteX44" fmla="*/ 591944 w 614927"/>
                  <a:gd name="connsiteY44" fmla="*/ 369547 h 1035140"/>
                  <a:gd name="connsiteX45" fmla="*/ 584305 w 614927"/>
                  <a:gd name="connsiteY45" fmla="*/ 346690 h 1035140"/>
                  <a:gd name="connsiteX46" fmla="*/ 575465 w 614927"/>
                  <a:gd name="connsiteY46" fmla="*/ 323838 h 1035140"/>
                  <a:gd name="connsiteX47" fmla="*/ 565354 w 614927"/>
                  <a:gd name="connsiteY47" fmla="*/ 300985 h 1035140"/>
                  <a:gd name="connsiteX48" fmla="*/ 553883 w 614927"/>
                  <a:gd name="connsiteY48" fmla="*/ 278133 h 1035140"/>
                  <a:gd name="connsiteX49" fmla="*/ 540953 w 614927"/>
                  <a:gd name="connsiteY49" fmla="*/ 255281 h 1035140"/>
                  <a:gd name="connsiteX50" fmla="*/ 528348 w 614927"/>
                  <a:gd name="connsiteY50" fmla="*/ 235284 h 1035140"/>
                  <a:gd name="connsiteX51" fmla="*/ 514194 w 614927"/>
                  <a:gd name="connsiteY51" fmla="*/ 214957 h 1035140"/>
                  <a:gd name="connsiteX52" fmla="*/ 499054 w 614927"/>
                  <a:gd name="connsiteY52" fmla="*/ 195292 h 1035140"/>
                  <a:gd name="connsiteX53" fmla="*/ 484596 w 614927"/>
                  <a:gd name="connsiteY53" fmla="*/ 178151 h 1035140"/>
                  <a:gd name="connsiteX54" fmla="*/ 468490 w 614927"/>
                  <a:gd name="connsiteY54" fmla="*/ 160669 h 1035140"/>
                  <a:gd name="connsiteX55" fmla="*/ 451349 w 614927"/>
                  <a:gd name="connsiteY55" fmla="*/ 143697 h 1035140"/>
                  <a:gd name="connsiteX56" fmla="*/ 432508 w 614927"/>
                  <a:gd name="connsiteY56" fmla="*/ 126730 h 1035140"/>
                  <a:gd name="connsiteX57" fmla="*/ 415131 w 614927"/>
                  <a:gd name="connsiteY57" fmla="*/ 112450 h 1035140"/>
                  <a:gd name="connsiteX58" fmla="*/ 394216 w 614927"/>
                  <a:gd name="connsiteY58" fmla="*/ 96811 h 1035140"/>
                  <a:gd name="connsiteX59" fmla="*/ 375102 w 614927"/>
                  <a:gd name="connsiteY59" fmla="*/ 83881 h 1035140"/>
                  <a:gd name="connsiteX60" fmla="*/ 354223 w 614927"/>
                  <a:gd name="connsiteY60" fmla="*/ 71077 h 1035140"/>
                  <a:gd name="connsiteX61" fmla="*/ 330657 w 614927"/>
                  <a:gd name="connsiteY61" fmla="*/ 58173 h 1035140"/>
                  <a:gd name="connsiteX62" fmla="*/ 307033 w 614927"/>
                  <a:gd name="connsiteY62" fmla="*/ 46744 h 1035140"/>
                  <a:gd name="connsiteX63" fmla="*/ 285661 w 614927"/>
                  <a:gd name="connsiteY63" fmla="*/ 37615 h 1035140"/>
                  <a:gd name="connsiteX64" fmla="*/ 262809 w 614927"/>
                  <a:gd name="connsiteY64" fmla="*/ 29058 h 1035140"/>
                  <a:gd name="connsiteX65" fmla="*/ 237747 w 614927"/>
                  <a:gd name="connsiteY65" fmla="*/ 21036 h 1035140"/>
                  <a:gd name="connsiteX66" fmla="*/ 216643 w 614927"/>
                  <a:gd name="connsiteY66" fmla="*/ 15324 h 1035140"/>
                  <a:gd name="connsiteX67" fmla="*/ 190845 w 614927"/>
                  <a:gd name="connsiteY67" fmla="*/ 9607 h 1035140"/>
                  <a:gd name="connsiteX68" fmla="*/ 171400 w 614927"/>
                  <a:gd name="connsiteY68" fmla="*/ 6184 h 1035140"/>
                  <a:gd name="connsiteX69" fmla="*/ 148542 w 614927"/>
                  <a:gd name="connsiteY69" fmla="*/ 3118 h 1035140"/>
                  <a:gd name="connsiteX70" fmla="*/ 125144 w 614927"/>
                  <a:gd name="connsiteY70" fmla="*/ 1039 h 1035140"/>
                  <a:gd name="connsiteX71" fmla="*/ 102838 w 614927"/>
                  <a:gd name="connsiteY71" fmla="*/ 37 h 1035140"/>
                  <a:gd name="connsiteX72" fmla="*/ 79986 w 614927"/>
                  <a:gd name="connsiteY72" fmla="*/ 0 h 1035140"/>
                  <a:gd name="connsiteX73" fmla="*/ 56031 w 614927"/>
                  <a:gd name="connsiteY73" fmla="*/ 1039 h 1035140"/>
                  <a:gd name="connsiteX74" fmla="*/ 34281 w 614927"/>
                  <a:gd name="connsiteY74" fmla="*/ 2940 h 1035140"/>
                  <a:gd name="connsiteX75" fmla="*/ 11429 w 614927"/>
                  <a:gd name="connsiteY75" fmla="*/ 5938 h 1035140"/>
                  <a:gd name="connsiteX76" fmla="*/ 0 w 614927"/>
                  <a:gd name="connsiteY76" fmla="*/ 7827 h 1035140"/>
                  <a:gd name="connsiteX77" fmla="*/ 0 w 614927"/>
                  <a:gd name="connsiteY77" fmla="*/ 7827 h 1035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614927" h="1035140">
                    <a:moveTo>
                      <a:pt x="0" y="1025528"/>
                    </a:moveTo>
                    <a:lnTo>
                      <a:pt x="22852" y="1029460"/>
                    </a:lnTo>
                    <a:lnTo>
                      <a:pt x="45705" y="1032363"/>
                    </a:lnTo>
                    <a:lnTo>
                      <a:pt x="68557" y="1034243"/>
                    </a:lnTo>
                    <a:lnTo>
                      <a:pt x="92669" y="1035140"/>
                    </a:lnTo>
                    <a:lnTo>
                      <a:pt x="114267" y="1035004"/>
                    </a:lnTo>
                    <a:lnTo>
                      <a:pt x="137119" y="1033880"/>
                    </a:lnTo>
                    <a:lnTo>
                      <a:pt x="159971" y="1031744"/>
                    </a:lnTo>
                    <a:lnTo>
                      <a:pt x="182823" y="1028583"/>
                    </a:lnTo>
                    <a:lnTo>
                      <a:pt x="208794" y="1023717"/>
                    </a:lnTo>
                    <a:lnTo>
                      <a:pt x="232733" y="1018000"/>
                    </a:lnTo>
                    <a:lnTo>
                      <a:pt x="252740" y="1012288"/>
                    </a:lnTo>
                    <a:lnTo>
                      <a:pt x="274238" y="1005164"/>
                    </a:lnTo>
                    <a:lnTo>
                      <a:pt x="297090" y="996413"/>
                    </a:lnTo>
                    <a:lnTo>
                      <a:pt x="319942" y="986375"/>
                    </a:lnTo>
                    <a:lnTo>
                      <a:pt x="342795" y="974978"/>
                    </a:lnTo>
                    <a:lnTo>
                      <a:pt x="365647" y="962100"/>
                    </a:lnTo>
                    <a:lnTo>
                      <a:pt x="385753" y="949443"/>
                    </a:lnTo>
                    <a:lnTo>
                      <a:pt x="406233" y="935158"/>
                    </a:lnTo>
                    <a:lnTo>
                      <a:pt x="424770" y="920874"/>
                    </a:lnTo>
                    <a:lnTo>
                      <a:pt x="441700" y="906594"/>
                    </a:lnTo>
                    <a:lnTo>
                      <a:pt x="460206" y="889454"/>
                    </a:lnTo>
                    <a:lnTo>
                      <a:pt x="477016" y="872313"/>
                    </a:lnTo>
                    <a:lnTo>
                      <a:pt x="492350" y="855173"/>
                    </a:lnTo>
                    <a:lnTo>
                      <a:pt x="508588" y="835176"/>
                    </a:lnTo>
                    <a:lnTo>
                      <a:pt x="523240" y="815180"/>
                    </a:lnTo>
                    <a:lnTo>
                      <a:pt x="537047" y="794286"/>
                    </a:lnTo>
                    <a:lnTo>
                      <a:pt x="550035" y="772331"/>
                    </a:lnTo>
                    <a:lnTo>
                      <a:pt x="562046" y="749479"/>
                    </a:lnTo>
                    <a:lnTo>
                      <a:pt x="572646" y="726627"/>
                    </a:lnTo>
                    <a:lnTo>
                      <a:pt x="581917" y="703769"/>
                    </a:lnTo>
                    <a:lnTo>
                      <a:pt x="589938" y="680917"/>
                    </a:lnTo>
                    <a:lnTo>
                      <a:pt x="596773" y="658065"/>
                    </a:lnTo>
                    <a:lnTo>
                      <a:pt x="602475" y="635212"/>
                    </a:lnTo>
                    <a:lnTo>
                      <a:pt x="607079" y="612360"/>
                    </a:lnTo>
                    <a:lnTo>
                      <a:pt x="610984" y="586647"/>
                    </a:lnTo>
                    <a:lnTo>
                      <a:pt x="613347" y="563794"/>
                    </a:lnTo>
                    <a:lnTo>
                      <a:pt x="614775" y="538086"/>
                    </a:lnTo>
                    <a:lnTo>
                      <a:pt x="614927" y="512378"/>
                    </a:lnTo>
                    <a:lnTo>
                      <a:pt x="613788" y="486665"/>
                    </a:lnTo>
                    <a:lnTo>
                      <a:pt x="611373" y="460956"/>
                    </a:lnTo>
                    <a:lnTo>
                      <a:pt x="608113" y="438104"/>
                    </a:lnTo>
                    <a:lnTo>
                      <a:pt x="603813" y="415252"/>
                    </a:lnTo>
                    <a:lnTo>
                      <a:pt x="598432" y="392400"/>
                    </a:lnTo>
                    <a:lnTo>
                      <a:pt x="591944" y="369547"/>
                    </a:lnTo>
                    <a:lnTo>
                      <a:pt x="584305" y="346690"/>
                    </a:lnTo>
                    <a:lnTo>
                      <a:pt x="575465" y="323838"/>
                    </a:lnTo>
                    <a:lnTo>
                      <a:pt x="565354" y="300985"/>
                    </a:lnTo>
                    <a:lnTo>
                      <a:pt x="553883" y="278133"/>
                    </a:lnTo>
                    <a:lnTo>
                      <a:pt x="540953" y="255281"/>
                    </a:lnTo>
                    <a:lnTo>
                      <a:pt x="528348" y="235284"/>
                    </a:lnTo>
                    <a:lnTo>
                      <a:pt x="514194" y="214957"/>
                    </a:lnTo>
                    <a:lnTo>
                      <a:pt x="499054" y="195292"/>
                    </a:lnTo>
                    <a:lnTo>
                      <a:pt x="484596" y="178151"/>
                    </a:lnTo>
                    <a:lnTo>
                      <a:pt x="468490" y="160669"/>
                    </a:lnTo>
                    <a:lnTo>
                      <a:pt x="451349" y="143697"/>
                    </a:lnTo>
                    <a:lnTo>
                      <a:pt x="432508" y="126730"/>
                    </a:lnTo>
                    <a:lnTo>
                      <a:pt x="415131" y="112450"/>
                    </a:lnTo>
                    <a:lnTo>
                      <a:pt x="394216" y="96811"/>
                    </a:lnTo>
                    <a:lnTo>
                      <a:pt x="375102" y="83881"/>
                    </a:lnTo>
                    <a:lnTo>
                      <a:pt x="354223" y="71077"/>
                    </a:lnTo>
                    <a:lnTo>
                      <a:pt x="330657" y="58173"/>
                    </a:lnTo>
                    <a:lnTo>
                      <a:pt x="307033" y="46744"/>
                    </a:lnTo>
                    <a:lnTo>
                      <a:pt x="285661" y="37615"/>
                    </a:lnTo>
                    <a:lnTo>
                      <a:pt x="262809" y="29058"/>
                    </a:lnTo>
                    <a:lnTo>
                      <a:pt x="237747" y="21036"/>
                    </a:lnTo>
                    <a:lnTo>
                      <a:pt x="216643" y="15324"/>
                    </a:lnTo>
                    <a:lnTo>
                      <a:pt x="190845" y="9607"/>
                    </a:lnTo>
                    <a:lnTo>
                      <a:pt x="171400" y="6184"/>
                    </a:lnTo>
                    <a:lnTo>
                      <a:pt x="148542" y="3118"/>
                    </a:lnTo>
                    <a:lnTo>
                      <a:pt x="125144" y="1039"/>
                    </a:lnTo>
                    <a:lnTo>
                      <a:pt x="102838" y="37"/>
                    </a:lnTo>
                    <a:lnTo>
                      <a:pt x="79986" y="0"/>
                    </a:lnTo>
                    <a:lnTo>
                      <a:pt x="56031" y="1039"/>
                    </a:lnTo>
                    <a:lnTo>
                      <a:pt x="34281" y="2940"/>
                    </a:lnTo>
                    <a:lnTo>
                      <a:pt x="11429" y="5938"/>
                    </a:lnTo>
                    <a:lnTo>
                      <a:pt x="0" y="7827"/>
                    </a:lnTo>
                    <a:lnTo>
                      <a:pt x="0" y="7827"/>
                    </a:lnTo>
                  </a:path>
                </a:pathLst>
              </a:custGeom>
              <a:noFill/>
              <a:ln w="10491" cap="flat">
                <a:solidFill>
                  <a:srgbClr val="FFFFFF"/>
                </a:solidFill>
                <a:custDash>
                  <a:ds d="555000" sp="240000"/>
                </a:custDash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03" name="Freeform 302">
                <a:extLst>
                  <a:ext uri="{FF2B5EF4-FFF2-40B4-BE49-F238E27FC236}">
                    <a16:creationId xmlns:a16="http://schemas.microsoft.com/office/drawing/2014/main" id="{9066B8AE-2C47-FA44-A50D-2F468B957F38}"/>
                  </a:ext>
                </a:extLst>
              </p:cNvPr>
              <p:cNvSpPr/>
              <p:nvPr/>
            </p:nvSpPr>
            <p:spPr>
              <a:xfrm>
                <a:off x="1020556" y="3909567"/>
                <a:ext cx="5249" cy="2853777"/>
              </a:xfrm>
              <a:custGeom>
                <a:avLst/>
                <a:gdLst>
                  <a:gd name="connsiteX0" fmla="*/ 0 w 5249"/>
                  <a:gd name="connsiteY0" fmla="*/ 2853778 h 2853777"/>
                  <a:gd name="connsiteX1" fmla="*/ 0 w 5249"/>
                  <a:gd name="connsiteY1" fmla="*/ 0 h 2853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49" h="2853777">
                    <a:moveTo>
                      <a:pt x="0" y="2853778"/>
                    </a:moveTo>
                    <a:lnTo>
                      <a:pt x="0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  <p:sp>
            <p:nvSpPr>
              <p:cNvPr id="304" name="Freeform 303">
                <a:extLst>
                  <a:ext uri="{FF2B5EF4-FFF2-40B4-BE49-F238E27FC236}">
                    <a16:creationId xmlns:a16="http://schemas.microsoft.com/office/drawing/2014/main" id="{A1F5A4B5-A311-8D4C-BCE8-C3C2B785F311}"/>
                  </a:ext>
                </a:extLst>
              </p:cNvPr>
              <p:cNvSpPr/>
              <p:nvPr/>
            </p:nvSpPr>
            <p:spPr>
              <a:xfrm>
                <a:off x="1020556" y="3909567"/>
                <a:ext cx="2853777" cy="5249"/>
              </a:xfrm>
              <a:custGeom>
                <a:avLst/>
                <a:gdLst>
                  <a:gd name="connsiteX0" fmla="*/ 0 w 2853777"/>
                  <a:gd name="connsiteY0" fmla="*/ 0 h 5249"/>
                  <a:gd name="connsiteX1" fmla="*/ 2853777 w 2853777"/>
                  <a:gd name="connsiteY1" fmla="*/ 0 h 5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3777" h="5249">
                    <a:moveTo>
                      <a:pt x="0" y="0"/>
                    </a:moveTo>
                    <a:lnTo>
                      <a:pt x="2853777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05" name="Freeform 304">
                <a:extLst>
                  <a:ext uri="{FF2B5EF4-FFF2-40B4-BE49-F238E27FC236}">
                    <a16:creationId xmlns:a16="http://schemas.microsoft.com/office/drawing/2014/main" id="{5F9A0DAE-146B-694B-9DF6-039862601C7F}"/>
                  </a:ext>
                </a:extLst>
              </p:cNvPr>
              <p:cNvSpPr/>
              <p:nvPr/>
            </p:nvSpPr>
            <p:spPr>
              <a:xfrm>
                <a:off x="3874333" y="3909567"/>
                <a:ext cx="5249" cy="1141511"/>
              </a:xfrm>
              <a:custGeom>
                <a:avLst/>
                <a:gdLst>
                  <a:gd name="connsiteX0" fmla="*/ 0 w 5249"/>
                  <a:gd name="connsiteY0" fmla="*/ 0 h 1141511"/>
                  <a:gd name="connsiteX1" fmla="*/ 0 w 5249"/>
                  <a:gd name="connsiteY1" fmla="*/ 1141511 h 1141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49" h="1141511">
                    <a:moveTo>
                      <a:pt x="0" y="0"/>
                    </a:moveTo>
                    <a:lnTo>
                      <a:pt x="0" y="1141511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06" name="Freeform 305">
                <a:extLst>
                  <a:ext uri="{FF2B5EF4-FFF2-40B4-BE49-F238E27FC236}">
                    <a16:creationId xmlns:a16="http://schemas.microsoft.com/office/drawing/2014/main" id="{7E477544-AAAA-7842-997F-D8365DC03B15}"/>
                  </a:ext>
                </a:extLst>
              </p:cNvPr>
              <p:cNvSpPr/>
              <p:nvPr/>
            </p:nvSpPr>
            <p:spPr>
              <a:xfrm>
                <a:off x="3874333" y="5621834"/>
                <a:ext cx="5249" cy="1141511"/>
              </a:xfrm>
              <a:custGeom>
                <a:avLst/>
                <a:gdLst>
                  <a:gd name="connsiteX0" fmla="*/ 0 w 5249"/>
                  <a:gd name="connsiteY0" fmla="*/ 0 h 1141511"/>
                  <a:gd name="connsiteX1" fmla="*/ 0 w 5249"/>
                  <a:gd name="connsiteY1" fmla="*/ 1141511 h 1141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49" h="1141511">
                    <a:moveTo>
                      <a:pt x="0" y="0"/>
                    </a:moveTo>
                    <a:lnTo>
                      <a:pt x="0" y="1141511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07" name="Freeform 306">
                <a:extLst>
                  <a:ext uri="{FF2B5EF4-FFF2-40B4-BE49-F238E27FC236}">
                    <a16:creationId xmlns:a16="http://schemas.microsoft.com/office/drawing/2014/main" id="{8688D912-3A7B-6F48-A465-3199CE59A04C}"/>
                  </a:ext>
                </a:extLst>
              </p:cNvPr>
              <p:cNvSpPr/>
              <p:nvPr/>
            </p:nvSpPr>
            <p:spPr>
              <a:xfrm>
                <a:off x="1020556" y="6763345"/>
                <a:ext cx="2853777" cy="5249"/>
              </a:xfrm>
              <a:custGeom>
                <a:avLst/>
                <a:gdLst>
                  <a:gd name="connsiteX0" fmla="*/ 2853777 w 2853777"/>
                  <a:gd name="connsiteY0" fmla="*/ 0 h 5249"/>
                  <a:gd name="connsiteX1" fmla="*/ 0 w 2853777"/>
                  <a:gd name="connsiteY1" fmla="*/ 0 h 5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3777" h="5249">
                    <a:moveTo>
                      <a:pt x="2853777" y="0"/>
                    </a:moveTo>
                    <a:lnTo>
                      <a:pt x="0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08" name="Freeform 307">
                <a:extLst>
                  <a:ext uri="{FF2B5EF4-FFF2-40B4-BE49-F238E27FC236}">
                    <a16:creationId xmlns:a16="http://schemas.microsoft.com/office/drawing/2014/main" id="{F8DD24B1-E5A1-9744-8E48-CB823086E23C}"/>
                  </a:ext>
                </a:extLst>
              </p:cNvPr>
              <p:cNvSpPr/>
              <p:nvPr/>
            </p:nvSpPr>
            <p:spPr>
              <a:xfrm>
                <a:off x="3874333" y="5621834"/>
                <a:ext cx="5249" cy="1141511"/>
              </a:xfrm>
              <a:custGeom>
                <a:avLst/>
                <a:gdLst>
                  <a:gd name="connsiteX0" fmla="*/ 0 w 5249"/>
                  <a:gd name="connsiteY0" fmla="*/ 1141511 h 1141511"/>
                  <a:gd name="connsiteX1" fmla="*/ 0 w 5249"/>
                  <a:gd name="connsiteY1" fmla="*/ 0 h 1141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49" h="1141511">
                    <a:moveTo>
                      <a:pt x="0" y="1141511"/>
                    </a:moveTo>
                    <a:lnTo>
                      <a:pt x="0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09" name="Freeform 308">
                <a:extLst>
                  <a:ext uri="{FF2B5EF4-FFF2-40B4-BE49-F238E27FC236}">
                    <a16:creationId xmlns:a16="http://schemas.microsoft.com/office/drawing/2014/main" id="{3E01486D-41F8-B845-A558-238C1A5BD9C2}"/>
                  </a:ext>
                </a:extLst>
              </p:cNvPr>
              <p:cNvSpPr/>
              <p:nvPr/>
            </p:nvSpPr>
            <p:spPr>
              <a:xfrm>
                <a:off x="3874333" y="3909567"/>
                <a:ext cx="5249" cy="1141511"/>
              </a:xfrm>
              <a:custGeom>
                <a:avLst/>
                <a:gdLst>
                  <a:gd name="connsiteX0" fmla="*/ 0 w 5249"/>
                  <a:gd name="connsiteY0" fmla="*/ 1141511 h 1141511"/>
                  <a:gd name="connsiteX1" fmla="*/ 0 w 5249"/>
                  <a:gd name="connsiteY1" fmla="*/ 0 h 1141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49" h="1141511">
                    <a:moveTo>
                      <a:pt x="0" y="1141511"/>
                    </a:moveTo>
                    <a:lnTo>
                      <a:pt x="0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10" name="Freeform 309">
                <a:extLst>
                  <a:ext uri="{FF2B5EF4-FFF2-40B4-BE49-F238E27FC236}">
                    <a16:creationId xmlns:a16="http://schemas.microsoft.com/office/drawing/2014/main" id="{8A024478-AB52-DC45-990A-6D417D4F15B1}"/>
                  </a:ext>
                </a:extLst>
              </p:cNvPr>
              <p:cNvSpPr/>
              <p:nvPr/>
            </p:nvSpPr>
            <p:spPr>
              <a:xfrm>
                <a:off x="3874333" y="3909567"/>
                <a:ext cx="2853777" cy="5249"/>
              </a:xfrm>
              <a:custGeom>
                <a:avLst/>
                <a:gdLst>
                  <a:gd name="connsiteX0" fmla="*/ 0 w 2853777"/>
                  <a:gd name="connsiteY0" fmla="*/ 0 h 5249"/>
                  <a:gd name="connsiteX1" fmla="*/ 2853777 w 2853777"/>
                  <a:gd name="connsiteY1" fmla="*/ 0 h 5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3777" h="5249">
                    <a:moveTo>
                      <a:pt x="0" y="0"/>
                    </a:moveTo>
                    <a:lnTo>
                      <a:pt x="2853777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11" name="Freeform 310">
                <a:extLst>
                  <a:ext uri="{FF2B5EF4-FFF2-40B4-BE49-F238E27FC236}">
                    <a16:creationId xmlns:a16="http://schemas.microsoft.com/office/drawing/2014/main" id="{B40BE348-6526-9B4C-BD36-98A4DABB269A}"/>
                  </a:ext>
                </a:extLst>
              </p:cNvPr>
              <p:cNvSpPr/>
              <p:nvPr/>
            </p:nvSpPr>
            <p:spPr>
              <a:xfrm>
                <a:off x="6728110" y="3909567"/>
                <a:ext cx="5249" cy="2853777"/>
              </a:xfrm>
              <a:custGeom>
                <a:avLst/>
                <a:gdLst>
                  <a:gd name="connsiteX0" fmla="*/ 0 w 5249"/>
                  <a:gd name="connsiteY0" fmla="*/ 0 h 2853777"/>
                  <a:gd name="connsiteX1" fmla="*/ 0 w 5249"/>
                  <a:gd name="connsiteY1" fmla="*/ 2853778 h 2853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49" h="2853777">
                    <a:moveTo>
                      <a:pt x="0" y="0"/>
                    </a:moveTo>
                    <a:lnTo>
                      <a:pt x="0" y="2853778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12" name="Freeform 311">
                <a:extLst>
                  <a:ext uri="{FF2B5EF4-FFF2-40B4-BE49-F238E27FC236}">
                    <a16:creationId xmlns:a16="http://schemas.microsoft.com/office/drawing/2014/main" id="{5368DBE1-1DA3-AE49-9BBD-4BB8D6180348}"/>
                  </a:ext>
                </a:extLst>
              </p:cNvPr>
              <p:cNvSpPr/>
              <p:nvPr/>
            </p:nvSpPr>
            <p:spPr>
              <a:xfrm>
                <a:off x="3874333" y="6763345"/>
                <a:ext cx="2853777" cy="5249"/>
              </a:xfrm>
              <a:custGeom>
                <a:avLst/>
                <a:gdLst>
                  <a:gd name="connsiteX0" fmla="*/ 2853777 w 2853777"/>
                  <a:gd name="connsiteY0" fmla="*/ 0 h 5249"/>
                  <a:gd name="connsiteX1" fmla="*/ 0 w 2853777"/>
                  <a:gd name="connsiteY1" fmla="*/ 0 h 5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3777" h="5249">
                    <a:moveTo>
                      <a:pt x="2853777" y="0"/>
                    </a:moveTo>
                    <a:lnTo>
                      <a:pt x="0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245" name="Graphic 230">
              <a:extLst>
                <a:ext uri="{FF2B5EF4-FFF2-40B4-BE49-F238E27FC236}">
                  <a16:creationId xmlns:a16="http://schemas.microsoft.com/office/drawing/2014/main" id="{47109252-1477-3D4D-A13A-72C2C8D207D8}"/>
                </a:ext>
              </a:extLst>
            </p:cNvPr>
            <p:cNvGrpSpPr/>
            <p:nvPr/>
          </p:nvGrpSpPr>
          <p:grpSpPr>
            <a:xfrm>
              <a:off x="1020555" y="2540531"/>
              <a:ext cx="5707554" cy="224737"/>
              <a:chOff x="858071" y="2410627"/>
              <a:chExt cx="5707554" cy="224737"/>
            </a:xfrm>
          </p:grpSpPr>
          <p:pic>
            <p:nvPicPr>
              <p:cNvPr id="246" name="Picture 245">
                <a:extLst>
                  <a:ext uri="{FF2B5EF4-FFF2-40B4-BE49-F238E27FC236}">
                    <a16:creationId xmlns:a16="http://schemas.microsoft.com/office/drawing/2014/main" id="{338C3B20-D928-F946-B088-99F78E82E1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flipV="1">
                <a:off x="858071" y="2410627"/>
                <a:ext cx="5707554" cy="224737"/>
              </a:xfrm>
              <a:custGeom>
                <a:avLst/>
                <a:gdLst>
                  <a:gd name="connsiteX0" fmla="*/ 0 w 5707554"/>
                  <a:gd name="connsiteY0" fmla="*/ 14 h 224737"/>
                  <a:gd name="connsiteX1" fmla="*/ 5707555 w 5707554"/>
                  <a:gd name="connsiteY1" fmla="*/ 14 h 224737"/>
                  <a:gd name="connsiteX2" fmla="*/ 5707555 w 5707554"/>
                  <a:gd name="connsiteY2" fmla="*/ 224751 h 224737"/>
                  <a:gd name="connsiteX3" fmla="*/ 0 w 5707554"/>
                  <a:gd name="connsiteY3" fmla="*/ 224751 h 224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07554" h="224737">
                    <a:moveTo>
                      <a:pt x="0" y="14"/>
                    </a:moveTo>
                    <a:lnTo>
                      <a:pt x="5707555" y="14"/>
                    </a:lnTo>
                    <a:lnTo>
                      <a:pt x="5707555" y="224751"/>
                    </a:lnTo>
                    <a:lnTo>
                      <a:pt x="0" y="224751"/>
                    </a:lnTo>
                    <a:close/>
                  </a:path>
                </a:pathLst>
              </a:custGeom>
            </p:spPr>
          </p:pic>
          <p:sp>
            <p:nvSpPr>
              <p:cNvPr id="247" name="Freeform 246">
                <a:extLst>
                  <a:ext uri="{FF2B5EF4-FFF2-40B4-BE49-F238E27FC236}">
                    <a16:creationId xmlns:a16="http://schemas.microsoft.com/office/drawing/2014/main" id="{FE2CD01B-095D-9744-93D0-FD9621537F44}"/>
                  </a:ext>
                </a:extLst>
              </p:cNvPr>
              <p:cNvSpPr/>
              <p:nvPr/>
            </p:nvSpPr>
            <p:spPr>
              <a:xfrm>
                <a:off x="4880506" y="2493769"/>
                <a:ext cx="59856" cy="58824"/>
              </a:xfrm>
              <a:custGeom>
                <a:avLst/>
                <a:gdLst>
                  <a:gd name="connsiteX0" fmla="*/ 966 w 59856"/>
                  <a:gd name="connsiteY0" fmla="*/ 58853 h 58824"/>
                  <a:gd name="connsiteX1" fmla="*/ 60823 w 59856"/>
                  <a:gd name="connsiteY1" fmla="*/ 29 h 58824"/>
                  <a:gd name="connsiteX2" fmla="*/ 966 w 59856"/>
                  <a:gd name="connsiteY2" fmla="*/ 29 h 58824"/>
                  <a:gd name="connsiteX3" fmla="*/ 6082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66" y="58853"/>
                    </a:moveTo>
                    <a:lnTo>
                      <a:pt x="60823" y="29"/>
                    </a:lnTo>
                    <a:moveTo>
                      <a:pt x="966" y="29"/>
                    </a:moveTo>
                    <a:lnTo>
                      <a:pt x="6082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8" name="Freeform 247">
                <a:extLst>
                  <a:ext uri="{FF2B5EF4-FFF2-40B4-BE49-F238E27FC236}">
                    <a16:creationId xmlns:a16="http://schemas.microsoft.com/office/drawing/2014/main" id="{ECE25FEA-3F37-0D41-A4F5-C735BD3CE4C6}"/>
                  </a:ext>
                </a:extLst>
              </p:cNvPr>
              <p:cNvSpPr/>
              <p:nvPr/>
            </p:nvSpPr>
            <p:spPr>
              <a:xfrm>
                <a:off x="858071" y="2635364"/>
                <a:ext cx="5707554" cy="5159"/>
              </a:xfrm>
              <a:custGeom>
                <a:avLst/>
                <a:gdLst>
                  <a:gd name="connsiteX0" fmla="*/ 0 w 5707554"/>
                  <a:gd name="connsiteY0" fmla="*/ 0 h 5159"/>
                  <a:gd name="connsiteX1" fmla="*/ 5707555 w 5707554"/>
                  <a:gd name="connsiteY1" fmla="*/ 0 h 5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07554" h="5159">
                    <a:moveTo>
                      <a:pt x="0" y="0"/>
                    </a:moveTo>
                    <a:lnTo>
                      <a:pt x="5707555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9" name="Freeform 248">
                <a:extLst>
                  <a:ext uri="{FF2B5EF4-FFF2-40B4-BE49-F238E27FC236}">
                    <a16:creationId xmlns:a16="http://schemas.microsoft.com/office/drawing/2014/main" id="{F48DAE2B-FE37-D74C-B556-64391A3E9122}"/>
                  </a:ext>
                </a:extLst>
              </p:cNvPr>
              <p:cNvSpPr/>
              <p:nvPr/>
            </p:nvSpPr>
            <p:spPr>
              <a:xfrm>
                <a:off x="858071" y="2410998"/>
                <a:ext cx="5707554" cy="5159"/>
              </a:xfrm>
              <a:custGeom>
                <a:avLst/>
                <a:gdLst>
                  <a:gd name="connsiteX0" fmla="*/ 0 w 5707554"/>
                  <a:gd name="connsiteY0" fmla="*/ 0 h 5159"/>
                  <a:gd name="connsiteX1" fmla="*/ 5707555 w 5707554"/>
                  <a:gd name="connsiteY1" fmla="*/ 0 h 5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07554" h="5159">
                    <a:moveTo>
                      <a:pt x="0" y="0"/>
                    </a:moveTo>
                    <a:lnTo>
                      <a:pt x="5707555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50" name="Freeform 249">
                <a:extLst>
                  <a:ext uri="{FF2B5EF4-FFF2-40B4-BE49-F238E27FC236}">
                    <a16:creationId xmlns:a16="http://schemas.microsoft.com/office/drawing/2014/main" id="{B6EBA771-E405-E54C-988D-68C2B9CC952C}"/>
                  </a:ext>
                </a:extLst>
              </p:cNvPr>
              <p:cNvSpPr/>
              <p:nvPr/>
            </p:nvSpPr>
            <p:spPr>
              <a:xfrm>
                <a:off x="858071" y="2410998"/>
                <a:ext cx="5249" cy="224365"/>
              </a:xfrm>
              <a:custGeom>
                <a:avLst/>
                <a:gdLst>
                  <a:gd name="connsiteX0" fmla="*/ 0 w 5249"/>
                  <a:gd name="connsiteY0" fmla="*/ 224366 h 224365"/>
                  <a:gd name="connsiteX1" fmla="*/ 0 w 5249"/>
                  <a:gd name="connsiteY1" fmla="*/ 0 h 224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49" h="224365">
                    <a:moveTo>
                      <a:pt x="0" y="224366"/>
                    </a:moveTo>
                    <a:lnTo>
                      <a:pt x="0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51" name="Freeform 250">
                <a:extLst>
                  <a:ext uri="{FF2B5EF4-FFF2-40B4-BE49-F238E27FC236}">
                    <a16:creationId xmlns:a16="http://schemas.microsoft.com/office/drawing/2014/main" id="{3575B1BF-E90E-3341-A8D3-2B862930BFB0}"/>
                  </a:ext>
                </a:extLst>
              </p:cNvPr>
              <p:cNvSpPr/>
              <p:nvPr/>
            </p:nvSpPr>
            <p:spPr>
              <a:xfrm>
                <a:off x="6565625" y="2410998"/>
                <a:ext cx="5249" cy="224365"/>
              </a:xfrm>
              <a:custGeom>
                <a:avLst/>
                <a:gdLst>
                  <a:gd name="connsiteX0" fmla="*/ 0 w 5249"/>
                  <a:gd name="connsiteY0" fmla="*/ 224366 h 224365"/>
                  <a:gd name="connsiteX1" fmla="*/ 0 w 5249"/>
                  <a:gd name="connsiteY1" fmla="*/ 0 h 224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49" h="224365">
                    <a:moveTo>
                      <a:pt x="0" y="224366"/>
                    </a:moveTo>
                    <a:lnTo>
                      <a:pt x="0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236" name="Graphic 232">
              <a:extLst>
                <a:ext uri="{FF2B5EF4-FFF2-40B4-BE49-F238E27FC236}">
                  <a16:creationId xmlns:a16="http://schemas.microsoft.com/office/drawing/2014/main" id="{E68F3C7E-209D-1F4A-A5AC-B7D20A0C0D63}"/>
                </a:ext>
              </a:extLst>
            </p:cNvPr>
            <p:cNvGrpSpPr/>
            <p:nvPr/>
          </p:nvGrpSpPr>
          <p:grpSpPr>
            <a:xfrm>
              <a:off x="1020555" y="2181755"/>
              <a:ext cx="5707554" cy="224737"/>
              <a:chOff x="1020555" y="2164503"/>
              <a:chExt cx="5707554" cy="224737"/>
            </a:xfrm>
          </p:grpSpPr>
          <p:pic>
            <p:nvPicPr>
              <p:cNvPr id="237" name="Picture 236">
                <a:extLst>
                  <a:ext uri="{FF2B5EF4-FFF2-40B4-BE49-F238E27FC236}">
                    <a16:creationId xmlns:a16="http://schemas.microsoft.com/office/drawing/2014/main" id="{92382CD0-2934-EE42-A096-5A06482986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flipV="1">
                <a:off x="1020555" y="2164503"/>
                <a:ext cx="5707554" cy="224737"/>
              </a:xfrm>
              <a:custGeom>
                <a:avLst/>
                <a:gdLst>
                  <a:gd name="connsiteX0" fmla="*/ 0 w 5707554"/>
                  <a:gd name="connsiteY0" fmla="*/ 14 h 224737"/>
                  <a:gd name="connsiteX1" fmla="*/ 5707555 w 5707554"/>
                  <a:gd name="connsiteY1" fmla="*/ 14 h 224737"/>
                  <a:gd name="connsiteX2" fmla="*/ 5707555 w 5707554"/>
                  <a:gd name="connsiteY2" fmla="*/ 224751 h 224737"/>
                  <a:gd name="connsiteX3" fmla="*/ 0 w 5707554"/>
                  <a:gd name="connsiteY3" fmla="*/ 224751 h 224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07554" h="224737">
                    <a:moveTo>
                      <a:pt x="0" y="14"/>
                    </a:moveTo>
                    <a:lnTo>
                      <a:pt x="5707555" y="14"/>
                    </a:lnTo>
                    <a:lnTo>
                      <a:pt x="5707555" y="224751"/>
                    </a:lnTo>
                    <a:lnTo>
                      <a:pt x="0" y="224751"/>
                    </a:lnTo>
                    <a:close/>
                  </a:path>
                </a:pathLst>
              </a:custGeom>
            </p:spPr>
          </p:pic>
          <p:sp>
            <p:nvSpPr>
              <p:cNvPr id="238" name="Freeform 237">
                <a:extLst>
                  <a:ext uri="{FF2B5EF4-FFF2-40B4-BE49-F238E27FC236}">
                    <a16:creationId xmlns:a16="http://schemas.microsoft.com/office/drawing/2014/main" id="{CA9AA372-7399-F749-8FB9-4243A7B0DF25}"/>
                  </a:ext>
                </a:extLst>
              </p:cNvPr>
              <p:cNvSpPr/>
              <p:nvPr/>
            </p:nvSpPr>
            <p:spPr>
              <a:xfrm>
                <a:off x="5042990" y="2247645"/>
                <a:ext cx="59856" cy="58824"/>
              </a:xfrm>
              <a:custGeom>
                <a:avLst/>
                <a:gdLst>
                  <a:gd name="connsiteX0" fmla="*/ 966 w 59856"/>
                  <a:gd name="connsiteY0" fmla="*/ 58853 h 58824"/>
                  <a:gd name="connsiteX1" fmla="*/ 60823 w 59856"/>
                  <a:gd name="connsiteY1" fmla="*/ 29 h 58824"/>
                  <a:gd name="connsiteX2" fmla="*/ 966 w 59856"/>
                  <a:gd name="connsiteY2" fmla="*/ 29 h 58824"/>
                  <a:gd name="connsiteX3" fmla="*/ 6082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66" y="58853"/>
                    </a:moveTo>
                    <a:lnTo>
                      <a:pt x="60823" y="29"/>
                    </a:lnTo>
                    <a:moveTo>
                      <a:pt x="966" y="29"/>
                    </a:moveTo>
                    <a:lnTo>
                      <a:pt x="6082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9" name="Freeform 238">
                <a:extLst>
                  <a:ext uri="{FF2B5EF4-FFF2-40B4-BE49-F238E27FC236}">
                    <a16:creationId xmlns:a16="http://schemas.microsoft.com/office/drawing/2014/main" id="{EE427F9D-E517-9841-8581-89C7038E6B2B}"/>
                  </a:ext>
                </a:extLst>
              </p:cNvPr>
              <p:cNvSpPr/>
              <p:nvPr/>
            </p:nvSpPr>
            <p:spPr>
              <a:xfrm>
                <a:off x="1020555" y="2389240"/>
                <a:ext cx="5707554" cy="5159"/>
              </a:xfrm>
              <a:custGeom>
                <a:avLst/>
                <a:gdLst>
                  <a:gd name="connsiteX0" fmla="*/ 0 w 5707554"/>
                  <a:gd name="connsiteY0" fmla="*/ 0 h 5159"/>
                  <a:gd name="connsiteX1" fmla="*/ 5707555 w 5707554"/>
                  <a:gd name="connsiteY1" fmla="*/ 0 h 5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07554" h="5159">
                    <a:moveTo>
                      <a:pt x="0" y="0"/>
                    </a:moveTo>
                    <a:lnTo>
                      <a:pt x="5707555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0" name="Freeform 239">
                <a:extLst>
                  <a:ext uri="{FF2B5EF4-FFF2-40B4-BE49-F238E27FC236}">
                    <a16:creationId xmlns:a16="http://schemas.microsoft.com/office/drawing/2014/main" id="{732D9A3C-D103-C148-9E9F-4E9F8562B70C}"/>
                  </a:ext>
                </a:extLst>
              </p:cNvPr>
              <p:cNvSpPr/>
              <p:nvPr/>
            </p:nvSpPr>
            <p:spPr>
              <a:xfrm>
                <a:off x="1020555" y="2164874"/>
                <a:ext cx="5707554" cy="5159"/>
              </a:xfrm>
              <a:custGeom>
                <a:avLst/>
                <a:gdLst>
                  <a:gd name="connsiteX0" fmla="*/ 0 w 5707554"/>
                  <a:gd name="connsiteY0" fmla="*/ 0 h 5159"/>
                  <a:gd name="connsiteX1" fmla="*/ 5707555 w 5707554"/>
                  <a:gd name="connsiteY1" fmla="*/ 0 h 5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07554" h="5159">
                    <a:moveTo>
                      <a:pt x="0" y="0"/>
                    </a:moveTo>
                    <a:lnTo>
                      <a:pt x="5707555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1" name="Freeform 240">
                <a:extLst>
                  <a:ext uri="{FF2B5EF4-FFF2-40B4-BE49-F238E27FC236}">
                    <a16:creationId xmlns:a16="http://schemas.microsoft.com/office/drawing/2014/main" id="{D52BF7E7-3957-2049-8F0C-6960D9FCD577}"/>
                  </a:ext>
                </a:extLst>
              </p:cNvPr>
              <p:cNvSpPr/>
              <p:nvPr/>
            </p:nvSpPr>
            <p:spPr>
              <a:xfrm>
                <a:off x="1020555" y="2164874"/>
                <a:ext cx="5249" cy="224365"/>
              </a:xfrm>
              <a:custGeom>
                <a:avLst/>
                <a:gdLst>
                  <a:gd name="connsiteX0" fmla="*/ 0 w 5249"/>
                  <a:gd name="connsiteY0" fmla="*/ 224366 h 224365"/>
                  <a:gd name="connsiteX1" fmla="*/ 0 w 5249"/>
                  <a:gd name="connsiteY1" fmla="*/ 0 h 224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49" h="224365">
                    <a:moveTo>
                      <a:pt x="0" y="224366"/>
                    </a:moveTo>
                    <a:lnTo>
                      <a:pt x="0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2" name="Freeform 241">
                <a:extLst>
                  <a:ext uri="{FF2B5EF4-FFF2-40B4-BE49-F238E27FC236}">
                    <a16:creationId xmlns:a16="http://schemas.microsoft.com/office/drawing/2014/main" id="{A746899D-90C3-1C49-A14F-28CF3D502775}"/>
                  </a:ext>
                </a:extLst>
              </p:cNvPr>
              <p:cNvSpPr/>
              <p:nvPr/>
            </p:nvSpPr>
            <p:spPr>
              <a:xfrm>
                <a:off x="6728109" y="2164874"/>
                <a:ext cx="5249" cy="224365"/>
              </a:xfrm>
              <a:custGeom>
                <a:avLst/>
                <a:gdLst>
                  <a:gd name="connsiteX0" fmla="*/ 0 w 5249"/>
                  <a:gd name="connsiteY0" fmla="*/ 224366 h 224365"/>
                  <a:gd name="connsiteX1" fmla="*/ 0 w 5249"/>
                  <a:gd name="connsiteY1" fmla="*/ 0 h 224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49" h="224365">
                    <a:moveTo>
                      <a:pt x="0" y="224366"/>
                    </a:moveTo>
                    <a:lnTo>
                      <a:pt x="0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225" name="Graphic 221">
              <a:extLst>
                <a:ext uri="{FF2B5EF4-FFF2-40B4-BE49-F238E27FC236}">
                  <a16:creationId xmlns:a16="http://schemas.microsoft.com/office/drawing/2014/main" id="{55E397C7-3B0B-2D45-AEEE-5A3DE62182A2}"/>
                </a:ext>
              </a:extLst>
            </p:cNvPr>
            <p:cNvGrpSpPr/>
            <p:nvPr/>
          </p:nvGrpSpPr>
          <p:grpSpPr>
            <a:xfrm>
              <a:off x="1020555" y="1599445"/>
              <a:ext cx="5707554" cy="224737"/>
              <a:chOff x="1020555" y="1599445"/>
              <a:chExt cx="5707554" cy="224737"/>
            </a:xfrm>
          </p:grpSpPr>
          <p:pic>
            <p:nvPicPr>
              <p:cNvPr id="226" name="Picture 225">
                <a:extLst>
                  <a:ext uri="{FF2B5EF4-FFF2-40B4-BE49-F238E27FC236}">
                    <a16:creationId xmlns:a16="http://schemas.microsoft.com/office/drawing/2014/main" id="{B3E53551-104A-1B40-951C-9C5719651A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flipV="1">
                <a:off x="1020555" y="1599445"/>
                <a:ext cx="5707554" cy="224737"/>
              </a:xfrm>
              <a:custGeom>
                <a:avLst/>
                <a:gdLst>
                  <a:gd name="connsiteX0" fmla="*/ 0 w 5707554"/>
                  <a:gd name="connsiteY0" fmla="*/ 14 h 224737"/>
                  <a:gd name="connsiteX1" fmla="*/ 5707555 w 5707554"/>
                  <a:gd name="connsiteY1" fmla="*/ 14 h 224737"/>
                  <a:gd name="connsiteX2" fmla="*/ 5707555 w 5707554"/>
                  <a:gd name="connsiteY2" fmla="*/ 224751 h 224737"/>
                  <a:gd name="connsiteX3" fmla="*/ 0 w 5707554"/>
                  <a:gd name="connsiteY3" fmla="*/ 224751 h 224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07554" h="224737">
                    <a:moveTo>
                      <a:pt x="0" y="14"/>
                    </a:moveTo>
                    <a:lnTo>
                      <a:pt x="5707555" y="14"/>
                    </a:lnTo>
                    <a:lnTo>
                      <a:pt x="5707555" y="224751"/>
                    </a:lnTo>
                    <a:lnTo>
                      <a:pt x="0" y="224751"/>
                    </a:lnTo>
                    <a:close/>
                  </a:path>
                </a:pathLst>
              </a:custGeom>
            </p:spPr>
          </p:pic>
          <p:sp>
            <p:nvSpPr>
              <p:cNvPr id="227" name="Freeform 226">
                <a:extLst>
                  <a:ext uri="{FF2B5EF4-FFF2-40B4-BE49-F238E27FC236}">
                    <a16:creationId xmlns:a16="http://schemas.microsoft.com/office/drawing/2014/main" id="{839D5A5C-A668-D047-95C9-602C62A13012}"/>
                  </a:ext>
                </a:extLst>
              </p:cNvPr>
              <p:cNvSpPr/>
              <p:nvPr/>
            </p:nvSpPr>
            <p:spPr>
              <a:xfrm>
                <a:off x="5042990" y="1682587"/>
                <a:ext cx="59856" cy="58824"/>
              </a:xfrm>
              <a:custGeom>
                <a:avLst/>
                <a:gdLst>
                  <a:gd name="connsiteX0" fmla="*/ 966 w 59856"/>
                  <a:gd name="connsiteY0" fmla="*/ 58853 h 58824"/>
                  <a:gd name="connsiteX1" fmla="*/ 60823 w 59856"/>
                  <a:gd name="connsiteY1" fmla="*/ 29 h 58824"/>
                  <a:gd name="connsiteX2" fmla="*/ 966 w 59856"/>
                  <a:gd name="connsiteY2" fmla="*/ 29 h 58824"/>
                  <a:gd name="connsiteX3" fmla="*/ 6082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66" y="58853"/>
                    </a:moveTo>
                    <a:lnTo>
                      <a:pt x="60823" y="29"/>
                    </a:lnTo>
                    <a:moveTo>
                      <a:pt x="966" y="29"/>
                    </a:moveTo>
                    <a:lnTo>
                      <a:pt x="6082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8" name="Freeform 227">
                <a:extLst>
                  <a:ext uri="{FF2B5EF4-FFF2-40B4-BE49-F238E27FC236}">
                    <a16:creationId xmlns:a16="http://schemas.microsoft.com/office/drawing/2014/main" id="{23CC676C-D17F-D748-A30E-A0E38BF308E5}"/>
                  </a:ext>
                </a:extLst>
              </p:cNvPr>
              <p:cNvSpPr/>
              <p:nvPr/>
            </p:nvSpPr>
            <p:spPr>
              <a:xfrm>
                <a:off x="1020555" y="1824182"/>
                <a:ext cx="5707554" cy="5159"/>
              </a:xfrm>
              <a:custGeom>
                <a:avLst/>
                <a:gdLst>
                  <a:gd name="connsiteX0" fmla="*/ 0 w 5707554"/>
                  <a:gd name="connsiteY0" fmla="*/ 0 h 5159"/>
                  <a:gd name="connsiteX1" fmla="*/ 5707555 w 5707554"/>
                  <a:gd name="connsiteY1" fmla="*/ 0 h 5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07554" h="5159">
                    <a:moveTo>
                      <a:pt x="0" y="0"/>
                    </a:moveTo>
                    <a:lnTo>
                      <a:pt x="5707555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9" name="Freeform 228">
                <a:extLst>
                  <a:ext uri="{FF2B5EF4-FFF2-40B4-BE49-F238E27FC236}">
                    <a16:creationId xmlns:a16="http://schemas.microsoft.com/office/drawing/2014/main" id="{F99390FE-19A8-B94E-ADE8-C5042E95350E}"/>
                  </a:ext>
                </a:extLst>
              </p:cNvPr>
              <p:cNvSpPr/>
              <p:nvPr/>
            </p:nvSpPr>
            <p:spPr>
              <a:xfrm>
                <a:off x="1020555" y="1599816"/>
                <a:ext cx="5707554" cy="5159"/>
              </a:xfrm>
              <a:custGeom>
                <a:avLst/>
                <a:gdLst>
                  <a:gd name="connsiteX0" fmla="*/ 0 w 5707554"/>
                  <a:gd name="connsiteY0" fmla="*/ 0 h 5159"/>
                  <a:gd name="connsiteX1" fmla="*/ 5707555 w 5707554"/>
                  <a:gd name="connsiteY1" fmla="*/ 0 h 5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07554" h="5159">
                    <a:moveTo>
                      <a:pt x="0" y="0"/>
                    </a:moveTo>
                    <a:lnTo>
                      <a:pt x="5707555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211" name="Graphic 2">
              <a:extLst>
                <a:ext uri="{FF2B5EF4-FFF2-40B4-BE49-F238E27FC236}">
                  <a16:creationId xmlns:a16="http://schemas.microsoft.com/office/drawing/2014/main" id="{36C17071-8BB2-AB4D-ADEA-74B7106C0DD9}"/>
                </a:ext>
              </a:extLst>
            </p:cNvPr>
            <p:cNvGrpSpPr/>
            <p:nvPr/>
          </p:nvGrpSpPr>
          <p:grpSpPr>
            <a:xfrm>
              <a:off x="1022870" y="1252863"/>
              <a:ext cx="5707554" cy="229896"/>
              <a:chOff x="1013992" y="1252863"/>
              <a:chExt cx="5707554" cy="229896"/>
            </a:xfrm>
          </p:grpSpPr>
          <p:pic>
            <p:nvPicPr>
              <p:cNvPr id="212" name="Picture 211">
                <a:extLst>
                  <a:ext uri="{FF2B5EF4-FFF2-40B4-BE49-F238E27FC236}">
                    <a16:creationId xmlns:a16="http://schemas.microsoft.com/office/drawing/2014/main" id="{2B28E8C5-725F-DC48-9E23-1EA9488183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 flipV="1">
                <a:off x="1013992" y="1252863"/>
                <a:ext cx="5707554" cy="224737"/>
              </a:xfrm>
              <a:custGeom>
                <a:avLst/>
                <a:gdLst>
                  <a:gd name="connsiteX0" fmla="*/ 0 w 5707554"/>
                  <a:gd name="connsiteY0" fmla="*/ 14 h 224737"/>
                  <a:gd name="connsiteX1" fmla="*/ 5707555 w 5707554"/>
                  <a:gd name="connsiteY1" fmla="*/ 14 h 224737"/>
                  <a:gd name="connsiteX2" fmla="*/ 5707555 w 5707554"/>
                  <a:gd name="connsiteY2" fmla="*/ 224751 h 224737"/>
                  <a:gd name="connsiteX3" fmla="*/ 0 w 5707554"/>
                  <a:gd name="connsiteY3" fmla="*/ 224751 h 224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07554" h="224737">
                    <a:moveTo>
                      <a:pt x="0" y="14"/>
                    </a:moveTo>
                    <a:lnTo>
                      <a:pt x="5707555" y="14"/>
                    </a:lnTo>
                    <a:lnTo>
                      <a:pt x="5707555" y="224751"/>
                    </a:lnTo>
                    <a:lnTo>
                      <a:pt x="0" y="224751"/>
                    </a:lnTo>
                    <a:close/>
                  </a:path>
                </a:pathLst>
              </a:custGeom>
            </p:spPr>
          </p:pic>
          <p:sp>
            <p:nvSpPr>
              <p:cNvPr id="213" name="Freeform 212">
                <a:extLst>
                  <a:ext uri="{FF2B5EF4-FFF2-40B4-BE49-F238E27FC236}">
                    <a16:creationId xmlns:a16="http://schemas.microsoft.com/office/drawing/2014/main" id="{78E4C56A-AEBB-024F-BC46-F29F74899CA5}"/>
                  </a:ext>
                </a:extLst>
              </p:cNvPr>
              <p:cNvSpPr/>
              <p:nvPr/>
            </p:nvSpPr>
            <p:spPr>
              <a:xfrm>
                <a:off x="5036427" y="1336005"/>
                <a:ext cx="59856" cy="58824"/>
              </a:xfrm>
              <a:custGeom>
                <a:avLst/>
                <a:gdLst>
                  <a:gd name="connsiteX0" fmla="*/ 966 w 59856"/>
                  <a:gd name="connsiteY0" fmla="*/ 58853 h 58824"/>
                  <a:gd name="connsiteX1" fmla="*/ 60823 w 59856"/>
                  <a:gd name="connsiteY1" fmla="*/ 29 h 58824"/>
                  <a:gd name="connsiteX2" fmla="*/ 966 w 59856"/>
                  <a:gd name="connsiteY2" fmla="*/ 29 h 58824"/>
                  <a:gd name="connsiteX3" fmla="*/ 6082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66" y="58853"/>
                    </a:moveTo>
                    <a:lnTo>
                      <a:pt x="60823" y="29"/>
                    </a:lnTo>
                    <a:moveTo>
                      <a:pt x="966" y="29"/>
                    </a:moveTo>
                    <a:lnTo>
                      <a:pt x="6082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14" name="Freeform 213">
                <a:extLst>
                  <a:ext uri="{FF2B5EF4-FFF2-40B4-BE49-F238E27FC236}">
                    <a16:creationId xmlns:a16="http://schemas.microsoft.com/office/drawing/2014/main" id="{546F3B64-8232-F34D-9D18-8FD47C3D4873}"/>
                  </a:ext>
                </a:extLst>
              </p:cNvPr>
              <p:cNvSpPr/>
              <p:nvPr/>
            </p:nvSpPr>
            <p:spPr>
              <a:xfrm>
                <a:off x="1013992" y="1477600"/>
                <a:ext cx="5707554" cy="5159"/>
              </a:xfrm>
              <a:custGeom>
                <a:avLst/>
                <a:gdLst>
                  <a:gd name="connsiteX0" fmla="*/ 0 w 5707554"/>
                  <a:gd name="connsiteY0" fmla="*/ 0 h 5159"/>
                  <a:gd name="connsiteX1" fmla="*/ 5707555 w 5707554"/>
                  <a:gd name="connsiteY1" fmla="*/ 0 h 5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07554" h="5159">
                    <a:moveTo>
                      <a:pt x="0" y="0"/>
                    </a:moveTo>
                    <a:lnTo>
                      <a:pt x="5707555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15" name="Freeform 214">
                <a:extLst>
                  <a:ext uri="{FF2B5EF4-FFF2-40B4-BE49-F238E27FC236}">
                    <a16:creationId xmlns:a16="http://schemas.microsoft.com/office/drawing/2014/main" id="{E1469753-345B-C249-8BFB-D933330C6F3E}"/>
                  </a:ext>
                </a:extLst>
              </p:cNvPr>
              <p:cNvSpPr/>
              <p:nvPr/>
            </p:nvSpPr>
            <p:spPr>
              <a:xfrm>
                <a:off x="1013992" y="1253234"/>
                <a:ext cx="5707554" cy="5159"/>
              </a:xfrm>
              <a:custGeom>
                <a:avLst/>
                <a:gdLst>
                  <a:gd name="connsiteX0" fmla="*/ 0 w 5707554"/>
                  <a:gd name="connsiteY0" fmla="*/ 0 h 5159"/>
                  <a:gd name="connsiteX1" fmla="*/ 5707555 w 5707554"/>
                  <a:gd name="connsiteY1" fmla="*/ 0 h 5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07554" h="5159">
                    <a:moveTo>
                      <a:pt x="0" y="0"/>
                    </a:moveTo>
                    <a:lnTo>
                      <a:pt x="5707555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966FB2E8-2F54-4949-B99C-9D650781505E}"/>
                </a:ext>
              </a:extLst>
            </p:cNvPr>
            <p:cNvSpPr txBox="1"/>
            <p:nvPr/>
          </p:nvSpPr>
          <p:spPr>
            <a:xfrm>
              <a:off x="936733" y="94029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a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77FBC7A-4754-2648-B148-E837BF82E546}"/>
                </a:ext>
              </a:extLst>
            </p:cNvPr>
            <p:cNvSpPr txBox="1"/>
            <p:nvPr/>
          </p:nvSpPr>
          <p:spPr>
            <a:xfrm>
              <a:off x="6137041" y="1256212"/>
              <a:ext cx="64152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solidFill>
                    <a:srgbClr val="FDFEA5"/>
                  </a:solidFill>
                  <a:latin typeface="Helvetica" pitchFamily="2" charset="0"/>
                </a:rPr>
                <a:t>Basis Cell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6CBA4C34-9C29-CB44-8C3E-A52F6CB374BD}"/>
                </a:ext>
              </a:extLst>
            </p:cNvPr>
            <p:cNvSpPr txBox="1"/>
            <p:nvPr/>
          </p:nvSpPr>
          <p:spPr>
            <a:xfrm>
              <a:off x="6137169" y="1615739"/>
              <a:ext cx="64793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solidFill>
                    <a:srgbClr val="B93555"/>
                  </a:solidFill>
                  <a:latin typeface="Helvetica" pitchFamily="2" charset="0"/>
                </a:rPr>
                <a:t>Place Cell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CA247D67-E65E-F042-B789-B6403FFB6B3D}"/>
                </a:ext>
              </a:extLst>
            </p:cNvPr>
            <p:cNvSpPr txBox="1"/>
            <p:nvPr/>
          </p:nvSpPr>
          <p:spPr>
            <a:xfrm>
              <a:off x="5833405" y="1014253"/>
              <a:ext cx="9717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rgbClr val="A9A9A9"/>
                  </a:solidFill>
                  <a:latin typeface="Helvetica" pitchFamily="2" charset="0"/>
                </a:rPr>
                <a:t>1D loop maze</a:t>
              </a:r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027BF967-41FF-E940-A713-DD7FFC876CE2}"/>
                </a:ext>
              </a:extLst>
            </p:cNvPr>
            <p:cNvCxnSpPr/>
            <p:nvPr/>
          </p:nvCxnSpPr>
          <p:spPr>
            <a:xfrm flipH="1">
              <a:off x="4167168" y="1164659"/>
              <a:ext cx="886422" cy="0"/>
            </a:xfrm>
            <a:prstGeom prst="line">
              <a:avLst/>
            </a:prstGeom>
            <a:ln w="12700">
              <a:solidFill>
                <a:srgbClr val="A9A9A9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DE4A8EB4-5A0E-C543-B068-7B0E5E0A8329}"/>
                </a:ext>
              </a:extLst>
            </p:cNvPr>
            <p:cNvSpPr txBox="1"/>
            <p:nvPr/>
          </p:nvSpPr>
          <p:spPr>
            <a:xfrm>
              <a:off x="4368595" y="988340"/>
              <a:ext cx="53572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800" dirty="0">
                  <a:solidFill>
                    <a:srgbClr val="A9A9A9"/>
                  </a:solidFill>
                  <a:latin typeface="Helvetica" pitchFamily="2" charset="0"/>
                </a:rPr>
                <a:t>σ = 1</a:t>
              </a:r>
              <a:r>
                <a:rPr lang="en-GB" sz="800" dirty="0">
                  <a:solidFill>
                    <a:srgbClr val="A9A9A9"/>
                  </a:solidFill>
                  <a:latin typeface="Helvetica" pitchFamily="2" charset="0"/>
                </a:rPr>
                <a:t> m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C59C5F3-1565-4E42-8537-76430CF45999}"/>
                </a:ext>
              </a:extLst>
            </p:cNvPr>
            <p:cNvSpPr txBox="1"/>
            <p:nvPr/>
          </p:nvSpPr>
          <p:spPr>
            <a:xfrm>
              <a:off x="5644883" y="1952808"/>
              <a:ext cx="11657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rgbClr val="A9A9A9"/>
                  </a:solidFill>
                  <a:latin typeface="Helvetica" pitchFamily="2" charset="0"/>
                </a:rPr>
                <a:t>1D corridor maze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984ABD65-F300-4A4C-B9BA-129E6B791FB4}"/>
                </a:ext>
              </a:extLst>
            </p:cNvPr>
            <p:cNvSpPr txBox="1"/>
            <p:nvPr/>
          </p:nvSpPr>
          <p:spPr>
            <a:xfrm>
              <a:off x="936733" y="1885932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b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A8873FED-5BA2-2C41-9AC0-437B1F718528}"/>
                </a:ext>
              </a:extLst>
            </p:cNvPr>
            <p:cNvSpPr txBox="1"/>
            <p:nvPr/>
          </p:nvSpPr>
          <p:spPr>
            <a:xfrm>
              <a:off x="6441239" y="2554889"/>
              <a:ext cx="32733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solidFill>
                    <a:srgbClr val="B93555"/>
                  </a:solidFill>
                  <a:latin typeface="Helvetica" pitchFamily="2" charset="0"/>
                </a:rPr>
                <a:t>PC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5EB9F149-4898-DF4C-87D1-F0541C4295B8}"/>
                </a:ext>
              </a:extLst>
            </p:cNvPr>
            <p:cNvSpPr txBox="1"/>
            <p:nvPr/>
          </p:nvSpPr>
          <p:spPr>
            <a:xfrm>
              <a:off x="6440719" y="2186962"/>
              <a:ext cx="32733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solidFill>
                    <a:srgbClr val="FDFEA5"/>
                  </a:solidFill>
                  <a:latin typeface="Helvetica" pitchFamily="2" charset="0"/>
                </a:rPr>
                <a:t>BC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0770F5E-A34D-364B-A318-0F81DDAAC36A}"/>
                </a:ext>
              </a:extLst>
            </p:cNvPr>
            <p:cNvSpPr txBox="1"/>
            <p:nvPr/>
          </p:nvSpPr>
          <p:spPr>
            <a:xfrm>
              <a:off x="5554406" y="2842644"/>
              <a:ext cx="12570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rgbClr val="A9A9A9"/>
                  </a:solidFill>
                  <a:latin typeface="Helvetica" pitchFamily="2" charset="0"/>
                </a:rPr>
                <a:t>2D two room maze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0644A716-81E7-A542-A3BA-92FBABA44E81}"/>
                </a:ext>
              </a:extLst>
            </p:cNvPr>
            <p:cNvSpPr txBox="1"/>
            <p:nvPr/>
          </p:nvSpPr>
          <p:spPr>
            <a:xfrm>
              <a:off x="6101557" y="5579804"/>
              <a:ext cx="32733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solidFill>
                    <a:srgbClr val="B93555"/>
                  </a:solidFill>
                  <a:latin typeface="Helvetica" pitchFamily="2" charset="0"/>
                </a:rPr>
                <a:t>PC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6F066243-DAFB-534E-8415-89854982B1B7}"/>
                </a:ext>
              </a:extLst>
            </p:cNvPr>
            <p:cNvSpPr txBox="1"/>
            <p:nvPr/>
          </p:nvSpPr>
          <p:spPr>
            <a:xfrm>
              <a:off x="5902178" y="4118725"/>
              <a:ext cx="32733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solidFill>
                    <a:srgbClr val="FDFEA5"/>
                  </a:solidFill>
                  <a:latin typeface="Helvetica" pitchFamily="2" charset="0"/>
                </a:rPr>
                <a:t>BC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B5F03C8-194E-9D44-97C1-85514A2C2874}"/>
                </a:ext>
              </a:extLst>
            </p:cNvPr>
            <p:cNvSpPr txBox="1"/>
            <p:nvPr/>
          </p:nvSpPr>
          <p:spPr>
            <a:xfrm>
              <a:off x="936733" y="276983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c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92BE6EE6-0592-F14A-B13A-31A7A9E71AFA}"/>
                </a:ext>
              </a:extLst>
            </p:cNvPr>
            <p:cNvSpPr txBox="1"/>
            <p:nvPr/>
          </p:nvSpPr>
          <p:spPr>
            <a:xfrm>
              <a:off x="987730" y="4504355"/>
              <a:ext cx="32733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solidFill>
                    <a:srgbClr val="B93555"/>
                  </a:solidFill>
                  <a:latin typeface="Helvetica" pitchFamily="2" charset="0"/>
                </a:rPr>
                <a:t>PC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67C93D47-2A9D-9E47-805E-06CA2EA9CA48}"/>
                </a:ext>
              </a:extLst>
            </p:cNvPr>
            <p:cNvSpPr txBox="1"/>
            <p:nvPr/>
          </p:nvSpPr>
          <p:spPr>
            <a:xfrm>
              <a:off x="989643" y="3055988"/>
              <a:ext cx="32733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solidFill>
                    <a:srgbClr val="FDFEA5"/>
                  </a:solidFill>
                  <a:latin typeface="Helvetica" pitchFamily="2" charset="0"/>
                </a:rPr>
                <a:t>BC</a:t>
              </a: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191BCD27-ECAD-4249-839C-A3896398E30C}"/>
                </a:ext>
              </a:extLst>
            </p:cNvPr>
            <p:cNvSpPr txBox="1"/>
            <p:nvPr/>
          </p:nvSpPr>
          <p:spPr>
            <a:xfrm>
              <a:off x="2360278" y="2832788"/>
              <a:ext cx="12570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rgbClr val="A9A9A9"/>
                  </a:solidFill>
                  <a:latin typeface="Helvetica" pitchFamily="2" charset="0"/>
                </a:rPr>
                <a:t>2D two room maze</a:t>
              </a:r>
            </a:p>
          </p:txBody>
        </p: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9FA1892B-1340-2E43-8896-518EC322778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11170" y="3222725"/>
              <a:ext cx="6445" cy="426057"/>
            </a:xfrm>
            <a:prstGeom prst="line">
              <a:avLst/>
            </a:prstGeom>
            <a:ln w="12700">
              <a:solidFill>
                <a:srgbClr val="A9A9A9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8F0E6445-09D2-954F-8149-4C12F3D105DE}"/>
                </a:ext>
              </a:extLst>
            </p:cNvPr>
            <p:cNvSpPr txBox="1"/>
            <p:nvPr/>
          </p:nvSpPr>
          <p:spPr>
            <a:xfrm>
              <a:off x="1160240" y="3119538"/>
              <a:ext cx="6002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800" dirty="0">
                  <a:solidFill>
                    <a:srgbClr val="A9A9A9"/>
                  </a:solidFill>
                  <a:latin typeface="Helvetica" pitchFamily="2" charset="0"/>
                </a:rPr>
                <a:t>σ = 1</a:t>
              </a:r>
              <a:r>
                <a:rPr lang="en-GB" sz="800" dirty="0">
                  <a:solidFill>
                    <a:srgbClr val="A9A9A9"/>
                  </a:solidFill>
                  <a:latin typeface="Helvetica" pitchFamily="2" charset="0"/>
                </a:rPr>
                <a:t> 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4898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" name="Group 572">
            <a:extLst>
              <a:ext uri="{FF2B5EF4-FFF2-40B4-BE49-F238E27FC236}">
                <a16:creationId xmlns:a16="http://schemas.microsoft.com/office/drawing/2014/main" id="{DF3C296E-3C78-3542-84FC-0A0063A328E0}"/>
              </a:ext>
            </a:extLst>
          </p:cNvPr>
          <p:cNvGrpSpPr/>
          <p:nvPr/>
        </p:nvGrpSpPr>
        <p:grpSpPr>
          <a:xfrm>
            <a:off x="1272373" y="829064"/>
            <a:ext cx="5170811" cy="5482158"/>
            <a:chOff x="1272373" y="829064"/>
            <a:chExt cx="5170811" cy="5482158"/>
          </a:xfrm>
        </p:grpSpPr>
        <p:grpSp>
          <p:nvGrpSpPr>
            <p:cNvPr id="558" name="Group 557">
              <a:extLst>
                <a:ext uri="{FF2B5EF4-FFF2-40B4-BE49-F238E27FC236}">
                  <a16:creationId xmlns:a16="http://schemas.microsoft.com/office/drawing/2014/main" id="{4C954A3B-992C-5B4F-A840-FBCA8789A584}"/>
                </a:ext>
              </a:extLst>
            </p:cNvPr>
            <p:cNvGrpSpPr/>
            <p:nvPr/>
          </p:nvGrpSpPr>
          <p:grpSpPr>
            <a:xfrm>
              <a:off x="1276242" y="829064"/>
              <a:ext cx="2039966" cy="2137863"/>
              <a:chOff x="1326469" y="270157"/>
              <a:chExt cx="2039966" cy="2137863"/>
            </a:xfrm>
          </p:grpSpPr>
          <p:sp>
            <p:nvSpPr>
              <p:cNvPr id="290" name="TextBox 289">
                <a:extLst>
                  <a:ext uri="{FF2B5EF4-FFF2-40B4-BE49-F238E27FC236}">
                    <a16:creationId xmlns:a16="http://schemas.microsoft.com/office/drawing/2014/main" id="{1BE4C0F3-5069-7345-B05B-18AA0EC3713E}"/>
                  </a:ext>
                </a:extLst>
              </p:cNvPr>
              <p:cNvSpPr txBox="1"/>
              <p:nvPr/>
            </p:nvSpPr>
            <p:spPr>
              <a:xfrm>
                <a:off x="1854804" y="2161799"/>
                <a:ext cx="135005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00" dirty="0">
                    <a:latin typeface="Helvetica" pitchFamily="2" charset="0"/>
                  </a:rPr>
                  <a:t>Basis cell size, </a:t>
                </a:r>
                <a:r>
                  <a:rPr lang="el-GR" sz="1000" dirty="0">
                    <a:latin typeface="Helvetica" pitchFamily="2" charset="0"/>
                  </a:rPr>
                  <a:t>σ</a:t>
                </a:r>
                <a:r>
                  <a:rPr lang="en-GB" sz="1000" dirty="0">
                    <a:latin typeface="Helvetica" pitchFamily="2" charset="0"/>
                  </a:rPr>
                  <a:t> / m</a:t>
                </a:r>
              </a:p>
            </p:txBody>
          </p:sp>
          <p:sp>
            <p:nvSpPr>
              <p:cNvPr id="291" name="TextBox 290">
                <a:extLst>
                  <a:ext uri="{FF2B5EF4-FFF2-40B4-BE49-F238E27FC236}">
                    <a16:creationId xmlns:a16="http://schemas.microsoft.com/office/drawing/2014/main" id="{073817A6-3DB9-CC47-8C3A-F5BDBC749F1F}"/>
                  </a:ext>
                </a:extLst>
              </p:cNvPr>
              <p:cNvSpPr txBox="1"/>
              <p:nvPr/>
            </p:nvSpPr>
            <p:spPr>
              <a:xfrm>
                <a:off x="1631306" y="2021652"/>
                <a:ext cx="298408" cy="265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800" dirty="0">
                    <a:latin typeface="Helvetica" pitchFamily="2" charset="0"/>
                  </a:rPr>
                  <a:t>0</a:t>
                </a:r>
              </a:p>
            </p:txBody>
          </p:sp>
          <p:sp>
            <p:nvSpPr>
              <p:cNvPr id="292" name="TextBox 291">
                <a:extLst>
                  <a:ext uri="{FF2B5EF4-FFF2-40B4-BE49-F238E27FC236}">
                    <a16:creationId xmlns:a16="http://schemas.microsoft.com/office/drawing/2014/main" id="{D9BD952F-5FB6-AB4E-B13D-C4DD5A5C26CD}"/>
                  </a:ext>
                </a:extLst>
              </p:cNvPr>
              <p:cNvSpPr txBox="1"/>
              <p:nvPr/>
            </p:nvSpPr>
            <p:spPr>
              <a:xfrm>
                <a:off x="1949022" y="2021652"/>
                <a:ext cx="32893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800" dirty="0">
                    <a:latin typeface="Helvetica" pitchFamily="2" charset="0"/>
                  </a:rPr>
                  <a:t>0.5</a:t>
                </a:r>
              </a:p>
            </p:txBody>
          </p:sp>
          <p:sp>
            <p:nvSpPr>
              <p:cNvPr id="293" name="TextBox 292">
                <a:extLst>
                  <a:ext uri="{FF2B5EF4-FFF2-40B4-BE49-F238E27FC236}">
                    <a16:creationId xmlns:a16="http://schemas.microsoft.com/office/drawing/2014/main" id="{FF904C27-C9BB-1540-B026-52E4ABB585DB}"/>
                  </a:ext>
                </a:extLst>
              </p:cNvPr>
              <p:cNvSpPr txBox="1"/>
              <p:nvPr/>
            </p:nvSpPr>
            <p:spPr>
              <a:xfrm>
                <a:off x="2313231" y="2021652"/>
                <a:ext cx="24237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800" dirty="0"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CD1CF6DF-FABE-7543-B7C0-D3D9E6AF2097}"/>
                  </a:ext>
                </a:extLst>
              </p:cNvPr>
              <p:cNvSpPr txBox="1"/>
              <p:nvPr/>
            </p:nvSpPr>
            <p:spPr>
              <a:xfrm>
                <a:off x="2615449" y="2021652"/>
                <a:ext cx="32893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800" dirty="0">
                    <a:latin typeface="Helvetica" pitchFamily="2" charset="0"/>
                  </a:rPr>
                  <a:t>1.5</a:t>
                </a:r>
              </a:p>
            </p:txBody>
          </p:sp>
          <p:sp>
            <p:nvSpPr>
              <p:cNvPr id="295" name="TextBox 294">
                <a:extLst>
                  <a:ext uri="{FF2B5EF4-FFF2-40B4-BE49-F238E27FC236}">
                    <a16:creationId xmlns:a16="http://schemas.microsoft.com/office/drawing/2014/main" id="{105116EB-9532-CC47-B171-526F0CE23B42}"/>
                  </a:ext>
                </a:extLst>
              </p:cNvPr>
              <p:cNvSpPr txBox="1"/>
              <p:nvPr/>
            </p:nvSpPr>
            <p:spPr>
              <a:xfrm>
                <a:off x="3002906" y="2021652"/>
                <a:ext cx="24237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800" dirty="0">
                    <a:latin typeface="Helvetica" pitchFamily="2" charset="0"/>
                  </a:rPr>
                  <a:t>2</a:t>
                </a:r>
              </a:p>
            </p:txBody>
          </p:sp>
          <p:grpSp>
            <p:nvGrpSpPr>
              <p:cNvPr id="551" name="Group 550">
                <a:extLst>
                  <a:ext uri="{FF2B5EF4-FFF2-40B4-BE49-F238E27FC236}">
                    <a16:creationId xmlns:a16="http://schemas.microsoft.com/office/drawing/2014/main" id="{DE78D9ED-0E64-0740-B00A-501FAF0AC934}"/>
                  </a:ext>
                </a:extLst>
              </p:cNvPr>
              <p:cNvGrpSpPr/>
              <p:nvPr/>
            </p:nvGrpSpPr>
            <p:grpSpPr>
              <a:xfrm>
                <a:off x="1326469" y="270157"/>
                <a:ext cx="2039966" cy="1976282"/>
                <a:chOff x="1326469" y="270157"/>
                <a:chExt cx="2039966" cy="1976282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D875B018-DCCE-884C-9D73-BCC469F7C87B}"/>
                    </a:ext>
                  </a:extLst>
                </p:cNvPr>
                <p:cNvGrpSpPr/>
                <p:nvPr/>
              </p:nvGrpSpPr>
              <p:grpSpPr>
                <a:xfrm>
                  <a:off x="1342452" y="270157"/>
                  <a:ext cx="2023983" cy="1976282"/>
                  <a:chOff x="1722506" y="641254"/>
                  <a:chExt cx="1643929" cy="1605185"/>
                </a:xfrm>
              </p:grpSpPr>
              <p:grpSp>
                <p:nvGrpSpPr>
                  <p:cNvPr id="7" name="Graphic 5">
                    <a:extLst>
                      <a:ext uri="{FF2B5EF4-FFF2-40B4-BE49-F238E27FC236}">
                        <a16:creationId xmlns:a16="http://schemas.microsoft.com/office/drawing/2014/main" id="{1E269508-D680-5143-9024-87DCE66585FB}"/>
                      </a:ext>
                    </a:extLst>
                  </p:cNvPr>
                  <p:cNvGrpSpPr/>
                  <p:nvPr/>
                </p:nvGrpSpPr>
                <p:grpSpPr>
                  <a:xfrm>
                    <a:off x="1867083" y="747087"/>
                    <a:ext cx="1499352" cy="1499352"/>
                    <a:chOff x="481628" y="1024178"/>
                    <a:chExt cx="1499352" cy="1499352"/>
                  </a:xfrm>
                </p:grpSpPr>
                <p:sp>
                  <p:nvSpPr>
                    <p:cNvPr id="8" name="Freeform 7">
                      <a:extLst>
                        <a:ext uri="{FF2B5EF4-FFF2-40B4-BE49-F238E27FC236}">
                          <a16:creationId xmlns:a16="http://schemas.microsoft.com/office/drawing/2014/main" id="{4EE9021C-CBA3-7E4C-BC30-8582150D85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1628" y="1024178"/>
                      <a:ext cx="1499352" cy="1499352"/>
                    </a:xfrm>
                    <a:custGeom>
                      <a:avLst/>
                      <a:gdLst>
                        <a:gd name="connsiteX0" fmla="*/ 0 w 1499352"/>
                        <a:gd name="connsiteY0" fmla="*/ 1499352 h 1499352"/>
                        <a:gd name="connsiteX1" fmla="*/ 1499352 w 1499352"/>
                        <a:gd name="connsiteY1" fmla="*/ 1499352 h 1499352"/>
                        <a:gd name="connsiteX2" fmla="*/ 1499352 w 1499352"/>
                        <a:gd name="connsiteY2" fmla="*/ 0 h 1499352"/>
                        <a:gd name="connsiteX3" fmla="*/ 0 w 1499352"/>
                        <a:gd name="connsiteY3" fmla="*/ 0 h 14993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99352" h="1499352">
                          <a:moveTo>
                            <a:pt x="0" y="1499352"/>
                          </a:moveTo>
                          <a:lnTo>
                            <a:pt x="1499352" y="1499352"/>
                          </a:lnTo>
                          <a:lnTo>
                            <a:pt x="1499352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1038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grpSp>
                  <p:nvGrpSpPr>
                    <p:cNvPr id="9" name="Graphic 5">
                      <a:extLst>
                        <a:ext uri="{FF2B5EF4-FFF2-40B4-BE49-F238E27FC236}">
                          <a16:creationId xmlns:a16="http://schemas.microsoft.com/office/drawing/2014/main" id="{EAE6E0AF-5B55-BB42-9D83-48B0AC7CF9A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32604" y="1178510"/>
                      <a:ext cx="1208852" cy="1194043"/>
                      <a:chOff x="632604" y="1178510"/>
                      <a:chExt cx="1208852" cy="1194043"/>
                    </a:xfrm>
                  </p:grpSpPr>
                  <p:sp>
                    <p:nvSpPr>
                      <p:cNvPr id="10" name="Freeform 9">
                        <a:extLst>
                          <a:ext uri="{FF2B5EF4-FFF2-40B4-BE49-F238E27FC236}">
                            <a16:creationId xmlns:a16="http://schemas.microsoft.com/office/drawing/2014/main" id="{58D45F19-164D-1145-B5AF-0087468101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9047" y="1204100"/>
                        <a:ext cx="1161997" cy="1132010"/>
                      </a:xfrm>
                      <a:custGeom>
                        <a:avLst/>
                        <a:gdLst>
                          <a:gd name="connsiteX0" fmla="*/ 0 w 1161997"/>
                          <a:gd name="connsiteY0" fmla="*/ 1132011 h 1132010"/>
                          <a:gd name="connsiteX1" fmla="*/ 1161998 w 1161997"/>
                          <a:gd name="connsiteY1" fmla="*/ 1132011 h 1132010"/>
                          <a:gd name="connsiteX2" fmla="*/ 1161998 w 1161997"/>
                          <a:gd name="connsiteY2" fmla="*/ 0 h 1132010"/>
                          <a:gd name="connsiteX3" fmla="*/ 0 w 1161997"/>
                          <a:gd name="connsiteY3" fmla="*/ 0 h 113201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161997" h="1132010">
                            <a:moveTo>
                              <a:pt x="0" y="1132011"/>
                            </a:moveTo>
                            <a:lnTo>
                              <a:pt x="1161998" y="1132011"/>
                            </a:lnTo>
                            <a:lnTo>
                              <a:pt x="1161998" y="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noFill/>
                      <a:ln w="10385" cap="flat">
                        <a:noFill/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grpSp>
                    <p:nvGrpSpPr>
                      <p:cNvPr id="11" name="Graphic 5">
                        <a:extLst>
                          <a:ext uri="{FF2B5EF4-FFF2-40B4-BE49-F238E27FC236}">
                            <a16:creationId xmlns:a16="http://schemas.microsoft.com/office/drawing/2014/main" id="{27B3EA4B-D822-BE41-8680-A375DC52080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81349" y="1178510"/>
                        <a:ext cx="1020395" cy="1050500"/>
                        <a:chOff x="781349" y="1178510"/>
                        <a:chExt cx="1020395" cy="1050500"/>
                      </a:xfrm>
                    </p:grpSpPr>
                    <p:sp>
                      <p:nvSpPr>
                        <p:cNvPr id="12" name="Freeform 11">
                          <a:extLst>
                            <a:ext uri="{FF2B5EF4-FFF2-40B4-BE49-F238E27FC236}">
                              <a16:creationId xmlns:a16="http://schemas.microsoft.com/office/drawing/2014/main" id="{3D477579-3780-D14A-BD81-0064E87B349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81349" y="2176950"/>
                          <a:ext cx="52060" cy="52060"/>
                        </a:xfrm>
                        <a:custGeom>
                          <a:avLst/>
                          <a:gdLst>
                            <a:gd name="connsiteX0" fmla="*/ 26030 w 52060"/>
                            <a:gd name="connsiteY0" fmla="*/ 52061 h 52060"/>
                            <a:gd name="connsiteX1" fmla="*/ 44437 w 52060"/>
                            <a:gd name="connsiteY1" fmla="*/ 44439 h 52060"/>
                            <a:gd name="connsiteX2" fmla="*/ 52061 w 52060"/>
                            <a:gd name="connsiteY2" fmla="*/ 26030 h 52060"/>
                            <a:gd name="connsiteX3" fmla="*/ 44437 w 52060"/>
                            <a:gd name="connsiteY3" fmla="*/ 7632 h 52060"/>
                            <a:gd name="connsiteX4" fmla="*/ 26030 w 52060"/>
                            <a:gd name="connsiteY4" fmla="*/ 0 h 52060"/>
                            <a:gd name="connsiteX5" fmla="*/ 7624 w 52060"/>
                            <a:gd name="connsiteY5" fmla="*/ 7632 h 52060"/>
                            <a:gd name="connsiteX6" fmla="*/ 0 w 52060"/>
                            <a:gd name="connsiteY6" fmla="*/ 26030 h 52060"/>
                            <a:gd name="connsiteX7" fmla="*/ 7624 w 52060"/>
                            <a:gd name="connsiteY7" fmla="*/ 44439 h 52060"/>
                            <a:gd name="connsiteX8" fmla="*/ 26030 w 52060"/>
                            <a:gd name="connsiteY8" fmla="*/ 52061 h 5206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52060" h="52060">
                              <a:moveTo>
                                <a:pt x="26030" y="52061"/>
                              </a:moveTo>
                              <a:cubicBezTo>
                                <a:pt x="32934" y="52061"/>
                                <a:pt x="39556" y="49322"/>
                                <a:pt x="44437" y="44439"/>
                              </a:cubicBezTo>
                              <a:cubicBezTo>
                                <a:pt x="49318" y="39556"/>
                                <a:pt x="52061" y="32934"/>
                                <a:pt x="52061" y="26030"/>
                              </a:cubicBezTo>
                              <a:cubicBezTo>
                                <a:pt x="52061" y="19127"/>
                                <a:pt x="49318" y="12505"/>
                                <a:pt x="44437" y="7632"/>
                              </a:cubicBezTo>
                              <a:cubicBezTo>
                                <a:pt x="39556" y="2749"/>
                                <a:pt x="32934" y="0"/>
                                <a:pt x="26030" y="0"/>
                              </a:cubicBezTo>
                              <a:cubicBezTo>
                                <a:pt x="19127" y="0"/>
                                <a:pt x="12506" y="2749"/>
                                <a:pt x="7624" y="7632"/>
                              </a:cubicBezTo>
                              <a:cubicBezTo>
                                <a:pt x="2743" y="12505"/>
                                <a:pt x="0" y="19127"/>
                                <a:pt x="0" y="26030"/>
                              </a:cubicBezTo>
                              <a:cubicBezTo>
                                <a:pt x="0" y="32934"/>
                                <a:pt x="2743" y="39556"/>
                                <a:pt x="7624" y="44439"/>
                              </a:cubicBezTo>
                              <a:cubicBezTo>
                                <a:pt x="12506" y="49322"/>
                                <a:pt x="19127" y="52061"/>
                                <a:pt x="26030" y="5206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A9A9A9"/>
                        </a:solidFill>
                        <a:ln w="10385" cap="flat">
                          <a:solidFill>
                            <a:srgbClr val="A9A9A9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13" name="Freeform 12">
                          <a:extLst>
                            <a:ext uri="{FF2B5EF4-FFF2-40B4-BE49-F238E27FC236}">
                              <a16:creationId xmlns:a16="http://schemas.microsoft.com/office/drawing/2014/main" id="{C1A56F36-A629-9440-81E7-901777E31D5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19682" y="1977266"/>
                          <a:ext cx="52060" cy="52060"/>
                        </a:xfrm>
                        <a:custGeom>
                          <a:avLst/>
                          <a:gdLst>
                            <a:gd name="connsiteX0" fmla="*/ 26030 w 52060"/>
                            <a:gd name="connsiteY0" fmla="*/ 52061 h 52060"/>
                            <a:gd name="connsiteX1" fmla="*/ 44437 w 52060"/>
                            <a:gd name="connsiteY1" fmla="*/ 44436 h 52060"/>
                            <a:gd name="connsiteX2" fmla="*/ 52061 w 52060"/>
                            <a:gd name="connsiteY2" fmla="*/ 26030 h 52060"/>
                            <a:gd name="connsiteX3" fmla="*/ 44437 w 52060"/>
                            <a:gd name="connsiteY3" fmla="*/ 7624 h 52060"/>
                            <a:gd name="connsiteX4" fmla="*/ 26030 w 52060"/>
                            <a:gd name="connsiteY4" fmla="*/ 0 h 52060"/>
                            <a:gd name="connsiteX5" fmla="*/ 7625 w 52060"/>
                            <a:gd name="connsiteY5" fmla="*/ 7624 h 52060"/>
                            <a:gd name="connsiteX6" fmla="*/ 0 w 52060"/>
                            <a:gd name="connsiteY6" fmla="*/ 26030 h 52060"/>
                            <a:gd name="connsiteX7" fmla="*/ 7625 w 52060"/>
                            <a:gd name="connsiteY7" fmla="*/ 44436 h 52060"/>
                            <a:gd name="connsiteX8" fmla="*/ 26030 w 52060"/>
                            <a:gd name="connsiteY8" fmla="*/ 52061 h 5206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52060" h="52060">
                              <a:moveTo>
                                <a:pt x="26030" y="52061"/>
                              </a:moveTo>
                              <a:cubicBezTo>
                                <a:pt x="32934" y="52061"/>
                                <a:pt x="39556" y="49318"/>
                                <a:pt x="44437" y="44436"/>
                              </a:cubicBezTo>
                              <a:cubicBezTo>
                                <a:pt x="49318" y="39555"/>
                                <a:pt x="52061" y="32934"/>
                                <a:pt x="52061" y="26030"/>
                              </a:cubicBezTo>
                              <a:cubicBezTo>
                                <a:pt x="52061" y="19127"/>
                                <a:pt x="49318" y="12505"/>
                                <a:pt x="44437" y="7624"/>
                              </a:cubicBezTo>
                              <a:cubicBezTo>
                                <a:pt x="39556" y="2743"/>
                                <a:pt x="32934" y="0"/>
                                <a:pt x="26030" y="0"/>
                              </a:cubicBezTo>
                              <a:cubicBezTo>
                                <a:pt x="19127" y="0"/>
                                <a:pt x="12506" y="2743"/>
                                <a:pt x="7625" y="7624"/>
                              </a:cubicBezTo>
                              <a:cubicBezTo>
                                <a:pt x="2743" y="12505"/>
                                <a:pt x="0" y="19127"/>
                                <a:pt x="0" y="26030"/>
                              </a:cubicBezTo>
                              <a:cubicBezTo>
                                <a:pt x="0" y="32934"/>
                                <a:pt x="2743" y="39555"/>
                                <a:pt x="7625" y="44436"/>
                              </a:cubicBezTo>
                              <a:cubicBezTo>
                                <a:pt x="12506" y="49318"/>
                                <a:pt x="19127" y="52061"/>
                                <a:pt x="26030" y="5206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8DA0CB"/>
                        </a:solidFill>
                        <a:ln w="10385" cap="flat">
                          <a:solidFill>
                            <a:srgbClr val="8DA0CB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14" name="Freeform 13">
                          <a:extLst>
                            <a:ext uri="{FF2B5EF4-FFF2-40B4-BE49-F238E27FC236}">
                              <a16:creationId xmlns:a16="http://schemas.microsoft.com/office/drawing/2014/main" id="{B3125544-DAD7-374A-AE5C-1D0673939A1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58015" y="1910703"/>
                          <a:ext cx="52060" cy="52060"/>
                        </a:xfrm>
                        <a:custGeom>
                          <a:avLst/>
                          <a:gdLst>
                            <a:gd name="connsiteX0" fmla="*/ 26030 w 52060"/>
                            <a:gd name="connsiteY0" fmla="*/ 52061 h 52060"/>
                            <a:gd name="connsiteX1" fmla="*/ 44437 w 52060"/>
                            <a:gd name="connsiteY1" fmla="*/ 44436 h 52060"/>
                            <a:gd name="connsiteX2" fmla="*/ 52061 w 52060"/>
                            <a:gd name="connsiteY2" fmla="*/ 26030 h 52060"/>
                            <a:gd name="connsiteX3" fmla="*/ 44437 w 52060"/>
                            <a:gd name="connsiteY3" fmla="*/ 7624 h 52060"/>
                            <a:gd name="connsiteX4" fmla="*/ 26030 w 52060"/>
                            <a:gd name="connsiteY4" fmla="*/ 0 h 52060"/>
                            <a:gd name="connsiteX5" fmla="*/ 7625 w 52060"/>
                            <a:gd name="connsiteY5" fmla="*/ 7624 h 52060"/>
                            <a:gd name="connsiteX6" fmla="*/ 0 w 52060"/>
                            <a:gd name="connsiteY6" fmla="*/ 26030 h 52060"/>
                            <a:gd name="connsiteX7" fmla="*/ 7625 w 52060"/>
                            <a:gd name="connsiteY7" fmla="*/ 44436 h 52060"/>
                            <a:gd name="connsiteX8" fmla="*/ 26030 w 52060"/>
                            <a:gd name="connsiteY8" fmla="*/ 52061 h 5206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52060" h="52060">
                              <a:moveTo>
                                <a:pt x="26030" y="52061"/>
                              </a:moveTo>
                              <a:cubicBezTo>
                                <a:pt x="32934" y="52061"/>
                                <a:pt x="39556" y="49318"/>
                                <a:pt x="44437" y="44436"/>
                              </a:cubicBezTo>
                              <a:cubicBezTo>
                                <a:pt x="49318" y="39555"/>
                                <a:pt x="52061" y="32934"/>
                                <a:pt x="52061" y="26030"/>
                              </a:cubicBezTo>
                              <a:cubicBezTo>
                                <a:pt x="52061" y="19127"/>
                                <a:pt x="49318" y="12505"/>
                                <a:pt x="44437" y="7624"/>
                              </a:cubicBezTo>
                              <a:cubicBezTo>
                                <a:pt x="39556" y="2743"/>
                                <a:pt x="32934" y="0"/>
                                <a:pt x="26030" y="0"/>
                              </a:cubicBezTo>
                              <a:cubicBezTo>
                                <a:pt x="19127" y="0"/>
                                <a:pt x="12506" y="2743"/>
                                <a:pt x="7625" y="7624"/>
                              </a:cubicBezTo>
                              <a:cubicBezTo>
                                <a:pt x="2744" y="12505"/>
                                <a:pt x="0" y="19127"/>
                                <a:pt x="0" y="26030"/>
                              </a:cubicBezTo>
                              <a:cubicBezTo>
                                <a:pt x="0" y="32934"/>
                                <a:pt x="2744" y="39555"/>
                                <a:pt x="7625" y="44436"/>
                              </a:cubicBezTo>
                              <a:cubicBezTo>
                                <a:pt x="12506" y="49318"/>
                                <a:pt x="19127" y="52061"/>
                                <a:pt x="26030" y="5206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A9A9A9"/>
                        </a:solidFill>
                        <a:ln w="10385" cap="flat">
                          <a:solidFill>
                            <a:srgbClr val="A9A9A9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15" name="Freeform 14">
                          <a:extLst>
                            <a:ext uri="{FF2B5EF4-FFF2-40B4-BE49-F238E27FC236}">
                              <a16:creationId xmlns:a16="http://schemas.microsoft.com/office/drawing/2014/main" id="{DBB6CF52-526D-6848-89C7-2C2F58F5233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96349" y="1777577"/>
                          <a:ext cx="52060" cy="52060"/>
                        </a:xfrm>
                        <a:custGeom>
                          <a:avLst/>
                          <a:gdLst>
                            <a:gd name="connsiteX0" fmla="*/ 26030 w 52060"/>
                            <a:gd name="connsiteY0" fmla="*/ 52061 h 52060"/>
                            <a:gd name="connsiteX1" fmla="*/ 44436 w 52060"/>
                            <a:gd name="connsiteY1" fmla="*/ 44436 h 52060"/>
                            <a:gd name="connsiteX2" fmla="*/ 52061 w 52060"/>
                            <a:gd name="connsiteY2" fmla="*/ 26030 h 52060"/>
                            <a:gd name="connsiteX3" fmla="*/ 44436 w 52060"/>
                            <a:gd name="connsiteY3" fmla="*/ 7624 h 52060"/>
                            <a:gd name="connsiteX4" fmla="*/ 26030 w 52060"/>
                            <a:gd name="connsiteY4" fmla="*/ 0 h 52060"/>
                            <a:gd name="connsiteX5" fmla="*/ 7624 w 52060"/>
                            <a:gd name="connsiteY5" fmla="*/ 7624 h 52060"/>
                            <a:gd name="connsiteX6" fmla="*/ 0 w 52060"/>
                            <a:gd name="connsiteY6" fmla="*/ 26030 h 52060"/>
                            <a:gd name="connsiteX7" fmla="*/ 7624 w 52060"/>
                            <a:gd name="connsiteY7" fmla="*/ 44436 h 52060"/>
                            <a:gd name="connsiteX8" fmla="*/ 26030 w 52060"/>
                            <a:gd name="connsiteY8" fmla="*/ 52061 h 5206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52060" h="52060">
                              <a:moveTo>
                                <a:pt x="26030" y="52061"/>
                              </a:moveTo>
                              <a:cubicBezTo>
                                <a:pt x="32934" y="52061"/>
                                <a:pt x="39555" y="49318"/>
                                <a:pt x="44436" y="44436"/>
                              </a:cubicBezTo>
                              <a:cubicBezTo>
                                <a:pt x="49317" y="39555"/>
                                <a:pt x="52061" y="32934"/>
                                <a:pt x="52061" y="26030"/>
                              </a:cubicBezTo>
                              <a:cubicBezTo>
                                <a:pt x="52061" y="19127"/>
                                <a:pt x="49317" y="12505"/>
                                <a:pt x="44436" y="7624"/>
                              </a:cubicBezTo>
                              <a:cubicBezTo>
                                <a:pt x="39555" y="2743"/>
                                <a:pt x="32934" y="0"/>
                                <a:pt x="26030" y="0"/>
                              </a:cubicBezTo>
                              <a:cubicBezTo>
                                <a:pt x="19127" y="0"/>
                                <a:pt x="12505" y="2743"/>
                                <a:pt x="7624" y="7624"/>
                              </a:cubicBezTo>
                              <a:cubicBezTo>
                                <a:pt x="2743" y="12505"/>
                                <a:pt x="0" y="19127"/>
                                <a:pt x="0" y="26030"/>
                              </a:cubicBezTo>
                              <a:cubicBezTo>
                                <a:pt x="0" y="32934"/>
                                <a:pt x="2743" y="39555"/>
                                <a:pt x="7624" y="44436"/>
                              </a:cubicBezTo>
                              <a:cubicBezTo>
                                <a:pt x="12505" y="49318"/>
                                <a:pt x="19127" y="52061"/>
                                <a:pt x="26030" y="5206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B696C7"/>
                        </a:solidFill>
                        <a:ln w="10385" cap="flat">
                          <a:solidFill>
                            <a:srgbClr val="B696C7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16" name="Freeform 15">
                          <a:extLst>
                            <a:ext uri="{FF2B5EF4-FFF2-40B4-BE49-F238E27FC236}">
                              <a16:creationId xmlns:a16="http://schemas.microsoft.com/office/drawing/2014/main" id="{52606C36-FCF4-3440-9B81-9D9DF9AC634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34682" y="1644451"/>
                          <a:ext cx="52060" cy="52060"/>
                        </a:xfrm>
                        <a:custGeom>
                          <a:avLst/>
                          <a:gdLst>
                            <a:gd name="connsiteX0" fmla="*/ 26030 w 52060"/>
                            <a:gd name="connsiteY0" fmla="*/ 52061 h 52060"/>
                            <a:gd name="connsiteX1" fmla="*/ 44436 w 52060"/>
                            <a:gd name="connsiteY1" fmla="*/ 44436 h 52060"/>
                            <a:gd name="connsiteX2" fmla="*/ 52061 w 52060"/>
                            <a:gd name="connsiteY2" fmla="*/ 26030 h 52060"/>
                            <a:gd name="connsiteX3" fmla="*/ 44436 w 52060"/>
                            <a:gd name="connsiteY3" fmla="*/ 7624 h 52060"/>
                            <a:gd name="connsiteX4" fmla="*/ 26030 w 52060"/>
                            <a:gd name="connsiteY4" fmla="*/ 0 h 52060"/>
                            <a:gd name="connsiteX5" fmla="*/ 7624 w 52060"/>
                            <a:gd name="connsiteY5" fmla="*/ 7624 h 52060"/>
                            <a:gd name="connsiteX6" fmla="*/ 0 w 52060"/>
                            <a:gd name="connsiteY6" fmla="*/ 26030 h 52060"/>
                            <a:gd name="connsiteX7" fmla="*/ 7624 w 52060"/>
                            <a:gd name="connsiteY7" fmla="*/ 44436 h 52060"/>
                            <a:gd name="connsiteX8" fmla="*/ 26030 w 52060"/>
                            <a:gd name="connsiteY8" fmla="*/ 52061 h 5206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52060" h="52060">
                              <a:moveTo>
                                <a:pt x="26030" y="52061"/>
                              </a:moveTo>
                              <a:cubicBezTo>
                                <a:pt x="32934" y="52061"/>
                                <a:pt x="39555" y="49317"/>
                                <a:pt x="44436" y="44436"/>
                              </a:cubicBezTo>
                              <a:cubicBezTo>
                                <a:pt x="49318" y="39555"/>
                                <a:pt x="52061" y="32934"/>
                                <a:pt x="52061" y="26030"/>
                              </a:cubicBezTo>
                              <a:cubicBezTo>
                                <a:pt x="52061" y="19127"/>
                                <a:pt x="49318" y="12505"/>
                                <a:pt x="44436" y="7624"/>
                              </a:cubicBezTo>
                              <a:cubicBezTo>
                                <a:pt x="39555" y="2743"/>
                                <a:pt x="32934" y="0"/>
                                <a:pt x="26030" y="0"/>
                              </a:cubicBezTo>
                              <a:cubicBezTo>
                                <a:pt x="19127" y="0"/>
                                <a:pt x="12505" y="2743"/>
                                <a:pt x="7624" y="7624"/>
                              </a:cubicBezTo>
                              <a:cubicBezTo>
                                <a:pt x="2743" y="12505"/>
                                <a:pt x="0" y="19127"/>
                                <a:pt x="0" y="26030"/>
                              </a:cubicBezTo>
                              <a:cubicBezTo>
                                <a:pt x="0" y="32934"/>
                                <a:pt x="2743" y="39555"/>
                                <a:pt x="7624" y="44436"/>
                              </a:cubicBezTo>
                              <a:cubicBezTo>
                                <a:pt x="12505" y="49317"/>
                                <a:pt x="19127" y="52061"/>
                                <a:pt x="26030" y="5206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A9A9A9"/>
                        </a:solidFill>
                        <a:ln w="10385" cap="flat">
                          <a:solidFill>
                            <a:srgbClr val="A9A9A9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17" name="Freeform 16">
                          <a:extLst>
                            <a:ext uri="{FF2B5EF4-FFF2-40B4-BE49-F238E27FC236}">
                              <a16:creationId xmlns:a16="http://schemas.microsoft.com/office/drawing/2014/main" id="{3C127A22-A093-B246-95CA-4E03957B802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73015" y="1511325"/>
                          <a:ext cx="52057" cy="52060"/>
                        </a:xfrm>
                        <a:custGeom>
                          <a:avLst/>
                          <a:gdLst>
                            <a:gd name="connsiteX0" fmla="*/ 26030 w 52057"/>
                            <a:gd name="connsiteY0" fmla="*/ 52061 h 52060"/>
                            <a:gd name="connsiteX1" fmla="*/ 44437 w 52057"/>
                            <a:gd name="connsiteY1" fmla="*/ 44436 h 52060"/>
                            <a:gd name="connsiteX2" fmla="*/ 52058 w 52057"/>
                            <a:gd name="connsiteY2" fmla="*/ 26030 h 52060"/>
                            <a:gd name="connsiteX3" fmla="*/ 44437 w 52057"/>
                            <a:gd name="connsiteY3" fmla="*/ 7624 h 52060"/>
                            <a:gd name="connsiteX4" fmla="*/ 26030 w 52057"/>
                            <a:gd name="connsiteY4" fmla="*/ 0 h 52060"/>
                            <a:gd name="connsiteX5" fmla="*/ 7624 w 52057"/>
                            <a:gd name="connsiteY5" fmla="*/ 7624 h 52060"/>
                            <a:gd name="connsiteX6" fmla="*/ 0 w 52057"/>
                            <a:gd name="connsiteY6" fmla="*/ 26030 h 52060"/>
                            <a:gd name="connsiteX7" fmla="*/ 7624 w 52057"/>
                            <a:gd name="connsiteY7" fmla="*/ 44436 h 52060"/>
                            <a:gd name="connsiteX8" fmla="*/ 26030 w 52057"/>
                            <a:gd name="connsiteY8" fmla="*/ 52061 h 5206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52057" h="52060">
                              <a:moveTo>
                                <a:pt x="26030" y="52061"/>
                              </a:moveTo>
                              <a:cubicBezTo>
                                <a:pt x="32934" y="52061"/>
                                <a:pt x="39555" y="49317"/>
                                <a:pt x="44437" y="44436"/>
                              </a:cubicBezTo>
                              <a:cubicBezTo>
                                <a:pt x="49318" y="39555"/>
                                <a:pt x="52058" y="32934"/>
                                <a:pt x="52058" y="26030"/>
                              </a:cubicBezTo>
                              <a:cubicBezTo>
                                <a:pt x="52058" y="19126"/>
                                <a:pt x="49318" y="12505"/>
                                <a:pt x="44437" y="7624"/>
                              </a:cubicBezTo>
                              <a:cubicBezTo>
                                <a:pt x="39555" y="2743"/>
                                <a:pt x="32934" y="0"/>
                                <a:pt x="26030" y="0"/>
                              </a:cubicBezTo>
                              <a:cubicBezTo>
                                <a:pt x="19127" y="0"/>
                                <a:pt x="12505" y="2743"/>
                                <a:pt x="7624" y="7624"/>
                              </a:cubicBezTo>
                              <a:cubicBezTo>
                                <a:pt x="2743" y="12505"/>
                                <a:pt x="0" y="19126"/>
                                <a:pt x="0" y="26030"/>
                              </a:cubicBezTo>
                              <a:cubicBezTo>
                                <a:pt x="0" y="32934"/>
                                <a:pt x="2743" y="39555"/>
                                <a:pt x="7624" y="44436"/>
                              </a:cubicBezTo>
                              <a:cubicBezTo>
                                <a:pt x="12505" y="49317"/>
                                <a:pt x="19127" y="52061"/>
                                <a:pt x="26030" y="5206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E78AC3"/>
                        </a:solidFill>
                        <a:ln w="10385" cap="flat">
                          <a:solidFill>
                            <a:srgbClr val="E78AC3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18" name="Freeform 17">
                          <a:extLst>
                            <a:ext uri="{FF2B5EF4-FFF2-40B4-BE49-F238E27FC236}">
                              <a16:creationId xmlns:a16="http://schemas.microsoft.com/office/drawing/2014/main" id="{4D5A0ACC-80DD-B44E-B237-7CB9BF4DD58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611348" y="1378198"/>
                          <a:ext cx="52060" cy="52060"/>
                        </a:xfrm>
                        <a:custGeom>
                          <a:avLst/>
                          <a:gdLst>
                            <a:gd name="connsiteX0" fmla="*/ 26030 w 52060"/>
                            <a:gd name="connsiteY0" fmla="*/ 52061 h 52060"/>
                            <a:gd name="connsiteX1" fmla="*/ 44439 w 52060"/>
                            <a:gd name="connsiteY1" fmla="*/ 44437 h 52060"/>
                            <a:gd name="connsiteX2" fmla="*/ 52061 w 52060"/>
                            <a:gd name="connsiteY2" fmla="*/ 26030 h 52060"/>
                            <a:gd name="connsiteX3" fmla="*/ 44439 w 52060"/>
                            <a:gd name="connsiteY3" fmla="*/ 7625 h 52060"/>
                            <a:gd name="connsiteX4" fmla="*/ 26030 w 52060"/>
                            <a:gd name="connsiteY4" fmla="*/ 0 h 52060"/>
                            <a:gd name="connsiteX5" fmla="*/ 7622 w 52060"/>
                            <a:gd name="connsiteY5" fmla="*/ 7625 h 52060"/>
                            <a:gd name="connsiteX6" fmla="*/ 0 w 52060"/>
                            <a:gd name="connsiteY6" fmla="*/ 26030 h 52060"/>
                            <a:gd name="connsiteX7" fmla="*/ 7622 w 52060"/>
                            <a:gd name="connsiteY7" fmla="*/ 44437 h 52060"/>
                            <a:gd name="connsiteX8" fmla="*/ 26030 w 52060"/>
                            <a:gd name="connsiteY8" fmla="*/ 52061 h 5206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52060" h="52060">
                              <a:moveTo>
                                <a:pt x="26030" y="52061"/>
                              </a:moveTo>
                              <a:cubicBezTo>
                                <a:pt x="32934" y="52061"/>
                                <a:pt x="39556" y="49318"/>
                                <a:pt x="44439" y="44437"/>
                              </a:cubicBezTo>
                              <a:cubicBezTo>
                                <a:pt x="49322" y="39556"/>
                                <a:pt x="52061" y="32935"/>
                                <a:pt x="52061" y="26030"/>
                              </a:cubicBezTo>
                              <a:cubicBezTo>
                                <a:pt x="52061" y="19127"/>
                                <a:pt x="49322" y="12506"/>
                                <a:pt x="44439" y="7625"/>
                              </a:cubicBezTo>
                              <a:cubicBezTo>
                                <a:pt x="39556" y="2744"/>
                                <a:pt x="32934" y="0"/>
                                <a:pt x="26030" y="0"/>
                              </a:cubicBezTo>
                              <a:cubicBezTo>
                                <a:pt x="19127" y="0"/>
                                <a:pt x="12505" y="2744"/>
                                <a:pt x="7622" y="7625"/>
                              </a:cubicBezTo>
                              <a:cubicBezTo>
                                <a:pt x="2738" y="12506"/>
                                <a:pt x="0" y="19127"/>
                                <a:pt x="0" y="26030"/>
                              </a:cubicBezTo>
                              <a:cubicBezTo>
                                <a:pt x="0" y="32935"/>
                                <a:pt x="2738" y="39556"/>
                                <a:pt x="7622" y="44437"/>
                              </a:cubicBezTo>
                              <a:cubicBezTo>
                                <a:pt x="12505" y="49318"/>
                                <a:pt x="19127" y="52061"/>
                                <a:pt x="26030" y="5206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A9A9A9"/>
                        </a:solidFill>
                        <a:ln w="10385" cap="flat">
                          <a:solidFill>
                            <a:srgbClr val="A9A9A9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19" name="Freeform 18">
                          <a:extLst>
                            <a:ext uri="{FF2B5EF4-FFF2-40B4-BE49-F238E27FC236}">
                              <a16:creationId xmlns:a16="http://schemas.microsoft.com/office/drawing/2014/main" id="{07FA8931-3CB1-9542-8F8C-D2B7F00743B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749684" y="1178510"/>
                          <a:ext cx="52060" cy="52060"/>
                        </a:xfrm>
                        <a:custGeom>
                          <a:avLst/>
                          <a:gdLst>
                            <a:gd name="connsiteX0" fmla="*/ 26030 w 52060"/>
                            <a:gd name="connsiteY0" fmla="*/ 52061 h 52060"/>
                            <a:gd name="connsiteX1" fmla="*/ 44429 w 52060"/>
                            <a:gd name="connsiteY1" fmla="*/ 44437 h 52060"/>
                            <a:gd name="connsiteX2" fmla="*/ 52061 w 52060"/>
                            <a:gd name="connsiteY2" fmla="*/ 26030 h 52060"/>
                            <a:gd name="connsiteX3" fmla="*/ 44429 w 52060"/>
                            <a:gd name="connsiteY3" fmla="*/ 7625 h 52060"/>
                            <a:gd name="connsiteX4" fmla="*/ 26030 w 52060"/>
                            <a:gd name="connsiteY4" fmla="*/ 0 h 52060"/>
                            <a:gd name="connsiteX5" fmla="*/ 7622 w 52060"/>
                            <a:gd name="connsiteY5" fmla="*/ 7625 h 52060"/>
                            <a:gd name="connsiteX6" fmla="*/ 0 w 52060"/>
                            <a:gd name="connsiteY6" fmla="*/ 26030 h 52060"/>
                            <a:gd name="connsiteX7" fmla="*/ 7622 w 52060"/>
                            <a:gd name="connsiteY7" fmla="*/ 44437 h 52060"/>
                            <a:gd name="connsiteX8" fmla="*/ 26030 w 52060"/>
                            <a:gd name="connsiteY8" fmla="*/ 52061 h 5206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52060" h="52060">
                              <a:moveTo>
                                <a:pt x="26030" y="52061"/>
                              </a:moveTo>
                              <a:cubicBezTo>
                                <a:pt x="32934" y="52061"/>
                                <a:pt x="39556" y="49318"/>
                                <a:pt x="44429" y="44437"/>
                              </a:cubicBezTo>
                              <a:cubicBezTo>
                                <a:pt x="49312" y="39556"/>
                                <a:pt x="52061" y="32934"/>
                                <a:pt x="52061" y="26030"/>
                              </a:cubicBezTo>
                              <a:cubicBezTo>
                                <a:pt x="52061" y="19127"/>
                                <a:pt x="49312" y="12506"/>
                                <a:pt x="44429" y="7625"/>
                              </a:cubicBezTo>
                              <a:cubicBezTo>
                                <a:pt x="39556" y="2744"/>
                                <a:pt x="32934" y="0"/>
                                <a:pt x="26030" y="0"/>
                              </a:cubicBezTo>
                              <a:cubicBezTo>
                                <a:pt x="19127" y="0"/>
                                <a:pt x="12505" y="2744"/>
                                <a:pt x="7622" y="7625"/>
                              </a:cubicBezTo>
                              <a:cubicBezTo>
                                <a:pt x="2738" y="12506"/>
                                <a:pt x="0" y="19127"/>
                                <a:pt x="0" y="26030"/>
                              </a:cubicBezTo>
                              <a:cubicBezTo>
                                <a:pt x="0" y="32934"/>
                                <a:pt x="2738" y="39556"/>
                                <a:pt x="7622" y="44437"/>
                              </a:cubicBezTo>
                              <a:cubicBezTo>
                                <a:pt x="12505" y="49318"/>
                                <a:pt x="19127" y="52061"/>
                                <a:pt x="26030" y="5206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A9A9A9"/>
                        </a:solidFill>
                        <a:ln w="10385" cap="flat">
                          <a:solidFill>
                            <a:srgbClr val="A9A9A9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</p:grpSp>
                  <p:grpSp>
                    <p:nvGrpSpPr>
                      <p:cNvPr id="20" name="Graphic 5">
                        <a:extLst>
                          <a:ext uri="{FF2B5EF4-FFF2-40B4-BE49-F238E27FC236}">
                            <a16:creationId xmlns:a16="http://schemas.microsoft.com/office/drawing/2014/main" id="{DE882E72-DA5A-364B-AAB7-F3B830F3F5A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69047" y="2336111"/>
                        <a:ext cx="1106667" cy="36442"/>
                        <a:chOff x="669047" y="2336111"/>
                        <a:chExt cx="1106667" cy="36442"/>
                      </a:xfrm>
                    </p:grpSpPr>
                    <p:sp>
                      <p:nvSpPr>
                        <p:cNvPr id="21" name="Freeform 20">
                          <a:extLst>
                            <a:ext uri="{FF2B5EF4-FFF2-40B4-BE49-F238E27FC236}">
                              <a16:creationId xmlns:a16="http://schemas.microsoft.com/office/drawing/2014/main" id="{DF43707B-3E45-EA4E-9201-C1253469959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69047" y="2336111"/>
                          <a:ext cx="10412" cy="36442"/>
                        </a:xfrm>
                        <a:custGeom>
                          <a:avLst/>
                          <a:gdLst>
                            <a:gd name="connsiteX0" fmla="*/ 18 w 10412"/>
                            <a:gd name="connsiteY0" fmla="*/ 126 h 36442"/>
                            <a:gd name="connsiteX1" fmla="*/ 18 w 10412"/>
                            <a:gd name="connsiteY1" fmla="*/ 36569 h 3644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10412" h="36442">
                              <a:moveTo>
                                <a:pt x="18" y="126"/>
                              </a:moveTo>
                              <a:lnTo>
                                <a:pt x="18" y="36569"/>
                              </a:lnTo>
                            </a:path>
                          </a:pathLst>
                        </a:custGeom>
                        <a:solidFill>
                          <a:srgbClr val="A9A9A9"/>
                        </a:solidFill>
                        <a:ln w="20770" cap="flat">
                          <a:solidFill>
                            <a:srgbClr val="A9A9A9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22" name="Freeform 21">
                          <a:extLst>
                            <a:ext uri="{FF2B5EF4-FFF2-40B4-BE49-F238E27FC236}">
                              <a16:creationId xmlns:a16="http://schemas.microsoft.com/office/drawing/2014/main" id="{8675C409-1BD1-EE45-9EF2-F91B6F13013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45712" y="2336111"/>
                          <a:ext cx="10412" cy="36442"/>
                        </a:xfrm>
                        <a:custGeom>
                          <a:avLst/>
                          <a:gdLst>
                            <a:gd name="connsiteX0" fmla="*/ 45 w 10412"/>
                            <a:gd name="connsiteY0" fmla="*/ 126 h 36442"/>
                            <a:gd name="connsiteX1" fmla="*/ 45 w 10412"/>
                            <a:gd name="connsiteY1" fmla="*/ 36569 h 3644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10412" h="36442">
                              <a:moveTo>
                                <a:pt x="45" y="126"/>
                              </a:moveTo>
                              <a:lnTo>
                                <a:pt x="45" y="36569"/>
                              </a:lnTo>
                            </a:path>
                          </a:pathLst>
                        </a:custGeom>
                        <a:solidFill>
                          <a:srgbClr val="A9A9A9"/>
                        </a:solidFill>
                        <a:ln w="20770" cap="flat">
                          <a:solidFill>
                            <a:srgbClr val="A9A9A9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23" name="Freeform 22">
                          <a:extLst>
                            <a:ext uri="{FF2B5EF4-FFF2-40B4-BE49-F238E27FC236}">
                              <a16:creationId xmlns:a16="http://schemas.microsoft.com/office/drawing/2014/main" id="{C855F0BE-7A5F-3448-B610-BCF3EBEB625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222379" y="2336111"/>
                          <a:ext cx="10412" cy="36442"/>
                        </a:xfrm>
                        <a:custGeom>
                          <a:avLst/>
                          <a:gdLst>
                            <a:gd name="connsiteX0" fmla="*/ 71 w 10412"/>
                            <a:gd name="connsiteY0" fmla="*/ 126 h 36442"/>
                            <a:gd name="connsiteX1" fmla="*/ 71 w 10412"/>
                            <a:gd name="connsiteY1" fmla="*/ 36569 h 3644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10412" h="36442">
                              <a:moveTo>
                                <a:pt x="71" y="126"/>
                              </a:moveTo>
                              <a:lnTo>
                                <a:pt x="71" y="36569"/>
                              </a:lnTo>
                            </a:path>
                          </a:pathLst>
                        </a:custGeom>
                        <a:solidFill>
                          <a:srgbClr val="A9A9A9"/>
                        </a:solidFill>
                        <a:ln w="20770" cap="flat">
                          <a:solidFill>
                            <a:srgbClr val="A9A9A9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24" name="Freeform 23">
                          <a:extLst>
                            <a:ext uri="{FF2B5EF4-FFF2-40B4-BE49-F238E27FC236}">
                              <a16:creationId xmlns:a16="http://schemas.microsoft.com/office/drawing/2014/main" id="{DD372D7C-CABD-664D-8766-CDD9787CAA0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99045" y="2336111"/>
                          <a:ext cx="10412" cy="36442"/>
                        </a:xfrm>
                        <a:custGeom>
                          <a:avLst/>
                          <a:gdLst>
                            <a:gd name="connsiteX0" fmla="*/ 98 w 10412"/>
                            <a:gd name="connsiteY0" fmla="*/ 126 h 36442"/>
                            <a:gd name="connsiteX1" fmla="*/ 98 w 10412"/>
                            <a:gd name="connsiteY1" fmla="*/ 36569 h 3644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10412" h="36442">
                              <a:moveTo>
                                <a:pt x="98" y="126"/>
                              </a:moveTo>
                              <a:lnTo>
                                <a:pt x="98" y="36569"/>
                              </a:lnTo>
                            </a:path>
                          </a:pathLst>
                        </a:custGeom>
                        <a:solidFill>
                          <a:srgbClr val="A9A9A9"/>
                        </a:solidFill>
                        <a:ln w="20770" cap="flat">
                          <a:solidFill>
                            <a:srgbClr val="A9A9A9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25" name="Freeform 24">
                          <a:extLst>
                            <a:ext uri="{FF2B5EF4-FFF2-40B4-BE49-F238E27FC236}">
                              <a16:creationId xmlns:a16="http://schemas.microsoft.com/office/drawing/2014/main" id="{F7F9FC1E-BD14-2047-B666-8FF320CAC6A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775714" y="2336111"/>
                          <a:ext cx="10412" cy="36442"/>
                        </a:xfrm>
                        <a:custGeom>
                          <a:avLst/>
                          <a:gdLst>
                            <a:gd name="connsiteX0" fmla="*/ 124 w 10412"/>
                            <a:gd name="connsiteY0" fmla="*/ 126 h 36442"/>
                            <a:gd name="connsiteX1" fmla="*/ 124 w 10412"/>
                            <a:gd name="connsiteY1" fmla="*/ 36569 h 3644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10412" h="36442">
                              <a:moveTo>
                                <a:pt x="124" y="126"/>
                              </a:moveTo>
                              <a:lnTo>
                                <a:pt x="124" y="36569"/>
                              </a:lnTo>
                            </a:path>
                          </a:pathLst>
                        </a:custGeom>
                        <a:solidFill>
                          <a:srgbClr val="A9A9A9"/>
                        </a:solidFill>
                        <a:ln w="20770" cap="flat">
                          <a:solidFill>
                            <a:srgbClr val="A9A9A9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</p:grpSp>
                  <p:grpSp>
                    <p:nvGrpSpPr>
                      <p:cNvPr id="26" name="Graphic 5">
                        <a:extLst>
                          <a:ext uri="{FF2B5EF4-FFF2-40B4-BE49-F238E27FC236}">
                            <a16:creationId xmlns:a16="http://schemas.microsoft.com/office/drawing/2014/main" id="{D1354EF7-65C4-DE4E-B40A-0EFB59F4F8B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32604" y="1271103"/>
                        <a:ext cx="36442" cy="1065007"/>
                        <a:chOff x="632604" y="1271103"/>
                        <a:chExt cx="36442" cy="1065007"/>
                      </a:xfrm>
                    </p:grpSpPr>
                    <p:sp>
                      <p:nvSpPr>
                        <p:cNvPr id="27" name="Freeform 26">
                          <a:extLst>
                            <a:ext uri="{FF2B5EF4-FFF2-40B4-BE49-F238E27FC236}">
                              <a16:creationId xmlns:a16="http://schemas.microsoft.com/office/drawing/2014/main" id="{5BA243EE-64BD-244B-BC26-B91131A7D47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2604" y="2336111"/>
                          <a:ext cx="36442" cy="10412"/>
                        </a:xfrm>
                        <a:custGeom>
                          <a:avLst/>
                          <a:gdLst>
                            <a:gd name="connsiteX0" fmla="*/ 36461 w 36442"/>
                            <a:gd name="connsiteY0" fmla="*/ 126 h 10412"/>
                            <a:gd name="connsiteX1" fmla="*/ 18 w 36442"/>
                            <a:gd name="connsiteY1" fmla="*/ 126 h 1041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36442" h="10412">
                              <a:moveTo>
                                <a:pt x="36461" y="126"/>
                              </a:moveTo>
                              <a:lnTo>
                                <a:pt x="18" y="126"/>
                              </a:lnTo>
                            </a:path>
                          </a:pathLst>
                        </a:custGeom>
                        <a:solidFill>
                          <a:srgbClr val="A9A9A9"/>
                        </a:solidFill>
                        <a:ln w="20770" cap="flat">
                          <a:solidFill>
                            <a:srgbClr val="A9A9A9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28" name="Freeform 27">
                          <a:extLst>
                            <a:ext uri="{FF2B5EF4-FFF2-40B4-BE49-F238E27FC236}">
                              <a16:creationId xmlns:a16="http://schemas.microsoft.com/office/drawing/2014/main" id="{529ECCDB-1F41-CD48-8DA7-0CA77502B3B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2604" y="2123109"/>
                          <a:ext cx="36442" cy="10412"/>
                        </a:xfrm>
                        <a:custGeom>
                          <a:avLst/>
                          <a:gdLst>
                            <a:gd name="connsiteX0" fmla="*/ 36461 w 36442"/>
                            <a:gd name="connsiteY0" fmla="*/ 106 h 10412"/>
                            <a:gd name="connsiteX1" fmla="*/ 18 w 36442"/>
                            <a:gd name="connsiteY1" fmla="*/ 106 h 1041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36442" h="10412">
                              <a:moveTo>
                                <a:pt x="36461" y="106"/>
                              </a:moveTo>
                              <a:lnTo>
                                <a:pt x="18" y="106"/>
                              </a:lnTo>
                            </a:path>
                          </a:pathLst>
                        </a:custGeom>
                        <a:solidFill>
                          <a:srgbClr val="A9A9A9"/>
                        </a:solidFill>
                        <a:ln w="20770" cap="flat">
                          <a:solidFill>
                            <a:srgbClr val="A9A9A9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29" name="Freeform 28">
                          <a:extLst>
                            <a:ext uri="{FF2B5EF4-FFF2-40B4-BE49-F238E27FC236}">
                              <a16:creationId xmlns:a16="http://schemas.microsoft.com/office/drawing/2014/main" id="{0504B421-A26E-7B41-BD6C-585188832BB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2604" y="1910108"/>
                          <a:ext cx="36442" cy="10412"/>
                        </a:xfrm>
                        <a:custGeom>
                          <a:avLst/>
                          <a:gdLst>
                            <a:gd name="connsiteX0" fmla="*/ 36461 w 36442"/>
                            <a:gd name="connsiteY0" fmla="*/ 85 h 10412"/>
                            <a:gd name="connsiteX1" fmla="*/ 18 w 36442"/>
                            <a:gd name="connsiteY1" fmla="*/ 85 h 1041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36442" h="10412">
                              <a:moveTo>
                                <a:pt x="36461" y="85"/>
                              </a:moveTo>
                              <a:lnTo>
                                <a:pt x="18" y="85"/>
                              </a:lnTo>
                            </a:path>
                          </a:pathLst>
                        </a:custGeom>
                        <a:solidFill>
                          <a:srgbClr val="A9A9A9"/>
                        </a:solidFill>
                        <a:ln w="20770" cap="flat">
                          <a:solidFill>
                            <a:srgbClr val="A9A9A9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30" name="Freeform 29">
                          <a:extLst>
                            <a:ext uri="{FF2B5EF4-FFF2-40B4-BE49-F238E27FC236}">
                              <a16:creationId xmlns:a16="http://schemas.microsoft.com/office/drawing/2014/main" id="{E06A1D13-030C-1F47-BBB6-3C8E09D6C4B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2604" y="1697106"/>
                          <a:ext cx="36442" cy="10412"/>
                        </a:xfrm>
                        <a:custGeom>
                          <a:avLst/>
                          <a:gdLst>
                            <a:gd name="connsiteX0" fmla="*/ 36461 w 36442"/>
                            <a:gd name="connsiteY0" fmla="*/ 65 h 10412"/>
                            <a:gd name="connsiteX1" fmla="*/ 18 w 36442"/>
                            <a:gd name="connsiteY1" fmla="*/ 65 h 1041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36442" h="10412">
                              <a:moveTo>
                                <a:pt x="36461" y="65"/>
                              </a:moveTo>
                              <a:lnTo>
                                <a:pt x="18" y="65"/>
                              </a:lnTo>
                            </a:path>
                          </a:pathLst>
                        </a:custGeom>
                        <a:solidFill>
                          <a:srgbClr val="A9A9A9"/>
                        </a:solidFill>
                        <a:ln w="20770" cap="flat">
                          <a:solidFill>
                            <a:srgbClr val="A9A9A9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31" name="Freeform 30">
                          <a:extLst>
                            <a:ext uri="{FF2B5EF4-FFF2-40B4-BE49-F238E27FC236}">
                              <a16:creationId xmlns:a16="http://schemas.microsoft.com/office/drawing/2014/main" id="{C7BF93ED-9504-F949-832A-67E550E48FF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2604" y="1484105"/>
                          <a:ext cx="36442" cy="10412"/>
                        </a:xfrm>
                        <a:custGeom>
                          <a:avLst/>
                          <a:gdLst>
                            <a:gd name="connsiteX0" fmla="*/ 36461 w 36442"/>
                            <a:gd name="connsiteY0" fmla="*/ 44 h 10412"/>
                            <a:gd name="connsiteX1" fmla="*/ 18 w 36442"/>
                            <a:gd name="connsiteY1" fmla="*/ 44 h 1041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36442" h="10412">
                              <a:moveTo>
                                <a:pt x="36461" y="44"/>
                              </a:moveTo>
                              <a:lnTo>
                                <a:pt x="18" y="44"/>
                              </a:lnTo>
                            </a:path>
                          </a:pathLst>
                        </a:custGeom>
                        <a:solidFill>
                          <a:srgbClr val="A9A9A9"/>
                        </a:solidFill>
                        <a:ln w="20770" cap="flat">
                          <a:solidFill>
                            <a:srgbClr val="A9A9A9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32" name="Freeform 31">
                          <a:extLst>
                            <a:ext uri="{FF2B5EF4-FFF2-40B4-BE49-F238E27FC236}">
                              <a16:creationId xmlns:a16="http://schemas.microsoft.com/office/drawing/2014/main" id="{5BC331CB-314E-BA40-9F25-976AE35A434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2604" y="1271103"/>
                          <a:ext cx="36442" cy="10412"/>
                        </a:xfrm>
                        <a:custGeom>
                          <a:avLst/>
                          <a:gdLst>
                            <a:gd name="connsiteX0" fmla="*/ 36461 w 36442"/>
                            <a:gd name="connsiteY0" fmla="*/ 24 h 10412"/>
                            <a:gd name="connsiteX1" fmla="*/ 18 w 36442"/>
                            <a:gd name="connsiteY1" fmla="*/ 24 h 1041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36442" h="10412">
                              <a:moveTo>
                                <a:pt x="36461" y="24"/>
                              </a:moveTo>
                              <a:lnTo>
                                <a:pt x="18" y="24"/>
                              </a:lnTo>
                            </a:path>
                          </a:pathLst>
                        </a:custGeom>
                        <a:solidFill>
                          <a:srgbClr val="A9A9A9"/>
                        </a:solidFill>
                        <a:ln w="20770" cap="flat">
                          <a:solidFill>
                            <a:srgbClr val="A9A9A9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</p:grpSp>
                  <p:sp>
                    <p:nvSpPr>
                      <p:cNvPr id="33" name="Freeform 32">
                        <a:extLst>
                          <a:ext uri="{FF2B5EF4-FFF2-40B4-BE49-F238E27FC236}">
                            <a16:creationId xmlns:a16="http://schemas.microsoft.com/office/drawing/2014/main" id="{54190FAC-79D6-FE4F-A6E2-37E59064DE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9047" y="1248916"/>
                        <a:ext cx="1106667" cy="1077688"/>
                      </a:xfrm>
                      <a:custGeom>
                        <a:avLst/>
                        <a:gdLst>
                          <a:gd name="connsiteX0" fmla="*/ 0 w 1106667"/>
                          <a:gd name="connsiteY0" fmla="*/ 1077688 h 1077688"/>
                          <a:gd name="connsiteX1" fmla="*/ 11179 w 1106667"/>
                          <a:gd name="connsiteY1" fmla="*/ 1066797 h 1077688"/>
                          <a:gd name="connsiteX2" fmla="*/ 22357 w 1106667"/>
                          <a:gd name="connsiteY2" fmla="*/ 1055917 h 1077688"/>
                          <a:gd name="connsiteX3" fmla="*/ 33536 w 1106667"/>
                          <a:gd name="connsiteY3" fmla="*/ 1045025 h 1077688"/>
                          <a:gd name="connsiteX4" fmla="*/ 44714 w 1106667"/>
                          <a:gd name="connsiteY4" fmla="*/ 1034145 h 1077688"/>
                          <a:gd name="connsiteX5" fmla="*/ 55893 w 1106667"/>
                          <a:gd name="connsiteY5" fmla="*/ 1023254 h 1077688"/>
                          <a:gd name="connsiteX6" fmla="*/ 67071 w 1106667"/>
                          <a:gd name="connsiteY6" fmla="*/ 1012373 h 1077688"/>
                          <a:gd name="connsiteX7" fmla="*/ 78250 w 1106667"/>
                          <a:gd name="connsiteY7" fmla="*/ 1001482 h 1077688"/>
                          <a:gd name="connsiteX8" fmla="*/ 89427 w 1106667"/>
                          <a:gd name="connsiteY8" fmla="*/ 990601 h 1077688"/>
                          <a:gd name="connsiteX9" fmla="*/ 100605 w 1106667"/>
                          <a:gd name="connsiteY9" fmla="*/ 979710 h 1077688"/>
                          <a:gd name="connsiteX10" fmla="*/ 111784 w 1106667"/>
                          <a:gd name="connsiteY10" fmla="*/ 968829 h 1077688"/>
                          <a:gd name="connsiteX11" fmla="*/ 122962 w 1106667"/>
                          <a:gd name="connsiteY11" fmla="*/ 957938 h 1077688"/>
                          <a:gd name="connsiteX12" fmla="*/ 134141 w 1106667"/>
                          <a:gd name="connsiteY12" fmla="*/ 947057 h 1077688"/>
                          <a:gd name="connsiteX13" fmla="*/ 145319 w 1106667"/>
                          <a:gd name="connsiteY13" fmla="*/ 936166 h 1077688"/>
                          <a:gd name="connsiteX14" fmla="*/ 156498 w 1106667"/>
                          <a:gd name="connsiteY14" fmla="*/ 925286 h 1077688"/>
                          <a:gd name="connsiteX15" fmla="*/ 167677 w 1106667"/>
                          <a:gd name="connsiteY15" fmla="*/ 914405 h 1077688"/>
                          <a:gd name="connsiteX16" fmla="*/ 178855 w 1106667"/>
                          <a:gd name="connsiteY16" fmla="*/ 903514 h 1077688"/>
                          <a:gd name="connsiteX17" fmla="*/ 190033 w 1106667"/>
                          <a:gd name="connsiteY17" fmla="*/ 892633 h 1077688"/>
                          <a:gd name="connsiteX18" fmla="*/ 201212 w 1106667"/>
                          <a:gd name="connsiteY18" fmla="*/ 881742 h 1077688"/>
                          <a:gd name="connsiteX19" fmla="*/ 212391 w 1106667"/>
                          <a:gd name="connsiteY19" fmla="*/ 870861 h 1077688"/>
                          <a:gd name="connsiteX20" fmla="*/ 223569 w 1106667"/>
                          <a:gd name="connsiteY20" fmla="*/ 859970 h 1077688"/>
                          <a:gd name="connsiteX21" fmla="*/ 234748 w 1106667"/>
                          <a:gd name="connsiteY21" fmla="*/ 849089 h 1077688"/>
                          <a:gd name="connsiteX22" fmla="*/ 245925 w 1106667"/>
                          <a:gd name="connsiteY22" fmla="*/ 838198 h 1077688"/>
                          <a:gd name="connsiteX23" fmla="*/ 257103 w 1106667"/>
                          <a:gd name="connsiteY23" fmla="*/ 827317 h 1077688"/>
                          <a:gd name="connsiteX24" fmla="*/ 268282 w 1106667"/>
                          <a:gd name="connsiteY24" fmla="*/ 816428 h 1077688"/>
                          <a:gd name="connsiteX25" fmla="*/ 279461 w 1106667"/>
                          <a:gd name="connsiteY25" fmla="*/ 805543 h 1077688"/>
                          <a:gd name="connsiteX26" fmla="*/ 290639 w 1106667"/>
                          <a:gd name="connsiteY26" fmla="*/ 794658 h 1077688"/>
                          <a:gd name="connsiteX27" fmla="*/ 301817 w 1106667"/>
                          <a:gd name="connsiteY27" fmla="*/ 783772 h 1077688"/>
                          <a:gd name="connsiteX28" fmla="*/ 312996 w 1106667"/>
                          <a:gd name="connsiteY28" fmla="*/ 772886 h 1077688"/>
                          <a:gd name="connsiteX29" fmla="*/ 324175 w 1106667"/>
                          <a:gd name="connsiteY29" fmla="*/ 762000 h 1077688"/>
                          <a:gd name="connsiteX30" fmla="*/ 335353 w 1106667"/>
                          <a:gd name="connsiteY30" fmla="*/ 751114 h 1077688"/>
                          <a:gd name="connsiteX31" fmla="*/ 346531 w 1106667"/>
                          <a:gd name="connsiteY31" fmla="*/ 740229 h 1077688"/>
                          <a:gd name="connsiteX32" fmla="*/ 357710 w 1106667"/>
                          <a:gd name="connsiteY32" fmla="*/ 729343 h 1077688"/>
                          <a:gd name="connsiteX33" fmla="*/ 368889 w 1106667"/>
                          <a:gd name="connsiteY33" fmla="*/ 718457 h 1077688"/>
                          <a:gd name="connsiteX34" fmla="*/ 380067 w 1106667"/>
                          <a:gd name="connsiteY34" fmla="*/ 707571 h 1077688"/>
                          <a:gd name="connsiteX35" fmla="*/ 391246 w 1106667"/>
                          <a:gd name="connsiteY35" fmla="*/ 696685 h 1077688"/>
                          <a:gd name="connsiteX36" fmla="*/ 402423 w 1106667"/>
                          <a:gd name="connsiteY36" fmla="*/ 685801 h 1077688"/>
                          <a:gd name="connsiteX37" fmla="*/ 413601 w 1106667"/>
                          <a:gd name="connsiteY37" fmla="*/ 674915 h 1077688"/>
                          <a:gd name="connsiteX38" fmla="*/ 424780 w 1106667"/>
                          <a:gd name="connsiteY38" fmla="*/ 664029 h 1077688"/>
                          <a:gd name="connsiteX39" fmla="*/ 435958 w 1106667"/>
                          <a:gd name="connsiteY39" fmla="*/ 653143 h 1077688"/>
                          <a:gd name="connsiteX40" fmla="*/ 447137 w 1106667"/>
                          <a:gd name="connsiteY40" fmla="*/ 642257 h 1077688"/>
                          <a:gd name="connsiteX41" fmla="*/ 458315 w 1106667"/>
                          <a:gd name="connsiteY41" fmla="*/ 631372 h 1077688"/>
                          <a:gd name="connsiteX42" fmla="*/ 469494 w 1106667"/>
                          <a:gd name="connsiteY42" fmla="*/ 620486 h 1077688"/>
                          <a:gd name="connsiteX43" fmla="*/ 480672 w 1106667"/>
                          <a:gd name="connsiteY43" fmla="*/ 609600 h 1077688"/>
                          <a:gd name="connsiteX44" fmla="*/ 491851 w 1106667"/>
                          <a:gd name="connsiteY44" fmla="*/ 598714 h 1077688"/>
                          <a:gd name="connsiteX45" fmla="*/ 503029 w 1106667"/>
                          <a:gd name="connsiteY45" fmla="*/ 587828 h 1077688"/>
                          <a:gd name="connsiteX46" fmla="*/ 514208 w 1106667"/>
                          <a:gd name="connsiteY46" fmla="*/ 576943 h 1077688"/>
                          <a:gd name="connsiteX47" fmla="*/ 525387 w 1106667"/>
                          <a:gd name="connsiteY47" fmla="*/ 566058 h 1077688"/>
                          <a:gd name="connsiteX48" fmla="*/ 536565 w 1106667"/>
                          <a:gd name="connsiteY48" fmla="*/ 555172 h 1077688"/>
                          <a:gd name="connsiteX49" fmla="*/ 547744 w 1106667"/>
                          <a:gd name="connsiteY49" fmla="*/ 544286 h 1077688"/>
                          <a:gd name="connsiteX50" fmla="*/ 558922 w 1106667"/>
                          <a:gd name="connsiteY50" fmla="*/ 533400 h 1077688"/>
                          <a:gd name="connsiteX51" fmla="*/ 570101 w 1106667"/>
                          <a:gd name="connsiteY51" fmla="*/ 522515 h 1077688"/>
                          <a:gd name="connsiteX52" fmla="*/ 581278 w 1106667"/>
                          <a:gd name="connsiteY52" fmla="*/ 511629 h 1077688"/>
                          <a:gd name="connsiteX53" fmla="*/ 592456 w 1106667"/>
                          <a:gd name="connsiteY53" fmla="*/ 500743 h 1077688"/>
                          <a:gd name="connsiteX54" fmla="*/ 603635 w 1106667"/>
                          <a:gd name="connsiteY54" fmla="*/ 489857 h 1077688"/>
                          <a:gd name="connsiteX55" fmla="*/ 614813 w 1106667"/>
                          <a:gd name="connsiteY55" fmla="*/ 478971 h 1077688"/>
                          <a:gd name="connsiteX56" fmla="*/ 625992 w 1106667"/>
                          <a:gd name="connsiteY56" fmla="*/ 468086 h 1077688"/>
                          <a:gd name="connsiteX57" fmla="*/ 637171 w 1106667"/>
                          <a:gd name="connsiteY57" fmla="*/ 457200 h 1077688"/>
                          <a:gd name="connsiteX58" fmla="*/ 648349 w 1106667"/>
                          <a:gd name="connsiteY58" fmla="*/ 446314 h 1077688"/>
                          <a:gd name="connsiteX59" fmla="*/ 659528 w 1106667"/>
                          <a:gd name="connsiteY59" fmla="*/ 435429 h 1077688"/>
                          <a:gd name="connsiteX60" fmla="*/ 670706 w 1106667"/>
                          <a:gd name="connsiteY60" fmla="*/ 424543 h 1077688"/>
                          <a:gd name="connsiteX61" fmla="*/ 681884 w 1106667"/>
                          <a:gd name="connsiteY61" fmla="*/ 413658 h 1077688"/>
                          <a:gd name="connsiteX62" fmla="*/ 693063 w 1106667"/>
                          <a:gd name="connsiteY62" fmla="*/ 402772 h 1077688"/>
                          <a:gd name="connsiteX63" fmla="*/ 704241 w 1106667"/>
                          <a:gd name="connsiteY63" fmla="*/ 391886 h 1077688"/>
                          <a:gd name="connsiteX64" fmla="*/ 715420 w 1106667"/>
                          <a:gd name="connsiteY64" fmla="*/ 381000 h 1077688"/>
                          <a:gd name="connsiteX65" fmla="*/ 726597 w 1106667"/>
                          <a:gd name="connsiteY65" fmla="*/ 370114 h 1077688"/>
                          <a:gd name="connsiteX66" fmla="*/ 737776 w 1106667"/>
                          <a:gd name="connsiteY66" fmla="*/ 359229 h 1077688"/>
                          <a:gd name="connsiteX67" fmla="*/ 748954 w 1106667"/>
                          <a:gd name="connsiteY67" fmla="*/ 348343 h 1077688"/>
                          <a:gd name="connsiteX68" fmla="*/ 760133 w 1106667"/>
                          <a:gd name="connsiteY68" fmla="*/ 337457 h 1077688"/>
                          <a:gd name="connsiteX69" fmla="*/ 771312 w 1106667"/>
                          <a:gd name="connsiteY69" fmla="*/ 326571 h 1077688"/>
                          <a:gd name="connsiteX70" fmla="*/ 782490 w 1106667"/>
                          <a:gd name="connsiteY70" fmla="*/ 315685 h 1077688"/>
                          <a:gd name="connsiteX71" fmla="*/ 793668 w 1106667"/>
                          <a:gd name="connsiteY71" fmla="*/ 304801 h 1077688"/>
                          <a:gd name="connsiteX72" fmla="*/ 804847 w 1106667"/>
                          <a:gd name="connsiteY72" fmla="*/ 293915 h 1077688"/>
                          <a:gd name="connsiteX73" fmla="*/ 816025 w 1106667"/>
                          <a:gd name="connsiteY73" fmla="*/ 283029 h 1077688"/>
                          <a:gd name="connsiteX74" fmla="*/ 827204 w 1106667"/>
                          <a:gd name="connsiteY74" fmla="*/ 272143 h 1077688"/>
                          <a:gd name="connsiteX75" fmla="*/ 838382 w 1106667"/>
                          <a:gd name="connsiteY75" fmla="*/ 261257 h 1077688"/>
                          <a:gd name="connsiteX76" fmla="*/ 849561 w 1106667"/>
                          <a:gd name="connsiteY76" fmla="*/ 250371 h 1077688"/>
                          <a:gd name="connsiteX77" fmla="*/ 860743 w 1106667"/>
                          <a:gd name="connsiteY77" fmla="*/ 239486 h 1077688"/>
                          <a:gd name="connsiteX78" fmla="*/ 871915 w 1106667"/>
                          <a:gd name="connsiteY78" fmla="*/ 228600 h 1077688"/>
                          <a:gd name="connsiteX79" fmla="*/ 883098 w 1106667"/>
                          <a:gd name="connsiteY79" fmla="*/ 217714 h 1077688"/>
                          <a:gd name="connsiteX80" fmla="*/ 894270 w 1106667"/>
                          <a:gd name="connsiteY80" fmla="*/ 206828 h 1077688"/>
                          <a:gd name="connsiteX81" fmla="*/ 905452 w 1106667"/>
                          <a:gd name="connsiteY81" fmla="*/ 195942 h 1077688"/>
                          <a:gd name="connsiteX82" fmla="*/ 916635 w 1106667"/>
                          <a:gd name="connsiteY82" fmla="*/ 185058 h 1077688"/>
                          <a:gd name="connsiteX83" fmla="*/ 927807 w 1106667"/>
                          <a:gd name="connsiteY83" fmla="*/ 174172 h 1077688"/>
                          <a:gd name="connsiteX84" fmla="*/ 938990 w 1106667"/>
                          <a:gd name="connsiteY84" fmla="*/ 163286 h 1077688"/>
                          <a:gd name="connsiteX85" fmla="*/ 950162 w 1106667"/>
                          <a:gd name="connsiteY85" fmla="*/ 152400 h 1077688"/>
                          <a:gd name="connsiteX86" fmla="*/ 961345 w 1106667"/>
                          <a:gd name="connsiteY86" fmla="*/ 141514 h 1077688"/>
                          <a:gd name="connsiteX87" fmla="*/ 972528 w 1106667"/>
                          <a:gd name="connsiteY87" fmla="*/ 130629 h 1077688"/>
                          <a:gd name="connsiteX88" fmla="*/ 983700 w 1106667"/>
                          <a:gd name="connsiteY88" fmla="*/ 119743 h 1077688"/>
                          <a:gd name="connsiteX89" fmla="*/ 994883 w 1106667"/>
                          <a:gd name="connsiteY89" fmla="*/ 108857 h 1077688"/>
                          <a:gd name="connsiteX90" fmla="*/ 1006055 w 1106667"/>
                          <a:gd name="connsiteY90" fmla="*/ 97971 h 1077688"/>
                          <a:gd name="connsiteX91" fmla="*/ 1017237 w 1106667"/>
                          <a:gd name="connsiteY91" fmla="*/ 87085 h 1077688"/>
                          <a:gd name="connsiteX92" fmla="*/ 1028420 w 1106667"/>
                          <a:gd name="connsiteY92" fmla="*/ 76200 h 1077688"/>
                          <a:gd name="connsiteX93" fmla="*/ 1039592 w 1106667"/>
                          <a:gd name="connsiteY93" fmla="*/ 65314 h 1077688"/>
                          <a:gd name="connsiteX94" fmla="*/ 1050775 w 1106667"/>
                          <a:gd name="connsiteY94" fmla="*/ 54429 h 1077688"/>
                          <a:gd name="connsiteX95" fmla="*/ 1061947 w 1106667"/>
                          <a:gd name="connsiteY95" fmla="*/ 43543 h 1077688"/>
                          <a:gd name="connsiteX96" fmla="*/ 1073130 w 1106667"/>
                          <a:gd name="connsiteY96" fmla="*/ 32657 h 1077688"/>
                          <a:gd name="connsiteX97" fmla="*/ 1084313 w 1106667"/>
                          <a:gd name="connsiteY97" fmla="*/ 21772 h 1077688"/>
                          <a:gd name="connsiteX98" fmla="*/ 1095485 w 1106667"/>
                          <a:gd name="connsiteY98" fmla="*/ 10886 h 1077688"/>
                          <a:gd name="connsiteX99" fmla="*/ 1106668 w 1106667"/>
                          <a:gd name="connsiteY99" fmla="*/ 0 h 107768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  <a:cxn ang="0">
                            <a:pos x="connsiteX61" y="connsiteY61"/>
                          </a:cxn>
                          <a:cxn ang="0">
                            <a:pos x="connsiteX62" y="connsiteY62"/>
                          </a:cxn>
                          <a:cxn ang="0">
                            <a:pos x="connsiteX63" y="connsiteY63"/>
                          </a:cxn>
                          <a:cxn ang="0">
                            <a:pos x="connsiteX64" y="connsiteY64"/>
                          </a:cxn>
                          <a:cxn ang="0">
                            <a:pos x="connsiteX65" y="connsiteY65"/>
                          </a:cxn>
                          <a:cxn ang="0">
                            <a:pos x="connsiteX66" y="connsiteY66"/>
                          </a:cxn>
                          <a:cxn ang="0">
                            <a:pos x="connsiteX67" y="connsiteY67"/>
                          </a:cxn>
                          <a:cxn ang="0">
                            <a:pos x="connsiteX68" y="connsiteY68"/>
                          </a:cxn>
                          <a:cxn ang="0">
                            <a:pos x="connsiteX69" y="connsiteY69"/>
                          </a:cxn>
                          <a:cxn ang="0">
                            <a:pos x="connsiteX70" y="connsiteY70"/>
                          </a:cxn>
                          <a:cxn ang="0">
                            <a:pos x="connsiteX71" y="connsiteY71"/>
                          </a:cxn>
                          <a:cxn ang="0">
                            <a:pos x="connsiteX72" y="connsiteY72"/>
                          </a:cxn>
                          <a:cxn ang="0">
                            <a:pos x="connsiteX73" y="connsiteY73"/>
                          </a:cxn>
                          <a:cxn ang="0">
                            <a:pos x="connsiteX74" y="connsiteY74"/>
                          </a:cxn>
                          <a:cxn ang="0">
                            <a:pos x="connsiteX75" y="connsiteY75"/>
                          </a:cxn>
                          <a:cxn ang="0">
                            <a:pos x="connsiteX76" y="connsiteY76"/>
                          </a:cxn>
                          <a:cxn ang="0">
                            <a:pos x="connsiteX77" y="connsiteY77"/>
                          </a:cxn>
                          <a:cxn ang="0">
                            <a:pos x="connsiteX78" y="connsiteY78"/>
                          </a:cxn>
                          <a:cxn ang="0">
                            <a:pos x="connsiteX79" y="connsiteY79"/>
                          </a:cxn>
                          <a:cxn ang="0">
                            <a:pos x="connsiteX80" y="connsiteY80"/>
                          </a:cxn>
                          <a:cxn ang="0">
                            <a:pos x="connsiteX81" y="connsiteY81"/>
                          </a:cxn>
                          <a:cxn ang="0">
                            <a:pos x="connsiteX82" y="connsiteY82"/>
                          </a:cxn>
                          <a:cxn ang="0">
                            <a:pos x="connsiteX83" y="connsiteY83"/>
                          </a:cxn>
                          <a:cxn ang="0">
                            <a:pos x="connsiteX84" y="connsiteY84"/>
                          </a:cxn>
                          <a:cxn ang="0">
                            <a:pos x="connsiteX85" y="connsiteY85"/>
                          </a:cxn>
                          <a:cxn ang="0">
                            <a:pos x="connsiteX86" y="connsiteY86"/>
                          </a:cxn>
                          <a:cxn ang="0">
                            <a:pos x="connsiteX87" y="connsiteY87"/>
                          </a:cxn>
                          <a:cxn ang="0">
                            <a:pos x="connsiteX88" y="connsiteY88"/>
                          </a:cxn>
                          <a:cxn ang="0">
                            <a:pos x="connsiteX89" y="connsiteY89"/>
                          </a:cxn>
                          <a:cxn ang="0">
                            <a:pos x="connsiteX90" y="connsiteY90"/>
                          </a:cxn>
                          <a:cxn ang="0">
                            <a:pos x="connsiteX91" y="connsiteY91"/>
                          </a:cxn>
                          <a:cxn ang="0">
                            <a:pos x="connsiteX92" y="connsiteY92"/>
                          </a:cxn>
                          <a:cxn ang="0">
                            <a:pos x="connsiteX93" y="connsiteY93"/>
                          </a:cxn>
                          <a:cxn ang="0">
                            <a:pos x="connsiteX94" y="connsiteY94"/>
                          </a:cxn>
                          <a:cxn ang="0">
                            <a:pos x="connsiteX95" y="connsiteY95"/>
                          </a:cxn>
                          <a:cxn ang="0">
                            <a:pos x="connsiteX96" y="connsiteY96"/>
                          </a:cxn>
                          <a:cxn ang="0">
                            <a:pos x="connsiteX97" y="connsiteY97"/>
                          </a:cxn>
                          <a:cxn ang="0">
                            <a:pos x="connsiteX98" y="connsiteY98"/>
                          </a:cxn>
                          <a:cxn ang="0">
                            <a:pos x="connsiteX99" y="connsiteY99"/>
                          </a:cxn>
                        </a:cxnLst>
                        <a:rect l="l" t="t" r="r" b="b"/>
                        <a:pathLst>
                          <a:path w="1106667" h="1077688">
                            <a:moveTo>
                              <a:pt x="0" y="1077688"/>
                            </a:moveTo>
                            <a:lnTo>
                              <a:pt x="11179" y="1066797"/>
                            </a:lnTo>
                            <a:lnTo>
                              <a:pt x="22357" y="1055917"/>
                            </a:lnTo>
                            <a:lnTo>
                              <a:pt x="33536" y="1045025"/>
                            </a:lnTo>
                            <a:lnTo>
                              <a:pt x="44714" y="1034145"/>
                            </a:lnTo>
                            <a:lnTo>
                              <a:pt x="55893" y="1023254"/>
                            </a:lnTo>
                            <a:lnTo>
                              <a:pt x="67071" y="1012373"/>
                            </a:lnTo>
                            <a:lnTo>
                              <a:pt x="78250" y="1001482"/>
                            </a:lnTo>
                            <a:lnTo>
                              <a:pt x="89427" y="990601"/>
                            </a:lnTo>
                            <a:lnTo>
                              <a:pt x="100605" y="979710"/>
                            </a:lnTo>
                            <a:lnTo>
                              <a:pt x="111784" y="968829"/>
                            </a:lnTo>
                            <a:lnTo>
                              <a:pt x="122962" y="957938"/>
                            </a:lnTo>
                            <a:lnTo>
                              <a:pt x="134141" y="947057"/>
                            </a:lnTo>
                            <a:lnTo>
                              <a:pt x="145319" y="936166"/>
                            </a:lnTo>
                            <a:lnTo>
                              <a:pt x="156498" y="925286"/>
                            </a:lnTo>
                            <a:lnTo>
                              <a:pt x="167677" y="914405"/>
                            </a:lnTo>
                            <a:lnTo>
                              <a:pt x="178855" y="903514"/>
                            </a:lnTo>
                            <a:lnTo>
                              <a:pt x="190033" y="892633"/>
                            </a:lnTo>
                            <a:lnTo>
                              <a:pt x="201212" y="881742"/>
                            </a:lnTo>
                            <a:lnTo>
                              <a:pt x="212391" y="870861"/>
                            </a:lnTo>
                            <a:lnTo>
                              <a:pt x="223569" y="859970"/>
                            </a:lnTo>
                            <a:lnTo>
                              <a:pt x="234748" y="849089"/>
                            </a:lnTo>
                            <a:lnTo>
                              <a:pt x="245925" y="838198"/>
                            </a:lnTo>
                            <a:lnTo>
                              <a:pt x="257103" y="827317"/>
                            </a:lnTo>
                            <a:lnTo>
                              <a:pt x="268282" y="816428"/>
                            </a:lnTo>
                            <a:lnTo>
                              <a:pt x="279461" y="805543"/>
                            </a:lnTo>
                            <a:lnTo>
                              <a:pt x="290639" y="794658"/>
                            </a:lnTo>
                            <a:lnTo>
                              <a:pt x="301817" y="783772"/>
                            </a:lnTo>
                            <a:lnTo>
                              <a:pt x="312996" y="772886"/>
                            </a:lnTo>
                            <a:lnTo>
                              <a:pt x="324175" y="762000"/>
                            </a:lnTo>
                            <a:lnTo>
                              <a:pt x="335353" y="751114"/>
                            </a:lnTo>
                            <a:lnTo>
                              <a:pt x="346531" y="740229"/>
                            </a:lnTo>
                            <a:lnTo>
                              <a:pt x="357710" y="729343"/>
                            </a:lnTo>
                            <a:lnTo>
                              <a:pt x="368889" y="718457"/>
                            </a:lnTo>
                            <a:lnTo>
                              <a:pt x="380067" y="707571"/>
                            </a:lnTo>
                            <a:lnTo>
                              <a:pt x="391246" y="696685"/>
                            </a:lnTo>
                            <a:lnTo>
                              <a:pt x="402423" y="685801"/>
                            </a:lnTo>
                            <a:lnTo>
                              <a:pt x="413601" y="674915"/>
                            </a:lnTo>
                            <a:lnTo>
                              <a:pt x="424780" y="664029"/>
                            </a:lnTo>
                            <a:lnTo>
                              <a:pt x="435958" y="653143"/>
                            </a:lnTo>
                            <a:lnTo>
                              <a:pt x="447137" y="642257"/>
                            </a:lnTo>
                            <a:lnTo>
                              <a:pt x="458315" y="631372"/>
                            </a:lnTo>
                            <a:lnTo>
                              <a:pt x="469494" y="620486"/>
                            </a:lnTo>
                            <a:lnTo>
                              <a:pt x="480672" y="609600"/>
                            </a:lnTo>
                            <a:lnTo>
                              <a:pt x="491851" y="598714"/>
                            </a:lnTo>
                            <a:lnTo>
                              <a:pt x="503029" y="587828"/>
                            </a:lnTo>
                            <a:lnTo>
                              <a:pt x="514208" y="576943"/>
                            </a:lnTo>
                            <a:lnTo>
                              <a:pt x="525387" y="566058"/>
                            </a:lnTo>
                            <a:lnTo>
                              <a:pt x="536565" y="555172"/>
                            </a:lnTo>
                            <a:lnTo>
                              <a:pt x="547744" y="544286"/>
                            </a:lnTo>
                            <a:lnTo>
                              <a:pt x="558922" y="533400"/>
                            </a:lnTo>
                            <a:lnTo>
                              <a:pt x="570101" y="522515"/>
                            </a:lnTo>
                            <a:lnTo>
                              <a:pt x="581278" y="511629"/>
                            </a:lnTo>
                            <a:lnTo>
                              <a:pt x="592456" y="500743"/>
                            </a:lnTo>
                            <a:lnTo>
                              <a:pt x="603635" y="489857"/>
                            </a:lnTo>
                            <a:lnTo>
                              <a:pt x="614813" y="478971"/>
                            </a:lnTo>
                            <a:lnTo>
                              <a:pt x="625992" y="468086"/>
                            </a:lnTo>
                            <a:lnTo>
                              <a:pt x="637171" y="457200"/>
                            </a:lnTo>
                            <a:lnTo>
                              <a:pt x="648349" y="446314"/>
                            </a:lnTo>
                            <a:lnTo>
                              <a:pt x="659528" y="435429"/>
                            </a:lnTo>
                            <a:lnTo>
                              <a:pt x="670706" y="424543"/>
                            </a:lnTo>
                            <a:lnTo>
                              <a:pt x="681884" y="413658"/>
                            </a:lnTo>
                            <a:lnTo>
                              <a:pt x="693063" y="402772"/>
                            </a:lnTo>
                            <a:lnTo>
                              <a:pt x="704241" y="391886"/>
                            </a:lnTo>
                            <a:lnTo>
                              <a:pt x="715420" y="381000"/>
                            </a:lnTo>
                            <a:lnTo>
                              <a:pt x="726597" y="370114"/>
                            </a:lnTo>
                            <a:lnTo>
                              <a:pt x="737776" y="359229"/>
                            </a:lnTo>
                            <a:lnTo>
                              <a:pt x="748954" y="348343"/>
                            </a:lnTo>
                            <a:lnTo>
                              <a:pt x="760133" y="337457"/>
                            </a:lnTo>
                            <a:lnTo>
                              <a:pt x="771312" y="326571"/>
                            </a:lnTo>
                            <a:lnTo>
                              <a:pt x="782490" y="315685"/>
                            </a:lnTo>
                            <a:lnTo>
                              <a:pt x="793668" y="304801"/>
                            </a:lnTo>
                            <a:lnTo>
                              <a:pt x="804847" y="293915"/>
                            </a:lnTo>
                            <a:lnTo>
                              <a:pt x="816025" y="283029"/>
                            </a:lnTo>
                            <a:lnTo>
                              <a:pt x="827204" y="272143"/>
                            </a:lnTo>
                            <a:lnTo>
                              <a:pt x="838382" y="261257"/>
                            </a:lnTo>
                            <a:lnTo>
                              <a:pt x="849561" y="250371"/>
                            </a:lnTo>
                            <a:lnTo>
                              <a:pt x="860743" y="239486"/>
                            </a:lnTo>
                            <a:lnTo>
                              <a:pt x="871915" y="228600"/>
                            </a:lnTo>
                            <a:lnTo>
                              <a:pt x="883098" y="217714"/>
                            </a:lnTo>
                            <a:lnTo>
                              <a:pt x="894270" y="206828"/>
                            </a:lnTo>
                            <a:lnTo>
                              <a:pt x="905452" y="195942"/>
                            </a:lnTo>
                            <a:lnTo>
                              <a:pt x="916635" y="185058"/>
                            </a:lnTo>
                            <a:lnTo>
                              <a:pt x="927807" y="174172"/>
                            </a:lnTo>
                            <a:lnTo>
                              <a:pt x="938990" y="163286"/>
                            </a:lnTo>
                            <a:lnTo>
                              <a:pt x="950162" y="152400"/>
                            </a:lnTo>
                            <a:lnTo>
                              <a:pt x="961345" y="141514"/>
                            </a:lnTo>
                            <a:lnTo>
                              <a:pt x="972528" y="130629"/>
                            </a:lnTo>
                            <a:lnTo>
                              <a:pt x="983700" y="119743"/>
                            </a:lnTo>
                            <a:lnTo>
                              <a:pt x="994883" y="108857"/>
                            </a:lnTo>
                            <a:lnTo>
                              <a:pt x="1006055" y="97971"/>
                            </a:lnTo>
                            <a:lnTo>
                              <a:pt x="1017237" y="87085"/>
                            </a:lnTo>
                            <a:lnTo>
                              <a:pt x="1028420" y="76200"/>
                            </a:lnTo>
                            <a:lnTo>
                              <a:pt x="1039592" y="65314"/>
                            </a:lnTo>
                            <a:lnTo>
                              <a:pt x="1050775" y="54429"/>
                            </a:lnTo>
                            <a:lnTo>
                              <a:pt x="1061947" y="43543"/>
                            </a:lnTo>
                            <a:lnTo>
                              <a:pt x="1073130" y="32657"/>
                            </a:lnTo>
                            <a:lnTo>
                              <a:pt x="1084313" y="21772"/>
                            </a:lnTo>
                            <a:lnTo>
                              <a:pt x="1095485" y="10886"/>
                            </a:lnTo>
                            <a:lnTo>
                              <a:pt x="1106668" y="0"/>
                            </a:lnTo>
                          </a:path>
                        </a:pathLst>
                      </a:custGeom>
                      <a:noFill/>
                      <a:ln w="10385" cap="flat">
                        <a:solidFill>
                          <a:srgbClr val="A9A9A9"/>
                        </a:solidFill>
                        <a:custDash>
                          <a:ds d="277500" sp="120000"/>
                        </a:custDash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4" name="Freeform 33">
                        <a:extLst>
                          <a:ext uri="{FF2B5EF4-FFF2-40B4-BE49-F238E27FC236}">
                            <a16:creationId xmlns:a16="http://schemas.microsoft.com/office/drawing/2014/main" id="{BDB3CA9A-918A-8244-8066-ACA2F0FF8D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9047" y="1204100"/>
                        <a:ext cx="10412" cy="1132010"/>
                      </a:xfrm>
                      <a:custGeom>
                        <a:avLst/>
                        <a:gdLst>
                          <a:gd name="connsiteX0" fmla="*/ 0 w 10412"/>
                          <a:gd name="connsiteY0" fmla="*/ 1132011 h 1132010"/>
                          <a:gd name="connsiteX1" fmla="*/ 0 w 10412"/>
                          <a:gd name="connsiteY1" fmla="*/ 0 h 113201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10412" h="1132010">
                            <a:moveTo>
                              <a:pt x="0" y="1132011"/>
                            </a:moveTo>
                            <a:lnTo>
                              <a:pt x="0" y="0"/>
                            </a:lnTo>
                          </a:path>
                        </a:pathLst>
                      </a:custGeom>
                      <a:noFill/>
                      <a:ln w="20770" cap="sq">
                        <a:solidFill>
                          <a:srgbClr val="A9A9A9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5" name="Freeform 34">
                        <a:extLst>
                          <a:ext uri="{FF2B5EF4-FFF2-40B4-BE49-F238E27FC236}">
                            <a16:creationId xmlns:a16="http://schemas.microsoft.com/office/drawing/2014/main" id="{9BD0337F-8662-7843-81BF-FF3468D84F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31044" y="1204100"/>
                        <a:ext cx="10412" cy="1132010"/>
                      </a:xfrm>
                      <a:custGeom>
                        <a:avLst/>
                        <a:gdLst>
                          <a:gd name="connsiteX0" fmla="*/ 0 w 10412"/>
                          <a:gd name="connsiteY0" fmla="*/ 1132011 h 1132010"/>
                          <a:gd name="connsiteX1" fmla="*/ 0 w 10412"/>
                          <a:gd name="connsiteY1" fmla="*/ 0 h 113201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10412" h="1132010">
                            <a:moveTo>
                              <a:pt x="0" y="1132011"/>
                            </a:moveTo>
                            <a:lnTo>
                              <a:pt x="0" y="0"/>
                            </a:lnTo>
                          </a:path>
                        </a:pathLst>
                      </a:custGeom>
                      <a:noFill/>
                      <a:ln w="10385" cap="flat">
                        <a:noFill/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6" name="Freeform 35">
                        <a:extLst>
                          <a:ext uri="{FF2B5EF4-FFF2-40B4-BE49-F238E27FC236}">
                            <a16:creationId xmlns:a16="http://schemas.microsoft.com/office/drawing/2014/main" id="{3C07F872-C0C7-F24E-AEE3-43239C8285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9047" y="2336111"/>
                        <a:ext cx="1161997" cy="10412"/>
                      </a:xfrm>
                      <a:custGeom>
                        <a:avLst/>
                        <a:gdLst>
                          <a:gd name="connsiteX0" fmla="*/ 0 w 1161997"/>
                          <a:gd name="connsiteY0" fmla="*/ 0 h 10412"/>
                          <a:gd name="connsiteX1" fmla="*/ 1161998 w 1161997"/>
                          <a:gd name="connsiteY1" fmla="*/ 0 h 1041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1161997" h="10412">
                            <a:moveTo>
                              <a:pt x="0" y="0"/>
                            </a:moveTo>
                            <a:lnTo>
                              <a:pt x="1161998" y="0"/>
                            </a:lnTo>
                          </a:path>
                        </a:pathLst>
                      </a:custGeom>
                      <a:noFill/>
                      <a:ln w="20770" cap="sq">
                        <a:solidFill>
                          <a:srgbClr val="A9A9A9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7" name="Freeform 36">
                        <a:extLst>
                          <a:ext uri="{FF2B5EF4-FFF2-40B4-BE49-F238E27FC236}">
                            <a16:creationId xmlns:a16="http://schemas.microsoft.com/office/drawing/2014/main" id="{7295A17D-32C9-524C-9005-F541C40F90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9047" y="1204100"/>
                        <a:ext cx="1161997" cy="10412"/>
                      </a:xfrm>
                      <a:custGeom>
                        <a:avLst/>
                        <a:gdLst>
                          <a:gd name="connsiteX0" fmla="*/ 0 w 1161997"/>
                          <a:gd name="connsiteY0" fmla="*/ 0 h 10412"/>
                          <a:gd name="connsiteX1" fmla="*/ 1161998 w 1161997"/>
                          <a:gd name="connsiteY1" fmla="*/ 0 h 1041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1161997" h="10412">
                            <a:moveTo>
                              <a:pt x="0" y="0"/>
                            </a:moveTo>
                            <a:lnTo>
                              <a:pt x="1161998" y="0"/>
                            </a:lnTo>
                          </a:path>
                        </a:pathLst>
                      </a:custGeom>
                      <a:noFill/>
                      <a:ln w="10385" cap="flat">
                        <a:noFill/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</p:grpSp>
              </p:grpSp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10AE7BC7-1628-364B-A0BB-4C3FFAAD26E6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1103266" y="1260494"/>
                    <a:ext cx="1484702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1000" dirty="0">
                        <a:latin typeface="Helvetica" pitchFamily="2" charset="0"/>
                      </a:rPr>
                      <a:t>STDP SR timescale / s</a:t>
                    </a:r>
                  </a:p>
                </p:txBody>
              </p:sp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49B9DCE2-F3ED-4148-99B2-2D599F74F0F4}"/>
                      </a:ext>
                    </a:extLst>
                  </p:cNvPr>
                  <p:cNvSpPr txBox="1"/>
                  <p:nvPr/>
                </p:nvSpPr>
                <p:spPr>
                  <a:xfrm>
                    <a:off x="1877395" y="1977842"/>
                    <a:ext cx="242374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800" dirty="0">
                        <a:latin typeface="Helvetica" pitchFamily="2" charset="0"/>
                      </a:rPr>
                      <a:t>0</a:t>
                    </a:r>
                  </a:p>
                </p:txBody>
              </p:sp>
              <p:sp>
                <p:nvSpPr>
                  <p:cNvPr id="284" name="TextBox 283">
                    <a:extLst>
                      <a:ext uri="{FF2B5EF4-FFF2-40B4-BE49-F238E27FC236}">
                        <a16:creationId xmlns:a16="http://schemas.microsoft.com/office/drawing/2014/main" id="{8898292B-DB98-044D-BAA4-6B2671E12A58}"/>
                      </a:ext>
                    </a:extLst>
                  </p:cNvPr>
                  <p:cNvSpPr txBox="1"/>
                  <p:nvPr/>
                </p:nvSpPr>
                <p:spPr>
                  <a:xfrm>
                    <a:off x="1877395" y="1762320"/>
                    <a:ext cx="242374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800" dirty="0">
                        <a:latin typeface="Helvetica" pitchFamily="2" charset="0"/>
                      </a:rPr>
                      <a:t>2</a:t>
                    </a:r>
                  </a:p>
                </p:txBody>
              </p:sp>
              <p:sp>
                <p:nvSpPr>
                  <p:cNvPr id="285" name="TextBox 284">
                    <a:extLst>
                      <a:ext uri="{FF2B5EF4-FFF2-40B4-BE49-F238E27FC236}">
                        <a16:creationId xmlns:a16="http://schemas.microsoft.com/office/drawing/2014/main" id="{542F68FA-5626-8A4C-BA2F-E53F275B175E}"/>
                      </a:ext>
                    </a:extLst>
                  </p:cNvPr>
                  <p:cNvSpPr txBox="1"/>
                  <p:nvPr/>
                </p:nvSpPr>
                <p:spPr>
                  <a:xfrm>
                    <a:off x="1877395" y="1553093"/>
                    <a:ext cx="242374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800" dirty="0">
                        <a:latin typeface="Helvetica" pitchFamily="2" charset="0"/>
                      </a:rPr>
                      <a:t>4</a:t>
                    </a:r>
                  </a:p>
                </p:txBody>
              </p:sp>
              <p:sp>
                <p:nvSpPr>
                  <p:cNvPr id="286" name="TextBox 285">
                    <a:extLst>
                      <a:ext uri="{FF2B5EF4-FFF2-40B4-BE49-F238E27FC236}">
                        <a16:creationId xmlns:a16="http://schemas.microsoft.com/office/drawing/2014/main" id="{C09A3AE7-4537-6741-B003-1C969C70C8CA}"/>
                      </a:ext>
                    </a:extLst>
                  </p:cNvPr>
                  <p:cNvSpPr txBox="1"/>
                  <p:nvPr/>
                </p:nvSpPr>
                <p:spPr>
                  <a:xfrm>
                    <a:off x="1883689" y="1328367"/>
                    <a:ext cx="242374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800" dirty="0">
                        <a:latin typeface="Helvetica" pitchFamily="2" charset="0"/>
                      </a:rPr>
                      <a:t>6</a:t>
                    </a:r>
                  </a:p>
                </p:txBody>
              </p:sp>
              <p:sp>
                <p:nvSpPr>
                  <p:cNvPr id="287" name="TextBox 286">
                    <a:extLst>
                      <a:ext uri="{FF2B5EF4-FFF2-40B4-BE49-F238E27FC236}">
                        <a16:creationId xmlns:a16="http://schemas.microsoft.com/office/drawing/2014/main" id="{3F3A8AD9-6F31-3E46-8CC8-79B775EA0A8C}"/>
                      </a:ext>
                    </a:extLst>
                  </p:cNvPr>
                  <p:cNvSpPr txBox="1"/>
                  <p:nvPr/>
                </p:nvSpPr>
                <p:spPr>
                  <a:xfrm>
                    <a:off x="1883689" y="1122050"/>
                    <a:ext cx="242374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800" dirty="0">
                        <a:latin typeface="Helvetica" pitchFamily="2" charset="0"/>
                      </a:rPr>
                      <a:t>8</a:t>
                    </a:r>
                  </a:p>
                </p:txBody>
              </p:sp>
              <p:sp>
                <p:nvSpPr>
                  <p:cNvPr id="288" name="TextBox 287">
                    <a:extLst>
                      <a:ext uri="{FF2B5EF4-FFF2-40B4-BE49-F238E27FC236}">
                        <a16:creationId xmlns:a16="http://schemas.microsoft.com/office/drawing/2014/main" id="{617BC023-C5F1-DB47-BDF5-3F080DED7D79}"/>
                      </a:ext>
                    </a:extLst>
                  </p:cNvPr>
                  <p:cNvSpPr txBox="1"/>
                  <p:nvPr/>
                </p:nvSpPr>
                <p:spPr>
                  <a:xfrm>
                    <a:off x="1835496" y="909913"/>
                    <a:ext cx="303155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800" dirty="0">
                        <a:latin typeface="Helvetica" pitchFamily="2" charset="0"/>
                      </a:rPr>
                      <a:t>10</a:t>
                    </a:r>
                  </a:p>
                </p:txBody>
              </p:sp>
            </p:grpSp>
            <p:sp>
              <p:nvSpPr>
                <p:cNvPr id="546" name="TextBox 545">
                  <a:extLst>
                    <a:ext uri="{FF2B5EF4-FFF2-40B4-BE49-F238E27FC236}">
                      <a16:creationId xmlns:a16="http://schemas.microsoft.com/office/drawing/2014/main" id="{C8DF0FE5-A12D-DC43-97AA-ACFF00DF448D}"/>
                    </a:ext>
                  </a:extLst>
                </p:cNvPr>
                <p:cNvSpPr txBox="1"/>
                <p:nvPr/>
              </p:nvSpPr>
              <p:spPr>
                <a:xfrm>
                  <a:off x="1326469" y="379025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b="1" dirty="0">
                      <a:latin typeface="Helvetica" pitchFamily="2" charset="0"/>
                    </a:rPr>
                    <a:t>a</a:t>
                  </a:r>
                </a:p>
              </p:txBody>
            </p:sp>
          </p:grpSp>
        </p:grpSp>
        <p:grpSp>
          <p:nvGrpSpPr>
            <p:cNvPr id="552" name="Group 551">
              <a:extLst>
                <a:ext uri="{FF2B5EF4-FFF2-40B4-BE49-F238E27FC236}">
                  <a16:creationId xmlns:a16="http://schemas.microsoft.com/office/drawing/2014/main" id="{A30D5D34-E243-6B4B-B920-A70902AB8B5D}"/>
                </a:ext>
              </a:extLst>
            </p:cNvPr>
            <p:cNvGrpSpPr/>
            <p:nvPr/>
          </p:nvGrpSpPr>
          <p:grpSpPr>
            <a:xfrm>
              <a:off x="3278034" y="937933"/>
              <a:ext cx="2830684" cy="1540472"/>
              <a:chOff x="3328261" y="379026"/>
              <a:chExt cx="2830684" cy="1540472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0F3FB3CE-0562-404F-93FD-25008E224A4F}"/>
                  </a:ext>
                </a:extLst>
              </p:cNvPr>
              <p:cNvGrpSpPr/>
              <p:nvPr/>
            </p:nvGrpSpPr>
            <p:grpSpPr>
              <a:xfrm>
                <a:off x="3328261" y="686981"/>
                <a:ext cx="2830684" cy="1232517"/>
                <a:chOff x="3198789" y="871360"/>
                <a:chExt cx="2830684" cy="1232517"/>
              </a:xfrm>
            </p:grpSpPr>
            <p:sp>
              <p:nvSpPr>
                <p:cNvPr id="5" name="Freeform 4">
                  <a:extLst>
                    <a:ext uri="{FF2B5EF4-FFF2-40B4-BE49-F238E27FC236}">
                      <a16:creationId xmlns:a16="http://schemas.microsoft.com/office/drawing/2014/main" id="{BE1D7B48-408B-3749-80DB-EB89E1E19C3E}"/>
                    </a:ext>
                  </a:extLst>
                </p:cNvPr>
                <p:cNvSpPr/>
                <p:nvPr/>
              </p:nvSpPr>
              <p:spPr>
                <a:xfrm>
                  <a:off x="5650732" y="1357096"/>
                  <a:ext cx="378741" cy="277535"/>
                </a:xfrm>
                <a:custGeom>
                  <a:avLst/>
                  <a:gdLst>
                    <a:gd name="connsiteX0" fmla="*/ 87215 w 345583"/>
                    <a:gd name="connsiteY0" fmla="*/ 201 h 253237"/>
                    <a:gd name="connsiteX1" fmla="*/ 115588 w 345583"/>
                    <a:gd name="connsiteY1" fmla="*/ 1805 h 253237"/>
                    <a:gd name="connsiteX2" fmla="*/ 170730 w 345583"/>
                    <a:gd name="connsiteY2" fmla="*/ 17851 h 253237"/>
                    <a:gd name="connsiteX3" fmla="*/ 274052 w 345583"/>
                    <a:gd name="connsiteY3" fmla="*/ 62246 h 253237"/>
                    <a:gd name="connsiteX4" fmla="*/ 332941 w 345583"/>
                    <a:gd name="connsiteY4" fmla="*/ 111989 h 253237"/>
                    <a:gd name="connsiteX5" fmla="*/ 345254 w 345583"/>
                    <a:gd name="connsiteY5" fmla="*/ 172430 h 253237"/>
                    <a:gd name="connsiteX6" fmla="*/ 327587 w 345583"/>
                    <a:gd name="connsiteY6" fmla="*/ 231266 h 253237"/>
                    <a:gd name="connsiteX7" fmla="*/ 281012 w 345583"/>
                    <a:gd name="connsiteY7" fmla="*/ 251057 h 253237"/>
                    <a:gd name="connsiteX8" fmla="*/ 195356 w 345583"/>
                    <a:gd name="connsiteY8" fmla="*/ 241964 h 253237"/>
                    <a:gd name="connsiteX9" fmla="*/ 125760 w 345583"/>
                    <a:gd name="connsiteY9" fmla="*/ 199174 h 253237"/>
                    <a:gd name="connsiteX10" fmla="*/ 9589 w 345583"/>
                    <a:gd name="connsiteY10" fmla="*/ 122687 h 253237"/>
                    <a:gd name="connsiteX11" fmla="*/ 4236 w 345583"/>
                    <a:gd name="connsiteY11" fmla="*/ 56897 h 253237"/>
                    <a:gd name="connsiteX12" fmla="*/ 87215 w 345583"/>
                    <a:gd name="connsiteY12" fmla="*/ 201 h 253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45583" h="253237">
                      <a:moveTo>
                        <a:pt x="87215" y="201"/>
                      </a:moveTo>
                      <a:cubicBezTo>
                        <a:pt x="96851" y="-334"/>
                        <a:pt x="106487" y="201"/>
                        <a:pt x="115588" y="1805"/>
                      </a:cubicBezTo>
                      <a:cubicBezTo>
                        <a:pt x="134861" y="4480"/>
                        <a:pt x="153063" y="9828"/>
                        <a:pt x="170730" y="17851"/>
                      </a:cubicBezTo>
                      <a:cubicBezTo>
                        <a:pt x="260669" y="55828"/>
                        <a:pt x="260133" y="53688"/>
                        <a:pt x="274052" y="62246"/>
                      </a:cubicBezTo>
                      <a:cubicBezTo>
                        <a:pt x="305638" y="80967"/>
                        <a:pt x="321163" y="91129"/>
                        <a:pt x="332941" y="111989"/>
                      </a:cubicBezTo>
                      <a:cubicBezTo>
                        <a:pt x="342577" y="130710"/>
                        <a:pt x="346860" y="151570"/>
                        <a:pt x="345254" y="172430"/>
                      </a:cubicBezTo>
                      <a:cubicBezTo>
                        <a:pt x="344719" y="191151"/>
                        <a:pt x="344183" y="214150"/>
                        <a:pt x="327587" y="231266"/>
                      </a:cubicBezTo>
                      <a:cubicBezTo>
                        <a:pt x="314739" y="244638"/>
                        <a:pt x="298143" y="247847"/>
                        <a:pt x="281012" y="251057"/>
                      </a:cubicBezTo>
                      <a:cubicBezTo>
                        <a:pt x="252103" y="255871"/>
                        <a:pt x="222659" y="252661"/>
                        <a:pt x="195356" y="241964"/>
                      </a:cubicBezTo>
                      <a:cubicBezTo>
                        <a:pt x="168588" y="232336"/>
                        <a:pt x="164841" y="224313"/>
                        <a:pt x="125760" y="199174"/>
                      </a:cubicBezTo>
                      <a:cubicBezTo>
                        <a:pt x="52417" y="152105"/>
                        <a:pt x="26720" y="155849"/>
                        <a:pt x="9589" y="122687"/>
                      </a:cubicBezTo>
                      <a:cubicBezTo>
                        <a:pt x="7447" y="118943"/>
                        <a:pt x="-7007" y="88455"/>
                        <a:pt x="4236" y="56897"/>
                      </a:cubicBezTo>
                      <a:cubicBezTo>
                        <a:pt x="18690" y="20526"/>
                        <a:pt x="58306" y="2340"/>
                        <a:pt x="87215" y="20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905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64" name="Freeform 163">
                  <a:extLst>
                    <a:ext uri="{FF2B5EF4-FFF2-40B4-BE49-F238E27FC236}">
                      <a16:creationId xmlns:a16="http://schemas.microsoft.com/office/drawing/2014/main" id="{05A43C77-7CD1-B24B-A4AE-491942077E0A}"/>
                    </a:ext>
                  </a:extLst>
                </p:cNvPr>
                <p:cNvSpPr/>
                <p:nvPr/>
              </p:nvSpPr>
              <p:spPr>
                <a:xfrm>
                  <a:off x="5489478" y="1478456"/>
                  <a:ext cx="292262" cy="226793"/>
                </a:xfrm>
                <a:custGeom>
                  <a:avLst/>
                  <a:gdLst>
                    <a:gd name="connsiteX0" fmla="*/ 61433 w 266675"/>
                    <a:gd name="connsiteY0" fmla="*/ 7138 h 206937"/>
                    <a:gd name="connsiteX1" fmla="*/ 152443 w 266675"/>
                    <a:gd name="connsiteY1" fmla="*/ 185 h 206937"/>
                    <a:gd name="connsiteX2" fmla="*/ 216685 w 266675"/>
                    <a:gd name="connsiteY2" fmla="*/ 9277 h 206937"/>
                    <a:gd name="connsiteX3" fmla="*/ 243452 w 266675"/>
                    <a:gd name="connsiteY3" fmla="*/ 25324 h 206937"/>
                    <a:gd name="connsiteX4" fmla="*/ 263260 w 266675"/>
                    <a:gd name="connsiteY4" fmla="*/ 84160 h 206937"/>
                    <a:gd name="connsiteX5" fmla="*/ 261654 w 266675"/>
                    <a:gd name="connsiteY5" fmla="*/ 146740 h 206937"/>
                    <a:gd name="connsiteX6" fmla="*/ 224180 w 266675"/>
                    <a:gd name="connsiteY6" fmla="*/ 182577 h 206937"/>
                    <a:gd name="connsiteX7" fmla="*/ 120857 w 266675"/>
                    <a:gd name="connsiteY7" fmla="*/ 205576 h 206937"/>
                    <a:gd name="connsiteX8" fmla="*/ 65716 w 266675"/>
                    <a:gd name="connsiteY8" fmla="*/ 184181 h 206937"/>
                    <a:gd name="connsiteX9" fmla="*/ 35201 w 266675"/>
                    <a:gd name="connsiteY9" fmla="*/ 132299 h 206937"/>
                    <a:gd name="connsiteX10" fmla="*/ 4686 w 266675"/>
                    <a:gd name="connsiteY10" fmla="*/ 114648 h 206937"/>
                    <a:gd name="connsiteX11" fmla="*/ 61433 w 266675"/>
                    <a:gd name="connsiteY11" fmla="*/ 7138 h 2069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66675" h="206937">
                      <a:moveTo>
                        <a:pt x="61433" y="7138"/>
                      </a:moveTo>
                      <a:cubicBezTo>
                        <a:pt x="71069" y="2324"/>
                        <a:pt x="98372" y="1789"/>
                        <a:pt x="152443" y="185"/>
                      </a:cubicBezTo>
                      <a:cubicBezTo>
                        <a:pt x="171715" y="-350"/>
                        <a:pt x="193129" y="-350"/>
                        <a:pt x="216685" y="9277"/>
                      </a:cubicBezTo>
                      <a:cubicBezTo>
                        <a:pt x="226856" y="12487"/>
                        <a:pt x="235957" y="18370"/>
                        <a:pt x="243452" y="25324"/>
                      </a:cubicBezTo>
                      <a:cubicBezTo>
                        <a:pt x="256836" y="38696"/>
                        <a:pt x="259513" y="55277"/>
                        <a:pt x="263260" y="84160"/>
                      </a:cubicBezTo>
                      <a:cubicBezTo>
                        <a:pt x="267008" y="115183"/>
                        <a:pt x="269149" y="130159"/>
                        <a:pt x="261654" y="146740"/>
                      </a:cubicBezTo>
                      <a:cubicBezTo>
                        <a:pt x="253624" y="164391"/>
                        <a:pt x="239705" y="172949"/>
                        <a:pt x="224180" y="182577"/>
                      </a:cubicBezTo>
                      <a:cubicBezTo>
                        <a:pt x="193665" y="202367"/>
                        <a:pt x="156726" y="210390"/>
                        <a:pt x="120857" y="205576"/>
                      </a:cubicBezTo>
                      <a:cubicBezTo>
                        <a:pt x="98908" y="202367"/>
                        <a:pt x="79635" y="199693"/>
                        <a:pt x="65716" y="184181"/>
                      </a:cubicBezTo>
                      <a:cubicBezTo>
                        <a:pt x="50191" y="167065"/>
                        <a:pt x="55009" y="149415"/>
                        <a:pt x="35201" y="132299"/>
                      </a:cubicBezTo>
                      <a:cubicBezTo>
                        <a:pt x="20211" y="119462"/>
                        <a:pt x="11645" y="124275"/>
                        <a:pt x="4686" y="114648"/>
                      </a:cubicBezTo>
                      <a:cubicBezTo>
                        <a:pt x="-11375" y="91113"/>
                        <a:pt x="15393" y="29603"/>
                        <a:pt x="61433" y="713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905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65" name="Freeform 164">
                  <a:extLst>
                    <a:ext uri="{FF2B5EF4-FFF2-40B4-BE49-F238E27FC236}">
                      <a16:creationId xmlns:a16="http://schemas.microsoft.com/office/drawing/2014/main" id="{E7E999CF-A964-5C4D-B789-F4E5C4339391}"/>
                    </a:ext>
                  </a:extLst>
                </p:cNvPr>
                <p:cNvSpPr/>
                <p:nvPr/>
              </p:nvSpPr>
              <p:spPr>
                <a:xfrm>
                  <a:off x="3781729" y="915154"/>
                  <a:ext cx="1197897" cy="544628"/>
                </a:xfrm>
                <a:custGeom>
                  <a:avLst/>
                  <a:gdLst>
                    <a:gd name="connsiteX0" fmla="*/ 2911 w 1093023"/>
                    <a:gd name="connsiteY0" fmla="*/ 471379 h 496946"/>
                    <a:gd name="connsiteX1" fmla="*/ 65547 w 1093023"/>
                    <a:gd name="connsiteY1" fmla="*/ 323219 h 496946"/>
                    <a:gd name="connsiteX2" fmla="*/ 93921 w 1093023"/>
                    <a:gd name="connsiteY2" fmla="*/ 300219 h 496946"/>
                    <a:gd name="connsiteX3" fmla="*/ 156557 w 1093023"/>
                    <a:gd name="connsiteY3" fmla="*/ 268127 h 496946"/>
                    <a:gd name="connsiteX4" fmla="*/ 306455 w 1093023"/>
                    <a:gd name="connsiteY4" fmla="*/ 210895 h 496946"/>
                    <a:gd name="connsiteX5" fmla="*/ 510424 w 1093023"/>
                    <a:gd name="connsiteY5" fmla="*/ 126920 h 496946"/>
                    <a:gd name="connsiteX6" fmla="*/ 641049 w 1093023"/>
                    <a:gd name="connsiteY6" fmla="*/ 68084 h 496946"/>
                    <a:gd name="connsiteX7" fmla="*/ 754008 w 1093023"/>
                    <a:gd name="connsiteY7" fmla="*/ 30643 h 496946"/>
                    <a:gd name="connsiteX8" fmla="*/ 887846 w 1093023"/>
                    <a:gd name="connsiteY8" fmla="*/ 7643 h 496946"/>
                    <a:gd name="connsiteX9" fmla="*/ 1028643 w 1093023"/>
                    <a:gd name="connsiteY9" fmla="*/ 7643 h 496946"/>
                    <a:gd name="connsiteX10" fmla="*/ 1067189 w 1093023"/>
                    <a:gd name="connsiteY10" fmla="*/ 46689 h 496946"/>
                    <a:gd name="connsiteX11" fmla="*/ 1083249 w 1093023"/>
                    <a:gd name="connsiteY11" fmla="*/ 93223 h 496946"/>
                    <a:gd name="connsiteX12" fmla="*/ 1092885 w 1093023"/>
                    <a:gd name="connsiteY12" fmla="*/ 126920 h 496946"/>
                    <a:gd name="connsiteX13" fmla="*/ 2911 w 1093023"/>
                    <a:gd name="connsiteY13" fmla="*/ 471379 h 4969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093023" h="496946">
                      <a:moveTo>
                        <a:pt x="2911" y="471379"/>
                      </a:moveTo>
                      <a:cubicBezTo>
                        <a:pt x="-11544" y="440891"/>
                        <a:pt x="30749" y="356381"/>
                        <a:pt x="65547" y="323219"/>
                      </a:cubicBezTo>
                      <a:cubicBezTo>
                        <a:pt x="74648" y="314661"/>
                        <a:pt x="84284" y="307173"/>
                        <a:pt x="93921" y="300219"/>
                      </a:cubicBezTo>
                      <a:cubicBezTo>
                        <a:pt x="113193" y="286847"/>
                        <a:pt x="134072" y="276150"/>
                        <a:pt x="156557" y="268127"/>
                      </a:cubicBezTo>
                      <a:cubicBezTo>
                        <a:pt x="206880" y="249941"/>
                        <a:pt x="256132" y="229081"/>
                        <a:pt x="306455" y="210895"/>
                      </a:cubicBezTo>
                      <a:cubicBezTo>
                        <a:pt x="347142" y="196454"/>
                        <a:pt x="436010" y="161687"/>
                        <a:pt x="510424" y="126920"/>
                      </a:cubicBezTo>
                      <a:cubicBezTo>
                        <a:pt x="561817" y="103385"/>
                        <a:pt x="585908" y="89479"/>
                        <a:pt x="641049" y="68084"/>
                      </a:cubicBezTo>
                      <a:cubicBezTo>
                        <a:pt x="677988" y="53107"/>
                        <a:pt x="715463" y="40805"/>
                        <a:pt x="754008" y="30643"/>
                      </a:cubicBezTo>
                      <a:cubicBezTo>
                        <a:pt x="797907" y="19410"/>
                        <a:pt x="842876" y="11387"/>
                        <a:pt x="887846" y="7643"/>
                      </a:cubicBezTo>
                      <a:cubicBezTo>
                        <a:pt x="989027" y="-1450"/>
                        <a:pt x="1009906" y="-3589"/>
                        <a:pt x="1028643" y="7643"/>
                      </a:cubicBezTo>
                      <a:cubicBezTo>
                        <a:pt x="1044704" y="17271"/>
                        <a:pt x="1058088" y="30643"/>
                        <a:pt x="1067189" y="46689"/>
                      </a:cubicBezTo>
                      <a:cubicBezTo>
                        <a:pt x="1069330" y="50433"/>
                        <a:pt x="1072007" y="55782"/>
                        <a:pt x="1083249" y="93223"/>
                      </a:cubicBezTo>
                      <a:cubicBezTo>
                        <a:pt x="1089138" y="112478"/>
                        <a:pt x="1092350" y="124780"/>
                        <a:pt x="1092885" y="126920"/>
                      </a:cubicBezTo>
                      <a:cubicBezTo>
                        <a:pt x="1106805" y="186826"/>
                        <a:pt x="65012" y="602958"/>
                        <a:pt x="2911" y="47137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905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 dirty="0"/>
                </a:p>
              </p:txBody>
            </p:sp>
            <p:sp>
              <p:nvSpPr>
                <p:cNvPr id="166" name="Freeform 165">
                  <a:extLst>
                    <a:ext uri="{FF2B5EF4-FFF2-40B4-BE49-F238E27FC236}">
                      <a16:creationId xmlns:a16="http://schemas.microsoft.com/office/drawing/2014/main" id="{13E60DC1-D51A-1746-9859-6CC70E143D47}"/>
                    </a:ext>
                  </a:extLst>
                </p:cNvPr>
                <p:cNvSpPr/>
                <p:nvPr/>
              </p:nvSpPr>
              <p:spPr>
                <a:xfrm>
                  <a:off x="3216559" y="1374185"/>
                  <a:ext cx="788060" cy="471621"/>
                </a:xfrm>
                <a:custGeom>
                  <a:avLst/>
                  <a:gdLst>
                    <a:gd name="connsiteX0" fmla="*/ 552328 w 719066"/>
                    <a:gd name="connsiteY0" fmla="*/ 55746 h 430331"/>
                    <a:gd name="connsiteX1" fmla="*/ 530914 w 719066"/>
                    <a:gd name="connsiteY1" fmla="*/ 34886 h 430331"/>
                    <a:gd name="connsiteX2" fmla="*/ 495046 w 719066"/>
                    <a:gd name="connsiteY2" fmla="*/ 19909 h 430331"/>
                    <a:gd name="connsiteX3" fmla="*/ 394935 w 719066"/>
                    <a:gd name="connsiteY3" fmla="*/ 119 h 430331"/>
                    <a:gd name="connsiteX4" fmla="*/ 255744 w 719066"/>
                    <a:gd name="connsiteY4" fmla="*/ 25258 h 430331"/>
                    <a:gd name="connsiteX5" fmla="*/ 116553 w 719066"/>
                    <a:gd name="connsiteY5" fmla="*/ 98536 h 430331"/>
                    <a:gd name="connsiteX6" fmla="*/ 46957 w 719066"/>
                    <a:gd name="connsiteY6" fmla="*/ 184116 h 430331"/>
                    <a:gd name="connsiteX7" fmla="*/ 382 w 719066"/>
                    <a:gd name="connsiteY7" fmla="*/ 225301 h 430331"/>
                    <a:gd name="connsiteX8" fmla="*/ 43210 w 719066"/>
                    <a:gd name="connsiteY8" fmla="*/ 287881 h 430331"/>
                    <a:gd name="connsiteX9" fmla="*/ 98351 w 719066"/>
                    <a:gd name="connsiteY9" fmla="*/ 314625 h 430331"/>
                    <a:gd name="connsiteX10" fmla="*/ 118159 w 719066"/>
                    <a:gd name="connsiteY10" fmla="*/ 319974 h 430331"/>
                    <a:gd name="connsiteX11" fmla="*/ 128866 w 719066"/>
                    <a:gd name="connsiteY11" fmla="*/ 350462 h 430331"/>
                    <a:gd name="connsiteX12" fmla="*/ 173300 w 719066"/>
                    <a:gd name="connsiteY12" fmla="*/ 377205 h 430331"/>
                    <a:gd name="connsiteX13" fmla="*/ 203815 w 719066"/>
                    <a:gd name="connsiteY13" fmla="*/ 380949 h 430331"/>
                    <a:gd name="connsiteX14" fmla="*/ 282512 w 719066"/>
                    <a:gd name="connsiteY14" fmla="*/ 395391 h 430331"/>
                    <a:gd name="connsiteX15" fmla="*/ 282512 w 719066"/>
                    <a:gd name="connsiteY15" fmla="*/ 395391 h 430331"/>
                    <a:gd name="connsiteX16" fmla="*/ 334441 w 719066"/>
                    <a:gd name="connsiteY16" fmla="*/ 416786 h 430331"/>
                    <a:gd name="connsiteX17" fmla="*/ 378875 w 719066"/>
                    <a:gd name="connsiteY17" fmla="*/ 415181 h 430331"/>
                    <a:gd name="connsiteX18" fmla="*/ 434016 w 719066"/>
                    <a:gd name="connsiteY18" fmla="*/ 429623 h 430331"/>
                    <a:gd name="connsiteX19" fmla="*/ 492905 w 719066"/>
                    <a:gd name="connsiteY19" fmla="*/ 425879 h 430331"/>
                    <a:gd name="connsiteX20" fmla="*/ 507359 w 719066"/>
                    <a:gd name="connsiteY20" fmla="*/ 423204 h 430331"/>
                    <a:gd name="connsiteX21" fmla="*/ 557147 w 719066"/>
                    <a:gd name="connsiteY21" fmla="*/ 420530 h 430331"/>
                    <a:gd name="connsiteX22" fmla="*/ 606934 w 719066"/>
                    <a:gd name="connsiteY22" fmla="*/ 411437 h 430331"/>
                    <a:gd name="connsiteX23" fmla="*/ 653510 w 719066"/>
                    <a:gd name="connsiteY23" fmla="*/ 400740 h 430331"/>
                    <a:gd name="connsiteX24" fmla="*/ 684025 w 719066"/>
                    <a:gd name="connsiteY24" fmla="*/ 393786 h 430331"/>
                    <a:gd name="connsiteX25" fmla="*/ 712398 w 719066"/>
                    <a:gd name="connsiteY25" fmla="*/ 357950 h 430331"/>
                    <a:gd name="connsiteX26" fmla="*/ 716146 w 719066"/>
                    <a:gd name="connsiteY26" fmla="*/ 297509 h 430331"/>
                    <a:gd name="connsiteX27" fmla="*/ 669570 w 719066"/>
                    <a:gd name="connsiteY27" fmla="*/ 218882 h 430331"/>
                    <a:gd name="connsiteX28" fmla="*/ 625136 w 719066"/>
                    <a:gd name="connsiteY28" fmla="*/ 195883 h 430331"/>
                    <a:gd name="connsiteX29" fmla="*/ 598369 w 719066"/>
                    <a:gd name="connsiteY29" fmla="*/ 140791 h 430331"/>
                    <a:gd name="connsiteX30" fmla="*/ 576955 w 719066"/>
                    <a:gd name="connsiteY30" fmla="*/ 107094 h 430331"/>
                    <a:gd name="connsiteX31" fmla="*/ 560894 w 719066"/>
                    <a:gd name="connsiteY31" fmla="*/ 80350 h 430331"/>
                    <a:gd name="connsiteX32" fmla="*/ 552328 w 719066"/>
                    <a:gd name="connsiteY32" fmla="*/ 55746 h 4303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719066" h="430331">
                      <a:moveTo>
                        <a:pt x="552328" y="55746"/>
                      </a:moveTo>
                      <a:cubicBezTo>
                        <a:pt x="546975" y="47188"/>
                        <a:pt x="539480" y="40234"/>
                        <a:pt x="530914" y="34886"/>
                      </a:cubicBezTo>
                      <a:cubicBezTo>
                        <a:pt x="520207" y="27932"/>
                        <a:pt x="507894" y="22584"/>
                        <a:pt x="495046" y="19909"/>
                      </a:cubicBezTo>
                      <a:cubicBezTo>
                        <a:pt x="439369" y="7072"/>
                        <a:pt x="412067" y="654"/>
                        <a:pt x="394935" y="119"/>
                      </a:cubicBezTo>
                      <a:cubicBezTo>
                        <a:pt x="335511" y="-1486"/>
                        <a:pt x="291077" y="13491"/>
                        <a:pt x="255744" y="25258"/>
                      </a:cubicBezTo>
                      <a:cubicBezTo>
                        <a:pt x="192037" y="46653"/>
                        <a:pt x="151351" y="60025"/>
                        <a:pt x="116553" y="98536"/>
                      </a:cubicBezTo>
                      <a:cubicBezTo>
                        <a:pt x="86038" y="131698"/>
                        <a:pt x="87109" y="153628"/>
                        <a:pt x="46957" y="184116"/>
                      </a:cubicBezTo>
                      <a:cubicBezTo>
                        <a:pt x="21260" y="203371"/>
                        <a:pt x="3594" y="207650"/>
                        <a:pt x="382" y="225301"/>
                      </a:cubicBezTo>
                      <a:cubicBezTo>
                        <a:pt x="-4436" y="254184"/>
                        <a:pt x="37856" y="284137"/>
                        <a:pt x="43210" y="287881"/>
                      </a:cubicBezTo>
                      <a:cubicBezTo>
                        <a:pt x="60341" y="299114"/>
                        <a:pt x="79078" y="307672"/>
                        <a:pt x="98351" y="314625"/>
                      </a:cubicBezTo>
                      <a:cubicBezTo>
                        <a:pt x="105310" y="315160"/>
                        <a:pt x="111735" y="316764"/>
                        <a:pt x="118159" y="319974"/>
                      </a:cubicBezTo>
                      <a:cubicBezTo>
                        <a:pt x="127260" y="325857"/>
                        <a:pt x="121906" y="336555"/>
                        <a:pt x="128866" y="350462"/>
                      </a:cubicBezTo>
                      <a:cubicBezTo>
                        <a:pt x="137967" y="368112"/>
                        <a:pt x="160452" y="373996"/>
                        <a:pt x="173300" y="377205"/>
                      </a:cubicBezTo>
                      <a:cubicBezTo>
                        <a:pt x="181330" y="379345"/>
                        <a:pt x="184007" y="379345"/>
                        <a:pt x="203815" y="380949"/>
                      </a:cubicBezTo>
                      <a:cubicBezTo>
                        <a:pt x="247178" y="384693"/>
                        <a:pt x="269128" y="386833"/>
                        <a:pt x="282512" y="395391"/>
                      </a:cubicBezTo>
                      <a:lnTo>
                        <a:pt x="282512" y="395391"/>
                      </a:lnTo>
                      <a:cubicBezTo>
                        <a:pt x="298572" y="405554"/>
                        <a:pt x="315703" y="413042"/>
                        <a:pt x="334441" y="416786"/>
                      </a:cubicBezTo>
                      <a:cubicBezTo>
                        <a:pt x="355319" y="420530"/>
                        <a:pt x="354249" y="413042"/>
                        <a:pt x="378875" y="415181"/>
                      </a:cubicBezTo>
                      <a:cubicBezTo>
                        <a:pt x="406713" y="417321"/>
                        <a:pt x="405107" y="426414"/>
                        <a:pt x="434016" y="429623"/>
                      </a:cubicBezTo>
                      <a:cubicBezTo>
                        <a:pt x="453824" y="431228"/>
                        <a:pt x="473632" y="430158"/>
                        <a:pt x="492905" y="425879"/>
                      </a:cubicBezTo>
                      <a:cubicBezTo>
                        <a:pt x="497723" y="424274"/>
                        <a:pt x="502541" y="423739"/>
                        <a:pt x="507359" y="423204"/>
                      </a:cubicBezTo>
                      <a:cubicBezTo>
                        <a:pt x="519672" y="421600"/>
                        <a:pt x="528238" y="424274"/>
                        <a:pt x="557147" y="420530"/>
                      </a:cubicBezTo>
                      <a:cubicBezTo>
                        <a:pt x="574813" y="418391"/>
                        <a:pt x="588197" y="415716"/>
                        <a:pt x="606934" y="411437"/>
                      </a:cubicBezTo>
                      <a:cubicBezTo>
                        <a:pt x="631025" y="406088"/>
                        <a:pt x="630490" y="405019"/>
                        <a:pt x="653510" y="400740"/>
                      </a:cubicBezTo>
                      <a:cubicBezTo>
                        <a:pt x="674924" y="396461"/>
                        <a:pt x="677065" y="396996"/>
                        <a:pt x="684025" y="393786"/>
                      </a:cubicBezTo>
                      <a:cubicBezTo>
                        <a:pt x="702227" y="384159"/>
                        <a:pt x="709722" y="365973"/>
                        <a:pt x="712398" y="357950"/>
                      </a:cubicBezTo>
                      <a:cubicBezTo>
                        <a:pt x="719893" y="338694"/>
                        <a:pt x="720964" y="317299"/>
                        <a:pt x="716146" y="297509"/>
                      </a:cubicBezTo>
                      <a:cubicBezTo>
                        <a:pt x="714540" y="288416"/>
                        <a:pt x="705974" y="244022"/>
                        <a:pt x="669570" y="218882"/>
                      </a:cubicBezTo>
                      <a:cubicBezTo>
                        <a:pt x="648156" y="203906"/>
                        <a:pt x="639591" y="211394"/>
                        <a:pt x="625136" y="195883"/>
                      </a:cubicBezTo>
                      <a:cubicBezTo>
                        <a:pt x="611752" y="181441"/>
                        <a:pt x="618177" y="173953"/>
                        <a:pt x="598369" y="140791"/>
                      </a:cubicBezTo>
                      <a:cubicBezTo>
                        <a:pt x="590874" y="128489"/>
                        <a:pt x="578561" y="109233"/>
                        <a:pt x="576955" y="107094"/>
                      </a:cubicBezTo>
                      <a:cubicBezTo>
                        <a:pt x="571066" y="98536"/>
                        <a:pt x="565712" y="89443"/>
                        <a:pt x="560894" y="80350"/>
                      </a:cubicBezTo>
                      <a:cubicBezTo>
                        <a:pt x="556076" y="67513"/>
                        <a:pt x="555541" y="60560"/>
                        <a:pt x="552328" y="5574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905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67" name="Freeform 166">
                  <a:extLst>
                    <a:ext uri="{FF2B5EF4-FFF2-40B4-BE49-F238E27FC236}">
                      <a16:creationId xmlns:a16="http://schemas.microsoft.com/office/drawing/2014/main" id="{19FB73FF-E6E3-3C41-A75C-C15EE9AFD7FC}"/>
                    </a:ext>
                  </a:extLst>
                </p:cNvPr>
                <p:cNvSpPr/>
                <p:nvPr/>
              </p:nvSpPr>
              <p:spPr>
                <a:xfrm>
                  <a:off x="5028986" y="874522"/>
                  <a:ext cx="514957" cy="237781"/>
                </a:xfrm>
                <a:custGeom>
                  <a:avLst/>
                  <a:gdLst>
                    <a:gd name="connsiteX0" fmla="*/ 428075 w 469873"/>
                    <a:gd name="connsiteY0" fmla="*/ 44718 h 216963"/>
                    <a:gd name="connsiteX1" fmla="*/ 378288 w 469873"/>
                    <a:gd name="connsiteY1" fmla="*/ 19579 h 216963"/>
                    <a:gd name="connsiteX2" fmla="*/ 287278 w 469873"/>
                    <a:gd name="connsiteY2" fmla="*/ 1928 h 216963"/>
                    <a:gd name="connsiteX3" fmla="*/ 76885 w 469873"/>
                    <a:gd name="connsiteY3" fmla="*/ 28672 h 216963"/>
                    <a:gd name="connsiteX4" fmla="*/ 44764 w 469873"/>
                    <a:gd name="connsiteY4" fmla="*/ 51671 h 216963"/>
                    <a:gd name="connsiteX5" fmla="*/ 12643 w 469873"/>
                    <a:gd name="connsiteY5" fmla="*/ 74671 h 216963"/>
                    <a:gd name="connsiteX6" fmla="*/ 330 w 469873"/>
                    <a:gd name="connsiteY6" fmla="*/ 117461 h 216963"/>
                    <a:gd name="connsiteX7" fmla="*/ 451631 w 469873"/>
                    <a:gd name="connsiteY7" fmla="*/ 165600 h 216963"/>
                    <a:gd name="connsiteX8" fmla="*/ 462338 w 469873"/>
                    <a:gd name="connsiteY8" fmla="*/ 74671 h 216963"/>
                    <a:gd name="connsiteX9" fmla="*/ 428075 w 469873"/>
                    <a:gd name="connsiteY9" fmla="*/ 44718 h 2169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69873" h="216963">
                      <a:moveTo>
                        <a:pt x="428075" y="44718"/>
                      </a:moveTo>
                      <a:cubicBezTo>
                        <a:pt x="412550" y="34021"/>
                        <a:pt x="395954" y="25998"/>
                        <a:pt x="378288" y="19579"/>
                      </a:cubicBezTo>
                      <a:cubicBezTo>
                        <a:pt x="348843" y="9416"/>
                        <a:pt x="318328" y="3533"/>
                        <a:pt x="287278" y="1928"/>
                      </a:cubicBezTo>
                      <a:cubicBezTo>
                        <a:pt x="212329" y="-3421"/>
                        <a:pt x="115430" y="1393"/>
                        <a:pt x="76885" y="28672"/>
                      </a:cubicBezTo>
                      <a:lnTo>
                        <a:pt x="44764" y="51671"/>
                      </a:lnTo>
                      <a:cubicBezTo>
                        <a:pt x="32986" y="57555"/>
                        <a:pt x="22279" y="65578"/>
                        <a:pt x="12643" y="74671"/>
                      </a:cubicBezTo>
                      <a:cubicBezTo>
                        <a:pt x="3007" y="86973"/>
                        <a:pt x="-1276" y="101950"/>
                        <a:pt x="330" y="117461"/>
                      </a:cubicBezTo>
                      <a:cubicBezTo>
                        <a:pt x="6754" y="186460"/>
                        <a:pt x="383641" y="274714"/>
                        <a:pt x="451631" y="165600"/>
                      </a:cubicBezTo>
                      <a:cubicBezTo>
                        <a:pt x="461267" y="150088"/>
                        <a:pt x="480540" y="104624"/>
                        <a:pt x="462338" y="74671"/>
                      </a:cubicBezTo>
                      <a:cubicBezTo>
                        <a:pt x="454843" y="62904"/>
                        <a:pt x="442530" y="54346"/>
                        <a:pt x="428075" y="447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905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 dirty="0"/>
                </a:p>
              </p:txBody>
            </p:sp>
            <p:sp>
              <p:nvSpPr>
                <p:cNvPr id="168" name="Freeform 167">
                  <a:extLst>
                    <a:ext uri="{FF2B5EF4-FFF2-40B4-BE49-F238E27FC236}">
                      <a16:creationId xmlns:a16="http://schemas.microsoft.com/office/drawing/2014/main" id="{C1D01705-AC31-A647-9103-03DC2F20140B}"/>
                    </a:ext>
                  </a:extLst>
                </p:cNvPr>
                <p:cNvSpPr/>
                <p:nvPr/>
              </p:nvSpPr>
              <p:spPr>
                <a:xfrm>
                  <a:off x="5049802" y="932667"/>
                  <a:ext cx="721742" cy="751697"/>
                </a:xfrm>
                <a:custGeom>
                  <a:avLst/>
                  <a:gdLst>
                    <a:gd name="connsiteX0" fmla="*/ 160143 w 658554"/>
                    <a:gd name="connsiteY0" fmla="*/ 756 h 685886"/>
                    <a:gd name="connsiteX1" fmla="*/ 213678 w 658554"/>
                    <a:gd name="connsiteY1" fmla="*/ 6105 h 685886"/>
                    <a:gd name="connsiteX2" fmla="*/ 254900 w 658554"/>
                    <a:gd name="connsiteY2" fmla="*/ 22151 h 685886"/>
                    <a:gd name="connsiteX3" fmla="*/ 258648 w 658554"/>
                    <a:gd name="connsiteY3" fmla="*/ 21082 h 685886"/>
                    <a:gd name="connsiteX4" fmla="*/ 274708 w 658554"/>
                    <a:gd name="connsiteY4" fmla="*/ 11454 h 685886"/>
                    <a:gd name="connsiteX5" fmla="*/ 371071 w 658554"/>
                    <a:gd name="connsiteY5" fmla="*/ 29105 h 685886"/>
                    <a:gd name="connsiteX6" fmla="*/ 408546 w 658554"/>
                    <a:gd name="connsiteY6" fmla="*/ 39802 h 685886"/>
                    <a:gd name="connsiteX7" fmla="*/ 431566 w 658554"/>
                    <a:gd name="connsiteY7" fmla="*/ 34454 h 685886"/>
                    <a:gd name="connsiteX8" fmla="*/ 495808 w 658554"/>
                    <a:gd name="connsiteY8" fmla="*/ 48895 h 685886"/>
                    <a:gd name="connsiteX9" fmla="*/ 550949 w 658554"/>
                    <a:gd name="connsiteY9" fmla="*/ 93290 h 685886"/>
                    <a:gd name="connsiteX10" fmla="*/ 608232 w 658554"/>
                    <a:gd name="connsiteY10" fmla="*/ 153731 h 685886"/>
                    <a:gd name="connsiteX11" fmla="*/ 638747 w 658554"/>
                    <a:gd name="connsiteY11" fmla="*/ 205613 h 685886"/>
                    <a:gd name="connsiteX12" fmla="*/ 658555 w 658554"/>
                    <a:gd name="connsiteY12" fmla="*/ 300286 h 685886"/>
                    <a:gd name="connsiteX13" fmla="*/ 594313 w 658554"/>
                    <a:gd name="connsiteY13" fmla="*/ 451656 h 685886"/>
                    <a:gd name="connsiteX14" fmla="*/ 533818 w 658554"/>
                    <a:gd name="connsiteY14" fmla="*/ 512096 h 685886"/>
                    <a:gd name="connsiteX15" fmla="*/ 457263 w 658554"/>
                    <a:gd name="connsiteY15" fmla="*/ 554886 h 685886"/>
                    <a:gd name="connsiteX16" fmla="*/ 434243 w 658554"/>
                    <a:gd name="connsiteY16" fmla="*/ 561840 h 685886"/>
                    <a:gd name="connsiteX17" fmla="*/ 409081 w 658554"/>
                    <a:gd name="connsiteY17" fmla="*/ 609978 h 685886"/>
                    <a:gd name="connsiteX18" fmla="*/ 357152 w 658554"/>
                    <a:gd name="connsiteY18" fmla="*/ 675768 h 685886"/>
                    <a:gd name="connsiteX19" fmla="*/ 255436 w 658554"/>
                    <a:gd name="connsiteY19" fmla="*/ 672024 h 685886"/>
                    <a:gd name="connsiteX20" fmla="*/ 3821 w 658554"/>
                    <a:gd name="connsiteY20" fmla="*/ 306705 h 685886"/>
                    <a:gd name="connsiteX21" fmla="*/ 19881 w 658554"/>
                    <a:gd name="connsiteY21" fmla="*/ 121103 h 685886"/>
                    <a:gd name="connsiteX22" fmla="*/ 66457 w 658554"/>
                    <a:gd name="connsiteY22" fmla="*/ 33384 h 685886"/>
                    <a:gd name="connsiteX23" fmla="*/ 130699 w 658554"/>
                    <a:gd name="connsiteY23" fmla="*/ 3431 h 685886"/>
                    <a:gd name="connsiteX24" fmla="*/ 160143 w 658554"/>
                    <a:gd name="connsiteY24" fmla="*/ 756 h 6858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658554" h="685886">
                      <a:moveTo>
                        <a:pt x="160143" y="756"/>
                      </a:moveTo>
                      <a:cubicBezTo>
                        <a:pt x="183163" y="-313"/>
                        <a:pt x="197082" y="-1383"/>
                        <a:pt x="213678" y="6105"/>
                      </a:cubicBezTo>
                      <a:cubicBezTo>
                        <a:pt x="230274" y="13593"/>
                        <a:pt x="239375" y="24291"/>
                        <a:pt x="254900" y="22151"/>
                      </a:cubicBezTo>
                      <a:cubicBezTo>
                        <a:pt x="255971" y="22151"/>
                        <a:pt x="257577" y="21617"/>
                        <a:pt x="258648" y="21082"/>
                      </a:cubicBezTo>
                      <a:cubicBezTo>
                        <a:pt x="264536" y="19477"/>
                        <a:pt x="270425" y="15733"/>
                        <a:pt x="274708" y="11454"/>
                      </a:cubicBezTo>
                      <a:cubicBezTo>
                        <a:pt x="284880" y="1826"/>
                        <a:pt x="330385" y="9314"/>
                        <a:pt x="371071" y="29105"/>
                      </a:cubicBezTo>
                      <a:cubicBezTo>
                        <a:pt x="381243" y="33919"/>
                        <a:pt x="392485" y="40337"/>
                        <a:pt x="408546" y="39802"/>
                      </a:cubicBezTo>
                      <a:cubicBezTo>
                        <a:pt x="418718" y="39267"/>
                        <a:pt x="423536" y="36593"/>
                        <a:pt x="431566" y="34454"/>
                      </a:cubicBezTo>
                      <a:cubicBezTo>
                        <a:pt x="455657" y="28570"/>
                        <a:pt x="478677" y="39802"/>
                        <a:pt x="495808" y="48895"/>
                      </a:cubicBezTo>
                      <a:cubicBezTo>
                        <a:pt x="512939" y="57988"/>
                        <a:pt x="525252" y="69220"/>
                        <a:pt x="550949" y="93290"/>
                      </a:cubicBezTo>
                      <a:cubicBezTo>
                        <a:pt x="577717" y="118429"/>
                        <a:pt x="591636" y="131801"/>
                        <a:pt x="608232" y="153731"/>
                      </a:cubicBezTo>
                      <a:cubicBezTo>
                        <a:pt x="620545" y="169777"/>
                        <a:pt x="630716" y="186893"/>
                        <a:pt x="638747" y="205613"/>
                      </a:cubicBezTo>
                      <a:cubicBezTo>
                        <a:pt x="652131" y="235566"/>
                        <a:pt x="658555" y="267659"/>
                        <a:pt x="658555" y="300286"/>
                      </a:cubicBezTo>
                      <a:cubicBezTo>
                        <a:pt x="656949" y="370355"/>
                        <a:pt x="618939" y="419563"/>
                        <a:pt x="594313" y="451656"/>
                      </a:cubicBezTo>
                      <a:cubicBezTo>
                        <a:pt x="576646" y="474655"/>
                        <a:pt x="556303" y="494980"/>
                        <a:pt x="533818" y="512096"/>
                      </a:cubicBezTo>
                      <a:cubicBezTo>
                        <a:pt x="501697" y="536701"/>
                        <a:pt x="483495" y="550072"/>
                        <a:pt x="457263" y="554886"/>
                      </a:cubicBezTo>
                      <a:cubicBezTo>
                        <a:pt x="449233" y="555421"/>
                        <a:pt x="441202" y="558096"/>
                        <a:pt x="434243" y="561840"/>
                      </a:cubicBezTo>
                      <a:cubicBezTo>
                        <a:pt x="417647" y="572537"/>
                        <a:pt x="416041" y="591258"/>
                        <a:pt x="409081" y="609978"/>
                      </a:cubicBezTo>
                      <a:cubicBezTo>
                        <a:pt x="398910" y="636722"/>
                        <a:pt x="381243" y="659722"/>
                        <a:pt x="357152" y="675768"/>
                      </a:cubicBezTo>
                      <a:cubicBezTo>
                        <a:pt x="322354" y="696628"/>
                        <a:pt x="276314" y="680047"/>
                        <a:pt x="255436" y="672024"/>
                      </a:cubicBezTo>
                      <a:cubicBezTo>
                        <a:pt x="135517" y="627629"/>
                        <a:pt x="25770" y="471981"/>
                        <a:pt x="3821" y="306705"/>
                      </a:cubicBezTo>
                      <a:cubicBezTo>
                        <a:pt x="-7422" y="221660"/>
                        <a:pt x="8639" y="162289"/>
                        <a:pt x="19881" y="121103"/>
                      </a:cubicBezTo>
                      <a:cubicBezTo>
                        <a:pt x="34871" y="66546"/>
                        <a:pt x="50931" y="46221"/>
                        <a:pt x="66457" y="33384"/>
                      </a:cubicBezTo>
                      <a:cubicBezTo>
                        <a:pt x="85194" y="18407"/>
                        <a:pt x="107143" y="8245"/>
                        <a:pt x="130699" y="3431"/>
                      </a:cubicBezTo>
                      <a:cubicBezTo>
                        <a:pt x="139800" y="2361"/>
                        <a:pt x="149971" y="1291"/>
                        <a:pt x="160143" y="7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905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69" name="Freeform 168">
                  <a:extLst>
                    <a:ext uri="{FF2B5EF4-FFF2-40B4-BE49-F238E27FC236}">
                      <a16:creationId xmlns:a16="http://schemas.microsoft.com/office/drawing/2014/main" id="{448871E9-B60B-B449-A09B-1FE701FEBE2D}"/>
                    </a:ext>
                  </a:extLst>
                </p:cNvPr>
                <p:cNvSpPr/>
                <p:nvPr/>
              </p:nvSpPr>
              <p:spPr>
                <a:xfrm>
                  <a:off x="5118186" y="939169"/>
                  <a:ext cx="174692" cy="200124"/>
                </a:xfrm>
                <a:custGeom>
                  <a:avLst/>
                  <a:gdLst>
                    <a:gd name="connsiteX0" fmla="*/ 312 w 159398"/>
                    <a:gd name="connsiteY0" fmla="*/ 37615 h 182603"/>
                    <a:gd name="connsiteX1" fmla="*/ 25474 w 159398"/>
                    <a:gd name="connsiteY1" fmla="*/ 36010 h 182603"/>
                    <a:gd name="connsiteX2" fmla="*/ 91322 w 159398"/>
                    <a:gd name="connsiteY2" fmla="*/ 68102 h 182603"/>
                    <a:gd name="connsiteX3" fmla="*/ 118089 w 159398"/>
                    <a:gd name="connsiteY3" fmla="*/ 114637 h 182603"/>
                    <a:gd name="connsiteX4" fmla="*/ 119695 w 159398"/>
                    <a:gd name="connsiteY4" fmla="*/ 155822 h 182603"/>
                    <a:gd name="connsiteX5" fmla="*/ 102029 w 159398"/>
                    <a:gd name="connsiteY5" fmla="*/ 182566 h 182603"/>
                    <a:gd name="connsiteX6" fmla="*/ 157170 w 159398"/>
                    <a:gd name="connsiteY6" fmla="*/ 119985 h 182603"/>
                    <a:gd name="connsiteX7" fmla="*/ 132008 w 159398"/>
                    <a:gd name="connsiteY7" fmla="*/ 32801 h 182603"/>
                    <a:gd name="connsiteX8" fmla="*/ 99887 w 159398"/>
                    <a:gd name="connsiteY8" fmla="*/ 4452 h 182603"/>
                    <a:gd name="connsiteX9" fmla="*/ 64019 w 159398"/>
                    <a:gd name="connsiteY9" fmla="*/ 708 h 182603"/>
                    <a:gd name="connsiteX10" fmla="*/ 312 w 159398"/>
                    <a:gd name="connsiteY10" fmla="*/ 37615 h 1826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59398" h="182603">
                      <a:moveTo>
                        <a:pt x="312" y="37615"/>
                      </a:moveTo>
                      <a:cubicBezTo>
                        <a:pt x="3524" y="34405"/>
                        <a:pt x="10484" y="34940"/>
                        <a:pt x="25474" y="36010"/>
                      </a:cubicBezTo>
                      <a:cubicBezTo>
                        <a:pt x="51170" y="36545"/>
                        <a:pt x="75261" y="48312"/>
                        <a:pt x="91322" y="68102"/>
                      </a:cubicBezTo>
                      <a:cubicBezTo>
                        <a:pt x="103635" y="80939"/>
                        <a:pt x="113271" y="96986"/>
                        <a:pt x="118089" y="114637"/>
                      </a:cubicBezTo>
                      <a:cubicBezTo>
                        <a:pt x="122907" y="128008"/>
                        <a:pt x="123443" y="141915"/>
                        <a:pt x="119695" y="155822"/>
                      </a:cubicBezTo>
                      <a:cubicBezTo>
                        <a:pt x="115948" y="165984"/>
                        <a:pt x="110059" y="175077"/>
                        <a:pt x="102029" y="182566"/>
                      </a:cubicBezTo>
                      <a:cubicBezTo>
                        <a:pt x="103099" y="183635"/>
                        <a:pt x="146998" y="162240"/>
                        <a:pt x="157170" y="119985"/>
                      </a:cubicBezTo>
                      <a:cubicBezTo>
                        <a:pt x="166806" y="81474"/>
                        <a:pt x="142715" y="47777"/>
                        <a:pt x="132008" y="32801"/>
                      </a:cubicBezTo>
                      <a:cubicBezTo>
                        <a:pt x="117019" y="11941"/>
                        <a:pt x="104170" y="6057"/>
                        <a:pt x="99887" y="4452"/>
                      </a:cubicBezTo>
                      <a:cubicBezTo>
                        <a:pt x="88645" y="173"/>
                        <a:pt x="76332" y="-896"/>
                        <a:pt x="64019" y="708"/>
                      </a:cubicBezTo>
                      <a:cubicBezTo>
                        <a:pt x="27080" y="4452"/>
                        <a:pt x="-3435" y="41359"/>
                        <a:pt x="312" y="37615"/>
                      </a:cubicBezTo>
                      <a:close/>
                    </a:path>
                  </a:pathLst>
                </a:custGeom>
                <a:noFill/>
                <a:ln w="1270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0" name="Freeform 169">
                  <a:extLst>
                    <a:ext uri="{FF2B5EF4-FFF2-40B4-BE49-F238E27FC236}">
                      <a16:creationId xmlns:a16="http://schemas.microsoft.com/office/drawing/2014/main" id="{5B526FF5-7687-7D4E-A8F2-858975785B3A}"/>
                    </a:ext>
                  </a:extLst>
                </p:cNvPr>
                <p:cNvSpPr/>
                <p:nvPr/>
              </p:nvSpPr>
              <p:spPr>
                <a:xfrm>
                  <a:off x="5193628" y="958703"/>
                  <a:ext cx="230582" cy="423233"/>
                </a:xfrm>
                <a:custGeom>
                  <a:avLst/>
                  <a:gdLst>
                    <a:gd name="connsiteX0" fmla="*/ 126343 w 210395"/>
                    <a:gd name="connsiteY0" fmla="*/ 0 h 386179"/>
                    <a:gd name="connsiteX1" fmla="*/ 163817 w 210395"/>
                    <a:gd name="connsiteY1" fmla="*/ 17651 h 386179"/>
                    <a:gd name="connsiteX2" fmla="*/ 195938 w 210395"/>
                    <a:gd name="connsiteY2" fmla="*/ 51348 h 386179"/>
                    <a:gd name="connsiteX3" fmla="*/ 210393 w 210395"/>
                    <a:gd name="connsiteY3" fmla="*/ 117137 h 386179"/>
                    <a:gd name="connsiteX4" fmla="*/ 188979 w 210395"/>
                    <a:gd name="connsiteY4" fmla="*/ 198973 h 386179"/>
                    <a:gd name="connsiteX5" fmla="*/ 101717 w 210395"/>
                    <a:gd name="connsiteY5" fmla="*/ 316646 h 386179"/>
                    <a:gd name="connsiteX6" fmla="*/ 75485 w 210395"/>
                    <a:gd name="connsiteY6" fmla="*/ 339110 h 386179"/>
                    <a:gd name="connsiteX7" fmla="*/ 0 w 210395"/>
                    <a:gd name="connsiteY7" fmla="*/ 386179 h 3861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10395" h="386179">
                      <a:moveTo>
                        <a:pt x="126343" y="0"/>
                      </a:moveTo>
                      <a:cubicBezTo>
                        <a:pt x="139727" y="3744"/>
                        <a:pt x="152575" y="9628"/>
                        <a:pt x="163817" y="17651"/>
                      </a:cubicBezTo>
                      <a:cubicBezTo>
                        <a:pt x="176666" y="26744"/>
                        <a:pt x="187908" y="37976"/>
                        <a:pt x="195938" y="51348"/>
                      </a:cubicBezTo>
                      <a:cubicBezTo>
                        <a:pt x="210928" y="75952"/>
                        <a:pt x="210393" y="100556"/>
                        <a:pt x="210393" y="117137"/>
                      </a:cubicBezTo>
                      <a:cubicBezTo>
                        <a:pt x="210393" y="129974"/>
                        <a:pt x="208251" y="157253"/>
                        <a:pt x="188979" y="198973"/>
                      </a:cubicBezTo>
                      <a:cubicBezTo>
                        <a:pt x="167565" y="243368"/>
                        <a:pt x="138120" y="283483"/>
                        <a:pt x="101717" y="316646"/>
                      </a:cubicBezTo>
                      <a:cubicBezTo>
                        <a:pt x="91545" y="325739"/>
                        <a:pt x="82444" y="333227"/>
                        <a:pt x="75485" y="339110"/>
                      </a:cubicBezTo>
                      <a:cubicBezTo>
                        <a:pt x="51929" y="357296"/>
                        <a:pt x="26768" y="373342"/>
                        <a:pt x="0" y="386179"/>
                      </a:cubicBezTo>
                    </a:path>
                  </a:pathLst>
                </a:custGeom>
                <a:noFill/>
                <a:ln w="1270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1" name="Freeform 170">
                  <a:extLst>
                    <a:ext uri="{FF2B5EF4-FFF2-40B4-BE49-F238E27FC236}">
                      <a16:creationId xmlns:a16="http://schemas.microsoft.com/office/drawing/2014/main" id="{3E9FA972-DE0B-374A-A9D2-1C77B85F98B2}"/>
                    </a:ext>
                  </a:extLst>
                </p:cNvPr>
                <p:cNvSpPr/>
                <p:nvPr/>
              </p:nvSpPr>
              <p:spPr>
                <a:xfrm>
                  <a:off x="5282808" y="974529"/>
                  <a:ext cx="343074" cy="519099"/>
                </a:xfrm>
                <a:custGeom>
                  <a:avLst/>
                  <a:gdLst>
                    <a:gd name="connsiteX0" fmla="*/ 207181 w 313038"/>
                    <a:gd name="connsiteY0" fmla="*/ 0 h 473652"/>
                    <a:gd name="connsiteX1" fmla="*/ 256968 w 313038"/>
                    <a:gd name="connsiteY1" fmla="*/ 33697 h 473652"/>
                    <a:gd name="connsiteX2" fmla="*/ 292837 w 313038"/>
                    <a:gd name="connsiteY2" fmla="*/ 78092 h 473652"/>
                    <a:gd name="connsiteX3" fmla="*/ 308897 w 313038"/>
                    <a:gd name="connsiteY3" fmla="*/ 126230 h 473652"/>
                    <a:gd name="connsiteX4" fmla="*/ 312645 w 313038"/>
                    <a:gd name="connsiteY4" fmla="*/ 183462 h 473652"/>
                    <a:gd name="connsiteX5" fmla="*/ 303544 w 313038"/>
                    <a:gd name="connsiteY5" fmla="*/ 242298 h 473652"/>
                    <a:gd name="connsiteX6" fmla="*/ 264463 w 313038"/>
                    <a:gd name="connsiteY6" fmla="*/ 331622 h 473652"/>
                    <a:gd name="connsiteX7" fmla="*/ 228595 w 313038"/>
                    <a:gd name="connsiteY7" fmla="*/ 385110 h 473652"/>
                    <a:gd name="connsiteX8" fmla="*/ 169706 w 313038"/>
                    <a:gd name="connsiteY8" fmla="*/ 447690 h 473652"/>
                    <a:gd name="connsiteX9" fmla="*/ 0 w 313038"/>
                    <a:gd name="connsiteY9" fmla="*/ 462132 h 4736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13038" h="473652">
                      <a:moveTo>
                        <a:pt x="207181" y="0"/>
                      </a:moveTo>
                      <a:cubicBezTo>
                        <a:pt x="225383" y="8558"/>
                        <a:pt x="242514" y="20325"/>
                        <a:pt x="256968" y="33697"/>
                      </a:cubicBezTo>
                      <a:cubicBezTo>
                        <a:pt x="271423" y="46534"/>
                        <a:pt x="283736" y="61511"/>
                        <a:pt x="292837" y="78092"/>
                      </a:cubicBezTo>
                      <a:cubicBezTo>
                        <a:pt x="300867" y="93068"/>
                        <a:pt x="306221" y="109649"/>
                        <a:pt x="308897" y="126230"/>
                      </a:cubicBezTo>
                      <a:cubicBezTo>
                        <a:pt x="312645" y="144951"/>
                        <a:pt x="313716" y="164206"/>
                        <a:pt x="312645" y="183462"/>
                      </a:cubicBezTo>
                      <a:cubicBezTo>
                        <a:pt x="311574" y="203252"/>
                        <a:pt x="308897" y="223043"/>
                        <a:pt x="303544" y="242298"/>
                      </a:cubicBezTo>
                      <a:cubicBezTo>
                        <a:pt x="293372" y="280274"/>
                        <a:pt x="278383" y="306483"/>
                        <a:pt x="264463" y="331622"/>
                      </a:cubicBezTo>
                      <a:cubicBezTo>
                        <a:pt x="253756" y="350343"/>
                        <a:pt x="241979" y="367994"/>
                        <a:pt x="228595" y="385110"/>
                      </a:cubicBezTo>
                      <a:cubicBezTo>
                        <a:pt x="222706" y="392598"/>
                        <a:pt x="194332" y="429504"/>
                        <a:pt x="169706" y="447690"/>
                      </a:cubicBezTo>
                      <a:cubicBezTo>
                        <a:pt x="111888" y="490480"/>
                        <a:pt x="25697" y="469085"/>
                        <a:pt x="0" y="462132"/>
                      </a:cubicBezTo>
                    </a:path>
                  </a:pathLst>
                </a:custGeom>
                <a:noFill/>
                <a:ln w="1270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2" name="Freeform 171">
                  <a:extLst>
                    <a:ext uri="{FF2B5EF4-FFF2-40B4-BE49-F238E27FC236}">
                      <a16:creationId xmlns:a16="http://schemas.microsoft.com/office/drawing/2014/main" id="{B3A0F8A7-F7C6-6846-BC63-28B842F0A186}"/>
                    </a:ext>
                  </a:extLst>
                </p:cNvPr>
                <p:cNvSpPr/>
                <p:nvPr/>
              </p:nvSpPr>
              <p:spPr>
                <a:xfrm>
                  <a:off x="5268728" y="960461"/>
                  <a:ext cx="225900" cy="461336"/>
                </a:xfrm>
                <a:custGeom>
                  <a:avLst/>
                  <a:gdLst>
                    <a:gd name="connsiteX0" fmla="*/ 157393 w 206123"/>
                    <a:gd name="connsiteY0" fmla="*/ 0 h 420946"/>
                    <a:gd name="connsiteX1" fmla="*/ 182555 w 206123"/>
                    <a:gd name="connsiteY1" fmla="*/ 41185 h 420946"/>
                    <a:gd name="connsiteX2" fmla="*/ 205575 w 206123"/>
                    <a:gd name="connsiteY2" fmla="*/ 130509 h 420946"/>
                    <a:gd name="connsiteX3" fmla="*/ 148292 w 206123"/>
                    <a:gd name="connsiteY3" fmla="*/ 312367 h 420946"/>
                    <a:gd name="connsiteX4" fmla="*/ 0 w 206123"/>
                    <a:gd name="connsiteY4" fmla="*/ 420946 h 4209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6123" h="420946">
                      <a:moveTo>
                        <a:pt x="157393" y="0"/>
                      </a:moveTo>
                      <a:cubicBezTo>
                        <a:pt x="167030" y="12837"/>
                        <a:pt x="175595" y="26744"/>
                        <a:pt x="182555" y="41185"/>
                      </a:cubicBezTo>
                      <a:cubicBezTo>
                        <a:pt x="195403" y="69534"/>
                        <a:pt x="203433" y="99487"/>
                        <a:pt x="205575" y="130509"/>
                      </a:cubicBezTo>
                      <a:cubicBezTo>
                        <a:pt x="211999" y="221438"/>
                        <a:pt x="160070" y="296855"/>
                        <a:pt x="148292" y="312367"/>
                      </a:cubicBezTo>
                      <a:cubicBezTo>
                        <a:pt x="111353" y="362645"/>
                        <a:pt x="59424" y="400621"/>
                        <a:pt x="0" y="420946"/>
                      </a:cubicBezTo>
                    </a:path>
                  </a:pathLst>
                </a:custGeom>
                <a:noFill/>
                <a:ln w="1270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3" name="Freeform 172">
                  <a:extLst>
                    <a:ext uri="{FF2B5EF4-FFF2-40B4-BE49-F238E27FC236}">
                      <a16:creationId xmlns:a16="http://schemas.microsoft.com/office/drawing/2014/main" id="{6B0AD2D2-7FE3-F749-A473-8B325DFDD0CC}"/>
                    </a:ext>
                  </a:extLst>
                </p:cNvPr>
                <p:cNvSpPr/>
                <p:nvPr/>
              </p:nvSpPr>
              <p:spPr>
                <a:xfrm>
                  <a:off x="3789712" y="961047"/>
                  <a:ext cx="1630975" cy="1142830"/>
                </a:xfrm>
                <a:custGeom>
                  <a:avLst/>
                  <a:gdLst>
                    <a:gd name="connsiteX0" fmla="*/ 7940 w 1488185"/>
                    <a:gd name="connsiteY0" fmla="*/ 472294 h 1042776"/>
                    <a:gd name="connsiteX1" fmla="*/ 95203 w 1488185"/>
                    <a:gd name="connsiteY1" fmla="*/ 327878 h 1042776"/>
                    <a:gd name="connsiteX2" fmla="*/ 163192 w 1488185"/>
                    <a:gd name="connsiteY2" fmla="*/ 290437 h 1042776"/>
                    <a:gd name="connsiteX3" fmla="*/ 359666 w 1488185"/>
                    <a:gd name="connsiteY3" fmla="*/ 211810 h 1042776"/>
                    <a:gd name="connsiteX4" fmla="*/ 566847 w 1488185"/>
                    <a:gd name="connsiteY4" fmla="*/ 122486 h 1042776"/>
                    <a:gd name="connsiteX5" fmla="*/ 709785 w 1488185"/>
                    <a:gd name="connsiteY5" fmla="*/ 63650 h 1042776"/>
                    <a:gd name="connsiteX6" fmla="*/ 832916 w 1488185"/>
                    <a:gd name="connsiteY6" fmla="*/ 26209 h 1042776"/>
                    <a:gd name="connsiteX7" fmla="*/ 979067 w 1488185"/>
                    <a:gd name="connsiteY7" fmla="*/ 3209 h 1042776"/>
                    <a:gd name="connsiteX8" fmla="*/ 1132713 w 1488185"/>
                    <a:gd name="connsiteY8" fmla="*/ 3209 h 1042776"/>
                    <a:gd name="connsiteX9" fmla="*/ 1261197 w 1488185"/>
                    <a:gd name="connsiteY9" fmla="*/ 28348 h 1042776"/>
                    <a:gd name="connsiteX10" fmla="*/ 1362914 w 1488185"/>
                    <a:gd name="connsiteY10" fmla="*/ 117672 h 1042776"/>
                    <a:gd name="connsiteX11" fmla="*/ 1398782 w 1488185"/>
                    <a:gd name="connsiteY11" fmla="*/ 187206 h 1042776"/>
                    <a:gd name="connsiteX12" fmla="*/ 1456065 w 1488185"/>
                    <a:gd name="connsiteY12" fmla="*/ 354622 h 1042776"/>
                    <a:gd name="connsiteX13" fmla="*/ 1488186 w 1488185"/>
                    <a:gd name="connsiteY13" fmla="*/ 518828 h 1042776"/>
                    <a:gd name="connsiteX14" fmla="*/ 1430903 w 1488185"/>
                    <a:gd name="connsiteY14" fmla="*/ 725825 h 1042776"/>
                    <a:gd name="connsiteX15" fmla="*/ 1293318 w 1488185"/>
                    <a:gd name="connsiteY15" fmla="*/ 914635 h 1042776"/>
                    <a:gd name="connsiteX16" fmla="*/ 1161086 w 1488185"/>
                    <a:gd name="connsiteY16" fmla="*/ 977216 h 1042776"/>
                    <a:gd name="connsiteX17" fmla="*/ 961400 w 1488185"/>
                    <a:gd name="connsiteY17" fmla="*/ 1039796 h 1042776"/>
                    <a:gd name="connsiteX18" fmla="*/ 756361 w 1488185"/>
                    <a:gd name="connsiteY18" fmla="*/ 1029098 h 1042776"/>
                    <a:gd name="connsiteX19" fmla="*/ 610210 w 1488185"/>
                    <a:gd name="connsiteY19" fmla="*/ 1003959 h 1042776"/>
                    <a:gd name="connsiteX20" fmla="*/ 465665 w 1488185"/>
                    <a:gd name="connsiteY20" fmla="*/ 962774 h 1042776"/>
                    <a:gd name="connsiteX21" fmla="*/ 421231 w 1488185"/>
                    <a:gd name="connsiteY21" fmla="*/ 937635 h 1042776"/>
                    <a:gd name="connsiteX22" fmla="*/ 376797 w 1488185"/>
                    <a:gd name="connsiteY22" fmla="*/ 910891 h 1042776"/>
                    <a:gd name="connsiteX23" fmla="*/ 339323 w 1488185"/>
                    <a:gd name="connsiteY23" fmla="*/ 889496 h 1042776"/>
                    <a:gd name="connsiteX24" fmla="*/ 289535 w 1488185"/>
                    <a:gd name="connsiteY24" fmla="*/ 866497 h 1042776"/>
                    <a:gd name="connsiteX25" fmla="*/ 239747 w 1488185"/>
                    <a:gd name="connsiteY25" fmla="*/ 845102 h 1042776"/>
                    <a:gd name="connsiteX26" fmla="*/ 173899 w 1488185"/>
                    <a:gd name="connsiteY26" fmla="*/ 832799 h 1042776"/>
                    <a:gd name="connsiteX27" fmla="*/ 7940 w 1488185"/>
                    <a:gd name="connsiteY27" fmla="*/ 472294 h 1042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1488185" h="1042776">
                      <a:moveTo>
                        <a:pt x="7940" y="472294"/>
                      </a:moveTo>
                      <a:cubicBezTo>
                        <a:pt x="12223" y="454108"/>
                        <a:pt x="30960" y="379226"/>
                        <a:pt x="95203" y="327878"/>
                      </a:cubicBezTo>
                      <a:cubicBezTo>
                        <a:pt x="112334" y="314506"/>
                        <a:pt x="126788" y="305413"/>
                        <a:pt x="163192" y="290437"/>
                      </a:cubicBezTo>
                      <a:cubicBezTo>
                        <a:pt x="255272" y="252996"/>
                        <a:pt x="301848" y="234275"/>
                        <a:pt x="359666" y="211810"/>
                      </a:cubicBezTo>
                      <a:cubicBezTo>
                        <a:pt x="388040" y="201113"/>
                        <a:pt x="447464" y="174904"/>
                        <a:pt x="566847" y="122486"/>
                      </a:cubicBezTo>
                      <a:cubicBezTo>
                        <a:pt x="627877" y="95743"/>
                        <a:pt x="658927" y="81836"/>
                        <a:pt x="709785" y="63650"/>
                      </a:cubicBezTo>
                      <a:cubicBezTo>
                        <a:pt x="749937" y="48674"/>
                        <a:pt x="791159" y="36371"/>
                        <a:pt x="832916" y="26209"/>
                      </a:cubicBezTo>
                      <a:cubicBezTo>
                        <a:pt x="881098" y="14976"/>
                        <a:pt x="929815" y="6953"/>
                        <a:pt x="979067" y="3209"/>
                      </a:cubicBezTo>
                      <a:cubicBezTo>
                        <a:pt x="1029925" y="-1070"/>
                        <a:pt x="1081319" y="-1070"/>
                        <a:pt x="1132713" y="3209"/>
                      </a:cubicBezTo>
                      <a:cubicBezTo>
                        <a:pt x="1195349" y="8558"/>
                        <a:pt x="1226934" y="11767"/>
                        <a:pt x="1261197" y="28348"/>
                      </a:cubicBezTo>
                      <a:cubicBezTo>
                        <a:pt x="1302419" y="48674"/>
                        <a:pt x="1337217" y="79696"/>
                        <a:pt x="1362914" y="117672"/>
                      </a:cubicBezTo>
                      <a:cubicBezTo>
                        <a:pt x="1367732" y="124091"/>
                        <a:pt x="1378439" y="140137"/>
                        <a:pt x="1398782" y="187206"/>
                      </a:cubicBezTo>
                      <a:cubicBezTo>
                        <a:pt x="1422338" y="241763"/>
                        <a:pt x="1441075" y="297390"/>
                        <a:pt x="1456065" y="354622"/>
                      </a:cubicBezTo>
                      <a:cubicBezTo>
                        <a:pt x="1477479" y="437527"/>
                        <a:pt x="1488186" y="479247"/>
                        <a:pt x="1488186" y="518828"/>
                      </a:cubicBezTo>
                      <a:cubicBezTo>
                        <a:pt x="1488186" y="603873"/>
                        <a:pt x="1458742" y="666454"/>
                        <a:pt x="1430903" y="725825"/>
                      </a:cubicBezTo>
                      <a:cubicBezTo>
                        <a:pt x="1400388" y="790544"/>
                        <a:pt x="1367196" y="860613"/>
                        <a:pt x="1293318" y="914635"/>
                      </a:cubicBezTo>
                      <a:cubicBezTo>
                        <a:pt x="1264944" y="935495"/>
                        <a:pt x="1230147" y="949402"/>
                        <a:pt x="1161086" y="977216"/>
                      </a:cubicBezTo>
                      <a:cubicBezTo>
                        <a:pt x="1070077" y="1013587"/>
                        <a:pt x="1024572" y="1031773"/>
                        <a:pt x="961400" y="1039796"/>
                      </a:cubicBezTo>
                      <a:cubicBezTo>
                        <a:pt x="903047" y="1046749"/>
                        <a:pt x="854330" y="1040866"/>
                        <a:pt x="756361" y="1029098"/>
                      </a:cubicBezTo>
                      <a:cubicBezTo>
                        <a:pt x="718886" y="1024285"/>
                        <a:pt x="682483" y="1017866"/>
                        <a:pt x="610210" y="1003959"/>
                      </a:cubicBezTo>
                      <a:cubicBezTo>
                        <a:pt x="545968" y="991657"/>
                        <a:pt x="502069" y="982029"/>
                        <a:pt x="465665" y="962774"/>
                      </a:cubicBezTo>
                      <a:cubicBezTo>
                        <a:pt x="443181" y="951007"/>
                        <a:pt x="421231" y="937635"/>
                        <a:pt x="421231" y="937635"/>
                      </a:cubicBezTo>
                      <a:cubicBezTo>
                        <a:pt x="404635" y="927472"/>
                        <a:pt x="399282" y="924263"/>
                        <a:pt x="376797" y="910891"/>
                      </a:cubicBezTo>
                      <a:cubicBezTo>
                        <a:pt x="358595" y="900194"/>
                        <a:pt x="349494" y="894845"/>
                        <a:pt x="339323" y="889496"/>
                      </a:cubicBezTo>
                      <a:cubicBezTo>
                        <a:pt x="333434" y="886287"/>
                        <a:pt x="323797" y="881473"/>
                        <a:pt x="289535" y="866497"/>
                      </a:cubicBezTo>
                      <a:cubicBezTo>
                        <a:pt x="260626" y="853660"/>
                        <a:pt x="246172" y="847241"/>
                        <a:pt x="239747" y="845102"/>
                      </a:cubicBezTo>
                      <a:cubicBezTo>
                        <a:pt x="218333" y="838148"/>
                        <a:pt x="196384" y="833869"/>
                        <a:pt x="173899" y="832799"/>
                      </a:cubicBezTo>
                      <a:cubicBezTo>
                        <a:pt x="102697" y="825311"/>
                        <a:pt x="-34352" y="644524"/>
                        <a:pt x="7940" y="4722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905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 dirty="0"/>
                </a:p>
              </p:txBody>
            </p:sp>
            <p:sp>
              <p:nvSpPr>
                <p:cNvPr id="174" name="Freeform 173">
                  <a:extLst>
                    <a:ext uri="{FF2B5EF4-FFF2-40B4-BE49-F238E27FC236}">
                      <a16:creationId xmlns:a16="http://schemas.microsoft.com/office/drawing/2014/main" id="{751DAF5B-3A6E-C64F-B1E2-44A3226BCA8E}"/>
                    </a:ext>
                  </a:extLst>
                </p:cNvPr>
                <p:cNvSpPr/>
                <p:nvPr/>
              </p:nvSpPr>
              <p:spPr>
                <a:xfrm>
                  <a:off x="3201304" y="1436904"/>
                  <a:ext cx="787894" cy="471625"/>
                </a:xfrm>
                <a:custGeom>
                  <a:avLst/>
                  <a:gdLst>
                    <a:gd name="connsiteX0" fmla="*/ 552328 w 718915"/>
                    <a:gd name="connsiteY0" fmla="*/ 55750 h 430335"/>
                    <a:gd name="connsiteX1" fmla="*/ 530914 w 718915"/>
                    <a:gd name="connsiteY1" fmla="*/ 34890 h 430335"/>
                    <a:gd name="connsiteX2" fmla="*/ 495046 w 718915"/>
                    <a:gd name="connsiteY2" fmla="*/ 19913 h 430335"/>
                    <a:gd name="connsiteX3" fmla="*/ 394935 w 718915"/>
                    <a:gd name="connsiteY3" fmla="*/ 123 h 430335"/>
                    <a:gd name="connsiteX4" fmla="*/ 255744 w 718915"/>
                    <a:gd name="connsiteY4" fmla="*/ 25262 h 430335"/>
                    <a:gd name="connsiteX5" fmla="*/ 116553 w 718915"/>
                    <a:gd name="connsiteY5" fmla="*/ 98540 h 430335"/>
                    <a:gd name="connsiteX6" fmla="*/ 46957 w 718915"/>
                    <a:gd name="connsiteY6" fmla="*/ 184119 h 430335"/>
                    <a:gd name="connsiteX7" fmla="*/ 382 w 718915"/>
                    <a:gd name="connsiteY7" fmla="*/ 225305 h 430335"/>
                    <a:gd name="connsiteX8" fmla="*/ 43210 w 718915"/>
                    <a:gd name="connsiteY8" fmla="*/ 287885 h 430335"/>
                    <a:gd name="connsiteX9" fmla="*/ 98351 w 718915"/>
                    <a:gd name="connsiteY9" fmla="*/ 314629 h 430335"/>
                    <a:gd name="connsiteX10" fmla="*/ 118159 w 718915"/>
                    <a:gd name="connsiteY10" fmla="*/ 319978 h 430335"/>
                    <a:gd name="connsiteX11" fmla="*/ 128866 w 718915"/>
                    <a:gd name="connsiteY11" fmla="*/ 350465 h 430335"/>
                    <a:gd name="connsiteX12" fmla="*/ 173300 w 718915"/>
                    <a:gd name="connsiteY12" fmla="*/ 377209 h 430335"/>
                    <a:gd name="connsiteX13" fmla="*/ 203815 w 718915"/>
                    <a:gd name="connsiteY13" fmla="*/ 380953 h 430335"/>
                    <a:gd name="connsiteX14" fmla="*/ 282512 w 718915"/>
                    <a:gd name="connsiteY14" fmla="*/ 395395 h 430335"/>
                    <a:gd name="connsiteX15" fmla="*/ 282512 w 718915"/>
                    <a:gd name="connsiteY15" fmla="*/ 395395 h 430335"/>
                    <a:gd name="connsiteX16" fmla="*/ 334441 w 718915"/>
                    <a:gd name="connsiteY16" fmla="*/ 416790 h 430335"/>
                    <a:gd name="connsiteX17" fmla="*/ 378875 w 718915"/>
                    <a:gd name="connsiteY17" fmla="*/ 415185 h 430335"/>
                    <a:gd name="connsiteX18" fmla="*/ 434016 w 718915"/>
                    <a:gd name="connsiteY18" fmla="*/ 429627 h 430335"/>
                    <a:gd name="connsiteX19" fmla="*/ 492905 w 718915"/>
                    <a:gd name="connsiteY19" fmla="*/ 425883 h 430335"/>
                    <a:gd name="connsiteX20" fmla="*/ 507359 w 718915"/>
                    <a:gd name="connsiteY20" fmla="*/ 422674 h 430335"/>
                    <a:gd name="connsiteX21" fmla="*/ 557147 w 718915"/>
                    <a:gd name="connsiteY21" fmla="*/ 420534 h 430335"/>
                    <a:gd name="connsiteX22" fmla="*/ 606934 w 718915"/>
                    <a:gd name="connsiteY22" fmla="*/ 411441 h 430335"/>
                    <a:gd name="connsiteX23" fmla="*/ 653510 w 718915"/>
                    <a:gd name="connsiteY23" fmla="*/ 400744 h 430335"/>
                    <a:gd name="connsiteX24" fmla="*/ 684025 w 718915"/>
                    <a:gd name="connsiteY24" fmla="*/ 393790 h 430335"/>
                    <a:gd name="connsiteX25" fmla="*/ 712398 w 718915"/>
                    <a:gd name="connsiteY25" fmla="*/ 357954 h 430335"/>
                    <a:gd name="connsiteX26" fmla="*/ 716146 w 718915"/>
                    <a:gd name="connsiteY26" fmla="*/ 297513 h 430335"/>
                    <a:gd name="connsiteX27" fmla="*/ 669570 w 718915"/>
                    <a:gd name="connsiteY27" fmla="*/ 218886 h 430335"/>
                    <a:gd name="connsiteX28" fmla="*/ 625136 w 718915"/>
                    <a:gd name="connsiteY28" fmla="*/ 195887 h 430335"/>
                    <a:gd name="connsiteX29" fmla="*/ 598369 w 718915"/>
                    <a:gd name="connsiteY29" fmla="*/ 140795 h 430335"/>
                    <a:gd name="connsiteX30" fmla="*/ 576955 w 718915"/>
                    <a:gd name="connsiteY30" fmla="*/ 107098 h 430335"/>
                    <a:gd name="connsiteX31" fmla="*/ 560894 w 718915"/>
                    <a:gd name="connsiteY31" fmla="*/ 80354 h 430335"/>
                    <a:gd name="connsiteX32" fmla="*/ 552328 w 718915"/>
                    <a:gd name="connsiteY32" fmla="*/ 55750 h 430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718915" h="430335">
                      <a:moveTo>
                        <a:pt x="552328" y="55750"/>
                      </a:moveTo>
                      <a:cubicBezTo>
                        <a:pt x="546975" y="47192"/>
                        <a:pt x="539480" y="40238"/>
                        <a:pt x="530914" y="34890"/>
                      </a:cubicBezTo>
                      <a:cubicBezTo>
                        <a:pt x="520207" y="27936"/>
                        <a:pt x="507894" y="22587"/>
                        <a:pt x="495046" y="19913"/>
                      </a:cubicBezTo>
                      <a:cubicBezTo>
                        <a:pt x="439369" y="7076"/>
                        <a:pt x="412067" y="658"/>
                        <a:pt x="394935" y="123"/>
                      </a:cubicBezTo>
                      <a:cubicBezTo>
                        <a:pt x="335511" y="-1482"/>
                        <a:pt x="291077" y="12960"/>
                        <a:pt x="255744" y="25262"/>
                      </a:cubicBezTo>
                      <a:cubicBezTo>
                        <a:pt x="192037" y="46657"/>
                        <a:pt x="151886" y="60029"/>
                        <a:pt x="116553" y="98540"/>
                      </a:cubicBezTo>
                      <a:cubicBezTo>
                        <a:pt x="86038" y="131702"/>
                        <a:pt x="87109" y="153632"/>
                        <a:pt x="46957" y="184119"/>
                      </a:cubicBezTo>
                      <a:cubicBezTo>
                        <a:pt x="21260" y="203375"/>
                        <a:pt x="3594" y="207654"/>
                        <a:pt x="382" y="225305"/>
                      </a:cubicBezTo>
                      <a:cubicBezTo>
                        <a:pt x="-4436" y="254188"/>
                        <a:pt x="37856" y="284141"/>
                        <a:pt x="43210" y="287885"/>
                      </a:cubicBezTo>
                      <a:cubicBezTo>
                        <a:pt x="60341" y="299118"/>
                        <a:pt x="79078" y="307676"/>
                        <a:pt x="98351" y="314629"/>
                      </a:cubicBezTo>
                      <a:cubicBezTo>
                        <a:pt x="105310" y="315164"/>
                        <a:pt x="111735" y="316768"/>
                        <a:pt x="118159" y="319978"/>
                      </a:cubicBezTo>
                      <a:cubicBezTo>
                        <a:pt x="127260" y="325861"/>
                        <a:pt x="121906" y="337094"/>
                        <a:pt x="128866" y="350465"/>
                      </a:cubicBezTo>
                      <a:cubicBezTo>
                        <a:pt x="137967" y="368116"/>
                        <a:pt x="160452" y="374000"/>
                        <a:pt x="173300" y="377209"/>
                      </a:cubicBezTo>
                      <a:cubicBezTo>
                        <a:pt x="181330" y="379349"/>
                        <a:pt x="184007" y="379349"/>
                        <a:pt x="203815" y="380953"/>
                      </a:cubicBezTo>
                      <a:cubicBezTo>
                        <a:pt x="247178" y="384697"/>
                        <a:pt x="269128" y="386837"/>
                        <a:pt x="282512" y="395395"/>
                      </a:cubicBezTo>
                      <a:lnTo>
                        <a:pt x="282512" y="395395"/>
                      </a:lnTo>
                      <a:cubicBezTo>
                        <a:pt x="298037" y="405558"/>
                        <a:pt x="315703" y="413046"/>
                        <a:pt x="334441" y="416790"/>
                      </a:cubicBezTo>
                      <a:cubicBezTo>
                        <a:pt x="355319" y="420534"/>
                        <a:pt x="354249" y="413046"/>
                        <a:pt x="378875" y="415185"/>
                      </a:cubicBezTo>
                      <a:cubicBezTo>
                        <a:pt x="406713" y="417325"/>
                        <a:pt x="405107" y="426418"/>
                        <a:pt x="434016" y="429627"/>
                      </a:cubicBezTo>
                      <a:cubicBezTo>
                        <a:pt x="453824" y="431232"/>
                        <a:pt x="473632" y="430162"/>
                        <a:pt x="492905" y="425883"/>
                      </a:cubicBezTo>
                      <a:cubicBezTo>
                        <a:pt x="497723" y="424278"/>
                        <a:pt x="502541" y="423743"/>
                        <a:pt x="507359" y="422674"/>
                      </a:cubicBezTo>
                      <a:cubicBezTo>
                        <a:pt x="519672" y="421069"/>
                        <a:pt x="528238" y="423743"/>
                        <a:pt x="557147" y="420534"/>
                      </a:cubicBezTo>
                      <a:cubicBezTo>
                        <a:pt x="573743" y="418395"/>
                        <a:pt x="590874" y="415185"/>
                        <a:pt x="606934" y="411441"/>
                      </a:cubicBezTo>
                      <a:cubicBezTo>
                        <a:pt x="631025" y="406092"/>
                        <a:pt x="630490" y="405023"/>
                        <a:pt x="653510" y="400744"/>
                      </a:cubicBezTo>
                      <a:cubicBezTo>
                        <a:pt x="674924" y="396465"/>
                        <a:pt x="677065" y="397000"/>
                        <a:pt x="684025" y="393790"/>
                      </a:cubicBezTo>
                      <a:cubicBezTo>
                        <a:pt x="702227" y="384163"/>
                        <a:pt x="709722" y="365977"/>
                        <a:pt x="712398" y="357954"/>
                      </a:cubicBezTo>
                      <a:cubicBezTo>
                        <a:pt x="719358" y="338698"/>
                        <a:pt x="720964" y="317303"/>
                        <a:pt x="716146" y="297513"/>
                      </a:cubicBezTo>
                      <a:cubicBezTo>
                        <a:pt x="714540" y="288420"/>
                        <a:pt x="705974" y="244025"/>
                        <a:pt x="669570" y="218886"/>
                      </a:cubicBezTo>
                      <a:cubicBezTo>
                        <a:pt x="648156" y="203910"/>
                        <a:pt x="639591" y="211398"/>
                        <a:pt x="625136" y="195887"/>
                      </a:cubicBezTo>
                      <a:cubicBezTo>
                        <a:pt x="611752" y="181445"/>
                        <a:pt x="618177" y="173957"/>
                        <a:pt x="598369" y="140795"/>
                      </a:cubicBezTo>
                      <a:cubicBezTo>
                        <a:pt x="591409" y="128493"/>
                        <a:pt x="578561" y="109237"/>
                        <a:pt x="576955" y="107098"/>
                      </a:cubicBezTo>
                      <a:cubicBezTo>
                        <a:pt x="571066" y="98540"/>
                        <a:pt x="565712" y="89447"/>
                        <a:pt x="560894" y="80354"/>
                      </a:cubicBezTo>
                      <a:cubicBezTo>
                        <a:pt x="555541" y="66982"/>
                        <a:pt x="555005" y="60564"/>
                        <a:pt x="552328" y="5575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905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5" name="Freeform 174">
                  <a:extLst>
                    <a:ext uri="{FF2B5EF4-FFF2-40B4-BE49-F238E27FC236}">
                      <a16:creationId xmlns:a16="http://schemas.microsoft.com/office/drawing/2014/main" id="{944AABBF-99A6-CF48-B56C-16968E54ABE6}"/>
                    </a:ext>
                  </a:extLst>
                </p:cNvPr>
                <p:cNvSpPr/>
                <p:nvPr/>
              </p:nvSpPr>
              <p:spPr>
                <a:xfrm>
                  <a:off x="5079805" y="925289"/>
                  <a:ext cx="83900" cy="19930"/>
                </a:xfrm>
                <a:custGeom>
                  <a:avLst/>
                  <a:gdLst>
                    <a:gd name="connsiteX0" fmla="*/ 0 w 76555"/>
                    <a:gd name="connsiteY0" fmla="*/ 2139 h 18185"/>
                    <a:gd name="connsiteX1" fmla="*/ 28374 w 76555"/>
                    <a:gd name="connsiteY1" fmla="*/ 535 h 18185"/>
                    <a:gd name="connsiteX2" fmla="*/ 76555 w 76555"/>
                    <a:gd name="connsiteY2" fmla="*/ 18186 h 181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6555" h="18185">
                      <a:moveTo>
                        <a:pt x="0" y="2139"/>
                      </a:moveTo>
                      <a:cubicBezTo>
                        <a:pt x="9101" y="0"/>
                        <a:pt x="18737" y="-535"/>
                        <a:pt x="28374" y="535"/>
                      </a:cubicBezTo>
                      <a:cubicBezTo>
                        <a:pt x="45505" y="2139"/>
                        <a:pt x="62101" y="8558"/>
                        <a:pt x="76555" y="18186"/>
                      </a:cubicBezTo>
                    </a:path>
                  </a:pathLst>
                </a:custGeom>
                <a:noFill/>
                <a:ln w="1270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6" name="Freeform 175">
                  <a:extLst>
                    <a:ext uri="{FF2B5EF4-FFF2-40B4-BE49-F238E27FC236}">
                      <a16:creationId xmlns:a16="http://schemas.microsoft.com/office/drawing/2014/main" id="{CAFCC81E-36B0-C043-8D4F-2B51E44FB56C}"/>
                    </a:ext>
                  </a:extLst>
                </p:cNvPr>
                <p:cNvSpPr/>
                <p:nvPr/>
              </p:nvSpPr>
              <p:spPr>
                <a:xfrm>
                  <a:off x="5167812" y="884256"/>
                  <a:ext cx="76273" cy="46895"/>
                </a:xfrm>
                <a:custGeom>
                  <a:avLst/>
                  <a:gdLst>
                    <a:gd name="connsiteX0" fmla="*/ 0 w 69595"/>
                    <a:gd name="connsiteY0" fmla="*/ 0 h 42789"/>
                    <a:gd name="connsiteX1" fmla="*/ 28374 w 69595"/>
                    <a:gd name="connsiteY1" fmla="*/ 6953 h 42789"/>
                    <a:gd name="connsiteX2" fmla="*/ 69596 w 69595"/>
                    <a:gd name="connsiteY2" fmla="*/ 42790 h 427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9595" h="42789">
                      <a:moveTo>
                        <a:pt x="0" y="0"/>
                      </a:moveTo>
                      <a:cubicBezTo>
                        <a:pt x="9636" y="1070"/>
                        <a:pt x="19273" y="3209"/>
                        <a:pt x="28374" y="6953"/>
                      </a:cubicBezTo>
                      <a:cubicBezTo>
                        <a:pt x="45505" y="14442"/>
                        <a:pt x="59424" y="26744"/>
                        <a:pt x="69596" y="42790"/>
                      </a:cubicBezTo>
                    </a:path>
                  </a:pathLst>
                </a:custGeom>
                <a:noFill/>
                <a:ln w="1270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7" name="Freeform 176">
                  <a:extLst>
                    <a:ext uri="{FF2B5EF4-FFF2-40B4-BE49-F238E27FC236}">
                      <a16:creationId xmlns:a16="http://schemas.microsoft.com/office/drawing/2014/main" id="{9A72561C-5721-D14B-B607-B094C9538CDA}"/>
                    </a:ext>
                  </a:extLst>
                </p:cNvPr>
                <p:cNvSpPr/>
                <p:nvPr/>
              </p:nvSpPr>
              <p:spPr>
                <a:xfrm>
                  <a:off x="3198789" y="871360"/>
                  <a:ext cx="5867" cy="58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3" h="5348"/>
                  </a:pathLst>
                </a:custGeom>
                <a:solidFill>
                  <a:srgbClr val="FFFFFF"/>
                </a:solidFill>
                <a:ln w="1905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8" name="Freeform 177">
                  <a:extLst>
                    <a:ext uri="{FF2B5EF4-FFF2-40B4-BE49-F238E27FC236}">
                      <a16:creationId xmlns:a16="http://schemas.microsoft.com/office/drawing/2014/main" id="{735D974E-240B-864D-809C-793AAE8AADD5}"/>
                    </a:ext>
                  </a:extLst>
                </p:cNvPr>
                <p:cNvSpPr/>
                <p:nvPr/>
              </p:nvSpPr>
              <p:spPr>
                <a:xfrm>
                  <a:off x="5230003" y="874877"/>
                  <a:ext cx="97981" cy="84411"/>
                </a:xfrm>
                <a:custGeom>
                  <a:avLst/>
                  <a:gdLst>
                    <a:gd name="connsiteX0" fmla="*/ 0 w 89403"/>
                    <a:gd name="connsiteY0" fmla="*/ 0 h 77021"/>
                    <a:gd name="connsiteX1" fmla="*/ 26768 w 89403"/>
                    <a:gd name="connsiteY1" fmla="*/ 9093 h 77021"/>
                    <a:gd name="connsiteX2" fmla="*/ 64242 w 89403"/>
                    <a:gd name="connsiteY2" fmla="*/ 28883 h 77021"/>
                    <a:gd name="connsiteX3" fmla="*/ 89404 w 89403"/>
                    <a:gd name="connsiteY3" fmla="*/ 77022 h 770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9403" h="77021">
                      <a:moveTo>
                        <a:pt x="0" y="0"/>
                      </a:moveTo>
                      <a:cubicBezTo>
                        <a:pt x="9101" y="2139"/>
                        <a:pt x="18202" y="5349"/>
                        <a:pt x="26768" y="9093"/>
                      </a:cubicBezTo>
                      <a:cubicBezTo>
                        <a:pt x="41757" y="14976"/>
                        <a:pt x="54070" y="19790"/>
                        <a:pt x="64242" y="28883"/>
                      </a:cubicBezTo>
                      <a:cubicBezTo>
                        <a:pt x="70131" y="33697"/>
                        <a:pt x="84050" y="47604"/>
                        <a:pt x="89404" y="77022"/>
                      </a:cubicBezTo>
                    </a:path>
                  </a:pathLst>
                </a:custGeom>
                <a:noFill/>
                <a:ln w="1270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9" name="Freeform 178">
                  <a:extLst>
                    <a:ext uri="{FF2B5EF4-FFF2-40B4-BE49-F238E27FC236}">
                      <a16:creationId xmlns:a16="http://schemas.microsoft.com/office/drawing/2014/main" id="{E2277FC6-3F18-A348-A614-6E421C5B30A8}"/>
                    </a:ext>
                  </a:extLst>
                </p:cNvPr>
                <p:cNvSpPr/>
                <p:nvPr/>
              </p:nvSpPr>
              <p:spPr>
                <a:xfrm>
                  <a:off x="5318011" y="874877"/>
                  <a:ext cx="137292" cy="92032"/>
                </a:xfrm>
                <a:custGeom>
                  <a:avLst/>
                  <a:gdLst>
                    <a:gd name="connsiteX0" fmla="*/ 0 w 125272"/>
                    <a:gd name="connsiteY0" fmla="*/ 0 h 83975"/>
                    <a:gd name="connsiteX1" fmla="*/ 57282 w 125272"/>
                    <a:gd name="connsiteY1" fmla="*/ 14442 h 83975"/>
                    <a:gd name="connsiteX2" fmla="*/ 94757 w 125272"/>
                    <a:gd name="connsiteY2" fmla="*/ 39581 h 83975"/>
                    <a:gd name="connsiteX3" fmla="*/ 125272 w 125272"/>
                    <a:gd name="connsiteY3" fmla="*/ 83975 h 83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5272" h="83975">
                      <a:moveTo>
                        <a:pt x="0" y="0"/>
                      </a:moveTo>
                      <a:cubicBezTo>
                        <a:pt x="19808" y="1070"/>
                        <a:pt x="39081" y="5884"/>
                        <a:pt x="57282" y="14442"/>
                      </a:cubicBezTo>
                      <a:cubicBezTo>
                        <a:pt x="71202" y="20325"/>
                        <a:pt x="83515" y="28883"/>
                        <a:pt x="94757" y="39581"/>
                      </a:cubicBezTo>
                      <a:cubicBezTo>
                        <a:pt x="107605" y="52418"/>
                        <a:pt x="118312" y="67394"/>
                        <a:pt x="125272" y="83975"/>
                      </a:cubicBezTo>
                    </a:path>
                  </a:pathLst>
                </a:custGeom>
                <a:noFill/>
                <a:ln w="1270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82" name="Freeform 181">
                  <a:extLst>
                    <a:ext uri="{FF2B5EF4-FFF2-40B4-BE49-F238E27FC236}">
                      <a16:creationId xmlns:a16="http://schemas.microsoft.com/office/drawing/2014/main" id="{E6158F7F-B0D8-4441-B9AB-CC9BEC34FBF1}"/>
                    </a:ext>
                  </a:extLst>
                </p:cNvPr>
                <p:cNvSpPr/>
                <p:nvPr/>
              </p:nvSpPr>
              <p:spPr>
                <a:xfrm>
                  <a:off x="4553645" y="1200328"/>
                  <a:ext cx="724753" cy="638525"/>
                </a:xfrm>
                <a:custGeom>
                  <a:avLst/>
                  <a:gdLst>
                    <a:gd name="connsiteX0" fmla="*/ 4168 w 661302"/>
                    <a:gd name="connsiteY0" fmla="*/ 157685 h 582623"/>
                    <a:gd name="connsiteX1" fmla="*/ 45390 w 661302"/>
                    <a:gd name="connsiteY1" fmla="*/ 111686 h 582623"/>
                    <a:gd name="connsiteX2" fmla="*/ 94642 w 661302"/>
                    <a:gd name="connsiteY2" fmla="*/ 47501 h 582623"/>
                    <a:gd name="connsiteX3" fmla="*/ 138006 w 661302"/>
                    <a:gd name="connsiteY3" fmla="*/ 19687 h 582623"/>
                    <a:gd name="connsiteX4" fmla="*/ 210813 w 661302"/>
                    <a:gd name="connsiteY4" fmla="*/ 1502 h 582623"/>
                    <a:gd name="connsiteX5" fmla="*/ 352146 w 661302"/>
                    <a:gd name="connsiteY5" fmla="*/ 9525 h 582623"/>
                    <a:gd name="connsiteX6" fmla="*/ 432449 w 661302"/>
                    <a:gd name="connsiteY6" fmla="*/ 25571 h 582623"/>
                    <a:gd name="connsiteX7" fmla="*/ 548084 w 661302"/>
                    <a:gd name="connsiteY7" fmla="*/ 103663 h 582623"/>
                    <a:gd name="connsiteX8" fmla="*/ 606973 w 661302"/>
                    <a:gd name="connsiteY8" fmla="*/ 153941 h 582623"/>
                    <a:gd name="connsiteX9" fmla="*/ 657831 w 661302"/>
                    <a:gd name="connsiteY9" fmla="*/ 258241 h 582623"/>
                    <a:gd name="connsiteX10" fmla="*/ 624640 w 661302"/>
                    <a:gd name="connsiteY10" fmla="*/ 422448 h 582623"/>
                    <a:gd name="connsiteX11" fmla="*/ 514893 w 661302"/>
                    <a:gd name="connsiteY11" fmla="*/ 546539 h 582623"/>
                    <a:gd name="connsiteX12" fmla="*/ 405146 w 661302"/>
                    <a:gd name="connsiteY12" fmla="*/ 572748 h 582623"/>
                    <a:gd name="connsiteX13" fmla="*/ 377843 w 661302"/>
                    <a:gd name="connsiteY13" fmla="*/ 570608 h 582623"/>
                    <a:gd name="connsiteX14" fmla="*/ 352146 w 661302"/>
                    <a:gd name="connsiteY14" fmla="*/ 580771 h 582623"/>
                    <a:gd name="connsiteX15" fmla="*/ 332338 w 661302"/>
                    <a:gd name="connsiteY15" fmla="*/ 580771 h 582623"/>
                    <a:gd name="connsiteX16" fmla="*/ 332338 w 661302"/>
                    <a:gd name="connsiteY16" fmla="*/ 518725 h 582623"/>
                    <a:gd name="connsiteX17" fmla="*/ 371419 w 661302"/>
                    <a:gd name="connsiteY17" fmla="*/ 458819 h 582623"/>
                    <a:gd name="connsiteX18" fmla="*/ 389085 w 661302"/>
                    <a:gd name="connsiteY18" fmla="*/ 370565 h 582623"/>
                    <a:gd name="connsiteX19" fmla="*/ 350005 w 661302"/>
                    <a:gd name="connsiteY19" fmla="*/ 276427 h 582623"/>
                    <a:gd name="connsiteX20" fmla="*/ 294864 w 661302"/>
                    <a:gd name="connsiteY20" fmla="*/ 238451 h 582623"/>
                    <a:gd name="connsiteX21" fmla="*/ 139612 w 661302"/>
                    <a:gd name="connsiteY21" fmla="*/ 192452 h 582623"/>
                    <a:gd name="connsiteX22" fmla="*/ 104279 w 661302"/>
                    <a:gd name="connsiteY22" fmla="*/ 202614 h 582623"/>
                    <a:gd name="connsiteX23" fmla="*/ 35754 w 661302"/>
                    <a:gd name="connsiteY23" fmla="*/ 208498 h 582623"/>
                    <a:gd name="connsiteX24" fmla="*/ 2562 w 661302"/>
                    <a:gd name="connsiteY24" fmla="*/ 188708 h 582623"/>
                    <a:gd name="connsiteX25" fmla="*/ 4168 w 661302"/>
                    <a:gd name="connsiteY25" fmla="*/ 157685 h 5826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661302" h="582623">
                      <a:moveTo>
                        <a:pt x="4168" y="157685"/>
                      </a:moveTo>
                      <a:cubicBezTo>
                        <a:pt x="12198" y="136290"/>
                        <a:pt x="25582" y="131476"/>
                        <a:pt x="45390" y="111686"/>
                      </a:cubicBezTo>
                      <a:cubicBezTo>
                        <a:pt x="74299" y="82803"/>
                        <a:pt x="66269" y="72640"/>
                        <a:pt x="94642" y="47501"/>
                      </a:cubicBezTo>
                      <a:cubicBezTo>
                        <a:pt x="107491" y="36269"/>
                        <a:pt x="121945" y="26641"/>
                        <a:pt x="138006" y="19687"/>
                      </a:cubicBezTo>
                      <a:cubicBezTo>
                        <a:pt x="153531" y="12734"/>
                        <a:pt x="173874" y="5246"/>
                        <a:pt x="210813" y="1502"/>
                      </a:cubicBezTo>
                      <a:cubicBezTo>
                        <a:pt x="222591" y="432"/>
                        <a:pt x="266490" y="-3847"/>
                        <a:pt x="352146" y="9525"/>
                      </a:cubicBezTo>
                      <a:cubicBezTo>
                        <a:pt x="394974" y="15943"/>
                        <a:pt x="416388" y="19153"/>
                        <a:pt x="432449" y="25571"/>
                      </a:cubicBezTo>
                      <a:cubicBezTo>
                        <a:pt x="462964" y="36803"/>
                        <a:pt x="491873" y="59268"/>
                        <a:pt x="548084" y="103663"/>
                      </a:cubicBezTo>
                      <a:cubicBezTo>
                        <a:pt x="580741" y="128802"/>
                        <a:pt x="596801" y="142174"/>
                        <a:pt x="606973" y="153941"/>
                      </a:cubicBezTo>
                      <a:cubicBezTo>
                        <a:pt x="632670" y="183894"/>
                        <a:pt x="650337" y="219730"/>
                        <a:pt x="657831" y="258241"/>
                      </a:cubicBezTo>
                      <a:cubicBezTo>
                        <a:pt x="671215" y="328845"/>
                        <a:pt x="642842" y="386076"/>
                        <a:pt x="624640" y="422448"/>
                      </a:cubicBezTo>
                      <a:cubicBezTo>
                        <a:pt x="608579" y="454540"/>
                        <a:pt x="579135" y="513377"/>
                        <a:pt x="514893" y="546539"/>
                      </a:cubicBezTo>
                      <a:cubicBezTo>
                        <a:pt x="483842" y="562585"/>
                        <a:pt x="431378" y="579701"/>
                        <a:pt x="405146" y="572748"/>
                      </a:cubicBezTo>
                      <a:cubicBezTo>
                        <a:pt x="396580" y="569538"/>
                        <a:pt x="386944" y="569003"/>
                        <a:pt x="377843" y="570608"/>
                      </a:cubicBezTo>
                      <a:cubicBezTo>
                        <a:pt x="368207" y="573283"/>
                        <a:pt x="364459" y="578096"/>
                        <a:pt x="352146" y="580771"/>
                      </a:cubicBezTo>
                      <a:cubicBezTo>
                        <a:pt x="344116" y="582375"/>
                        <a:pt x="337156" y="583980"/>
                        <a:pt x="332338" y="580771"/>
                      </a:cubicBezTo>
                      <a:cubicBezTo>
                        <a:pt x="320560" y="573283"/>
                        <a:pt x="324308" y="541725"/>
                        <a:pt x="332338" y="518725"/>
                      </a:cubicBezTo>
                      <a:cubicBezTo>
                        <a:pt x="343045" y="488237"/>
                        <a:pt x="356429" y="486633"/>
                        <a:pt x="371419" y="458819"/>
                      </a:cubicBezTo>
                      <a:cubicBezTo>
                        <a:pt x="385338" y="431541"/>
                        <a:pt x="391762" y="401053"/>
                        <a:pt x="389085" y="370565"/>
                      </a:cubicBezTo>
                      <a:cubicBezTo>
                        <a:pt x="386409" y="335798"/>
                        <a:pt x="372489" y="302636"/>
                        <a:pt x="350005" y="276427"/>
                      </a:cubicBezTo>
                      <a:cubicBezTo>
                        <a:pt x="336621" y="261451"/>
                        <a:pt x="322702" y="253428"/>
                        <a:pt x="294864" y="238451"/>
                      </a:cubicBezTo>
                      <a:cubicBezTo>
                        <a:pt x="238652" y="207428"/>
                        <a:pt x="189935" y="180150"/>
                        <a:pt x="139612" y="192452"/>
                      </a:cubicBezTo>
                      <a:cubicBezTo>
                        <a:pt x="129975" y="194591"/>
                        <a:pt x="124622" y="197801"/>
                        <a:pt x="104279" y="202614"/>
                      </a:cubicBezTo>
                      <a:cubicBezTo>
                        <a:pt x="59844" y="213312"/>
                        <a:pt x="43249" y="210638"/>
                        <a:pt x="35754" y="208498"/>
                      </a:cubicBezTo>
                      <a:cubicBezTo>
                        <a:pt x="25047" y="205824"/>
                        <a:pt x="8451" y="202080"/>
                        <a:pt x="2562" y="188708"/>
                      </a:cubicBezTo>
                      <a:cubicBezTo>
                        <a:pt x="-2792" y="176406"/>
                        <a:pt x="1491" y="164104"/>
                        <a:pt x="4168" y="157685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8DA0CC"/>
                    </a:gs>
                    <a:gs pos="98000">
                      <a:srgbClr val="E78AC3">
                        <a:lumMod val="100000"/>
                      </a:srgbClr>
                    </a:gs>
                  </a:gsLst>
                  <a:lin ang="2700000" scaled="1"/>
                  <a:tileRect/>
                </a:gradFill>
                <a:ln w="19050" cap="flat">
                  <a:solidFill>
                    <a:srgbClr val="231F2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 dirty="0"/>
                </a:p>
              </p:txBody>
            </p:sp>
            <p:sp>
              <p:nvSpPr>
                <p:cNvPr id="187" name="Freeform 186">
                  <a:extLst>
                    <a:ext uri="{FF2B5EF4-FFF2-40B4-BE49-F238E27FC236}">
                      <a16:creationId xmlns:a16="http://schemas.microsoft.com/office/drawing/2014/main" id="{B98C5B4A-BAA8-E346-9D72-5287B5F7F421}"/>
                    </a:ext>
                  </a:extLst>
                </p:cNvPr>
                <p:cNvSpPr/>
                <p:nvPr/>
              </p:nvSpPr>
              <p:spPr>
                <a:xfrm>
                  <a:off x="4647863" y="1098891"/>
                  <a:ext cx="705482" cy="707957"/>
                </a:xfrm>
                <a:custGeom>
                  <a:avLst/>
                  <a:gdLst>
                    <a:gd name="connsiteX0" fmla="*/ 0 w 643718"/>
                    <a:gd name="connsiteY0" fmla="*/ 15355 h 645976"/>
                    <a:gd name="connsiteX1" fmla="*/ 277473 w 643718"/>
                    <a:gd name="connsiteY1" fmla="*/ 9049 h 645976"/>
                    <a:gd name="connsiteX2" fmla="*/ 529722 w 643718"/>
                    <a:gd name="connsiteY2" fmla="*/ 122560 h 645976"/>
                    <a:gd name="connsiteX3" fmla="*/ 643233 w 643718"/>
                    <a:gd name="connsiteY3" fmla="*/ 374809 h 645976"/>
                    <a:gd name="connsiteX4" fmla="*/ 567559 w 643718"/>
                    <a:gd name="connsiteY4" fmla="*/ 645976 h 6459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3718" h="645976">
                      <a:moveTo>
                        <a:pt x="0" y="15355"/>
                      </a:moveTo>
                      <a:cubicBezTo>
                        <a:pt x="94593" y="3268"/>
                        <a:pt x="189186" y="-8819"/>
                        <a:pt x="277473" y="9049"/>
                      </a:cubicBezTo>
                      <a:cubicBezTo>
                        <a:pt x="365760" y="26917"/>
                        <a:pt x="468762" y="61600"/>
                        <a:pt x="529722" y="122560"/>
                      </a:cubicBezTo>
                      <a:cubicBezTo>
                        <a:pt x="590682" y="183520"/>
                        <a:pt x="636927" y="287573"/>
                        <a:pt x="643233" y="374809"/>
                      </a:cubicBezTo>
                      <a:cubicBezTo>
                        <a:pt x="649539" y="462045"/>
                        <a:pt x="592784" y="587118"/>
                        <a:pt x="567559" y="645976"/>
                      </a:cubicBezTo>
                    </a:path>
                  </a:pathLst>
                </a:custGeom>
                <a:noFill/>
                <a:ln w="19050">
                  <a:gradFill>
                    <a:gsLst>
                      <a:gs pos="0">
                        <a:srgbClr val="8DA0CC"/>
                      </a:gs>
                      <a:gs pos="100000">
                        <a:srgbClr val="E78AC3"/>
                      </a:gs>
                    </a:gsLst>
                    <a:lin ang="5400000" scaled="1"/>
                  </a:gradFill>
                  <a:headEnd type="triangle"/>
                  <a:tail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AF0FBC49-90D7-4749-994E-0737ACECA4D3}"/>
                    </a:ext>
                  </a:extLst>
                </p:cNvPr>
                <p:cNvSpPr txBox="1"/>
                <p:nvPr/>
              </p:nvSpPr>
              <p:spPr>
                <a:xfrm>
                  <a:off x="4830794" y="1311760"/>
                  <a:ext cx="40107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800" dirty="0">
                      <a:latin typeface="Helvetica" pitchFamily="2" charset="0"/>
                      <a:cs typeface="Al Bayan Plain" pitchFamily="2" charset="-78"/>
                    </a:rPr>
                    <a:t>HPC</a:t>
                  </a:r>
                </a:p>
              </p:txBody>
            </p:sp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492667D2-EE2F-3E40-AAF3-6DA8F79D9EE9}"/>
                    </a:ext>
                  </a:extLst>
                </p:cNvPr>
                <p:cNvSpPr txBox="1"/>
                <p:nvPr/>
              </p:nvSpPr>
              <p:spPr>
                <a:xfrm rot="20201118">
                  <a:off x="4258525" y="1070583"/>
                  <a:ext cx="48122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800" dirty="0">
                      <a:solidFill>
                        <a:srgbClr val="8DA0CC"/>
                      </a:solidFill>
                      <a:latin typeface="Helvetica" pitchFamily="2" charset="0"/>
                      <a:cs typeface="Al Bayan Plain" pitchFamily="2" charset="-78"/>
                    </a:rPr>
                    <a:t>Dorsal</a:t>
                  </a:r>
                </a:p>
              </p:txBody>
            </p:sp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3594D36C-900F-C948-8CAE-6C2C33679769}"/>
                    </a:ext>
                  </a:extLst>
                </p:cNvPr>
                <p:cNvSpPr txBox="1"/>
                <p:nvPr/>
              </p:nvSpPr>
              <p:spPr>
                <a:xfrm rot="20057842">
                  <a:off x="4825663" y="1793147"/>
                  <a:ext cx="511679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800" dirty="0">
                      <a:solidFill>
                        <a:srgbClr val="E78AC3"/>
                      </a:solidFill>
                      <a:latin typeface="Helvetica" pitchFamily="2" charset="0"/>
                      <a:cs typeface="Al Bayan Plain" pitchFamily="2" charset="-78"/>
                    </a:rPr>
                    <a:t>Ventral</a:t>
                  </a:r>
                </a:p>
              </p:txBody>
            </p:sp>
          </p:grpSp>
          <p:sp>
            <p:nvSpPr>
              <p:cNvPr id="547" name="TextBox 546">
                <a:extLst>
                  <a:ext uri="{FF2B5EF4-FFF2-40B4-BE49-F238E27FC236}">
                    <a16:creationId xmlns:a16="http://schemas.microsoft.com/office/drawing/2014/main" id="{D52BC9B2-4F10-9041-89E5-7632FBFA1BEA}"/>
                  </a:ext>
                </a:extLst>
              </p:cNvPr>
              <p:cNvSpPr txBox="1"/>
              <p:nvPr/>
            </p:nvSpPr>
            <p:spPr>
              <a:xfrm>
                <a:off x="4010227" y="379026"/>
                <a:ext cx="284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>
                    <a:latin typeface="Helvetica" pitchFamily="2" charset="0"/>
                  </a:rPr>
                  <a:t>b</a:t>
                </a:r>
              </a:p>
            </p:txBody>
          </p:sp>
        </p:grpSp>
        <p:grpSp>
          <p:nvGrpSpPr>
            <p:cNvPr id="563" name="Group 562">
              <a:extLst>
                <a:ext uri="{FF2B5EF4-FFF2-40B4-BE49-F238E27FC236}">
                  <a16:creationId xmlns:a16="http://schemas.microsoft.com/office/drawing/2014/main" id="{DC2E03A5-5DD0-7742-B72F-4F4D40B9276C}"/>
                </a:ext>
              </a:extLst>
            </p:cNvPr>
            <p:cNvGrpSpPr/>
            <p:nvPr/>
          </p:nvGrpSpPr>
          <p:grpSpPr>
            <a:xfrm>
              <a:off x="1272373" y="3587548"/>
              <a:ext cx="5170811" cy="2723674"/>
              <a:chOff x="1322600" y="2907618"/>
              <a:chExt cx="5170811" cy="2723674"/>
            </a:xfrm>
          </p:grpSpPr>
          <p:sp>
            <p:nvSpPr>
              <p:cNvPr id="549" name="TextBox 548">
                <a:extLst>
                  <a:ext uri="{FF2B5EF4-FFF2-40B4-BE49-F238E27FC236}">
                    <a16:creationId xmlns:a16="http://schemas.microsoft.com/office/drawing/2014/main" id="{F10FFE03-DF46-8243-99F3-223E3F96C1B7}"/>
                  </a:ext>
                </a:extLst>
              </p:cNvPr>
              <p:cNvSpPr txBox="1"/>
              <p:nvPr/>
            </p:nvSpPr>
            <p:spPr>
              <a:xfrm>
                <a:off x="1322600" y="2977657"/>
                <a:ext cx="284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>
                    <a:latin typeface="Helvetica" pitchFamily="2" charset="0"/>
                  </a:rPr>
                  <a:t>d</a:t>
                </a:r>
              </a:p>
            </p:txBody>
          </p:sp>
          <p:grpSp>
            <p:nvGrpSpPr>
              <p:cNvPr id="562" name="Group 561">
                <a:extLst>
                  <a:ext uri="{FF2B5EF4-FFF2-40B4-BE49-F238E27FC236}">
                    <a16:creationId xmlns:a16="http://schemas.microsoft.com/office/drawing/2014/main" id="{FCA0ED5D-1D9B-684B-A60D-B0FB8D676B75}"/>
                  </a:ext>
                </a:extLst>
              </p:cNvPr>
              <p:cNvGrpSpPr/>
              <p:nvPr/>
            </p:nvGrpSpPr>
            <p:grpSpPr>
              <a:xfrm>
                <a:off x="1370769" y="2907618"/>
                <a:ext cx="5122642" cy="2723674"/>
                <a:chOff x="1370769" y="2907618"/>
                <a:chExt cx="5122642" cy="2723674"/>
              </a:xfrm>
            </p:grpSpPr>
            <p:grpSp>
              <p:nvGrpSpPr>
                <p:cNvPr id="530" name="Graphic 526">
                  <a:extLst>
                    <a:ext uri="{FF2B5EF4-FFF2-40B4-BE49-F238E27FC236}">
                      <a16:creationId xmlns:a16="http://schemas.microsoft.com/office/drawing/2014/main" id="{7B6BEDF8-6AF8-F749-A42F-55417E59125E}"/>
                    </a:ext>
                  </a:extLst>
                </p:cNvPr>
                <p:cNvGrpSpPr/>
                <p:nvPr/>
              </p:nvGrpSpPr>
              <p:grpSpPr>
                <a:xfrm>
                  <a:off x="1370769" y="2973518"/>
                  <a:ext cx="2575084" cy="2575084"/>
                  <a:chOff x="1540889" y="2968466"/>
                  <a:chExt cx="2575084" cy="2575084"/>
                </a:xfrm>
                <a:noFill/>
              </p:grpSpPr>
              <p:sp>
                <p:nvSpPr>
                  <p:cNvPr id="531" name="Freeform 530">
                    <a:extLst>
                      <a:ext uri="{FF2B5EF4-FFF2-40B4-BE49-F238E27FC236}">
                        <a16:creationId xmlns:a16="http://schemas.microsoft.com/office/drawing/2014/main" id="{43B511D1-D803-AB41-8329-855419CD72F1}"/>
                      </a:ext>
                    </a:extLst>
                  </p:cNvPr>
                  <p:cNvSpPr/>
                  <p:nvPr/>
                </p:nvSpPr>
                <p:spPr>
                  <a:xfrm>
                    <a:off x="1540889" y="2968466"/>
                    <a:ext cx="2575084" cy="2575084"/>
                  </a:xfrm>
                  <a:custGeom>
                    <a:avLst/>
                    <a:gdLst>
                      <a:gd name="connsiteX0" fmla="*/ 0 w 2575084"/>
                      <a:gd name="connsiteY0" fmla="*/ 2575084 h 2575084"/>
                      <a:gd name="connsiteX1" fmla="*/ 2575084 w 2575084"/>
                      <a:gd name="connsiteY1" fmla="*/ 2575084 h 2575084"/>
                      <a:gd name="connsiteX2" fmla="*/ 2575084 w 2575084"/>
                      <a:gd name="connsiteY2" fmla="*/ 0 h 2575084"/>
                      <a:gd name="connsiteX3" fmla="*/ 0 w 2575084"/>
                      <a:gd name="connsiteY3" fmla="*/ 0 h 25750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575084" h="2575084">
                        <a:moveTo>
                          <a:pt x="0" y="2575084"/>
                        </a:moveTo>
                        <a:lnTo>
                          <a:pt x="2575084" y="2575084"/>
                        </a:lnTo>
                        <a:lnTo>
                          <a:pt x="2575084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7859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grpSp>
                <p:nvGrpSpPr>
                  <p:cNvPr id="532" name="Graphic 526">
                    <a:extLst>
                      <a:ext uri="{FF2B5EF4-FFF2-40B4-BE49-F238E27FC236}">
                        <a16:creationId xmlns:a16="http://schemas.microsoft.com/office/drawing/2014/main" id="{CD04583C-CB04-B04D-B7B1-9EC99484BB3E}"/>
                      </a:ext>
                    </a:extLst>
                  </p:cNvPr>
                  <p:cNvGrpSpPr/>
                  <p:nvPr/>
                </p:nvGrpSpPr>
                <p:grpSpPr>
                  <a:xfrm>
                    <a:off x="1888525" y="3277476"/>
                    <a:ext cx="1944188" cy="1944188"/>
                    <a:chOff x="1888525" y="3277476"/>
                    <a:chExt cx="1944188" cy="1944188"/>
                  </a:xfrm>
                  <a:noFill/>
                </p:grpSpPr>
                <p:sp>
                  <p:nvSpPr>
                    <p:cNvPr id="533" name="Freeform 532">
                      <a:extLst>
                        <a:ext uri="{FF2B5EF4-FFF2-40B4-BE49-F238E27FC236}">
                          <a16:creationId xmlns:a16="http://schemas.microsoft.com/office/drawing/2014/main" id="{9C7EB384-A403-D94F-A139-D9B087AEED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88525" y="3277476"/>
                      <a:ext cx="1944188" cy="1944188"/>
                    </a:xfrm>
                    <a:custGeom>
                      <a:avLst/>
                      <a:gdLst>
                        <a:gd name="connsiteX0" fmla="*/ 0 w 1944188"/>
                        <a:gd name="connsiteY0" fmla="*/ 1944188 h 1944188"/>
                        <a:gd name="connsiteX1" fmla="*/ 1944189 w 1944188"/>
                        <a:gd name="connsiteY1" fmla="*/ 1944188 h 1944188"/>
                        <a:gd name="connsiteX2" fmla="*/ 1944189 w 1944188"/>
                        <a:gd name="connsiteY2" fmla="*/ 0 h 1944188"/>
                        <a:gd name="connsiteX3" fmla="*/ 0 w 1944188"/>
                        <a:gd name="connsiteY3" fmla="*/ 0 h 19441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944188" h="1944188">
                          <a:moveTo>
                            <a:pt x="0" y="1944188"/>
                          </a:moveTo>
                          <a:lnTo>
                            <a:pt x="1944189" y="1944188"/>
                          </a:lnTo>
                          <a:lnTo>
                            <a:pt x="1944189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17859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pic>
                  <p:nvPicPr>
                    <p:cNvPr id="534" name="Picture 533">
                      <a:extLst>
                        <a:ext uri="{FF2B5EF4-FFF2-40B4-BE49-F238E27FC236}">
                          <a16:creationId xmlns:a16="http://schemas.microsoft.com/office/drawing/2014/main" id="{9008492A-6F5C-C04B-B9D5-534163E08D9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 flipV="1">
                      <a:off x="1888525" y="3277476"/>
                      <a:ext cx="1944188" cy="1944188"/>
                    </a:xfrm>
                    <a:custGeom>
                      <a:avLst/>
                      <a:gdLst>
                        <a:gd name="connsiteX0" fmla="*/ 0 w 1944188"/>
                        <a:gd name="connsiteY0" fmla="*/ 35 h 1944188"/>
                        <a:gd name="connsiteX1" fmla="*/ 1944189 w 1944188"/>
                        <a:gd name="connsiteY1" fmla="*/ 35 h 1944188"/>
                        <a:gd name="connsiteX2" fmla="*/ 1944189 w 1944188"/>
                        <a:gd name="connsiteY2" fmla="*/ 1944223 h 1944188"/>
                        <a:gd name="connsiteX3" fmla="*/ 0 w 1944188"/>
                        <a:gd name="connsiteY3" fmla="*/ 1944223 h 19441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944188" h="1944188">
                          <a:moveTo>
                            <a:pt x="0" y="35"/>
                          </a:moveTo>
                          <a:lnTo>
                            <a:pt x="1944189" y="35"/>
                          </a:lnTo>
                          <a:lnTo>
                            <a:pt x="1944189" y="1944223"/>
                          </a:lnTo>
                          <a:lnTo>
                            <a:pt x="0" y="1944223"/>
                          </a:lnTo>
                          <a:close/>
                        </a:path>
                      </a:pathLst>
                    </a:custGeom>
                  </p:spPr>
                </p:pic>
                <p:sp>
                  <p:nvSpPr>
                    <p:cNvPr id="535" name="Freeform 534">
                      <a:extLst>
                        <a:ext uri="{FF2B5EF4-FFF2-40B4-BE49-F238E27FC236}">
                          <a16:creationId xmlns:a16="http://schemas.microsoft.com/office/drawing/2014/main" id="{B3C49893-7098-854D-AD1C-37007B2838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88525" y="3277476"/>
                      <a:ext cx="17882" cy="1944188"/>
                    </a:xfrm>
                    <a:custGeom>
                      <a:avLst/>
                      <a:gdLst>
                        <a:gd name="connsiteX0" fmla="*/ 0 w 17882"/>
                        <a:gd name="connsiteY0" fmla="*/ 1944188 h 1944188"/>
                        <a:gd name="connsiteX1" fmla="*/ 0 w 17882"/>
                        <a:gd name="connsiteY1" fmla="*/ 0 h 19441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7882" h="1944188">
                          <a:moveTo>
                            <a:pt x="0" y="1944188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35719" cap="sq">
                      <a:solidFill>
                        <a:srgbClr val="FC8D62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6" name="Freeform 535">
                      <a:extLst>
                        <a:ext uri="{FF2B5EF4-FFF2-40B4-BE49-F238E27FC236}">
                          <a16:creationId xmlns:a16="http://schemas.microsoft.com/office/drawing/2014/main" id="{69604B98-5605-B542-9420-A74A2A8466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2713" y="3277476"/>
                      <a:ext cx="17882" cy="1944188"/>
                    </a:xfrm>
                    <a:custGeom>
                      <a:avLst/>
                      <a:gdLst>
                        <a:gd name="connsiteX0" fmla="*/ 0 w 17882"/>
                        <a:gd name="connsiteY0" fmla="*/ 1944188 h 1944188"/>
                        <a:gd name="connsiteX1" fmla="*/ 0 w 17882"/>
                        <a:gd name="connsiteY1" fmla="*/ 0 h 19441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7882" h="1944188">
                          <a:moveTo>
                            <a:pt x="0" y="1944188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35719" cap="sq">
                      <a:solidFill>
                        <a:srgbClr val="FC8D62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7" name="Freeform 536">
                      <a:extLst>
                        <a:ext uri="{FF2B5EF4-FFF2-40B4-BE49-F238E27FC236}">
                          <a16:creationId xmlns:a16="http://schemas.microsoft.com/office/drawing/2014/main" id="{0216DE7D-3281-4D47-B918-4210443FB1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88525" y="5221664"/>
                      <a:ext cx="1944188" cy="17882"/>
                    </a:xfrm>
                    <a:custGeom>
                      <a:avLst/>
                      <a:gdLst>
                        <a:gd name="connsiteX0" fmla="*/ 0 w 1944188"/>
                        <a:gd name="connsiteY0" fmla="*/ 0 h 17882"/>
                        <a:gd name="connsiteX1" fmla="*/ 1944189 w 1944188"/>
                        <a:gd name="connsiteY1" fmla="*/ 0 h 178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944188" h="17882">
                          <a:moveTo>
                            <a:pt x="0" y="0"/>
                          </a:moveTo>
                          <a:lnTo>
                            <a:pt x="1944189" y="0"/>
                          </a:lnTo>
                        </a:path>
                      </a:pathLst>
                    </a:custGeom>
                    <a:noFill/>
                    <a:ln w="35719" cap="sq">
                      <a:solidFill>
                        <a:srgbClr val="FC8D62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8" name="Freeform 537">
                      <a:extLst>
                        <a:ext uri="{FF2B5EF4-FFF2-40B4-BE49-F238E27FC236}">
                          <a16:creationId xmlns:a16="http://schemas.microsoft.com/office/drawing/2014/main" id="{6B92CCC4-A9BC-C941-9FDF-99FEDEC0BB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88525" y="3277476"/>
                      <a:ext cx="1944188" cy="17882"/>
                    </a:xfrm>
                    <a:custGeom>
                      <a:avLst/>
                      <a:gdLst>
                        <a:gd name="connsiteX0" fmla="*/ 0 w 1944188"/>
                        <a:gd name="connsiteY0" fmla="*/ 0 h 17882"/>
                        <a:gd name="connsiteX1" fmla="*/ 1944189 w 1944188"/>
                        <a:gd name="connsiteY1" fmla="*/ 0 h 178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944188" h="17882">
                          <a:moveTo>
                            <a:pt x="0" y="0"/>
                          </a:moveTo>
                          <a:lnTo>
                            <a:pt x="1944189" y="0"/>
                          </a:lnTo>
                        </a:path>
                      </a:pathLst>
                    </a:custGeom>
                    <a:noFill/>
                    <a:ln w="35719" cap="sq">
                      <a:solidFill>
                        <a:srgbClr val="FC8D62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</p:grpSp>
            </p:grpSp>
            <p:grpSp>
              <p:nvGrpSpPr>
                <p:cNvPr id="560" name="Group 559">
                  <a:extLst>
                    <a:ext uri="{FF2B5EF4-FFF2-40B4-BE49-F238E27FC236}">
                      <a16:creationId xmlns:a16="http://schemas.microsoft.com/office/drawing/2014/main" id="{A81E5B17-4B9E-2C4B-BA32-60143B450164}"/>
                    </a:ext>
                  </a:extLst>
                </p:cNvPr>
                <p:cNvGrpSpPr/>
                <p:nvPr/>
              </p:nvGrpSpPr>
              <p:grpSpPr>
                <a:xfrm>
                  <a:off x="1502668" y="2907618"/>
                  <a:ext cx="4990743" cy="2723674"/>
                  <a:chOff x="1502668" y="2894171"/>
                  <a:chExt cx="4990743" cy="2723674"/>
                </a:xfrm>
              </p:grpSpPr>
              <p:pic>
                <p:nvPicPr>
                  <p:cNvPr id="525" name="Graphic 524">
                    <a:extLst>
                      <a:ext uri="{FF2B5EF4-FFF2-40B4-BE49-F238E27FC236}">
                        <a16:creationId xmlns:a16="http://schemas.microsoft.com/office/drawing/2014/main" id="{F4402F8D-9BB1-2444-8984-D02D8E6E49F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769737" y="2894171"/>
                    <a:ext cx="2723674" cy="2723674"/>
                  </a:xfrm>
                  <a:prstGeom prst="rect">
                    <a:avLst/>
                  </a:prstGeom>
                </p:spPr>
              </p:pic>
              <p:sp>
                <p:nvSpPr>
                  <p:cNvPr id="529" name="TextBox 528">
                    <a:extLst>
                      <a:ext uri="{FF2B5EF4-FFF2-40B4-BE49-F238E27FC236}">
                        <a16:creationId xmlns:a16="http://schemas.microsoft.com/office/drawing/2014/main" id="{767D2651-9E43-C34D-982C-0D48DD2FE541}"/>
                      </a:ext>
                    </a:extLst>
                  </p:cNvPr>
                  <p:cNvSpPr txBox="1"/>
                  <p:nvPr/>
                </p:nvSpPr>
                <p:spPr>
                  <a:xfrm>
                    <a:off x="4296926" y="3039706"/>
                    <a:ext cx="1548091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>
                        <a:latin typeface="Helvetica" pitchFamily="2" charset="0"/>
                      </a:rPr>
                      <a:t>Successor matrix,</a:t>
                    </a:r>
                    <a:r>
                      <a:rPr lang="en-GB" sz="1000" dirty="0">
                        <a:solidFill>
                          <a:srgbClr val="66C3A4"/>
                        </a:solidFill>
                        <a:latin typeface="Helvetica" pitchFamily="2" charset="0"/>
                      </a:rPr>
                      <a:t> </a:t>
                    </a:r>
                    <a:r>
                      <a:rPr lang="en-GB" sz="1000" dirty="0" err="1">
                        <a:solidFill>
                          <a:srgbClr val="66C3A4"/>
                        </a:solidFill>
                        <a:latin typeface="Helvetica" pitchFamily="2" charset="0"/>
                      </a:rPr>
                      <a:t>M</a:t>
                    </a:r>
                    <a:r>
                      <a:rPr lang="en-GB" sz="1000" baseline="-25000" dirty="0" err="1">
                        <a:solidFill>
                          <a:srgbClr val="66C3A4"/>
                        </a:solidFill>
                        <a:latin typeface="Helvetica" pitchFamily="2" charset="0"/>
                      </a:rPr>
                      <a:t>ij</a:t>
                    </a:r>
                    <a:endParaRPr lang="en-GB" sz="1000" baseline="-25000" dirty="0">
                      <a:solidFill>
                        <a:srgbClr val="66C3A4"/>
                      </a:solidFill>
                      <a:latin typeface="Helvetica" pitchFamily="2" charset="0"/>
                    </a:endParaRPr>
                  </a:p>
                </p:txBody>
              </p:sp>
              <p:grpSp>
                <p:nvGrpSpPr>
                  <p:cNvPr id="556" name="Group 555">
                    <a:extLst>
                      <a:ext uri="{FF2B5EF4-FFF2-40B4-BE49-F238E27FC236}">
                        <a16:creationId xmlns:a16="http://schemas.microsoft.com/office/drawing/2014/main" id="{A562726C-E3D9-554A-83E4-125F818F8749}"/>
                      </a:ext>
                    </a:extLst>
                  </p:cNvPr>
                  <p:cNvGrpSpPr/>
                  <p:nvPr/>
                </p:nvGrpSpPr>
                <p:grpSpPr>
                  <a:xfrm>
                    <a:off x="1502668" y="3039139"/>
                    <a:ext cx="2159959" cy="2195500"/>
                    <a:chOff x="1672788" y="3039139"/>
                    <a:chExt cx="2159959" cy="2195500"/>
                  </a:xfrm>
                </p:grpSpPr>
                <p:sp>
                  <p:nvSpPr>
                    <p:cNvPr id="528" name="TextBox 527">
                      <a:extLst>
                        <a:ext uri="{FF2B5EF4-FFF2-40B4-BE49-F238E27FC236}">
                          <a16:creationId xmlns:a16="http://schemas.microsoft.com/office/drawing/2014/main" id="{98115AB0-DFF5-5045-8103-CE0700F1839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18955" y="3039139"/>
                      <a:ext cx="1740710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GB" sz="1000" dirty="0">
                          <a:latin typeface="Helvetica" pitchFamily="2" charset="0"/>
                        </a:rPr>
                        <a:t>Synaptic weight matrix, </a:t>
                      </a:r>
                      <a:r>
                        <a:rPr lang="en-GB" sz="1000" dirty="0" err="1">
                          <a:solidFill>
                            <a:srgbClr val="FD8D62"/>
                          </a:solidFill>
                          <a:latin typeface="Helvetica" pitchFamily="2" charset="0"/>
                        </a:rPr>
                        <a:t>W</a:t>
                      </a:r>
                      <a:r>
                        <a:rPr lang="en-GB" sz="1000" baseline="-25000" dirty="0" err="1">
                          <a:solidFill>
                            <a:srgbClr val="FD8D62"/>
                          </a:solidFill>
                          <a:latin typeface="Helvetica" pitchFamily="2" charset="0"/>
                        </a:rPr>
                        <a:t>ij</a:t>
                      </a:r>
                      <a:endParaRPr lang="en-GB" sz="1000" baseline="-25000" dirty="0">
                        <a:solidFill>
                          <a:srgbClr val="FD8D62"/>
                        </a:solidFill>
                        <a:latin typeface="Helvetica" pitchFamily="2" charset="0"/>
                      </a:endParaRPr>
                    </a:p>
                  </p:txBody>
                </p:sp>
                <p:sp>
                  <p:nvSpPr>
                    <p:cNvPr id="539" name="Rectangle 538">
                      <a:extLst>
                        <a:ext uri="{FF2B5EF4-FFF2-40B4-BE49-F238E27FC236}">
                          <a16:creationId xmlns:a16="http://schemas.microsoft.com/office/drawing/2014/main" id="{DDFAD679-B27E-5848-92EB-BBA9A2F4DC9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1889211" y="3270500"/>
                      <a:ext cx="648000" cy="648000"/>
                    </a:xfrm>
                    <a:prstGeom prst="rect">
                      <a:avLst/>
                    </a:prstGeom>
                    <a:noFill/>
                    <a:ln w="36195">
                      <a:solidFill>
                        <a:srgbClr val="8DA0C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40" name="Rectangle 539">
                      <a:extLst>
                        <a:ext uri="{FF2B5EF4-FFF2-40B4-BE49-F238E27FC236}">
                          <a16:creationId xmlns:a16="http://schemas.microsoft.com/office/drawing/2014/main" id="{0465F6DB-532E-134E-954F-65C3B7C5A70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2536747" y="3917227"/>
                      <a:ext cx="648000" cy="648000"/>
                    </a:xfrm>
                    <a:prstGeom prst="rect">
                      <a:avLst/>
                    </a:prstGeom>
                    <a:noFill/>
                    <a:ln w="35687">
                      <a:solidFill>
                        <a:srgbClr val="BD94C8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41" name="Rectangle 540">
                      <a:extLst>
                        <a:ext uri="{FF2B5EF4-FFF2-40B4-BE49-F238E27FC236}">
                          <a16:creationId xmlns:a16="http://schemas.microsoft.com/office/drawing/2014/main" id="{A2A9DB12-CDD0-BF4A-9363-D5A1FF2E651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3184747" y="4566500"/>
                      <a:ext cx="648000" cy="648000"/>
                    </a:xfrm>
                    <a:prstGeom prst="rect">
                      <a:avLst/>
                    </a:prstGeom>
                    <a:noFill/>
                    <a:ln w="36195">
                      <a:solidFill>
                        <a:srgbClr val="E78AC3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43" name="TextBox 542">
                      <a:extLst>
                        <a:ext uri="{FF2B5EF4-FFF2-40B4-BE49-F238E27FC236}">
                          <a16:creationId xmlns:a16="http://schemas.microsoft.com/office/drawing/2014/main" id="{EB4F213A-47CF-E447-9737-2F88D151177F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1469882" y="3525295"/>
                      <a:ext cx="622286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l-GR" sz="800" dirty="0">
                          <a:solidFill>
                            <a:srgbClr val="8DA0CC"/>
                          </a:solidFill>
                          <a:latin typeface="Helvetica" pitchFamily="2" charset="0"/>
                        </a:rPr>
                        <a:t>σ = 0.5</a:t>
                      </a:r>
                      <a:r>
                        <a:rPr lang="en-GB" sz="800" dirty="0">
                          <a:solidFill>
                            <a:srgbClr val="8DA0CC"/>
                          </a:solidFill>
                          <a:latin typeface="Helvetica" pitchFamily="2" charset="0"/>
                        </a:rPr>
                        <a:t> m</a:t>
                      </a:r>
                    </a:p>
                  </p:txBody>
                </p:sp>
                <p:sp>
                  <p:nvSpPr>
                    <p:cNvPr id="544" name="TextBox 543">
                      <a:extLst>
                        <a:ext uri="{FF2B5EF4-FFF2-40B4-BE49-F238E27FC236}">
                          <a16:creationId xmlns:a16="http://schemas.microsoft.com/office/drawing/2014/main" id="{D9E2B919-5E94-2C47-8EE4-A32059DA373E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1512648" y="4143793"/>
                      <a:ext cx="535724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l-GR" sz="800" dirty="0">
                          <a:solidFill>
                            <a:srgbClr val="BD94C8"/>
                          </a:solidFill>
                          <a:latin typeface="Helvetica" pitchFamily="2" charset="0"/>
                        </a:rPr>
                        <a:t>σ = </a:t>
                      </a:r>
                      <a:r>
                        <a:rPr lang="en-GB" sz="800" dirty="0">
                          <a:solidFill>
                            <a:srgbClr val="BD94C8"/>
                          </a:solidFill>
                          <a:latin typeface="Helvetica" pitchFamily="2" charset="0"/>
                        </a:rPr>
                        <a:t>1 m</a:t>
                      </a:r>
                    </a:p>
                  </p:txBody>
                </p:sp>
                <p:sp>
                  <p:nvSpPr>
                    <p:cNvPr id="545" name="TextBox 544">
                      <a:extLst>
                        <a:ext uri="{FF2B5EF4-FFF2-40B4-BE49-F238E27FC236}">
                          <a16:creationId xmlns:a16="http://schemas.microsoft.com/office/drawing/2014/main" id="{181BB064-CB8A-3848-883A-563D1606799D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1469367" y="4815774"/>
                      <a:ext cx="622286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l-GR" sz="800" dirty="0">
                          <a:solidFill>
                            <a:srgbClr val="E78AC3"/>
                          </a:solidFill>
                          <a:latin typeface="Helvetica" pitchFamily="2" charset="0"/>
                        </a:rPr>
                        <a:t>σ = </a:t>
                      </a:r>
                      <a:r>
                        <a:rPr lang="en-GB" sz="800" dirty="0">
                          <a:solidFill>
                            <a:srgbClr val="E78AC3"/>
                          </a:solidFill>
                          <a:latin typeface="Helvetica" pitchFamily="2" charset="0"/>
                        </a:rPr>
                        <a:t>1.5 m</a:t>
                      </a:r>
                    </a:p>
                  </p:txBody>
                </p:sp>
              </p:grpSp>
              <p:sp>
                <p:nvSpPr>
                  <p:cNvPr id="550" name="TextBox 549">
                    <a:extLst>
                      <a:ext uri="{FF2B5EF4-FFF2-40B4-BE49-F238E27FC236}">
                        <a16:creationId xmlns:a16="http://schemas.microsoft.com/office/drawing/2014/main" id="{2A207BE2-0853-F64A-A8F8-897949347717}"/>
                      </a:ext>
                    </a:extLst>
                  </p:cNvPr>
                  <p:cNvSpPr txBox="1"/>
                  <p:nvPr/>
                </p:nvSpPr>
                <p:spPr>
                  <a:xfrm>
                    <a:off x="4010141" y="2977657"/>
                    <a:ext cx="28405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400" b="1" dirty="0">
                        <a:latin typeface="Helvetica" pitchFamily="2" charset="0"/>
                      </a:rPr>
                      <a:t>e</a:t>
                    </a:r>
                  </a:p>
                </p:txBody>
              </p:sp>
              <p:sp>
                <p:nvSpPr>
                  <p:cNvPr id="559" name="TextBox 558">
                    <a:extLst>
                      <a:ext uri="{FF2B5EF4-FFF2-40B4-BE49-F238E27FC236}">
                        <a16:creationId xmlns:a16="http://schemas.microsoft.com/office/drawing/2014/main" id="{6B890C65-3393-604E-AFD4-979AC3E0137F}"/>
                      </a:ext>
                    </a:extLst>
                  </p:cNvPr>
                  <p:cNvSpPr txBox="1"/>
                  <p:nvPr/>
                </p:nvSpPr>
                <p:spPr>
                  <a:xfrm>
                    <a:off x="6231655" y="4446142"/>
                    <a:ext cx="242374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800" dirty="0">
                        <a:latin typeface="Helvetica" pitchFamily="2" charset="0"/>
                      </a:rPr>
                      <a:t>0</a:t>
                    </a:r>
                  </a:p>
                </p:txBody>
              </p:sp>
            </p:grpSp>
          </p:grpSp>
        </p:grpSp>
        <p:grpSp>
          <p:nvGrpSpPr>
            <p:cNvPr id="572" name="Group 571">
              <a:extLst>
                <a:ext uri="{FF2B5EF4-FFF2-40B4-BE49-F238E27FC236}">
                  <a16:creationId xmlns:a16="http://schemas.microsoft.com/office/drawing/2014/main" id="{05C037C3-B3AC-8F45-850F-882C79F54313}"/>
                </a:ext>
              </a:extLst>
            </p:cNvPr>
            <p:cNvGrpSpPr/>
            <p:nvPr/>
          </p:nvGrpSpPr>
          <p:grpSpPr>
            <a:xfrm>
              <a:off x="1276242" y="2853277"/>
              <a:ext cx="5116238" cy="706396"/>
              <a:chOff x="1276242" y="2853277"/>
              <a:chExt cx="5116238" cy="706396"/>
            </a:xfrm>
          </p:grpSpPr>
          <p:grpSp>
            <p:nvGrpSpPr>
              <p:cNvPr id="48" name="Graphic 44">
                <a:extLst>
                  <a:ext uri="{FF2B5EF4-FFF2-40B4-BE49-F238E27FC236}">
                    <a16:creationId xmlns:a16="http://schemas.microsoft.com/office/drawing/2014/main" id="{028F5C69-BE21-1C4B-B6B7-99AFA3A31DC1}"/>
                  </a:ext>
                </a:extLst>
              </p:cNvPr>
              <p:cNvGrpSpPr/>
              <p:nvPr/>
            </p:nvGrpSpPr>
            <p:grpSpPr>
              <a:xfrm>
                <a:off x="1657428" y="3381252"/>
                <a:ext cx="4538818" cy="178421"/>
                <a:chOff x="1189448" y="2568175"/>
                <a:chExt cx="5707554" cy="224365"/>
              </a:xfrm>
            </p:grpSpPr>
            <p:sp>
              <p:nvSpPr>
                <p:cNvPr id="49" name="Freeform 48">
                  <a:extLst>
                    <a:ext uri="{FF2B5EF4-FFF2-40B4-BE49-F238E27FC236}">
                      <a16:creationId xmlns:a16="http://schemas.microsoft.com/office/drawing/2014/main" id="{E98AF949-393D-FF43-B4DC-C63F6B0F16E9}"/>
                    </a:ext>
                  </a:extLst>
                </p:cNvPr>
                <p:cNvSpPr/>
                <p:nvPr/>
              </p:nvSpPr>
              <p:spPr>
                <a:xfrm>
                  <a:off x="1216595" y="2650946"/>
                  <a:ext cx="59856" cy="58824"/>
                </a:xfrm>
                <a:custGeom>
                  <a:avLst/>
                  <a:gdLst>
                    <a:gd name="connsiteX0" fmla="*/ 205 w 59856"/>
                    <a:gd name="connsiteY0" fmla="*/ 58853 h 58824"/>
                    <a:gd name="connsiteX1" fmla="*/ 60062 w 59856"/>
                    <a:gd name="connsiteY1" fmla="*/ 29 h 58824"/>
                    <a:gd name="connsiteX2" fmla="*/ 205 w 59856"/>
                    <a:gd name="connsiteY2" fmla="*/ 29 h 58824"/>
                    <a:gd name="connsiteX3" fmla="*/ 60062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205" y="58853"/>
                      </a:moveTo>
                      <a:lnTo>
                        <a:pt x="60062" y="29"/>
                      </a:lnTo>
                      <a:moveTo>
                        <a:pt x="205" y="29"/>
                      </a:moveTo>
                      <a:lnTo>
                        <a:pt x="60062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0" name="Freeform 49">
                  <a:extLst>
                    <a:ext uri="{FF2B5EF4-FFF2-40B4-BE49-F238E27FC236}">
                      <a16:creationId xmlns:a16="http://schemas.microsoft.com/office/drawing/2014/main" id="{0214BACE-DC24-6749-BCF9-ED817C1864E3}"/>
                    </a:ext>
                  </a:extLst>
                </p:cNvPr>
                <p:cNvSpPr/>
                <p:nvPr/>
              </p:nvSpPr>
              <p:spPr>
                <a:xfrm>
                  <a:off x="1330746" y="2650946"/>
                  <a:ext cx="59856" cy="58824"/>
                </a:xfrm>
                <a:custGeom>
                  <a:avLst/>
                  <a:gdLst>
                    <a:gd name="connsiteX0" fmla="*/ 227 w 59856"/>
                    <a:gd name="connsiteY0" fmla="*/ 58853 h 58824"/>
                    <a:gd name="connsiteX1" fmla="*/ 60084 w 59856"/>
                    <a:gd name="connsiteY1" fmla="*/ 29 h 58824"/>
                    <a:gd name="connsiteX2" fmla="*/ 227 w 59856"/>
                    <a:gd name="connsiteY2" fmla="*/ 29 h 58824"/>
                    <a:gd name="connsiteX3" fmla="*/ 60084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227" y="58853"/>
                      </a:moveTo>
                      <a:lnTo>
                        <a:pt x="60084" y="29"/>
                      </a:lnTo>
                      <a:moveTo>
                        <a:pt x="227" y="29"/>
                      </a:moveTo>
                      <a:lnTo>
                        <a:pt x="60084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1" name="Freeform 50">
                  <a:extLst>
                    <a:ext uri="{FF2B5EF4-FFF2-40B4-BE49-F238E27FC236}">
                      <a16:creationId xmlns:a16="http://schemas.microsoft.com/office/drawing/2014/main" id="{F6B5EA56-9343-F349-ABBE-21FA53209CEE}"/>
                    </a:ext>
                  </a:extLst>
                </p:cNvPr>
                <p:cNvSpPr/>
                <p:nvPr/>
              </p:nvSpPr>
              <p:spPr>
                <a:xfrm>
                  <a:off x="1444897" y="2650946"/>
                  <a:ext cx="59856" cy="58824"/>
                </a:xfrm>
                <a:custGeom>
                  <a:avLst/>
                  <a:gdLst>
                    <a:gd name="connsiteX0" fmla="*/ 249 w 59856"/>
                    <a:gd name="connsiteY0" fmla="*/ 58853 h 58824"/>
                    <a:gd name="connsiteX1" fmla="*/ 60105 w 59856"/>
                    <a:gd name="connsiteY1" fmla="*/ 29 h 58824"/>
                    <a:gd name="connsiteX2" fmla="*/ 249 w 59856"/>
                    <a:gd name="connsiteY2" fmla="*/ 29 h 58824"/>
                    <a:gd name="connsiteX3" fmla="*/ 60105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249" y="58853"/>
                      </a:moveTo>
                      <a:lnTo>
                        <a:pt x="60105" y="29"/>
                      </a:lnTo>
                      <a:moveTo>
                        <a:pt x="249" y="29"/>
                      </a:moveTo>
                      <a:lnTo>
                        <a:pt x="60105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2" name="Freeform 51">
                  <a:extLst>
                    <a:ext uri="{FF2B5EF4-FFF2-40B4-BE49-F238E27FC236}">
                      <a16:creationId xmlns:a16="http://schemas.microsoft.com/office/drawing/2014/main" id="{EDF42D09-B697-0847-A066-08C4ACD96DFE}"/>
                    </a:ext>
                  </a:extLst>
                </p:cNvPr>
                <p:cNvSpPr/>
                <p:nvPr/>
              </p:nvSpPr>
              <p:spPr>
                <a:xfrm>
                  <a:off x="1559048" y="2650946"/>
                  <a:ext cx="59856" cy="58824"/>
                </a:xfrm>
                <a:custGeom>
                  <a:avLst/>
                  <a:gdLst>
                    <a:gd name="connsiteX0" fmla="*/ 271 w 59856"/>
                    <a:gd name="connsiteY0" fmla="*/ 58853 h 58824"/>
                    <a:gd name="connsiteX1" fmla="*/ 60127 w 59856"/>
                    <a:gd name="connsiteY1" fmla="*/ 29 h 58824"/>
                    <a:gd name="connsiteX2" fmla="*/ 271 w 59856"/>
                    <a:gd name="connsiteY2" fmla="*/ 29 h 58824"/>
                    <a:gd name="connsiteX3" fmla="*/ 60127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271" y="58853"/>
                      </a:moveTo>
                      <a:lnTo>
                        <a:pt x="60127" y="29"/>
                      </a:lnTo>
                      <a:moveTo>
                        <a:pt x="271" y="29"/>
                      </a:moveTo>
                      <a:lnTo>
                        <a:pt x="60127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3" name="Freeform 52">
                  <a:extLst>
                    <a:ext uri="{FF2B5EF4-FFF2-40B4-BE49-F238E27FC236}">
                      <a16:creationId xmlns:a16="http://schemas.microsoft.com/office/drawing/2014/main" id="{23B17930-5617-5B42-8DCB-347CF975A7BC}"/>
                    </a:ext>
                  </a:extLst>
                </p:cNvPr>
                <p:cNvSpPr/>
                <p:nvPr/>
              </p:nvSpPr>
              <p:spPr>
                <a:xfrm>
                  <a:off x="1673199" y="2650946"/>
                  <a:ext cx="59856" cy="58824"/>
                </a:xfrm>
                <a:custGeom>
                  <a:avLst/>
                  <a:gdLst>
                    <a:gd name="connsiteX0" fmla="*/ 292 w 59856"/>
                    <a:gd name="connsiteY0" fmla="*/ 58853 h 58824"/>
                    <a:gd name="connsiteX1" fmla="*/ 60149 w 59856"/>
                    <a:gd name="connsiteY1" fmla="*/ 29 h 58824"/>
                    <a:gd name="connsiteX2" fmla="*/ 292 w 59856"/>
                    <a:gd name="connsiteY2" fmla="*/ 29 h 58824"/>
                    <a:gd name="connsiteX3" fmla="*/ 60149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292" y="58853"/>
                      </a:moveTo>
                      <a:lnTo>
                        <a:pt x="60149" y="29"/>
                      </a:lnTo>
                      <a:moveTo>
                        <a:pt x="292" y="29"/>
                      </a:moveTo>
                      <a:lnTo>
                        <a:pt x="60149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4" name="Freeform 53">
                  <a:extLst>
                    <a:ext uri="{FF2B5EF4-FFF2-40B4-BE49-F238E27FC236}">
                      <a16:creationId xmlns:a16="http://schemas.microsoft.com/office/drawing/2014/main" id="{5685075A-DE37-494D-A113-F036257BFB53}"/>
                    </a:ext>
                  </a:extLst>
                </p:cNvPr>
                <p:cNvSpPr/>
                <p:nvPr/>
              </p:nvSpPr>
              <p:spPr>
                <a:xfrm>
                  <a:off x="1787350" y="2650946"/>
                  <a:ext cx="59856" cy="58824"/>
                </a:xfrm>
                <a:custGeom>
                  <a:avLst/>
                  <a:gdLst>
                    <a:gd name="connsiteX0" fmla="*/ 314 w 59856"/>
                    <a:gd name="connsiteY0" fmla="*/ 58853 h 58824"/>
                    <a:gd name="connsiteX1" fmla="*/ 60171 w 59856"/>
                    <a:gd name="connsiteY1" fmla="*/ 29 h 58824"/>
                    <a:gd name="connsiteX2" fmla="*/ 314 w 59856"/>
                    <a:gd name="connsiteY2" fmla="*/ 29 h 58824"/>
                    <a:gd name="connsiteX3" fmla="*/ 60171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314" y="58853"/>
                      </a:moveTo>
                      <a:lnTo>
                        <a:pt x="60171" y="29"/>
                      </a:lnTo>
                      <a:moveTo>
                        <a:pt x="314" y="29"/>
                      </a:moveTo>
                      <a:lnTo>
                        <a:pt x="60171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5" name="Freeform 54">
                  <a:extLst>
                    <a:ext uri="{FF2B5EF4-FFF2-40B4-BE49-F238E27FC236}">
                      <a16:creationId xmlns:a16="http://schemas.microsoft.com/office/drawing/2014/main" id="{93B7A82F-2B02-D241-8269-16BF4FC3EA90}"/>
                    </a:ext>
                  </a:extLst>
                </p:cNvPr>
                <p:cNvSpPr/>
                <p:nvPr/>
              </p:nvSpPr>
              <p:spPr>
                <a:xfrm>
                  <a:off x="1901501" y="2650946"/>
                  <a:ext cx="59856" cy="58824"/>
                </a:xfrm>
                <a:custGeom>
                  <a:avLst/>
                  <a:gdLst>
                    <a:gd name="connsiteX0" fmla="*/ 336 w 59856"/>
                    <a:gd name="connsiteY0" fmla="*/ 58853 h 58824"/>
                    <a:gd name="connsiteX1" fmla="*/ 60192 w 59856"/>
                    <a:gd name="connsiteY1" fmla="*/ 29 h 58824"/>
                    <a:gd name="connsiteX2" fmla="*/ 336 w 59856"/>
                    <a:gd name="connsiteY2" fmla="*/ 29 h 58824"/>
                    <a:gd name="connsiteX3" fmla="*/ 60192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336" y="58853"/>
                      </a:moveTo>
                      <a:lnTo>
                        <a:pt x="60192" y="29"/>
                      </a:lnTo>
                      <a:moveTo>
                        <a:pt x="336" y="29"/>
                      </a:moveTo>
                      <a:lnTo>
                        <a:pt x="60192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6" name="Freeform 55">
                  <a:extLst>
                    <a:ext uri="{FF2B5EF4-FFF2-40B4-BE49-F238E27FC236}">
                      <a16:creationId xmlns:a16="http://schemas.microsoft.com/office/drawing/2014/main" id="{6692B59C-4E43-2D45-8A64-F7BD559FD26D}"/>
                    </a:ext>
                  </a:extLst>
                </p:cNvPr>
                <p:cNvSpPr/>
                <p:nvPr/>
              </p:nvSpPr>
              <p:spPr>
                <a:xfrm>
                  <a:off x="2015652" y="2650946"/>
                  <a:ext cx="59856" cy="58824"/>
                </a:xfrm>
                <a:custGeom>
                  <a:avLst/>
                  <a:gdLst>
                    <a:gd name="connsiteX0" fmla="*/ 357 w 59856"/>
                    <a:gd name="connsiteY0" fmla="*/ 58853 h 58824"/>
                    <a:gd name="connsiteX1" fmla="*/ 60214 w 59856"/>
                    <a:gd name="connsiteY1" fmla="*/ 29 h 58824"/>
                    <a:gd name="connsiteX2" fmla="*/ 357 w 59856"/>
                    <a:gd name="connsiteY2" fmla="*/ 29 h 58824"/>
                    <a:gd name="connsiteX3" fmla="*/ 60214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357" y="58853"/>
                      </a:moveTo>
                      <a:lnTo>
                        <a:pt x="60214" y="29"/>
                      </a:lnTo>
                      <a:moveTo>
                        <a:pt x="357" y="29"/>
                      </a:moveTo>
                      <a:lnTo>
                        <a:pt x="60214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7" name="Freeform 56">
                  <a:extLst>
                    <a:ext uri="{FF2B5EF4-FFF2-40B4-BE49-F238E27FC236}">
                      <a16:creationId xmlns:a16="http://schemas.microsoft.com/office/drawing/2014/main" id="{A488B2DD-1DBE-214E-9610-75AB9797911A}"/>
                    </a:ext>
                  </a:extLst>
                </p:cNvPr>
                <p:cNvSpPr/>
                <p:nvPr/>
              </p:nvSpPr>
              <p:spPr>
                <a:xfrm>
                  <a:off x="2129804" y="2650946"/>
                  <a:ext cx="59856" cy="58824"/>
                </a:xfrm>
                <a:custGeom>
                  <a:avLst/>
                  <a:gdLst>
                    <a:gd name="connsiteX0" fmla="*/ 379 w 59856"/>
                    <a:gd name="connsiteY0" fmla="*/ 58853 h 58824"/>
                    <a:gd name="connsiteX1" fmla="*/ 60236 w 59856"/>
                    <a:gd name="connsiteY1" fmla="*/ 29 h 58824"/>
                    <a:gd name="connsiteX2" fmla="*/ 379 w 59856"/>
                    <a:gd name="connsiteY2" fmla="*/ 29 h 58824"/>
                    <a:gd name="connsiteX3" fmla="*/ 60236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379" y="58853"/>
                      </a:moveTo>
                      <a:lnTo>
                        <a:pt x="60236" y="29"/>
                      </a:lnTo>
                      <a:moveTo>
                        <a:pt x="379" y="29"/>
                      </a:moveTo>
                      <a:lnTo>
                        <a:pt x="60236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8" name="Freeform 57">
                  <a:extLst>
                    <a:ext uri="{FF2B5EF4-FFF2-40B4-BE49-F238E27FC236}">
                      <a16:creationId xmlns:a16="http://schemas.microsoft.com/office/drawing/2014/main" id="{018B8D9D-5E9C-FB46-9A01-100E5662351A}"/>
                    </a:ext>
                  </a:extLst>
                </p:cNvPr>
                <p:cNvSpPr/>
                <p:nvPr/>
              </p:nvSpPr>
              <p:spPr>
                <a:xfrm>
                  <a:off x="2243955" y="2650946"/>
                  <a:ext cx="59856" cy="58824"/>
                </a:xfrm>
                <a:custGeom>
                  <a:avLst/>
                  <a:gdLst>
                    <a:gd name="connsiteX0" fmla="*/ 401 w 59856"/>
                    <a:gd name="connsiteY0" fmla="*/ 58853 h 58824"/>
                    <a:gd name="connsiteX1" fmla="*/ 60258 w 59856"/>
                    <a:gd name="connsiteY1" fmla="*/ 29 h 58824"/>
                    <a:gd name="connsiteX2" fmla="*/ 401 w 59856"/>
                    <a:gd name="connsiteY2" fmla="*/ 29 h 58824"/>
                    <a:gd name="connsiteX3" fmla="*/ 60258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401" y="58853"/>
                      </a:moveTo>
                      <a:lnTo>
                        <a:pt x="60258" y="29"/>
                      </a:lnTo>
                      <a:moveTo>
                        <a:pt x="401" y="29"/>
                      </a:moveTo>
                      <a:lnTo>
                        <a:pt x="60258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9" name="Freeform 58">
                  <a:extLst>
                    <a:ext uri="{FF2B5EF4-FFF2-40B4-BE49-F238E27FC236}">
                      <a16:creationId xmlns:a16="http://schemas.microsoft.com/office/drawing/2014/main" id="{E9D62BFE-DE3C-C946-9523-035E240AB4C9}"/>
                    </a:ext>
                  </a:extLst>
                </p:cNvPr>
                <p:cNvSpPr/>
                <p:nvPr/>
              </p:nvSpPr>
              <p:spPr>
                <a:xfrm>
                  <a:off x="2358106" y="2650946"/>
                  <a:ext cx="59856" cy="58824"/>
                </a:xfrm>
                <a:custGeom>
                  <a:avLst/>
                  <a:gdLst>
                    <a:gd name="connsiteX0" fmla="*/ 423 w 59856"/>
                    <a:gd name="connsiteY0" fmla="*/ 58853 h 58824"/>
                    <a:gd name="connsiteX1" fmla="*/ 60279 w 59856"/>
                    <a:gd name="connsiteY1" fmla="*/ 29 h 58824"/>
                    <a:gd name="connsiteX2" fmla="*/ 423 w 59856"/>
                    <a:gd name="connsiteY2" fmla="*/ 29 h 58824"/>
                    <a:gd name="connsiteX3" fmla="*/ 60279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423" y="58853"/>
                      </a:moveTo>
                      <a:lnTo>
                        <a:pt x="60279" y="29"/>
                      </a:lnTo>
                      <a:moveTo>
                        <a:pt x="423" y="29"/>
                      </a:moveTo>
                      <a:lnTo>
                        <a:pt x="60279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0" name="Freeform 59">
                  <a:extLst>
                    <a:ext uri="{FF2B5EF4-FFF2-40B4-BE49-F238E27FC236}">
                      <a16:creationId xmlns:a16="http://schemas.microsoft.com/office/drawing/2014/main" id="{2F694218-55A8-4A48-948F-0C6B1D9E34FB}"/>
                    </a:ext>
                  </a:extLst>
                </p:cNvPr>
                <p:cNvSpPr/>
                <p:nvPr/>
              </p:nvSpPr>
              <p:spPr>
                <a:xfrm>
                  <a:off x="2472257" y="2650946"/>
                  <a:ext cx="59856" cy="58824"/>
                </a:xfrm>
                <a:custGeom>
                  <a:avLst/>
                  <a:gdLst>
                    <a:gd name="connsiteX0" fmla="*/ 444 w 59856"/>
                    <a:gd name="connsiteY0" fmla="*/ 58853 h 58824"/>
                    <a:gd name="connsiteX1" fmla="*/ 60301 w 59856"/>
                    <a:gd name="connsiteY1" fmla="*/ 29 h 58824"/>
                    <a:gd name="connsiteX2" fmla="*/ 444 w 59856"/>
                    <a:gd name="connsiteY2" fmla="*/ 29 h 58824"/>
                    <a:gd name="connsiteX3" fmla="*/ 60301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444" y="58853"/>
                      </a:moveTo>
                      <a:lnTo>
                        <a:pt x="60301" y="29"/>
                      </a:lnTo>
                      <a:moveTo>
                        <a:pt x="444" y="29"/>
                      </a:moveTo>
                      <a:lnTo>
                        <a:pt x="60301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1" name="Freeform 60">
                  <a:extLst>
                    <a:ext uri="{FF2B5EF4-FFF2-40B4-BE49-F238E27FC236}">
                      <a16:creationId xmlns:a16="http://schemas.microsoft.com/office/drawing/2014/main" id="{E05174D5-DCC1-C347-8BFE-05D4B36858DC}"/>
                    </a:ext>
                  </a:extLst>
                </p:cNvPr>
                <p:cNvSpPr/>
                <p:nvPr/>
              </p:nvSpPr>
              <p:spPr>
                <a:xfrm>
                  <a:off x="2586408" y="2650946"/>
                  <a:ext cx="59856" cy="58824"/>
                </a:xfrm>
                <a:custGeom>
                  <a:avLst/>
                  <a:gdLst>
                    <a:gd name="connsiteX0" fmla="*/ 466 w 59856"/>
                    <a:gd name="connsiteY0" fmla="*/ 58853 h 58824"/>
                    <a:gd name="connsiteX1" fmla="*/ 60323 w 59856"/>
                    <a:gd name="connsiteY1" fmla="*/ 29 h 58824"/>
                    <a:gd name="connsiteX2" fmla="*/ 466 w 59856"/>
                    <a:gd name="connsiteY2" fmla="*/ 29 h 58824"/>
                    <a:gd name="connsiteX3" fmla="*/ 60323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466" y="58853"/>
                      </a:moveTo>
                      <a:lnTo>
                        <a:pt x="60323" y="29"/>
                      </a:lnTo>
                      <a:moveTo>
                        <a:pt x="466" y="29"/>
                      </a:moveTo>
                      <a:lnTo>
                        <a:pt x="60323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2" name="Freeform 61">
                  <a:extLst>
                    <a:ext uri="{FF2B5EF4-FFF2-40B4-BE49-F238E27FC236}">
                      <a16:creationId xmlns:a16="http://schemas.microsoft.com/office/drawing/2014/main" id="{DB94D6FB-43A2-A34A-9654-F4A7F9AA5C57}"/>
                    </a:ext>
                  </a:extLst>
                </p:cNvPr>
                <p:cNvSpPr/>
                <p:nvPr/>
              </p:nvSpPr>
              <p:spPr>
                <a:xfrm>
                  <a:off x="2700559" y="2650946"/>
                  <a:ext cx="59856" cy="58824"/>
                </a:xfrm>
                <a:custGeom>
                  <a:avLst/>
                  <a:gdLst>
                    <a:gd name="connsiteX0" fmla="*/ 488 w 59856"/>
                    <a:gd name="connsiteY0" fmla="*/ 58853 h 58824"/>
                    <a:gd name="connsiteX1" fmla="*/ 60345 w 59856"/>
                    <a:gd name="connsiteY1" fmla="*/ 29 h 58824"/>
                    <a:gd name="connsiteX2" fmla="*/ 488 w 59856"/>
                    <a:gd name="connsiteY2" fmla="*/ 29 h 58824"/>
                    <a:gd name="connsiteX3" fmla="*/ 60345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488" y="58853"/>
                      </a:moveTo>
                      <a:lnTo>
                        <a:pt x="60345" y="29"/>
                      </a:lnTo>
                      <a:moveTo>
                        <a:pt x="488" y="29"/>
                      </a:moveTo>
                      <a:lnTo>
                        <a:pt x="60345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3" name="Freeform 62">
                  <a:extLst>
                    <a:ext uri="{FF2B5EF4-FFF2-40B4-BE49-F238E27FC236}">
                      <a16:creationId xmlns:a16="http://schemas.microsoft.com/office/drawing/2014/main" id="{C6E68B29-A99D-B548-BE84-22AD4F956F38}"/>
                    </a:ext>
                  </a:extLst>
                </p:cNvPr>
                <p:cNvSpPr/>
                <p:nvPr/>
              </p:nvSpPr>
              <p:spPr>
                <a:xfrm>
                  <a:off x="2814710" y="2650946"/>
                  <a:ext cx="59856" cy="58824"/>
                </a:xfrm>
                <a:custGeom>
                  <a:avLst/>
                  <a:gdLst>
                    <a:gd name="connsiteX0" fmla="*/ 510 w 59856"/>
                    <a:gd name="connsiteY0" fmla="*/ 58853 h 58824"/>
                    <a:gd name="connsiteX1" fmla="*/ 60366 w 59856"/>
                    <a:gd name="connsiteY1" fmla="*/ 29 h 58824"/>
                    <a:gd name="connsiteX2" fmla="*/ 510 w 59856"/>
                    <a:gd name="connsiteY2" fmla="*/ 29 h 58824"/>
                    <a:gd name="connsiteX3" fmla="*/ 60366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510" y="58853"/>
                      </a:moveTo>
                      <a:lnTo>
                        <a:pt x="60366" y="29"/>
                      </a:lnTo>
                      <a:moveTo>
                        <a:pt x="510" y="29"/>
                      </a:moveTo>
                      <a:lnTo>
                        <a:pt x="60366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50" name="Freeform 449">
                  <a:extLst>
                    <a:ext uri="{FF2B5EF4-FFF2-40B4-BE49-F238E27FC236}">
                      <a16:creationId xmlns:a16="http://schemas.microsoft.com/office/drawing/2014/main" id="{535C93C6-E9DB-4E43-9B3D-A1A534A08DA4}"/>
                    </a:ext>
                  </a:extLst>
                </p:cNvPr>
                <p:cNvSpPr/>
                <p:nvPr/>
              </p:nvSpPr>
              <p:spPr>
                <a:xfrm>
                  <a:off x="2928861" y="2650946"/>
                  <a:ext cx="59856" cy="58824"/>
                </a:xfrm>
                <a:custGeom>
                  <a:avLst/>
                  <a:gdLst>
                    <a:gd name="connsiteX0" fmla="*/ 531 w 59856"/>
                    <a:gd name="connsiteY0" fmla="*/ 58853 h 58824"/>
                    <a:gd name="connsiteX1" fmla="*/ 60388 w 59856"/>
                    <a:gd name="connsiteY1" fmla="*/ 29 h 58824"/>
                    <a:gd name="connsiteX2" fmla="*/ 531 w 59856"/>
                    <a:gd name="connsiteY2" fmla="*/ 29 h 58824"/>
                    <a:gd name="connsiteX3" fmla="*/ 60388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531" y="58853"/>
                      </a:moveTo>
                      <a:lnTo>
                        <a:pt x="60388" y="29"/>
                      </a:lnTo>
                      <a:moveTo>
                        <a:pt x="531" y="29"/>
                      </a:moveTo>
                      <a:lnTo>
                        <a:pt x="60388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51" name="Freeform 450">
                  <a:extLst>
                    <a:ext uri="{FF2B5EF4-FFF2-40B4-BE49-F238E27FC236}">
                      <a16:creationId xmlns:a16="http://schemas.microsoft.com/office/drawing/2014/main" id="{540F0601-F6C2-4445-943E-AF3DF21C6FC7}"/>
                    </a:ext>
                  </a:extLst>
                </p:cNvPr>
                <p:cNvSpPr/>
                <p:nvPr/>
              </p:nvSpPr>
              <p:spPr>
                <a:xfrm>
                  <a:off x="3043012" y="2650946"/>
                  <a:ext cx="59856" cy="58824"/>
                </a:xfrm>
                <a:custGeom>
                  <a:avLst/>
                  <a:gdLst>
                    <a:gd name="connsiteX0" fmla="*/ 553 w 59856"/>
                    <a:gd name="connsiteY0" fmla="*/ 58853 h 58824"/>
                    <a:gd name="connsiteX1" fmla="*/ 60410 w 59856"/>
                    <a:gd name="connsiteY1" fmla="*/ 29 h 58824"/>
                    <a:gd name="connsiteX2" fmla="*/ 553 w 59856"/>
                    <a:gd name="connsiteY2" fmla="*/ 29 h 58824"/>
                    <a:gd name="connsiteX3" fmla="*/ 60410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553" y="58853"/>
                      </a:moveTo>
                      <a:lnTo>
                        <a:pt x="60410" y="29"/>
                      </a:lnTo>
                      <a:moveTo>
                        <a:pt x="553" y="29"/>
                      </a:moveTo>
                      <a:lnTo>
                        <a:pt x="60410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52" name="Freeform 451">
                  <a:extLst>
                    <a:ext uri="{FF2B5EF4-FFF2-40B4-BE49-F238E27FC236}">
                      <a16:creationId xmlns:a16="http://schemas.microsoft.com/office/drawing/2014/main" id="{2B6A0D3F-C114-E749-A8AD-55E79BB4DE45}"/>
                    </a:ext>
                  </a:extLst>
                </p:cNvPr>
                <p:cNvSpPr/>
                <p:nvPr/>
              </p:nvSpPr>
              <p:spPr>
                <a:xfrm>
                  <a:off x="3157163" y="2650946"/>
                  <a:ext cx="59856" cy="58824"/>
                </a:xfrm>
                <a:custGeom>
                  <a:avLst/>
                  <a:gdLst>
                    <a:gd name="connsiteX0" fmla="*/ 575 w 59856"/>
                    <a:gd name="connsiteY0" fmla="*/ 58853 h 58824"/>
                    <a:gd name="connsiteX1" fmla="*/ 60432 w 59856"/>
                    <a:gd name="connsiteY1" fmla="*/ 29 h 58824"/>
                    <a:gd name="connsiteX2" fmla="*/ 575 w 59856"/>
                    <a:gd name="connsiteY2" fmla="*/ 29 h 58824"/>
                    <a:gd name="connsiteX3" fmla="*/ 60432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575" y="58853"/>
                      </a:moveTo>
                      <a:lnTo>
                        <a:pt x="60432" y="29"/>
                      </a:lnTo>
                      <a:moveTo>
                        <a:pt x="575" y="29"/>
                      </a:moveTo>
                      <a:lnTo>
                        <a:pt x="60432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53" name="Freeform 452">
                  <a:extLst>
                    <a:ext uri="{FF2B5EF4-FFF2-40B4-BE49-F238E27FC236}">
                      <a16:creationId xmlns:a16="http://schemas.microsoft.com/office/drawing/2014/main" id="{E15E1B77-9B63-D942-8AD6-9A5B22874157}"/>
                    </a:ext>
                  </a:extLst>
                </p:cNvPr>
                <p:cNvSpPr/>
                <p:nvPr/>
              </p:nvSpPr>
              <p:spPr>
                <a:xfrm>
                  <a:off x="3271315" y="2650946"/>
                  <a:ext cx="59856" cy="58824"/>
                </a:xfrm>
                <a:custGeom>
                  <a:avLst/>
                  <a:gdLst>
                    <a:gd name="connsiteX0" fmla="*/ 597 w 59856"/>
                    <a:gd name="connsiteY0" fmla="*/ 58853 h 58824"/>
                    <a:gd name="connsiteX1" fmla="*/ 60453 w 59856"/>
                    <a:gd name="connsiteY1" fmla="*/ 29 h 58824"/>
                    <a:gd name="connsiteX2" fmla="*/ 597 w 59856"/>
                    <a:gd name="connsiteY2" fmla="*/ 29 h 58824"/>
                    <a:gd name="connsiteX3" fmla="*/ 60453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597" y="58853"/>
                      </a:moveTo>
                      <a:lnTo>
                        <a:pt x="60453" y="29"/>
                      </a:lnTo>
                      <a:moveTo>
                        <a:pt x="597" y="29"/>
                      </a:moveTo>
                      <a:lnTo>
                        <a:pt x="60453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55" name="Freeform 454">
                  <a:extLst>
                    <a:ext uri="{FF2B5EF4-FFF2-40B4-BE49-F238E27FC236}">
                      <a16:creationId xmlns:a16="http://schemas.microsoft.com/office/drawing/2014/main" id="{C05254F5-F040-AA4D-B7F4-7826E14AA7CD}"/>
                    </a:ext>
                  </a:extLst>
                </p:cNvPr>
                <p:cNvSpPr/>
                <p:nvPr/>
              </p:nvSpPr>
              <p:spPr>
                <a:xfrm>
                  <a:off x="3385466" y="2650946"/>
                  <a:ext cx="59856" cy="58824"/>
                </a:xfrm>
                <a:custGeom>
                  <a:avLst/>
                  <a:gdLst>
                    <a:gd name="connsiteX0" fmla="*/ 618 w 59856"/>
                    <a:gd name="connsiteY0" fmla="*/ 58853 h 58824"/>
                    <a:gd name="connsiteX1" fmla="*/ 60475 w 59856"/>
                    <a:gd name="connsiteY1" fmla="*/ 29 h 58824"/>
                    <a:gd name="connsiteX2" fmla="*/ 618 w 59856"/>
                    <a:gd name="connsiteY2" fmla="*/ 29 h 58824"/>
                    <a:gd name="connsiteX3" fmla="*/ 60475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618" y="58853"/>
                      </a:moveTo>
                      <a:lnTo>
                        <a:pt x="60475" y="29"/>
                      </a:lnTo>
                      <a:moveTo>
                        <a:pt x="618" y="29"/>
                      </a:moveTo>
                      <a:lnTo>
                        <a:pt x="60475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56" name="Freeform 455">
                  <a:extLst>
                    <a:ext uri="{FF2B5EF4-FFF2-40B4-BE49-F238E27FC236}">
                      <a16:creationId xmlns:a16="http://schemas.microsoft.com/office/drawing/2014/main" id="{351A6C49-E4FC-AE49-9FB3-723960019864}"/>
                    </a:ext>
                  </a:extLst>
                </p:cNvPr>
                <p:cNvSpPr/>
                <p:nvPr/>
              </p:nvSpPr>
              <p:spPr>
                <a:xfrm>
                  <a:off x="3499617" y="2650946"/>
                  <a:ext cx="59856" cy="58824"/>
                </a:xfrm>
                <a:custGeom>
                  <a:avLst/>
                  <a:gdLst>
                    <a:gd name="connsiteX0" fmla="*/ 640 w 59856"/>
                    <a:gd name="connsiteY0" fmla="*/ 58853 h 58824"/>
                    <a:gd name="connsiteX1" fmla="*/ 60497 w 59856"/>
                    <a:gd name="connsiteY1" fmla="*/ 29 h 58824"/>
                    <a:gd name="connsiteX2" fmla="*/ 640 w 59856"/>
                    <a:gd name="connsiteY2" fmla="*/ 29 h 58824"/>
                    <a:gd name="connsiteX3" fmla="*/ 60497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640" y="58853"/>
                      </a:moveTo>
                      <a:lnTo>
                        <a:pt x="60497" y="29"/>
                      </a:lnTo>
                      <a:moveTo>
                        <a:pt x="640" y="29"/>
                      </a:moveTo>
                      <a:lnTo>
                        <a:pt x="60497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57" name="Freeform 456">
                  <a:extLst>
                    <a:ext uri="{FF2B5EF4-FFF2-40B4-BE49-F238E27FC236}">
                      <a16:creationId xmlns:a16="http://schemas.microsoft.com/office/drawing/2014/main" id="{3E0181C7-762C-1E41-AEAE-72D4D320EB91}"/>
                    </a:ext>
                  </a:extLst>
                </p:cNvPr>
                <p:cNvSpPr/>
                <p:nvPr/>
              </p:nvSpPr>
              <p:spPr>
                <a:xfrm>
                  <a:off x="3613768" y="2650946"/>
                  <a:ext cx="59856" cy="58824"/>
                </a:xfrm>
                <a:custGeom>
                  <a:avLst/>
                  <a:gdLst>
                    <a:gd name="connsiteX0" fmla="*/ 662 w 59856"/>
                    <a:gd name="connsiteY0" fmla="*/ 58853 h 58824"/>
                    <a:gd name="connsiteX1" fmla="*/ 60519 w 59856"/>
                    <a:gd name="connsiteY1" fmla="*/ 29 h 58824"/>
                    <a:gd name="connsiteX2" fmla="*/ 662 w 59856"/>
                    <a:gd name="connsiteY2" fmla="*/ 29 h 58824"/>
                    <a:gd name="connsiteX3" fmla="*/ 60519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662" y="58853"/>
                      </a:moveTo>
                      <a:lnTo>
                        <a:pt x="60519" y="29"/>
                      </a:lnTo>
                      <a:moveTo>
                        <a:pt x="662" y="29"/>
                      </a:moveTo>
                      <a:lnTo>
                        <a:pt x="60519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58" name="Freeform 457">
                  <a:extLst>
                    <a:ext uri="{FF2B5EF4-FFF2-40B4-BE49-F238E27FC236}">
                      <a16:creationId xmlns:a16="http://schemas.microsoft.com/office/drawing/2014/main" id="{0EBC3003-9F22-5749-A3DD-3CF30DAEBB5D}"/>
                    </a:ext>
                  </a:extLst>
                </p:cNvPr>
                <p:cNvSpPr/>
                <p:nvPr/>
              </p:nvSpPr>
              <p:spPr>
                <a:xfrm>
                  <a:off x="3727919" y="2650946"/>
                  <a:ext cx="59856" cy="58824"/>
                </a:xfrm>
                <a:custGeom>
                  <a:avLst/>
                  <a:gdLst>
                    <a:gd name="connsiteX0" fmla="*/ 684 w 59856"/>
                    <a:gd name="connsiteY0" fmla="*/ 58853 h 58824"/>
                    <a:gd name="connsiteX1" fmla="*/ 60540 w 59856"/>
                    <a:gd name="connsiteY1" fmla="*/ 29 h 58824"/>
                    <a:gd name="connsiteX2" fmla="*/ 684 w 59856"/>
                    <a:gd name="connsiteY2" fmla="*/ 29 h 58824"/>
                    <a:gd name="connsiteX3" fmla="*/ 60540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684" y="58853"/>
                      </a:moveTo>
                      <a:lnTo>
                        <a:pt x="60540" y="29"/>
                      </a:lnTo>
                      <a:moveTo>
                        <a:pt x="684" y="29"/>
                      </a:moveTo>
                      <a:lnTo>
                        <a:pt x="60540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59" name="Freeform 458">
                  <a:extLst>
                    <a:ext uri="{FF2B5EF4-FFF2-40B4-BE49-F238E27FC236}">
                      <a16:creationId xmlns:a16="http://schemas.microsoft.com/office/drawing/2014/main" id="{E685022A-9DF5-D541-A9FB-EBAF482E049B}"/>
                    </a:ext>
                  </a:extLst>
                </p:cNvPr>
                <p:cNvSpPr/>
                <p:nvPr/>
              </p:nvSpPr>
              <p:spPr>
                <a:xfrm>
                  <a:off x="3842070" y="2650946"/>
                  <a:ext cx="59856" cy="58824"/>
                </a:xfrm>
                <a:custGeom>
                  <a:avLst/>
                  <a:gdLst>
                    <a:gd name="connsiteX0" fmla="*/ 705 w 59856"/>
                    <a:gd name="connsiteY0" fmla="*/ 58853 h 58824"/>
                    <a:gd name="connsiteX1" fmla="*/ 60562 w 59856"/>
                    <a:gd name="connsiteY1" fmla="*/ 29 h 58824"/>
                    <a:gd name="connsiteX2" fmla="*/ 705 w 59856"/>
                    <a:gd name="connsiteY2" fmla="*/ 29 h 58824"/>
                    <a:gd name="connsiteX3" fmla="*/ 60562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705" y="58853"/>
                      </a:moveTo>
                      <a:lnTo>
                        <a:pt x="60562" y="29"/>
                      </a:lnTo>
                      <a:moveTo>
                        <a:pt x="705" y="29"/>
                      </a:moveTo>
                      <a:lnTo>
                        <a:pt x="60562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60" name="Freeform 459">
                  <a:extLst>
                    <a:ext uri="{FF2B5EF4-FFF2-40B4-BE49-F238E27FC236}">
                      <a16:creationId xmlns:a16="http://schemas.microsoft.com/office/drawing/2014/main" id="{74B01D93-7A3A-A641-A081-6D5027870B6F}"/>
                    </a:ext>
                  </a:extLst>
                </p:cNvPr>
                <p:cNvSpPr/>
                <p:nvPr/>
              </p:nvSpPr>
              <p:spPr>
                <a:xfrm>
                  <a:off x="3956221" y="2650946"/>
                  <a:ext cx="59856" cy="58824"/>
                </a:xfrm>
                <a:custGeom>
                  <a:avLst/>
                  <a:gdLst>
                    <a:gd name="connsiteX0" fmla="*/ 727 w 59856"/>
                    <a:gd name="connsiteY0" fmla="*/ 58853 h 58824"/>
                    <a:gd name="connsiteX1" fmla="*/ 60584 w 59856"/>
                    <a:gd name="connsiteY1" fmla="*/ 29 h 58824"/>
                    <a:gd name="connsiteX2" fmla="*/ 727 w 59856"/>
                    <a:gd name="connsiteY2" fmla="*/ 29 h 58824"/>
                    <a:gd name="connsiteX3" fmla="*/ 60584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727" y="58853"/>
                      </a:moveTo>
                      <a:lnTo>
                        <a:pt x="60584" y="29"/>
                      </a:lnTo>
                      <a:moveTo>
                        <a:pt x="727" y="29"/>
                      </a:moveTo>
                      <a:lnTo>
                        <a:pt x="60584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61" name="Freeform 460">
                  <a:extLst>
                    <a:ext uri="{FF2B5EF4-FFF2-40B4-BE49-F238E27FC236}">
                      <a16:creationId xmlns:a16="http://schemas.microsoft.com/office/drawing/2014/main" id="{8334A159-C95B-E646-B6B1-7596B4529148}"/>
                    </a:ext>
                  </a:extLst>
                </p:cNvPr>
                <p:cNvSpPr/>
                <p:nvPr/>
              </p:nvSpPr>
              <p:spPr>
                <a:xfrm>
                  <a:off x="4070372" y="2650946"/>
                  <a:ext cx="59856" cy="58824"/>
                </a:xfrm>
                <a:custGeom>
                  <a:avLst/>
                  <a:gdLst>
                    <a:gd name="connsiteX0" fmla="*/ 749 w 59856"/>
                    <a:gd name="connsiteY0" fmla="*/ 58853 h 58824"/>
                    <a:gd name="connsiteX1" fmla="*/ 60606 w 59856"/>
                    <a:gd name="connsiteY1" fmla="*/ 29 h 58824"/>
                    <a:gd name="connsiteX2" fmla="*/ 749 w 59856"/>
                    <a:gd name="connsiteY2" fmla="*/ 29 h 58824"/>
                    <a:gd name="connsiteX3" fmla="*/ 60606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749" y="58853"/>
                      </a:moveTo>
                      <a:lnTo>
                        <a:pt x="60606" y="29"/>
                      </a:lnTo>
                      <a:moveTo>
                        <a:pt x="749" y="29"/>
                      </a:moveTo>
                      <a:lnTo>
                        <a:pt x="60606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62" name="Freeform 461">
                  <a:extLst>
                    <a:ext uri="{FF2B5EF4-FFF2-40B4-BE49-F238E27FC236}">
                      <a16:creationId xmlns:a16="http://schemas.microsoft.com/office/drawing/2014/main" id="{5EE1292E-6746-1045-82FA-A03F426EEA50}"/>
                    </a:ext>
                  </a:extLst>
                </p:cNvPr>
                <p:cNvSpPr/>
                <p:nvPr/>
              </p:nvSpPr>
              <p:spPr>
                <a:xfrm>
                  <a:off x="4184523" y="2650946"/>
                  <a:ext cx="59856" cy="58824"/>
                </a:xfrm>
                <a:custGeom>
                  <a:avLst/>
                  <a:gdLst>
                    <a:gd name="connsiteX0" fmla="*/ 771 w 59856"/>
                    <a:gd name="connsiteY0" fmla="*/ 58853 h 58824"/>
                    <a:gd name="connsiteX1" fmla="*/ 60627 w 59856"/>
                    <a:gd name="connsiteY1" fmla="*/ 29 h 58824"/>
                    <a:gd name="connsiteX2" fmla="*/ 771 w 59856"/>
                    <a:gd name="connsiteY2" fmla="*/ 29 h 58824"/>
                    <a:gd name="connsiteX3" fmla="*/ 60627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771" y="58853"/>
                      </a:moveTo>
                      <a:lnTo>
                        <a:pt x="60627" y="29"/>
                      </a:lnTo>
                      <a:moveTo>
                        <a:pt x="771" y="29"/>
                      </a:moveTo>
                      <a:lnTo>
                        <a:pt x="60627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64" name="Freeform 463">
                  <a:extLst>
                    <a:ext uri="{FF2B5EF4-FFF2-40B4-BE49-F238E27FC236}">
                      <a16:creationId xmlns:a16="http://schemas.microsoft.com/office/drawing/2014/main" id="{4F391D34-B521-6348-A2DA-E65174BC8C97}"/>
                    </a:ext>
                  </a:extLst>
                </p:cNvPr>
                <p:cNvSpPr/>
                <p:nvPr/>
              </p:nvSpPr>
              <p:spPr>
                <a:xfrm>
                  <a:off x="4298674" y="2650946"/>
                  <a:ext cx="59856" cy="58824"/>
                </a:xfrm>
                <a:custGeom>
                  <a:avLst/>
                  <a:gdLst>
                    <a:gd name="connsiteX0" fmla="*/ 792 w 59856"/>
                    <a:gd name="connsiteY0" fmla="*/ 58853 h 58824"/>
                    <a:gd name="connsiteX1" fmla="*/ 60649 w 59856"/>
                    <a:gd name="connsiteY1" fmla="*/ 29 h 58824"/>
                    <a:gd name="connsiteX2" fmla="*/ 792 w 59856"/>
                    <a:gd name="connsiteY2" fmla="*/ 29 h 58824"/>
                    <a:gd name="connsiteX3" fmla="*/ 60649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792" y="58853"/>
                      </a:moveTo>
                      <a:lnTo>
                        <a:pt x="60649" y="29"/>
                      </a:lnTo>
                      <a:moveTo>
                        <a:pt x="792" y="29"/>
                      </a:moveTo>
                      <a:lnTo>
                        <a:pt x="60649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65" name="Freeform 464">
                  <a:extLst>
                    <a:ext uri="{FF2B5EF4-FFF2-40B4-BE49-F238E27FC236}">
                      <a16:creationId xmlns:a16="http://schemas.microsoft.com/office/drawing/2014/main" id="{1412C28F-81AD-9148-B125-E8B6AF314436}"/>
                    </a:ext>
                  </a:extLst>
                </p:cNvPr>
                <p:cNvSpPr/>
                <p:nvPr/>
              </p:nvSpPr>
              <p:spPr>
                <a:xfrm>
                  <a:off x="4412825" y="2650946"/>
                  <a:ext cx="59856" cy="58824"/>
                </a:xfrm>
                <a:custGeom>
                  <a:avLst/>
                  <a:gdLst>
                    <a:gd name="connsiteX0" fmla="*/ 814 w 59856"/>
                    <a:gd name="connsiteY0" fmla="*/ 58853 h 58824"/>
                    <a:gd name="connsiteX1" fmla="*/ 60671 w 59856"/>
                    <a:gd name="connsiteY1" fmla="*/ 29 h 58824"/>
                    <a:gd name="connsiteX2" fmla="*/ 814 w 59856"/>
                    <a:gd name="connsiteY2" fmla="*/ 29 h 58824"/>
                    <a:gd name="connsiteX3" fmla="*/ 60671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814" y="58853"/>
                      </a:moveTo>
                      <a:lnTo>
                        <a:pt x="60671" y="29"/>
                      </a:lnTo>
                      <a:moveTo>
                        <a:pt x="814" y="29"/>
                      </a:moveTo>
                      <a:lnTo>
                        <a:pt x="60671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66" name="Freeform 465">
                  <a:extLst>
                    <a:ext uri="{FF2B5EF4-FFF2-40B4-BE49-F238E27FC236}">
                      <a16:creationId xmlns:a16="http://schemas.microsoft.com/office/drawing/2014/main" id="{03CA392A-0565-714E-BF6F-8E1CB271F54C}"/>
                    </a:ext>
                  </a:extLst>
                </p:cNvPr>
                <p:cNvSpPr/>
                <p:nvPr/>
              </p:nvSpPr>
              <p:spPr>
                <a:xfrm>
                  <a:off x="4526977" y="2650946"/>
                  <a:ext cx="59856" cy="58824"/>
                </a:xfrm>
                <a:custGeom>
                  <a:avLst/>
                  <a:gdLst>
                    <a:gd name="connsiteX0" fmla="*/ 836 w 59856"/>
                    <a:gd name="connsiteY0" fmla="*/ 58853 h 58824"/>
                    <a:gd name="connsiteX1" fmla="*/ 60693 w 59856"/>
                    <a:gd name="connsiteY1" fmla="*/ 29 h 58824"/>
                    <a:gd name="connsiteX2" fmla="*/ 836 w 59856"/>
                    <a:gd name="connsiteY2" fmla="*/ 29 h 58824"/>
                    <a:gd name="connsiteX3" fmla="*/ 60693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836" y="58853"/>
                      </a:moveTo>
                      <a:lnTo>
                        <a:pt x="60693" y="29"/>
                      </a:lnTo>
                      <a:moveTo>
                        <a:pt x="836" y="29"/>
                      </a:moveTo>
                      <a:lnTo>
                        <a:pt x="60693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67" name="Freeform 466">
                  <a:extLst>
                    <a:ext uri="{FF2B5EF4-FFF2-40B4-BE49-F238E27FC236}">
                      <a16:creationId xmlns:a16="http://schemas.microsoft.com/office/drawing/2014/main" id="{49841879-48F8-2744-8536-A0C1EFAC0DE1}"/>
                    </a:ext>
                  </a:extLst>
                </p:cNvPr>
                <p:cNvSpPr/>
                <p:nvPr/>
              </p:nvSpPr>
              <p:spPr>
                <a:xfrm>
                  <a:off x="4641128" y="2650946"/>
                  <a:ext cx="59856" cy="58824"/>
                </a:xfrm>
                <a:custGeom>
                  <a:avLst/>
                  <a:gdLst>
                    <a:gd name="connsiteX0" fmla="*/ 858 w 59856"/>
                    <a:gd name="connsiteY0" fmla="*/ 58853 h 58824"/>
                    <a:gd name="connsiteX1" fmla="*/ 60714 w 59856"/>
                    <a:gd name="connsiteY1" fmla="*/ 29 h 58824"/>
                    <a:gd name="connsiteX2" fmla="*/ 858 w 59856"/>
                    <a:gd name="connsiteY2" fmla="*/ 29 h 58824"/>
                    <a:gd name="connsiteX3" fmla="*/ 60714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858" y="58853"/>
                      </a:moveTo>
                      <a:lnTo>
                        <a:pt x="60714" y="29"/>
                      </a:lnTo>
                      <a:moveTo>
                        <a:pt x="858" y="29"/>
                      </a:moveTo>
                      <a:lnTo>
                        <a:pt x="60714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68" name="Freeform 467">
                  <a:extLst>
                    <a:ext uri="{FF2B5EF4-FFF2-40B4-BE49-F238E27FC236}">
                      <a16:creationId xmlns:a16="http://schemas.microsoft.com/office/drawing/2014/main" id="{27EEA7C5-3A18-EA48-944F-949F3307C7B3}"/>
                    </a:ext>
                  </a:extLst>
                </p:cNvPr>
                <p:cNvSpPr/>
                <p:nvPr/>
              </p:nvSpPr>
              <p:spPr>
                <a:xfrm>
                  <a:off x="4755279" y="2650946"/>
                  <a:ext cx="59856" cy="58824"/>
                </a:xfrm>
                <a:custGeom>
                  <a:avLst/>
                  <a:gdLst>
                    <a:gd name="connsiteX0" fmla="*/ 879 w 59856"/>
                    <a:gd name="connsiteY0" fmla="*/ 58853 h 58824"/>
                    <a:gd name="connsiteX1" fmla="*/ 60736 w 59856"/>
                    <a:gd name="connsiteY1" fmla="*/ 29 h 58824"/>
                    <a:gd name="connsiteX2" fmla="*/ 879 w 59856"/>
                    <a:gd name="connsiteY2" fmla="*/ 29 h 58824"/>
                    <a:gd name="connsiteX3" fmla="*/ 60736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879" y="58853"/>
                      </a:moveTo>
                      <a:lnTo>
                        <a:pt x="60736" y="29"/>
                      </a:lnTo>
                      <a:moveTo>
                        <a:pt x="879" y="29"/>
                      </a:moveTo>
                      <a:lnTo>
                        <a:pt x="60736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69" name="Freeform 468">
                  <a:extLst>
                    <a:ext uri="{FF2B5EF4-FFF2-40B4-BE49-F238E27FC236}">
                      <a16:creationId xmlns:a16="http://schemas.microsoft.com/office/drawing/2014/main" id="{346C24E7-5C36-7143-8819-9A8731137D78}"/>
                    </a:ext>
                  </a:extLst>
                </p:cNvPr>
                <p:cNvSpPr/>
                <p:nvPr/>
              </p:nvSpPr>
              <p:spPr>
                <a:xfrm>
                  <a:off x="4869430" y="2650946"/>
                  <a:ext cx="59856" cy="58824"/>
                </a:xfrm>
                <a:custGeom>
                  <a:avLst/>
                  <a:gdLst>
                    <a:gd name="connsiteX0" fmla="*/ 901 w 59856"/>
                    <a:gd name="connsiteY0" fmla="*/ 58853 h 58824"/>
                    <a:gd name="connsiteX1" fmla="*/ 60758 w 59856"/>
                    <a:gd name="connsiteY1" fmla="*/ 29 h 58824"/>
                    <a:gd name="connsiteX2" fmla="*/ 901 w 59856"/>
                    <a:gd name="connsiteY2" fmla="*/ 29 h 58824"/>
                    <a:gd name="connsiteX3" fmla="*/ 60758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901" y="58853"/>
                      </a:moveTo>
                      <a:lnTo>
                        <a:pt x="60758" y="29"/>
                      </a:lnTo>
                      <a:moveTo>
                        <a:pt x="901" y="29"/>
                      </a:moveTo>
                      <a:lnTo>
                        <a:pt x="60758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70" name="Freeform 469">
                  <a:extLst>
                    <a:ext uri="{FF2B5EF4-FFF2-40B4-BE49-F238E27FC236}">
                      <a16:creationId xmlns:a16="http://schemas.microsoft.com/office/drawing/2014/main" id="{CA151F2A-AC8D-3046-8A05-64FE505EAE93}"/>
                    </a:ext>
                  </a:extLst>
                </p:cNvPr>
                <p:cNvSpPr/>
                <p:nvPr/>
              </p:nvSpPr>
              <p:spPr>
                <a:xfrm>
                  <a:off x="4983581" y="2650946"/>
                  <a:ext cx="59856" cy="58824"/>
                </a:xfrm>
                <a:custGeom>
                  <a:avLst/>
                  <a:gdLst>
                    <a:gd name="connsiteX0" fmla="*/ 923 w 59856"/>
                    <a:gd name="connsiteY0" fmla="*/ 58853 h 58824"/>
                    <a:gd name="connsiteX1" fmla="*/ 60779 w 59856"/>
                    <a:gd name="connsiteY1" fmla="*/ 29 h 58824"/>
                    <a:gd name="connsiteX2" fmla="*/ 923 w 59856"/>
                    <a:gd name="connsiteY2" fmla="*/ 29 h 58824"/>
                    <a:gd name="connsiteX3" fmla="*/ 60779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923" y="58853"/>
                      </a:moveTo>
                      <a:lnTo>
                        <a:pt x="60779" y="29"/>
                      </a:lnTo>
                      <a:moveTo>
                        <a:pt x="923" y="29"/>
                      </a:moveTo>
                      <a:lnTo>
                        <a:pt x="60779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71" name="Freeform 470">
                  <a:extLst>
                    <a:ext uri="{FF2B5EF4-FFF2-40B4-BE49-F238E27FC236}">
                      <a16:creationId xmlns:a16="http://schemas.microsoft.com/office/drawing/2014/main" id="{9C20E561-9F8D-A449-A97F-A66B79CFD064}"/>
                    </a:ext>
                  </a:extLst>
                </p:cNvPr>
                <p:cNvSpPr/>
                <p:nvPr/>
              </p:nvSpPr>
              <p:spPr>
                <a:xfrm>
                  <a:off x="5097732" y="2650946"/>
                  <a:ext cx="59856" cy="58824"/>
                </a:xfrm>
                <a:custGeom>
                  <a:avLst/>
                  <a:gdLst>
                    <a:gd name="connsiteX0" fmla="*/ 945 w 59856"/>
                    <a:gd name="connsiteY0" fmla="*/ 58853 h 58824"/>
                    <a:gd name="connsiteX1" fmla="*/ 60801 w 59856"/>
                    <a:gd name="connsiteY1" fmla="*/ 29 h 58824"/>
                    <a:gd name="connsiteX2" fmla="*/ 945 w 59856"/>
                    <a:gd name="connsiteY2" fmla="*/ 29 h 58824"/>
                    <a:gd name="connsiteX3" fmla="*/ 60801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945" y="58853"/>
                      </a:moveTo>
                      <a:lnTo>
                        <a:pt x="60801" y="29"/>
                      </a:lnTo>
                      <a:moveTo>
                        <a:pt x="945" y="29"/>
                      </a:moveTo>
                      <a:lnTo>
                        <a:pt x="60801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73" name="Freeform 472">
                  <a:extLst>
                    <a:ext uri="{FF2B5EF4-FFF2-40B4-BE49-F238E27FC236}">
                      <a16:creationId xmlns:a16="http://schemas.microsoft.com/office/drawing/2014/main" id="{55C03B79-91B5-3F46-8A04-F30893198B82}"/>
                    </a:ext>
                  </a:extLst>
                </p:cNvPr>
                <p:cNvSpPr/>
                <p:nvPr/>
              </p:nvSpPr>
              <p:spPr>
                <a:xfrm>
                  <a:off x="5211883" y="2650946"/>
                  <a:ext cx="59856" cy="58824"/>
                </a:xfrm>
                <a:custGeom>
                  <a:avLst/>
                  <a:gdLst>
                    <a:gd name="connsiteX0" fmla="*/ 966 w 59856"/>
                    <a:gd name="connsiteY0" fmla="*/ 58853 h 58824"/>
                    <a:gd name="connsiteX1" fmla="*/ 60823 w 59856"/>
                    <a:gd name="connsiteY1" fmla="*/ 29 h 58824"/>
                    <a:gd name="connsiteX2" fmla="*/ 966 w 59856"/>
                    <a:gd name="connsiteY2" fmla="*/ 29 h 58824"/>
                    <a:gd name="connsiteX3" fmla="*/ 60823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966" y="58853"/>
                      </a:moveTo>
                      <a:lnTo>
                        <a:pt x="60823" y="29"/>
                      </a:lnTo>
                      <a:moveTo>
                        <a:pt x="966" y="29"/>
                      </a:moveTo>
                      <a:lnTo>
                        <a:pt x="60823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74" name="Freeform 473">
                  <a:extLst>
                    <a:ext uri="{FF2B5EF4-FFF2-40B4-BE49-F238E27FC236}">
                      <a16:creationId xmlns:a16="http://schemas.microsoft.com/office/drawing/2014/main" id="{67CEB413-858C-1143-8FB1-2D91C3389DC3}"/>
                    </a:ext>
                  </a:extLst>
                </p:cNvPr>
                <p:cNvSpPr/>
                <p:nvPr/>
              </p:nvSpPr>
              <p:spPr>
                <a:xfrm>
                  <a:off x="5326034" y="2650946"/>
                  <a:ext cx="59856" cy="58824"/>
                </a:xfrm>
                <a:custGeom>
                  <a:avLst/>
                  <a:gdLst>
                    <a:gd name="connsiteX0" fmla="*/ 988 w 59856"/>
                    <a:gd name="connsiteY0" fmla="*/ 58853 h 58824"/>
                    <a:gd name="connsiteX1" fmla="*/ 60845 w 59856"/>
                    <a:gd name="connsiteY1" fmla="*/ 29 h 58824"/>
                    <a:gd name="connsiteX2" fmla="*/ 988 w 59856"/>
                    <a:gd name="connsiteY2" fmla="*/ 29 h 58824"/>
                    <a:gd name="connsiteX3" fmla="*/ 60845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988" y="58853"/>
                      </a:moveTo>
                      <a:lnTo>
                        <a:pt x="60845" y="29"/>
                      </a:lnTo>
                      <a:moveTo>
                        <a:pt x="988" y="29"/>
                      </a:moveTo>
                      <a:lnTo>
                        <a:pt x="60845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75" name="Freeform 474">
                  <a:extLst>
                    <a:ext uri="{FF2B5EF4-FFF2-40B4-BE49-F238E27FC236}">
                      <a16:creationId xmlns:a16="http://schemas.microsoft.com/office/drawing/2014/main" id="{F5FDDE9D-D457-684C-93F7-CE3F8D5E0C5E}"/>
                    </a:ext>
                  </a:extLst>
                </p:cNvPr>
                <p:cNvSpPr/>
                <p:nvPr/>
              </p:nvSpPr>
              <p:spPr>
                <a:xfrm>
                  <a:off x="5440185" y="2650946"/>
                  <a:ext cx="59856" cy="58824"/>
                </a:xfrm>
                <a:custGeom>
                  <a:avLst/>
                  <a:gdLst>
                    <a:gd name="connsiteX0" fmla="*/ 1010 w 59856"/>
                    <a:gd name="connsiteY0" fmla="*/ 58853 h 58824"/>
                    <a:gd name="connsiteX1" fmla="*/ 60866 w 59856"/>
                    <a:gd name="connsiteY1" fmla="*/ 29 h 58824"/>
                    <a:gd name="connsiteX2" fmla="*/ 1010 w 59856"/>
                    <a:gd name="connsiteY2" fmla="*/ 29 h 58824"/>
                    <a:gd name="connsiteX3" fmla="*/ 60866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010" y="58853"/>
                      </a:moveTo>
                      <a:lnTo>
                        <a:pt x="60866" y="29"/>
                      </a:lnTo>
                      <a:moveTo>
                        <a:pt x="1010" y="29"/>
                      </a:moveTo>
                      <a:lnTo>
                        <a:pt x="60866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82" name="Freeform 481">
                  <a:extLst>
                    <a:ext uri="{FF2B5EF4-FFF2-40B4-BE49-F238E27FC236}">
                      <a16:creationId xmlns:a16="http://schemas.microsoft.com/office/drawing/2014/main" id="{B197C06D-C824-714E-85CC-CA7FB3197FC8}"/>
                    </a:ext>
                  </a:extLst>
                </p:cNvPr>
                <p:cNvSpPr/>
                <p:nvPr/>
              </p:nvSpPr>
              <p:spPr>
                <a:xfrm>
                  <a:off x="5554315" y="2650946"/>
                  <a:ext cx="59856" cy="58824"/>
                </a:xfrm>
                <a:custGeom>
                  <a:avLst/>
                  <a:gdLst>
                    <a:gd name="connsiteX0" fmla="*/ 1032 w 59856"/>
                    <a:gd name="connsiteY0" fmla="*/ 58853 h 58824"/>
                    <a:gd name="connsiteX1" fmla="*/ 60888 w 59856"/>
                    <a:gd name="connsiteY1" fmla="*/ 29 h 58824"/>
                    <a:gd name="connsiteX2" fmla="*/ 1032 w 59856"/>
                    <a:gd name="connsiteY2" fmla="*/ 29 h 58824"/>
                    <a:gd name="connsiteX3" fmla="*/ 60888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032" y="58853"/>
                      </a:moveTo>
                      <a:lnTo>
                        <a:pt x="60888" y="29"/>
                      </a:lnTo>
                      <a:moveTo>
                        <a:pt x="1032" y="29"/>
                      </a:moveTo>
                      <a:lnTo>
                        <a:pt x="60888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85" name="Freeform 484">
                  <a:extLst>
                    <a:ext uri="{FF2B5EF4-FFF2-40B4-BE49-F238E27FC236}">
                      <a16:creationId xmlns:a16="http://schemas.microsoft.com/office/drawing/2014/main" id="{3E23091A-ED49-4E49-87B6-3ECF78EC479B}"/>
                    </a:ext>
                  </a:extLst>
                </p:cNvPr>
                <p:cNvSpPr/>
                <p:nvPr/>
              </p:nvSpPr>
              <p:spPr>
                <a:xfrm>
                  <a:off x="5668498" y="2650946"/>
                  <a:ext cx="59856" cy="58824"/>
                </a:xfrm>
                <a:custGeom>
                  <a:avLst/>
                  <a:gdLst>
                    <a:gd name="connsiteX0" fmla="*/ 1053 w 59856"/>
                    <a:gd name="connsiteY0" fmla="*/ 58853 h 58824"/>
                    <a:gd name="connsiteX1" fmla="*/ 60910 w 59856"/>
                    <a:gd name="connsiteY1" fmla="*/ 29 h 58824"/>
                    <a:gd name="connsiteX2" fmla="*/ 1053 w 59856"/>
                    <a:gd name="connsiteY2" fmla="*/ 29 h 58824"/>
                    <a:gd name="connsiteX3" fmla="*/ 60910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053" y="58853"/>
                      </a:moveTo>
                      <a:lnTo>
                        <a:pt x="60910" y="29"/>
                      </a:lnTo>
                      <a:moveTo>
                        <a:pt x="1053" y="29"/>
                      </a:moveTo>
                      <a:lnTo>
                        <a:pt x="60910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86" name="Freeform 485">
                  <a:extLst>
                    <a:ext uri="{FF2B5EF4-FFF2-40B4-BE49-F238E27FC236}">
                      <a16:creationId xmlns:a16="http://schemas.microsoft.com/office/drawing/2014/main" id="{67D3373A-888E-C64E-8F4A-C16A2DEA4C09}"/>
                    </a:ext>
                  </a:extLst>
                </p:cNvPr>
                <p:cNvSpPr/>
                <p:nvPr/>
              </p:nvSpPr>
              <p:spPr>
                <a:xfrm>
                  <a:off x="5782628" y="2650946"/>
                  <a:ext cx="59856" cy="58824"/>
                </a:xfrm>
                <a:custGeom>
                  <a:avLst/>
                  <a:gdLst>
                    <a:gd name="connsiteX0" fmla="*/ 1075 w 59856"/>
                    <a:gd name="connsiteY0" fmla="*/ 58853 h 58824"/>
                    <a:gd name="connsiteX1" fmla="*/ 60932 w 59856"/>
                    <a:gd name="connsiteY1" fmla="*/ 29 h 58824"/>
                    <a:gd name="connsiteX2" fmla="*/ 1075 w 59856"/>
                    <a:gd name="connsiteY2" fmla="*/ 29 h 58824"/>
                    <a:gd name="connsiteX3" fmla="*/ 60932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075" y="58853"/>
                      </a:moveTo>
                      <a:lnTo>
                        <a:pt x="60932" y="29"/>
                      </a:lnTo>
                      <a:moveTo>
                        <a:pt x="1075" y="29"/>
                      </a:moveTo>
                      <a:lnTo>
                        <a:pt x="60932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87" name="Freeform 486">
                  <a:extLst>
                    <a:ext uri="{FF2B5EF4-FFF2-40B4-BE49-F238E27FC236}">
                      <a16:creationId xmlns:a16="http://schemas.microsoft.com/office/drawing/2014/main" id="{819B130D-EAA3-BF4C-9887-D8DB0E444961}"/>
                    </a:ext>
                  </a:extLst>
                </p:cNvPr>
                <p:cNvSpPr/>
                <p:nvPr/>
              </p:nvSpPr>
              <p:spPr>
                <a:xfrm>
                  <a:off x="5896811" y="2650946"/>
                  <a:ext cx="59856" cy="58824"/>
                </a:xfrm>
                <a:custGeom>
                  <a:avLst/>
                  <a:gdLst>
                    <a:gd name="connsiteX0" fmla="*/ 1097 w 59856"/>
                    <a:gd name="connsiteY0" fmla="*/ 58853 h 58824"/>
                    <a:gd name="connsiteX1" fmla="*/ 60953 w 59856"/>
                    <a:gd name="connsiteY1" fmla="*/ 29 h 58824"/>
                    <a:gd name="connsiteX2" fmla="*/ 1097 w 59856"/>
                    <a:gd name="connsiteY2" fmla="*/ 29 h 58824"/>
                    <a:gd name="connsiteX3" fmla="*/ 60953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097" y="58853"/>
                      </a:moveTo>
                      <a:lnTo>
                        <a:pt x="60953" y="29"/>
                      </a:lnTo>
                      <a:moveTo>
                        <a:pt x="1097" y="29"/>
                      </a:moveTo>
                      <a:lnTo>
                        <a:pt x="60953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88" name="Freeform 487">
                  <a:extLst>
                    <a:ext uri="{FF2B5EF4-FFF2-40B4-BE49-F238E27FC236}">
                      <a16:creationId xmlns:a16="http://schemas.microsoft.com/office/drawing/2014/main" id="{E916A718-9A43-A242-9663-DD0C0350E987}"/>
                    </a:ext>
                  </a:extLst>
                </p:cNvPr>
                <p:cNvSpPr/>
                <p:nvPr/>
              </p:nvSpPr>
              <p:spPr>
                <a:xfrm>
                  <a:off x="6010941" y="2650946"/>
                  <a:ext cx="59856" cy="58824"/>
                </a:xfrm>
                <a:custGeom>
                  <a:avLst/>
                  <a:gdLst>
                    <a:gd name="connsiteX0" fmla="*/ 1119 w 59856"/>
                    <a:gd name="connsiteY0" fmla="*/ 58853 h 58824"/>
                    <a:gd name="connsiteX1" fmla="*/ 60975 w 59856"/>
                    <a:gd name="connsiteY1" fmla="*/ 29 h 58824"/>
                    <a:gd name="connsiteX2" fmla="*/ 1119 w 59856"/>
                    <a:gd name="connsiteY2" fmla="*/ 29 h 58824"/>
                    <a:gd name="connsiteX3" fmla="*/ 60975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119" y="58853"/>
                      </a:moveTo>
                      <a:lnTo>
                        <a:pt x="60975" y="29"/>
                      </a:lnTo>
                      <a:moveTo>
                        <a:pt x="1119" y="29"/>
                      </a:moveTo>
                      <a:lnTo>
                        <a:pt x="60975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89" name="Freeform 488">
                  <a:extLst>
                    <a:ext uri="{FF2B5EF4-FFF2-40B4-BE49-F238E27FC236}">
                      <a16:creationId xmlns:a16="http://schemas.microsoft.com/office/drawing/2014/main" id="{079C4F28-BA2C-594E-8714-856AC0A7E9AE}"/>
                    </a:ext>
                  </a:extLst>
                </p:cNvPr>
                <p:cNvSpPr/>
                <p:nvPr/>
              </p:nvSpPr>
              <p:spPr>
                <a:xfrm>
                  <a:off x="6125071" y="2650946"/>
                  <a:ext cx="59856" cy="58824"/>
                </a:xfrm>
                <a:custGeom>
                  <a:avLst/>
                  <a:gdLst>
                    <a:gd name="connsiteX0" fmla="*/ 1140 w 59856"/>
                    <a:gd name="connsiteY0" fmla="*/ 58853 h 58824"/>
                    <a:gd name="connsiteX1" fmla="*/ 60997 w 59856"/>
                    <a:gd name="connsiteY1" fmla="*/ 29 h 58824"/>
                    <a:gd name="connsiteX2" fmla="*/ 1140 w 59856"/>
                    <a:gd name="connsiteY2" fmla="*/ 29 h 58824"/>
                    <a:gd name="connsiteX3" fmla="*/ 60997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140" y="58853"/>
                      </a:moveTo>
                      <a:lnTo>
                        <a:pt x="60997" y="29"/>
                      </a:lnTo>
                      <a:moveTo>
                        <a:pt x="1140" y="29"/>
                      </a:moveTo>
                      <a:lnTo>
                        <a:pt x="60997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90" name="Freeform 489">
                  <a:extLst>
                    <a:ext uri="{FF2B5EF4-FFF2-40B4-BE49-F238E27FC236}">
                      <a16:creationId xmlns:a16="http://schemas.microsoft.com/office/drawing/2014/main" id="{679A911D-7BDE-B54B-88EE-93FA1291A1DA}"/>
                    </a:ext>
                  </a:extLst>
                </p:cNvPr>
                <p:cNvSpPr/>
                <p:nvPr/>
              </p:nvSpPr>
              <p:spPr>
                <a:xfrm>
                  <a:off x="6239253" y="2650946"/>
                  <a:ext cx="59856" cy="58824"/>
                </a:xfrm>
                <a:custGeom>
                  <a:avLst/>
                  <a:gdLst>
                    <a:gd name="connsiteX0" fmla="*/ 1162 w 59856"/>
                    <a:gd name="connsiteY0" fmla="*/ 58853 h 58824"/>
                    <a:gd name="connsiteX1" fmla="*/ 61019 w 59856"/>
                    <a:gd name="connsiteY1" fmla="*/ 29 h 58824"/>
                    <a:gd name="connsiteX2" fmla="*/ 1162 w 59856"/>
                    <a:gd name="connsiteY2" fmla="*/ 29 h 58824"/>
                    <a:gd name="connsiteX3" fmla="*/ 61019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162" y="58853"/>
                      </a:moveTo>
                      <a:lnTo>
                        <a:pt x="61019" y="29"/>
                      </a:lnTo>
                      <a:moveTo>
                        <a:pt x="1162" y="29"/>
                      </a:moveTo>
                      <a:lnTo>
                        <a:pt x="61019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91" name="Freeform 490">
                  <a:extLst>
                    <a:ext uri="{FF2B5EF4-FFF2-40B4-BE49-F238E27FC236}">
                      <a16:creationId xmlns:a16="http://schemas.microsoft.com/office/drawing/2014/main" id="{63A82884-00E4-6D49-8C48-DE205B2C652A}"/>
                    </a:ext>
                  </a:extLst>
                </p:cNvPr>
                <p:cNvSpPr/>
                <p:nvPr/>
              </p:nvSpPr>
              <p:spPr>
                <a:xfrm>
                  <a:off x="6353384" y="2650946"/>
                  <a:ext cx="59856" cy="58824"/>
                </a:xfrm>
                <a:custGeom>
                  <a:avLst/>
                  <a:gdLst>
                    <a:gd name="connsiteX0" fmla="*/ 1184 w 59856"/>
                    <a:gd name="connsiteY0" fmla="*/ 58853 h 58824"/>
                    <a:gd name="connsiteX1" fmla="*/ 61040 w 59856"/>
                    <a:gd name="connsiteY1" fmla="*/ 29 h 58824"/>
                    <a:gd name="connsiteX2" fmla="*/ 1184 w 59856"/>
                    <a:gd name="connsiteY2" fmla="*/ 29 h 58824"/>
                    <a:gd name="connsiteX3" fmla="*/ 61040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184" y="58853"/>
                      </a:moveTo>
                      <a:lnTo>
                        <a:pt x="61040" y="29"/>
                      </a:lnTo>
                      <a:moveTo>
                        <a:pt x="1184" y="29"/>
                      </a:moveTo>
                      <a:lnTo>
                        <a:pt x="61040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92" name="Freeform 491">
                  <a:extLst>
                    <a:ext uri="{FF2B5EF4-FFF2-40B4-BE49-F238E27FC236}">
                      <a16:creationId xmlns:a16="http://schemas.microsoft.com/office/drawing/2014/main" id="{CE60EB6A-9543-BF45-9BE3-DE7C10D3DD9D}"/>
                    </a:ext>
                  </a:extLst>
                </p:cNvPr>
                <p:cNvSpPr/>
                <p:nvPr/>
              </p:nvSpPr>
              <p:spPr>
                <a:xfrm>
                  <a:off x="6467566" y="2650946"/>
                  <a:ext cx="59856" cy="58824"/>
                </a:xfrm>
                <a:custGeom>
                  <a:avLst/>
                  <a:gdLst>
                    <a:gd name="connsiteX0" fmla="*/ 1206 w 59856"/>
                    <a:gd name="connsiteY0" fmla="*/ 58853 h 58824"/>
                    <a:gd name="connsiteX1" fmla="*/ 61062 w 59856"/>
                    <a:gd name="connsiteY1" fmla="*/ 29 h 58824"/>
                    <a:gd name="connsiteX2" fmla="*/ 1206 w 59856"/>
                    <a:gd name="connsiteY2" fmla="*/ 29 h 58824"/>
                    <a:gd name="connsiteX3" fmla="*/ 61062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206" y="58853"/>
                      </a:moveTo>
                      <a:lnTo>
                        <a:pt x="61062" y="29"/>
                      </a:lnTo>
                      <a:moveTo>
                        <a:pt x="1206" y="29"/>
                      </a:moveTo>
                      <a:lnTo>
                        <a:pt x="61062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93" name="Freeform 492">
                  <a:extLst>
                    <a:ext uri="{FF2B5EF4-FFF2-40B4-BE49-F238E27FC236}">
                      <a16:creationId xmlns:a16="http://schemas.microsoft.com/office/drawing/2014/main" id="{BAE874B2-BA3D-B745-BD7E-DD4C526BE7FA}"/>
                    </a:ext>
                  </a:extLst>
                </p:cNvPr>
                <p:cNvSpPr/>
                <p:nvPr/>
              </p:nvSpPr>
              <p:spPr>
                <a:xfrm>
                  <a:off x="6581696" y="2650946"/>
                  <a:ext cx="59856" cy="58824"/>
                </a:xfrm>
                <a:custGeom>
                  <a:avLst/>
                  <a:gdLst>
                    <a:gd name="connsiteX0" fmla="*/ 1227 w 59856"/>
                    <a:gd name="connsiteY0" fmla="*/ 58853 h 58824"/>
                    <a:gd name="connsiteX1" fmla="*/ 61084 w 59856"/>
                    <a:gd name="connsiteY1" fmla="*/ 29 h 58824"/>
                    <a:gd name="connsiteX2" fmla="*/ 1227 w 59856"/>
                    <a:gd name="connsiteY2" fmla="*/ 29 h 58824"/>
                    <a:gd name="connsiteX3" fmla="*/ 61084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227" y="58853"/>
                      </a:moveTo>
                      <a:lnTo>
                        <a:pt x="61084" y="29"/>
                      </a:lnTo>
                      <a:moveTo>
                        <a:pt x="1227" y="29"/>
                      </a:moveTo>
                      <a:lnTo>
                        <a:pt x="61084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94" name="Freeform 493">
                  <a:extLst>
                    <a:ext uri="{FF2B5EF4-FFF2-40B4-BE49-F238E27FC236}">
                      <a16:creationId xmlns:a16="http://schemas.microsoft.com/office/drawing/2014/main" id="{4C7F31DB-2B58-1C4E-B68F-0A0381D47471}"/>
                    </a:ext>
                  </a:extLst>
                </p:cNvPr>
                <p:cNvSpPr/>
                <p:nvPr/>
              </p:nvSpPr>
              <p:spPr>
                <a:xfrm>
                  <a:off x="6695826" y="2650946"/>
                  <a:ext cx="59856" cy="58824"/>
                </a:xfrm>
                <a:custGeom>
                  <a:avLst/>
                  <a:gdLst>
                    <a:gd name="connsiteX0" fmla="*/ 1249 w 59856"/>
                    <a:gd name="connsiteY0" fmla="*/ 58853 h 58824"/>
                    <a:gd name="connsiteX1" fmla="*/ 61106 w 59856"/>
                    <a:gd name="connsiteY1" fmla="*/ 29 h 58824"/>
                    <a:gd name="connsiteX2" fmla="*/ 1249 w 59856"/>
                    <a:gd name="connsiteY2" fmla="*/ 29 h 58824"/>
                    <a:gd name="connsiteX3" fmla="*/ 61106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249" y="58853"/>
                      </a:moveTo>
                      <a:lnTo>
                        <a:pt x="61106" y="29"/>
                      </a:lnTo>
                      <a:moveTo>
                        <a:pt x="1249" y="29"/>
                      </a:moveTo>
                      <a:lnTo>
                        <a:pt x="61106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95" name="Freeform 494">
                  <a:extLst>
                    <a:ext uri="{FF2B5EF4-FFF2-40B4-BE49-F238E27FC236}">
                      <a16:creationId xmlns:a16="http://schemas.microsoft.com/office/drawing/2014/main" id="{1C782526-177E-F644-A14A-77332A967A64}"/>
                    </a:ext>
                  </a:extLst>
                </p:cNvPr>
                <p:cNvSpPr/>
                <p:nvPr/>
              </p:nvSpPr>
              <p:spPr>
                <a:xfrm>
                  <a:off x="6810009" y="2650946"/>
                  <a:ext cx="59856" cy="58824"/>
                </a:xfrm>
                <a:custGeom>
                  <a:avLst/>
                  <a:gdLst>
                    <a:gd name="connsiteX0" fmla="*/ 1271 w 59856"/>
                    <a:gd name="connsiteY0" fmla="*/ 58853 h 58824"/>
                    <a:gd name="connsiteX1" fmla="*/ 61127 w 59856"/>
                    <a:gd name="connsiteY1" fmla="*/ 29 h 58824"/>
                    <a:gd name="connsiteX2" fmla="*/ 1271 w 59856"/>
                    <a:gd name="connsiteY2" fmla="*/ 29 h 58824"/>
                    <a:gd name="connsiteX3" fmla="*/ 61127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271" y="58853"/>
                      </a:moveTo>
                      <a:lnTo>
                        <a:pt x="61127" y="29"/>
                      </a:lnTo>
                      <a:moveTo>
                        <a:pt x="1271" y="29"/>
                      </a:moveTo>
                      <a:lnTo>
                        <a:pt x="61127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96" name="Freeform 495">
                  <a:extLst>
                    <a:ext uri="{FF2B5EF4-FFF2-40B4-BE49-F238E27FC236}">
                      <a16:creationId xmlns:a16="http://schemas.microsoft.com/office/drawing/2014/main" id="{9E0C445B-79A5-C948-824B-0D589FA7EF89}"/>
                    </a:ext>
                  </a:extLst>
                </p:cNvPr>
                <p:cNvSpPr/>
                <p:nvPr/>
              </p:nvSpPr>
              <p:spPr>
                <a:xfrm>
                  <a:off x="1216595" y="2650946"/>
                  <a:ext cx="59856" cy="58824"/>
                </a:xfrm>
                <a:custGeom>
                  <a:avLst/>
                  <a:gdLst>
                    <a:gd name="connsiteX0" fmla="*/ 205 w 59856"/>
                    <a:gd name="connsiteY0" fmla="*/ 58853 h 58824"/>
                    <a:gd name="connsiteX1" fmla="*/ 60062 w 59856"/>
                    <a:gd name="connsiteY1" fmla="*/ 29 h 58824"/>
                    <a:gd name="connsiteX2" fmla="*/ 205 w 59856"/>
                    <a:gd name="connsiteY2" fmla="*/ 29 h 58824"/>
                    <a:gd name="connsiteX3" fmla="*/ 60062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205" y="58853"/>
                      </a:moveTo>
                      <a:lnTo>
                        <a:pt x="60062" y="29"/>
                      </a:lnTo>
                      <a:moveTo>
                        <a:pt x="205" y="29"/>
                      </a:moveTo>
                      <a:lnTo>
                        <a:pt x="60062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97" name="Freeform 496">
                  <a:extLst>
                    <a:ext uri="{FF2B5EF4-FFF2-40B4-BE49-F238E27FC236}">
                      <a16:creationId xmlns:a16="http://schemas.microsoft.com/office/drawing/2014/main" id="{A48B53AF-8DD3-B046-9176-F5085E67340C}"/>
                    </a:ext>
                  </a:extLst>
                </p:cNvPr>
                <p:cNvSpPr/>
                <p:nvPr/>
              </p:nvSpPr>
              <p:spPr>
                <a:xfrm>
                  <a:off x="1330746" y="2650946"/>
                  <a:ext cx="59856" cy="58824"/>
                </a:xfrm>
                <a:custGeom>
                  <a:avLst/>
                  <a:gdLst>
                    <a:gd name="connsiteX0" fmla="*/ 227 w 59856"/>
                    <a:gd name="connsiteY0" fmla="*/ 58853 h 58824"/>
                    <a:gd name="connsiteX1" fmla="*/ 60084 w 59856"/>
                    <a:gd name="connsiteY1" fmla="*/ 29 h 58824"/>
                    <a:gd name="connsiteX2" fmla="*/ 227 w 59856"/>
                    <a:gd name="connsiteY2" fmla="*/ 29 h 58824"/>
                    <a:gd name="connsiteX3" fmla="*/ 60084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227" y="58853"/>
                      </a:moveTo>
                      <a:lnTo>
                        <a:pt x="60084" y="29"/>
                      </a:lnTo>
                      <a:moveTo>
                        <a:pt x="227" y="29"/>
                      </a:moveTo>
                      <a:lnTo>
                        <a:pt x="60084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98" name="Freeform 497">
                  <a:extLst>
                    <a:ext uri="{FF2B5EF4-FFF2-40B4-BE49-F238E27FC236}">
                      <a16:creationId xmlns:a16="http://schemas.microsoft.com/office/drawing/2014/main" id="{0EC001C7-6D40-2944-AB96-9FDA18FDAC57}"/>
                    </a:ext>
                  </a:extLst>
                </p:cNvPr>
                <p:cNvSpPr/>
                <p:nvPr/>
              </p:nvSpPr>
              <p:spPr>
                <a:xfrm>
                  <a:off x="1444897" y="2650946"/>
                  <a:ext cx="59856" cy="58824"/>
                </a:xfrm>
                <a:custGeom>
                  <a:avLst/>
                  <a:gdLst>
                    <a:gd name="connsiteX0" fmla="*/ 249 w 59856"/>
                    <a:gd name="connsiteY0" fmla="*/ 58853 h 58824"/>
                    <a:gd name="connsiteX1" fmla="*/ 60105 w 59856"/>
                    <a:gd name="connsiteY1" fmla="*/ 29 h 58824"/>
                    <a:gd name="connsiteX2" fmla="*/ 249 w 59856"/>
                    <a:gd name="connsiteY2" fmla="*/ 29 h 58824"/>
                    <a:gd name="connsiteX3" fmla="*/ 60105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249" y="58853"/>
                      </a:moveTo>
                      <a:lnTo>
                        <a:pt x="60105" y="29"/>
                      </a:lnTo>
                      <a:moveTo>
                        <a:pt x="249" y="29"/>
                      </a:moveTo>
                      <a:lnTo>
                        <a:pt x="60105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99" name="Freeform 498">
                  <a:extLst>
                    <a:ext uri="{FF2B5EF4-FFF2-40B4-BE49-F238E27FC236}">
                      <a16:creationId xmlns:a16="http://schemas.microsoft.com/office/drawing/2014/main" id="{D7373A1C-E3FC-304A-9917-07EDCEA435CD}"/>
                    </a:ext>
                  </a:extLst>
                </p:cNvPr>
                <p:cNvSpPr/>
                <p:nvPr/>
              </p:nvSpPr>
              <p:spPr>
                <a:xfrm>
                  <a:off x="1559048" y="2650946"/>
                  <a:ext cx="59856" cy="58824"/>
                </a:xfrm>
                <a:custGeom>
                  <a:avLst/>
                  <a:gdLst>
                    <a:gd name="connsiteX0" fmla="*/ 271 w 59856"/>
                    <a:gd name="connsiteY0" fmla="*/ 58853 h 58824"/>
                    <a:gd name="connsiteX1" fmla="*/ 60127 w 59856"/>
                    <a:gd name="connsiteY1" fmla="*/ 29 h 58824"/>
                    <a:gd name="connsiteX2" fmla="*/ 271 w 59856"/>
                    <a:gd name="connsiteY2" fmla="*/ 29 h 58824"/>
                    <a:gd name="connsiteX3" fmla="*/ 60127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271" y="58853"/>
                      </a:moveTo>
                      <a:lnTo>
                        <a:pt x="60127" y="29"/>
                      </a:lnTo>
                      <a:moveTo>
                        <a:pt x="271" y="29"/>
                      </a:moveTo>
                      <a:lnTo>
                        <a:pt x="60127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00" name="Freeform 499">
                  <a:extLst>
                    <a:ext uri="{FF2B5EF4-FFF2-40B4-BE49-F238E27FC236}">
                      <a16:creationId xmlns:a16="http://schemas.microsoft.com/office/drawing/2014/main" id="{369E0A37-FBDF-6347-A7D9-E67D53F0A921}"/>
                    </a:ext>
                  </a:extLst>
                </p:cNvPr>
                <p:cNvSpPr/>
                <p:nvPr/>
              </p:nvSpPr>
              <p:spPr>
                <a:xfrm>
                  <a:off x="1673199" y="2650946"/>
                  <a:ext cx="59856" cy="58824"/>
                </a:xfrm>
                <a:custGeom>
                  <a:avLst/>
                  <a:gdLst>
                    <a:gd name="connsiteX0" fmla="*/ 292 w 59856"/>
                    <a:gd name="connsiteY0" fmla="*/ 58853 h 58824"/>
                    <a:gd name="connsiteX1" fmla="*/ 60149 w 59856"/>
                    <a:gd name="connsiteY1" fmla="*/ 29 h 58824"/>
                    <a:gd name="connsiteX2" fmla="*/ 292 w 59856"/>
                    <a:gd name="connsiteY2" fmla="*/ 29 h 58824"/>
                    <a:gd name="connsiteX3" fmla="*/ 60149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292" y="58853"/>
                      </a:moveTo>
                      <a:lnTo>
                        <a:pt x="60149" y="29"/>
                      </a:lnTo>
                      <a:moveTo>
                        <a:pt x="292" y="29"/>
                      </a:moveTo>
                      <a:lnTo>
                        <a:pt x="60149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01" name="Freeform 500">
                  <a:extLst>
                    <a:ext uri="{FF2B5EF4-FFF2-40B4-BE49-F238E27FC236}">
                      <a16:creationId xmlns:a16="http://schemas.microsoft.com/office/drawing/2014/main" id="{1B2D5BF4-025A-A54C-B300-48AAEBFE5FFF}"/>
                    </a:ext>
                  </a:extLst>
                </p:cNvPr>
                <p:cNvSpPr/>
                <p:nvPr/>
              </p:nvSpPr>
              <p:spPr>
                <a:xfrm>
                  <a:off x="1787350" y="2650946"/>
                  <a:ext cx="59856" cy="58824"/>
                </a:xfrm>
                <a:custGeom>
                  <a:avLst/>
                  <a:gdLst>
                    <a:gd name="connsiteX0" fmla="*/ 314 w 59856"/>
                    <a:gd name="connsiteY0" fmla="*/ 58853 h 58824"/>
                    <a:gd name="connsiteX1" fmla="*/ 60171 w 59856"/>
                    <a:gd name="connsiteY1" fmla="*/ 29 h 58824"/>
                    <a:gd name="connsiteX2" fmla="*/ 314 w 59856"/>
                    <a:gd name="connsiteY2" fmla="*/ 29 h 58824"/>
                    <a:gd name="connsiteX3" fmla="*/ 60171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314" y="58853"/>
                      </a:moveTo>
                      <a:lnTo>
                        <a:pt x="60171" y="29"/>
                      </a:lnTo>
                      <a:moveTo>
                        <a:pt x="314" y="29"/>
                      </a:moveTo>
                      <a:lnTo>
                        <a:pt x="60171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02" name="Freeform 501">
                  <a:extLst>
                    <a:ext uri="{FF2B5EF4-FFF2-40B4-BE49-F238E27FC236}">
                      <a16:creationId xmlns:a16="http://schemas.microsoft.com/office/drawing/2014/main" id="{D29214FA-64C0-5548-9B5D-BCFDD0E469A8}"/>
                    </a:ext>
                  </a:extLst>
                </p:cNvPr>
                <p:cNvSpPr/>
                <p:nvPr/>
              </p:nvSpPr>
              <p:spPr>
                <a:xfrm>
                  <a:off x="1901501" y="2650946"/>
                  <a:ext cx="59856" cy="58824"/>
                </a:xfrm>
                <a:custGeom>
                  <a:avLst/>
                  <a:gdLst>
                    <a:gd name="connsiteX0" fmla="*/ 336 w 59856"/>
                    <a:gd name="connsiteY0" fmla="*/ 58853 h 58824"/>
                    <a:gd name="connsiteX1" fmla="*/ 60192 w 59856"/>
                    <a:gd name="connsiteY1" fmla="*/ 29 h 58824"/>
                    <a:gd name="connsiteX2" fmla="*/ 336 w 59856"/>
                    <a:gd name="connsiteY2" fmla="*/ 29 h 58824"/>
                    <a:gd name="connsiteX3" fmla="*/ 60192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336" y="58853"/>
                      </a:moveTo>
                      <a:lnTo>
                        <a:pt x="60192" y="29"/>
                      </a:lnTo>
                      <a:moveTo>
                        <a:pt x="336" y="29"/>
                      </a:moveTo>
                      <a:lnTo>
                        <a:pt x="60192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03" name="Freeform 502">
                  <a:extLst>
                    <a:ext uri="{FF2B5EF4-FFF2-40B4-BE49-F238E27FC236}">
                      <a16:creationId xmlns:a16="http://schemas.microsoft.com/office/drawing/2014/main" id="{15490D62-2DC8-CB4A-81D7-A735B3287A5B}"/>
                    </a:ext>
                  </a:extLst>
                </p:cNvPr>
                <p:cNvSpPr/>
                <p:nvPr/>
              </p:nvSpPr>
              <p:spPr>
                <a:xfrm>
                  <a:off x="2015652" y="2650946"/>
                  <a:ext cx="59856" cy="58824"/>
                </a:xfrm>
                <a:custGeom>
                  <a:avLst/>
                  <a:gdLst>
                    <a:gd name="connsiteX0" fmla="*/ 357 w 59856"/>
                    <a:gd name="connsiteY0" fmla="*/ 58853 h 58824"/>
                    <a:gd name="connsiteX1" fmla="*/ 60214 w 59856"/>
                    <a:gd name="connsiteY1" fmla="*/ 29 h 58824"/>
                    <a:gd name="connsiteX2" fmla="*/ 357 w 59856"/>
                    <a:gd name="connsiteY2" fmla="*/ 29 h 58824"/>
                    <a:gd name="connsiteX3" fmla="*/ 60214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357" y="58853"/>
                      </a:moveTo>
                      <a:lnTo>
                        <a:pt x="60214" y="29"/>
                      </a:lnTo>
                      <a:moveTo>
                        <a:pt x="357" y="29"/>
                      </a:moveTo>
                      <a:lnTo>
                        <a:pt x="60214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04" name="Freeform 503">
                  <a:extLst>
                    <a:ext uri="{FF2B5EF4-FFF2-40B4-BE49-F238E27FC236}">
                      <a16:creationId xmlns:a16="http://schemas.microsoft.com/office/drawing/2014/main" id="{E13C9FA6-89DB-AE4B-80C2-D5FFD0EBCC46}"/>
                    </a:ext>
                  </a:extLst>
                </p:cNvPr>
                <p:cNvSpPr/>
                <p:nvPr/>
              </p:nvSpPr>
              <p:spPr>
                <a:xfrm>
                  <a:off x="2129804" y="2650946"/>
                  <a:ext cx="59856" cy="58824"/>
                </a:xfrm>
                <a:custGeom>
                  <a:avLst/>
                  <a:gdLst>
                    <a:gd name="connsiteX0" fmla="*/ 379 w 59856"/>
                    <a:gd name="connsiteY0" fmla="*/ 58853 h 58824"/>
                    <a:gd name="connsiteX1" fmla="*/ 60236 w 59856"/>
                    <a:gd name="connsiteY1" fmla="*/ 29 h 58824"/>
                    <a:gd name="connsiteX2" fmla="*/ 379 w 59856"/>
                    <a:gd name="connsiteY2" fmla="*/ 29 h 58824"/>
                    <a:gd name="connsiteX3" fmla="*/ 60236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379" y="58853"/>
                      </a:moveTo>
                      <a:lnTo>
                        <a:pt x="60236" y="29"/>
                      </a:lnTo>
                      <a:moveTo>
                        <a:pt x="379" y="29"/>
                      </a:moveTo>
                      <a:lnTo>
                        <a:pt x="60236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05" name="Freeform 504">
                  <a:extLst>
                    <a:ext uri="{FF2B5EF4-FFF2-40B4-BE49-F238E27FC236}">
                      <a16:creationId xmlns:a16="http://schemas.microsoft.com/office/drawing/2014/main" id="{C0006248-EB01-DC4B-9586-5C8373697810}"/>
                    </a:ext>
                  </a:extLst>
                </p:cNvPr>
                <p:cNvSpPr/>
                <p:nvPr/>
              </p:nvSpPr>
              <p:spPr>
                <a:xfrm>
                  <a:off x="2243955" y="2650946"/>
                  <a:ext cx="59856" cy="58824"/>
                </a:xfrm>
                <a:custGeom>
                  <a:avLst/>
                  <a:gdLst>
                    <a:gd name="connsiteX0" fmla="*/ 401 w 59856"/>
                    <a:gd name="connsiteY0" fmla="*/ 58853 h 58824"/>
                    <a:gd name="connsiteX1" fmla="*/ 60258 w 59856"/>
                    <a:gd name="connsiteY1" fmla="*/ 29 h 58824"/>
                    <a:gd name="connsiteX2" fmla="*/ 401 w 59856"/>
                    <a:gd name="connsiteY2" fmla="*/ 29 h 58824"/>
                    <a:gd name="connsiteX3" fmla="*/ 60258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401" y="58853"/>
                      </a:moveTo>
                      <a:lnTo>
                        <a:pt x="60258" y="29"/>
                      </a:lnTo>
                      <a:moveTo>
                        <a:pt x="401" y="29"/>
                      </a:moveTo>
                      <a:lnTo>
                        <a:pt x="60258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06" name="Freeform 505">
                  <a:extLst>
                    <a:ext uri="{FF2B5EF4-FFF2-40B4-BE49-F238E27FC236}">
                      <a16:creationId xmlns:a16="http://schemas.microsoft.com/office/drawing/2014/main" id="{C8AC2686-24D8-4946-8B17-3FF26DD5FDB2}"/>
                    </a:ext>
                  </a:extLst>
                </p:cNvPr>
                <p:cNvSpPr/>
                <p:nvPr/>
              </p:nvSpPr>
              <p:spPr>
                <a:xfrm>
                  <a:off x="2358106" y="2650946"/>
                  <a:ext cx="59856" cy="58824"/>
                </a:xfrm>
                <a:custGeom>
                  <a:avLst/>
                  <a:gdLst>
                    <a:gd name="connsiteX0" fmla="*/ 423 w 59856"/>
                    <a:gd name="connsiteY0" fmla="*/ 58853 h 58824"/>
                    <a:gd name="connsiteX1" fmla="*/ 60279 w 59856"/>
                    <a:gd name="connsiteY1" fmla="*/ 29 h 58824"/>
                    <a:gd name="connsiteX2" fmla="*/ 423 w 59856"/>
                    <a:gd name="connsiteY2" fmla="*/ 29 h 58824"/>
                    <a:gd name="connsiteX3" fmla="*/ 60279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423" y="58853"/>
                      </a:moveTo>
                      <a:lnTo>
                        <a:pt x="60279" y="29"/>
                      </a:lnTo>
                      <a:moveTo>
                        <a:pt x="423" y="29"/>
                      </a:moveTo>
                      <a:lnTo>
                        <a:pt x="60279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07" name="Freeform 506">
                  <a:extLst>
                    <a:ext uri="{FF2B5EF4-FFF2-40B4-BE49-F238E27FC236}">
                      <a16:creationId xmlns:a16="http://schemas.microsoft.com/office/drawing/2014/main" id="{38E5C0AD-B4CF-9E4C-9F9A-4306D62AA39B}"/>
                    </a:ext>
                  </a:extLst>
                </p:cNvPr>
                <p:cNvSpPr/>
                <p:nvPr/>
              </p:nvSpPr>
              <p:spPr>
                <a:xfrm>
                  <a:off x="2472257" y="2650946"/>
                  <a:ext cx="59856" cy="58824"/>
                </a:xfrm>
                <a:custGeom>
                  <a:avLst/>
                  <a:gdLst>
                    <a:gd name="connsiteX0" fmla="*/ 444 w 59856"/>
                    <a:gd name="connsiteY0" fmla="*/ 58853 h 58824"/>
                    <a:gd name="connsiteX1" fmla="*/ 60301 w 59856"/>
                    <a:gd name="connsiteY1" fmla="*/ 29 h 58824"/>
                    <a:gd name="connsiteX2" fmla="*/ 444 w 59856"/>
                    <a:gd name="connsiteY2" fmla="*/ 29 h 58824"/>
                    <a:gd name="connsiteX3" fmla="*/ 60301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444" y="58853"/>
                      </a:moveTo>
                      <a:lnTo>
                        <a:pt x="60301" y="29"/>
                      </a:lnTo>
                      <a:moveTo>
                        <a:pt x="444" y="29"/>
                      </a:moveTo>
                      <a:lnTo>
                        <a:pt x="60301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08" name="Freeform 507">
                  <a:extLst>
                    <a:ext uri="{FF2B5EF4-FFF2-40B4-BE49-F238E27FC236}">
                      <a16:creationId xmlns:a16="http://schemas.microsoft.com/office/drawing/2014/main" id="{97E93EBD-F015-4A48-87D2-EC2F72432A76}"/>
                    </a:ext>
                  </a:extLst>
                </p:cNvPr>
                <p:cNvSpPr/>
                <p:nvPr/>
              </p:nvSpPr>
              <p:spPr>
                <a:xfrm>
                  <a:off x="2586408" y="2650946"/>
                  <a:ext cx="59856" cy="58824"/>
                </a:xfrm>
                <a:custGeom>
                  <a:avLst/>
                  <a:gdLst>
                    <a:gd name="connsiteX0" fmla="*/ 466 w 59856"/>
                    <a:gd name="connsiteY0" fmla="*/ 58853 h 58824"/>
                    <a:gd name="connsiteX1" fmla="*/ 60323 w 59856"/>
                    <a:gd name="connsiteY1" fmla="*/ 29 h 58824"/>
                    <a:gd name="connsiteX2" fmla="*/ 466 w 59856"/>
                    <a:gd name="connsiteY2" fmla="*/ 29 h 58824"/>
                    <a:gd name="connsiteX3" fmla="*/ 60323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466" y="58853"/>
                      </a:moveTo>
                      <a:lnTo>
                        <a:pt x="60323" y="29"/>
                      </a:lnTo>
                      <a:moveTo>
                        <a:pt x="466" y="29"/>
                      </a:moveTo>
                      <a:lnTo>
                        <a:pt x="60323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09" name="Freeform 508">
                  <a:extLst>
                    <a:ext uri="{FF2B5EF4-FFF2-40B4-BE49-F238E27FC236}">
                      <a16:creationId xmlns:a16="http://schemas.microsoft.com/office/drawing/2014/main" id="{484874C4-BB2B-E947-9C56-92F139374EB4}"/>
                    </a:ext>
                  </a:extLst>
                </p:cNvPr>
                <p:cNvSpPr/>
                <p:nvPr/>
              </p:nvSpPr>
              <p:spPr>
                <a:xfrm>
                  <a:off x="2700559" y="2650946"/>
                  <a:ext cx="59856" cy="58824"/>
                </a:xfrm>
                <a:custGeom>
                  <a:avLst/>
                  <a:gdLst>
                    <a:gd name="connsiteX0" fmla="*/ 488 w 59856"/>
                    <a:gd name="connsiteY0" fmla="*/ 58853 h 58824"/>
                    <a:gd name="connsiteX1" fmla="*/ 60345 w 59856"/>
                    <a:gd name="connsiteY1" fmla="*/ 29 h 58824"/>
                    <a:gd name="connsiteX2" fmla="*/ 488 w 59856"/>
                    <a:gd name="connsiteY2" fmla="*/ 29 h 58824"/>
                    <a:gd name="connsiteX3" fmla="*/ 60345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488" y="58853"/>
                      </a:moveTo>
                      <a:lnTo>
                        <a:pt x="60345" y="29"/>
                      </a:lnTo>
                      <a:moveTo>
                        <a:pt x="488" y="29"/>
                      </a:moveTo>
                      <a:lnTo>
                        <a:pt x="60345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10" name="Freeform 509">
                  <a:extLst>
                    <a:ext uri="{FF2B5EF4-FFF2-40B4-BE49-F238E27FC236}">
                      <a16:creationId xmlns:a16="http://schemas.microsoft.com/office/drawing/2014/main" id="{F31583E7-1A6E-1145-BBE9-06FC0E85B7B3}"/>
                    </a:ext>
                  </a:extLst>
                </p:cNvPr>
                <p:cNvSpPr/>
                <p:nvPr/>
              </p:nvSpPr>
              <p:spPr>
                <a:xfrm>
                  <a:off x="2814710" y="2650946"/>
                  <a:ext cx="59856" cy="58824"/>
                </a:xfrm>
                <a:custGeom>
                  <a:avLst/>
                  <a:gdLst>
                    <a:gd name="connsiteX0" fmla="*/ 510 w 59856"/>
                    <a:gd name="connsiteY0" fmla="*/ 58853 h 58824"/>
                    <a:gd name="connsiteX1" fmla="*/ 60366 w 59856"/>
                    <a:gd name="connsiteY1" fmla="*/ 29 h 58824"/>
                    <a:gd name="connsiteX2" fmla="*/ 510 w 59856"/>
                    <a:gd name="connsiteY2" fmla="*/ 29 h 58824"/>
                    <a:gd name="connsiteX3" fmla="*/ 60366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510" y="58853"/>
                      </a:moveTo>
                      <a:lnTo>
                        <a:pt x="60366" y="29"/>
                      </a:lnTo>
                      <a:moveTo>
                        <a:pt x="510" y="29"/>
                      </a:moveTo>
                      <a:lnTo>
                        <a:pt x="60366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11" name="Freeform 510">
                  <a:extLst>
                    <a:ext uri="{FF2B5EF4-FFF2-40B4-BE49-F238E27FC236}">
                      <a16:creationId xmlns:a16="http://schemas.microsoft.com/office/drawing/2014/main" id="{2ECFF15E-A76B-AC47-8F2F-033F91761AC8}"/>
                    </a:ext>
                  </a:extLst>
                </p:cNvPr>
                <p:cNvSpPr/>
                <p:nvPr/>
              </p:nvSpPr>
              <p:spPr>
                <a:xfrm>
                  <a:off x="2928861" y="2650946"/>
                  <a:ext cx="59856" cy="58824"/>
                </a:xfrm>
                <a:custGeom>
                  <a:avLst/>
                  <a:gdLst>
                    <a:gd name="connsiteX0" fmla="*/ 531 w 59856"/>
                    <a:gd name="connsiteY0" fmla="*/ 58853 h 58824"/>
                    <a:gd name="connsiteX1" fmla="*/ 60388 w 59856"/>
                    <a:gd name="connsiteY1" fmla="*/ 29 h 58824"/>
                    <a:gd name="connsiteX2" fmla="*/ 531 w 59856"/>
                    <a:gd name="connsiteY2" fmla="*/ 29 h 58824"/>
                    <a:gd name="connsiteX3" fmla="*/ 60388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531" y="58853"/>
                      </a:moveTo>
                      <a:lnTo>
                        <a:pt x="60388" y="29"/>
                      </a:lnTo>
                      <a:moveTo>
                        <a:pt x="531" y="29"/>
                      </a:moveTo>
                      <a:lnTo>
                        <a:pt x="60388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28" name="Freeform 127">
                  <a:extLst>
                    <a:ext uri="{FF2B5EF4-FFF2-40B4-BE49-F238E27FC236}">
                      <a16:creationId xmlns:a16="http://schemas.microsoft.com/office/drawing/2014/main" id="{62B55DB9-B0AF-8548-BCDE-365D655D4CD0}"/>
                    </a:ext>
                  </a:extLst>
                </p:cNvPr>
                <p:cNvSpPr/>
                <p:nvPr/>
              </p:nvSpPr>
              <p:spPr>
                <a:xfrm>
                  <a:off x="3043012" y="2650946"/>
                  <a:ext cx="59856" cy="58824"/>
                </a:xfrm>
                <a:custGeom>
                  <a:avLst/>
                  <a:gdLst>
                    <a:gd name="connsiteX0" fmla="*/ 553 w 59856"/>
                    <a:gd name="connsiteY0" fmla="*/ 58853 h 58824"/>
                    <a:gd name="connsiteX1" fmla="*/ 60410 w 59856"/>
                    <a:gd name="connsiteY1" fmla="*/ 29 h 58824"/>
                    <a:gd name="connsiteX2" fmla="*/ 553 w 59856"/>
                    <a:gd name="connsiteY2" fmla="*/ 29 h 58824"/>
                    <a:gd name="connsiteX3" fmla="*/ 60410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553" y="58853"/>
                      </a:moveTo>
                      <a:lnTo>
                        <a:pt x="60410" y="29"/>
                      </a:lnTo>
                      <a:moveTo>
                        <a:pt x="553" y="29"/>
                      </a:moveTo>
                      <a:lnTo>
                        <a:pt x="60410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29" name="Freeform 128">
                  <a:extLst>
                    <a:ext uri="{FF2B5EF4-FFF2-40B4-BE49-F238E27FC236}">
                      <a16:creationId xmlns:a16="http://schemas.microsoft.com/office/drawing/2014/main" id="{6236C854-30A7-BA4D-ACB3-833AAC4ADC4C}"/>
                    </a:ext>
                  </a:extLst>
                </p:cNvPr>
                <p:cNvSpPr/>
                <p:nvPr/>
              </p:nvSpPr>
              <p:spPr>
                <a:xfrm>
                  <a:off x="3157163" y="2650946"/>
                  <a:ext cx="59856" cy="58824"/>
                </a:xfrm>
                <a:custGeom>
                  <a:avLst/>
                  <a:gdLst>
                    <a:gd name="connsiteX0" fmla="*/ 575 w 59856"/>
                    <a:gd name="connsiteY0" fmla="*/ 58853 h 58824"/>
                    <a:gd name="connsiteX1" fmla="*/ 60432 w 59856"/>
                    <a:gd name="connsiteY1" fmla="*/ 29 h 58824"/>
                    <a:gd name="connsiteX2" fmla="*/ 575 w 59856"/>
                    <a:gd name="connsiteY2" fmla="*/ 29 h 58824"/>
                    <a:gd name="connsiteX3" fmla="*/ 60432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575" y="58853"/>
                      </a:moveTo>
                      <a:lnTo>
                        <a:pt x="60432" y="29"/>
                      </a:lnTo>
                      <a:moveTo>
                        <a:pt x="575" y="29"/>
                      </a:moveTo>
                      <a:lnTo>
                        <a:pt x="60432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30" name="Freeform 129">
                  <a:extLst>
                    <a:ext uri="{FF2B5EF4-FFF2-40B4-BE49-F238E27FC236}">
                      <a16:creationId xmlns:a16="http://schemas.microsoft.com/office/drawing/2014/main" id="{C8BD982F-CC98-AF43-9B8D-D63DB2AFD7E3}"/>
                    </a:ext>
                  </a:extLst>
                </p:cNvPr>
                <p:cNvSpPr/>
                <p:nvPr/>
              </p:nvSpPr>
              <p:spPr>
                <a:xfrm>
                  <a:off x="3271315" y="2650946"/>
                  <a:ext cx="59856" cy="58824"/>
                </a:xfrm>
                <a:custGeom>
                  <a:avLst/>
                  <a:gdLst>
                    <a:gd name="connsiteX0" fmla="*/ 597 w 59856"/>
                    <a:gd name="connsiteY0" fmla="*/ 58853 h 58824"/>
                    <a:gd name="connsiteX1" fmla="*/ 60453 w 59856"/>
                    <a:gd name="connsiteY1" fmla="*/ 29 h 58824"/>
                    <a:gd name="connsiteX2" fmla="*/ 597 w 59856"/>
                    <a:gd name="connsiteY2" fmla="*/ 29 h 58824"/>
                    <a:gd name="connsiteX3" fmla="*/ 60453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597" y="58853"/>
                      </a:moveTo>
                      <a:lnTo>
                        <a:pt x="60453" y="29"/>
                      </a:lnTo>
                      <a:moveTo>
                        <a:pt x="597" y="29"/>
                      </a:moveTo>
                      <a:lnTo>
                        <a:pt x="60453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31" name="Freeform 130">
                  <a:extLst>
                    <a:ext uri="{FF2B5EF4-FFF2-40B4-BE49-F238E27FC236}">
                      <a16:creationId xmlns:a16="http://schemas.microsoft.com/office/drawing/2014/main" id="{C821699D-7B89-304E-8B0C-4DCC8C39313D}"/>
                    </a:ext>
                  </a:extLst>
                </p:cNvPr>
                <p:cNvSpPr/>
                <p:nvPr/>
              </p:nvSpPr>
              <p:spPr>
                <a:xfrm>
                  <a:off x="3385466" y="2650946"/>
                  <a:ext cx="59856" cy="58824"/>
                </a:xfrm>
                <a:custGeom>
                  <a:avLst/>
                  <a:gdLst>
                    <a:gd name="connsiteX0" fmla="*/ 618 w 59856"/>
                    <a:gd name="connsiteY0" fmla="*/ 58853 h 58824"/>
                    <a:gd name="connsiteX1" fmla="*/ 60475 w 59856"/>
                    <a:gd name="connsiteY1" fmla="*/ 29 h 58824"/>
                    <a:gd name="connsiteX2" fmla="*/ 618 w 59856"/>
                    <a:gd name="connsiteY2" fmla="*/ 29 h 58824"/>
                    <a:gd name="connsiteX3" fmla="*/ 60475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618" y="58853"/>
                      </a:moveTo>
                      <a:lnTo>
                        <a:pt x="60475" y="29"/>
                      </a:lnTo>
                      <a:moveTo>
                        <a:pt x="618" y="29"/>
                      </a:moveTo>
                      <a:lnTo>
                        <a:pt x="60475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32" name="Freeform 131">
                  <a:extLst>
                    <a:ext uri="{FF2B5EF4-FFF2-40B4-BE49-F238E27FC236}">
                      <a16:creationId xmlns:a16="http://schemas.microsoft.com/office/drawing/2014/main" id="{CAAD2525-1AE5-0541-B40A-E7F6F5E01F87}"/>
                    </a:ext>
                  </a:extLst>
                </p:cNvPr>
                <p:cNvSpPr/>
                <p:nvPr/>
              </p:nvSpPr>
              <p:spPr>
                <a:xfrm>
                  <a:off x="3499617" y="2650946"/>
                  <a:ext cx="59856" cy="58824"/>
                </a:xfrm>
                <a:custGeom>
                  <a:avLst/>
                  <a:gdLst>
                    <a:gd name="connsiteX0" fmla="*/ 640 w 59856"/>
                    <a:gd name="connsiteY0" fmla="*/ 58853 h 58824"/>
                    <a:gd name="connsiteX1" fmla="*/ 60497 w 59856"/>
                    <a:gd name="connsiteY1" fmla="*/ 29 h 58824"/>
                    <a:gd name="connsiteX2" fmla="*/ 640 w 59856"/>
                    <a:gd name="connsiteY2" fmla="*/ 29 h 58824"/>
                    <a:gd name="connsiteX3" fmla="*/ 60497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640" y="58853"/>
                      </a:moveTo>
                      <a:lnTo>
                        <a:pt x="60497" y="29"/>
                      </a:lnTo>
                      <a:moveTo>
                        <a:pt x="640" y="29"/>
                      </a:moveTo>
                      <a:lnTo>
                        <a:pt x="60497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33" name="Freeform 132">
                  <a:extLst>
                    <a:ext uri="{FF2B5EF4-FFF2-40B4-BE49-F238E27FC236}">
                      <a16:creationId xmlns:a16="http://schemas.microsoft.com/office/drawing/2014/main" id="{138E959C-8C48-934C-8B00-FA0B051730BE}"/>
                    </a:ext>
                  </a:extLst>
                </p:cNvPr>
                <p:cNvSpPr/>
                <p:nvPr/>
              </p:nvSpPr>
              <p:spPr>
                <a:xfrm>
                  <a:off x="3613768" y="2650946"/>
                  <a:ext cx="59856" cy="58824"/>
                </a:xfrm>
                <a:custGeom>
                  <a:avLst/>
                  <a:gdLst>
                    <a:gd name="connsiteX0" fmla="*/ 662 w 59856"/>
                    <a:gd name="connsiteY0" fmla="*/ 58853 h 58824"/>
                    <a:gd name="connsiteX1" fmla="*/ 60519 w 59856"/>
                    <a:gd name="connsiteY1" fmla="*/ 29 h 58824"/>
                    <a:gd name="connsiteX2" fmla="*/ 662 w 59856"/>
                    <a:gd name="connsiteY2" fmla="*/ 29 h 58824"/>
                    <a:gd name="connsiteX3" fmla="*/ 60519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662" y="58853"/>
                      </a:moveTo>
                      <a:lnTo>
                        <a:pt x="60519" y="29"/>
                      </a:lnTo>
                      <a:moveTo>
                        <a:pt x="662" y="29"/>
                      </a:moveTo>
                      <a:lnTo>
                        <a:pt x="60519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34" name="Freeform 133">
                  <a:extLst>
                    <a:ext uri="{FF2B5EF4-FFF2-40B4-BE49-F238E27FC236}">
                      <a16:creationId xmlns:a16="http://schemas.microsoft.com/office/drawing/2014/main" id="{5727D093-BF21-254B-9D3F-0909DF6A88C3}"/>
                    </a:ext>
                  </a:extLst>
                </p:cNvPr>
                <p:cNvSpPr/>
                <p:nvPr/>
              </p:nvSpPr>
              <p:spPr>
                <a:xfrm>
                  <a:off x="3727919" y="2650946"/>
                  <a:ext cx="59856" cy="58824"/>
                </a:xfrm>
                <a:custGeom>
                  <a:avLst/>
                  <a:gdLst>
                    <a:gd name="connsiteX0" fmla="*/ 684 w 59856"/>
                    <a:gd name="connsiteY0" fmla="*/ 58853 h 58824"/>
                    <a:gd name="connsiteX1" fmla="*/ 60540 w 59856"/>
                    <a:gd name="connsiteY1" fmla="*/ 29 h 58824"/>
                    <a:gd name="connsiteX2" fmla="*/ 684 w 59856"/>
                    <a:gd name="connsiteY2" fmla="*/ 29 h 58824"/>
                    <a:gd name="connsiteX3" fmla="*/ 60540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684" y="58853"/>
                      </a:moveTo>
                      <a:lnTo>
                        <a:pt x="60540" y="29"/>
                      </a:lnTo>
                      <a:moveTo>
                        <a:pt x="684" y="29"/>
                      </a:moveTo>
                      <a:lnTo>
                        <a:pt x="60540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35" name="Freeform 134">
                  <a:extLst>
                    <a:ext uri="{FF2B5EF4-FFF2-40B4-BE49-F238E27FC236}">
                      <a16:creationId xmlns:a16="http://schemas.microsoft.com/office/drawing/2014/main" id="{F7EB9F0E-FFD8-474C-9350-33CECCA812A7}"/>
                    </a:ext>
                  </a:extLst>
                </p:cNvPr>
                <p:cNvSpPr/>
                <p:nvPr/>
              </p:nvSpPr>
              <p:spPr>
                <a:xfrm>
                  <a:off x="3842070" y="2650946"/>
                  <a:ext cx="59856" cy="58824"/>
                </a:xfrm>
                <a:custGeom>
                  <a:avLst/>
                  <a:gdLst>
                    <a:gd name="connsiteX0" fmla="*/ 705 w 59856"/>
                    <a:gd name="connsiteY0" fmla="*/ 58853 h 58824"/>
                    <a:gd name="connsiteX1" fmla="*/ 60562 w 59856"/>
                    <a:gd name="connsiteY1" fmla="*/ 29 h 58824"/>
                    <a:gd name="connsiteX2" fmla="*/ 705 w 59856"/>
                    <a:gd name="connsiteY2" fmla="*/ 29 h 58824"/>
                    <a:gd name="connsiteX3" fmla="*/ 60562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705" y="58853"/>
                      </a:moveTo>
                      <a:lnTo>
                        <a:pt x="60562" y="29"/>
                      </a:lnTo>
                      <a:moveTo>
                        <a:pt x="705" y="29"/>
                      </a:moveTo>
                      <a:lnTo>
                        <a:pt x="60562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36" name="Freeform 135">
                  <a:extLst>
                    <a:ext uri="{FF2B5EF4-FFF2-40B4-BE49-F238E27FC236}">
                      <a16:creationId xmlns:a16="http://schemas.microsoft.com/office/drawing/2014/main" id="{BBFD12B2-5F0C-D741-87D8-8D9EF95B787F}"/>
                    </a:ext>
                  </a:extLst>
                </p:cNvPr>
                <p:cNvSpPr/>
                <p:nvPr/>
              </p:nvSpPr>
              <p:spPr>
                <a:xfrm>
                  <a:off x="3956221" y="2650946"/>
                  <a:ext cx="59856" cy="58824"/>
                </a:xfrm>
                <a:custGeom>
                  <a:avLst/>
                  <a:gdLst>
                    <a:gd name="connsiteX0" fmla="*/ 727 w 59856"/>
                    <a:gd name="connsiteY0" fmla="*/ 58853 h 58824"/>
                    <a:gd name="connsiteX1" fmla="*/ 60584 w 59856"/>
                    <a:gd name="connsiteY1" fmla="*/ 29 h 58824"/>
                    <a:gd name="connsiteX2" fmla="*/ 727 w 59856"/>
                    <a:gd name="connsiteY2" fmla="*/ 29 h 58824"/>
                    <a:gd name="connsiteX3" fmla="*/ 60584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727" y="58853"/>
                      </a:moveTo>
                      <a:lnTo>
                        <a:pt x="60584" y="29"/>
                      </a:lnTo>
                      <a:moveTo>
                        <a:pt x="727" y="29"/>
                      </a:moveTo>
                      <a:lnTo>
                        <a:pt x="60584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37" name="Freeform 136">
                  <a:extLst>
                    <a:ext uri="{FF2B5EF4-FFF2-40B4-BE49-F238E27FC236}">
                      <a16:creationId xmlns:a16="http://schemas.microsoft.com/office/drawing/2014/main" id="{5C48DBEE-1AD7-4744-833D-65694A389D96}"/>
                    </a:ext>
                  </a:extLst>
                </p:cNvPr>
                <p:cNvSpPr/>
                <p:nvPr/>
              </p:nvSpPr>
              <p:spPr>
                <a:xfrm>
                  <a:off x="4070372" y="2650946"/>
                  <a:ext cx="59856" cy="58824"/>
                </a:xfrm>
                <a:custGeom>
                  <a:avLst/>
                  <a:gdLst>
                    <a:gd name="connsiteX0" fmla="*/ 749 w 59856"/>
                    <a:gd name="connsiteY0" fmla="*/ 58853 h 58824"/>
                    <a:gd name="connsiteX1" fmla="*/ 60606 w 59856"/>
                    <a:gd name="connsiteY1" fmla="*/ 29 h 58824"/>
                    <a:gd name="connsiteX2" fmla="*/ 749 w 59856"/>
                    <a:gd name="connsiteY2" fmla="*/ 29 h 58824"/>
                    <a:gd name="connsiteX3" fmla="*/ 60606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749" y="58853"/>
                      </a:moveTo>
                      <a:lnTo>
                        <a:pt x="60606" y="29"/>
                      </a:lnTo>
                      <a:moveTo>
                        <a:pt x="749" y="29"/>
                      </a:moveTo>
                      <a:lnTo>
                        <a:pt x="60606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38" name="Freeform 137">
                  <a:extLst>
                    <a:ext uri="{FF2B5EF4-FFF2-40B4-BE49-F238E27FC236}">
                      <a16:creationId xmlns:a16="http://schemas.microsoft.com/office/drawing/2014/main" id="{AEC70F03-C609-DA4A-8840-41A510C2B59F}"/>
                    </a:ext>
                  </a:extLst>
                </p:cNvPr>
                <p:cNvSpPr/>
                <p:nvPr/>
              </p:nvSpPr>
              <p:spPr>
                <a:xfrm>
                  <a:off x="4184523" y="2650946"/>
                  <a:ext cx="59856" cy="58824"/>
                </a:xfrm>
                <a:custGeom>
                  <a:avLst/>
                  <a:gdLst>
                    <a:gd name="connsiteX0" fmla="*/ 771 w 59856"/>
                    <a:gd name="connsiteY0" fmla="*/ 58853 h 58824"/>
                    <a:gd name="connsiteX1" fmla="*/ 60627 w 59856"/>
                    <a:gd name="connsiteY1" fmla="*/ 29 h 58824"/>
                    <a:gd name="connsiteX2" fmla="*/ 771 w 59856"/>
                    <a:gd name="connsiteY2" fmla="*/ 29 h 58824"/>
                    <a:gd name="connsiteX3" fmla="*/ 60627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771" y="58853"/>
                      </a:moveTo>
                      <a:lnTo>
                        <a:pt x="60627" y="29"/>
                      </a:lnTo>
                      <a:moveTo>
                        <a:pt x="771" y="29"/>
                      </a:moveTo>
                      <a:lnTo>
                        <a:pt x="60627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39" name="Freeform 138">
                  <a:extLst>
                    <a:ext uri="{FF2B5EF4-FFF2-40B4-BE49-F238E27FC236}">
                      <a16:creationId xmlns:a16="http://schemas.microsoft.com/office/drawing/2014/main" id="{5B94B11E-C27D-6A47-AA36-A640B2C2194C}"/>
                    </a:ext>
                  </a:extLst>
                </p:cNvPr>
                <p:cNvSpPr/>
                <p:nvPr/>
              </p:nvSpPr>
              <p:spPr>
                <a:xfrm>
                  <a:off x="4298674" y="2650946"/>
                  <a:ext cx="59856" cy="58824"/>
                </a:xfrm>
                <a:custGeom>
                  <a:avLst/>
                  <a:gdLst>
                    <a:gd name="connsiteX0" fmla="*/ 792 w 59856"/>
                    <a:gd name="connsiteY0" fmla="*/ 58853 h 58824"/>
                    <a:gd name="connsiteX1" fmla="*/ 60649 w 59856"/>
                    <a:gd name="connsiteY1" fmla="*/ 29 h 58824"/>
                    <a:gd name="connsiteX2" fmla="*/ 792 w 59856"/>
                    <a:gd name="connsiteY2" fmla="*/ 29 h 58824"/>
                    <a:gd name="connsiteX3" fmla="*/ 60649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792" y="58853"/>
                      </a:moveTo>
                      <a:lnTo>
                        <a:pt x="60649" y="29"/>
                      </a:lnTo>
                      <a:moveTo>
                        <a:pt x="792" y="29"/>
                      </a:moveTo>
                      <a:lnTo>
                        <a:pt x="60649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40" name="Freeform 139">
                  <a:extLst>
                    <a:ext uri="{FF2B5EF4-FFF2-40B4-BE49-F238E27FC236}">
                      <a16:creationId xmlns:a16="http://schemas.microsoft.com/office/drawing/2014/main" id="{EAFB7887-831E-F048-8E8A-B523A5E817D4}"/>
                    </a:ext>
                  </a:extLst>
                </p:cNvPr>
                <p:cNvSpPr/>
                <p:nvPr/>
              </p:nvSpPr>
              <p:spPr>
                <a:xfrm>
                  <a:off x="4412825" y="2650946"/>
                  <a:ext cx="59856" cy="58824"/>
                </a:xfrm>
                <a:custGeom>
                  <a:avLst/>
                  <a:gdLst>
                    <a:gd name="connsiteX0" fmla="*/ 814 w 59856"/>
                    <a:gd name="connsiteY0" fmla="*/ 58853 h 58824"/>
                    <a:gd name="connsiteX1" fmla="*/ 60671 w 59856"/>
                    <a:gd name="connsiteY1" fmla="*/ 29 h 58824"/>
                    <a:gd name="connsiteX2" fmla="*/ 814 w 59856"/>
                    <a:gd name="connsiteY2" fmla="*/ 29 h 58824"/>
                    <a:gd name="connsiteX3" fmla="*/ 60671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814" y="58853"/>
                      </a:moveTo>
                      <a:lnTo>
                        <a:pt x="60671" y="29"/>
                      </a:lnTo>
                      <a:moveTo>
                        <a:pt x="814" y="29"/>
                      </a:moveTo>
                      <a:lnTo>
                        <a:pt x="60671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41" name="Freeform 140">
                  <a:extLst>
                    <a:ext uri="{FF2B5EF4-FFF2-40B4-BE49-F238E27FC236}">
                      <a16:creationId xmlns:a16="http://schemas.microsoft.com/office/drawing/2014/main" id="{A752942A-4749-E640-BF0B-F3338558D2CF}"/>
                    </a:ext>
                  </a:extLst>
                </p:cNvPr>
                <p:cNvSpPr/>
                <p:nvPr/>
              </p:nvSpPr>
              <p:spPr>
                <a:xfrm>
                  <a:off x="4526977" y="2650946"/>
                  <a:ext cx="59856" cy="58824"/>
                </a:xfrm>
                <a:custGeom>
                  <a:avLst/>
                  <a:gdLst>
                    <a:gd name="connsiteX0" fmla="*/ 836 w 59856"/>
                    <a:gd name="connsiteY0" fmla="*/ 58853 h 58824"/>
                    <a:gd name="connsiteX1" fmla="*/ 60693 w 59856"/>
                    <a:gd name="connsiteY1" fmla="*/ 29 h 58824"/>
                    <a:gd name="connsiteX2" fmla="*/ 836 w 59856"/>
                    <a:gd name="connsiteY2" fmla="*/ 29 h 58824"/>
                    <a:gd name="connsiteX3" fmla="*/ 60693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836" y="58853"/>
                      </a:moveTo>
                      <a:lnTo>
                        <a:pt x="60693" y="29"/>
                      </a:lnTo>
                      <a:moveTo>
                        <a:pt x="836" y="29"/>
                      </a:moveTo>
                      <a:lnTo>
                        <a:pt x="60693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42" name="Freeform 141">
                  <a:extLst>
                    <a:ext uri="{FF2B5EF4-FFF2-40B4-BE49-F238E27FC236}">
                      <a16:creationId xmlns:a16="http://schemas.microsoft.com/office/drawing/2014/main" id="{6517EF29-050C-5049-9086-CAD3C1B13092}"/>
                    </a:ext>
                  </a:extLst>
                </p:cNvPr>
                <p:cNvSpPr/>
                <p:nvPr/>
              </p:nvSpPr>
              <p:spPr>
                <a:xfrm>
                  <a:off x="4641128" y="2650946"/>
                  <a:ext cx="59856" cy="58824"/>
                </a:xfrm>
                <a:custGeom>
                  <a:avLst/>
                  <a:gdLst>
                    <a:gd name="connsiteX0" fmla="*/ 858 w 59856"/>
                    <a:gd name="connsiteY0" fmla="*/ 58853 h 58824"/>
                    <a:gd name="connsiteX1" fmla="*/ 60714 w 59856"/>
                    <a:gd name="connsiteY1" fmla="*/ 29 h 58824"/>
                    <a:gd name="connsiteX2" fmla="*/ 858 w 59856"/>
                    <a:gd name="connsiteY2" fmla="*/ 29 h 58824"/>
                    <a:gd name="connsiteX3" fmla="*/ 60714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858" y="58853"/>
                      </a:moveTo>
                      <a:lnTo>
                        <a:pt x="60714" y="29"/>
                      </a:lnTo>
                      <a:moveTo>
                        <a:pt x="858" y="29"/>
                      </a:moveTo>
                      <a:lnTo>
                        <a:pt x="60714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43" name="Freeform 142">
                  <a:extLst>
                    <a:ext uri="{FF2B5EF4-FFF2-40B4-BE49-F238E27FC236}">
                      <a16:creationId xmlns:a16="http://schemas.microsoft.com/office/drawing/2014/main" id="{71F8387E-CE9C-2240-A2F9-0E635BFC790A}"/>
                    </a:ext>
                  </a:extLst>
                </p:cNvPr>
                <p:cNvSpPr/>
                <p:nvPr/>
              </p:nvSpPr>
              <p:spPr>
                <a:xfrm>
                  <a:off x="4755279" y="2650946"/>
                  <a:ext cx="59856" cy="58824"/>
                </a:xfrm>
                <a:custGeom>
                  <a:avLst/>
                  <a:gdLst>
                    <a:gd name="connsiteX0" fmla="*/ 879 w 59856"/>
                    <a:gd name="connsiteY0" fmla="*/ 58853 h 58824"/>
                    <a:gd name="connsiteX1" fmla="*/ 60736 w 59856"/>
                    <a:gd name="connsiteY1" fmla="*/ 29 h 58824"/>
                    <a:gd name="connsiteX2" fmla="*/ 879 w 59856"/>
                    <a:gd name="connsiteY2" fmla="*/ 29 h 58824"/>
                    <a:gd name="connsiteX3" fmla="*/ 60736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879" y="58853"/>
                      </a:moveTo>
                      <a:lnTo>
                        <a:pt x="60736" y="29"/>
                      </a:lnTo>
                      <a:moveTo>
                        <a:pt x="879" y="29"/>
                      </a:moveTo>
                      <a:lnTo>
                        <a:pt x="60736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44" name="Freeform 143">
                  <a:extLst>
                    <a:ext uri="{FF2B5EF4-FFF2-40B4-BE49-F238E27FC236}">
                      <a16:creationId xmlns:a16="http://schemas.microsoft.com/office/drawing/2014/main" id="{5D0AD161-F5D0-B24C-A062-D48C6D2FD907}"/>
                    </a:ext>
                  </a:extLst>
                </p:cNvPr>
                <p:cNvSpPr/>
                <p:nvPr/>
              </p:nvSpPr>
              <p:spPr>
                <a:xfrm>
                  <a:off x="4869430" y="2650946"/>
                  <a:ext cx="59856" cy="58824"/>
                </a:xfrm>
                <a:custGeom>
                  <a:avLst/>
                  <a:gdLst>
                    <a:gd name="connsiteX0" fmla="*/ 901 w 59856"/>
                    <a:gd name="connsiteY0" fmla="*/ 58853 h 58824"/>
                    <a:gd name="connsiteX1" fmla="*/ 60758 w 59856"/>
                    <a:gd name="connsiteY1" fmla="*/ 29 h 58824"/>
                    <a:gd name="connsiteX2" fmla="*/ 901 w 59856"/>
                    <a:gd name="connsiteY2" fmla="*/ 29 h 58824"/>
                    <a:gd name="connsiteX3" fmla="*/ 60758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901" y="58853"/>
                      </a:moveTo>
                      <a:lnTo>
                        <a:pt x="60758" y="29"/>
                      </a:lnTo>
                      <a:moveTo>
                        <a:pt x="901" y="29"/>
                      </a:moveTo>
                      <a:lnTo>
                        <a:pt x="60758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45" name="Freeform 144">
                  <a:extLst>
                    <a:ext uri="{FF2B5EF4-FFF2-40B4-BE49-F238E27FC236}">
                      <a16:creationId xmlns:a16="http://schemas.microsoft.com/office/drawing/2014/main" id="{31809476-E4BB-AB4D-8DF8-855F2BB31C37}"/>
                    </a:ext>
                  </a:extLst>
                </p:cNvPr>
                <p:cNvSpPr/>
                <p:nvPr/>
              </p:nvSpPr>
              <p:spPr>
                <a:xfrm>
                  <a:off x="4983581" y="2650946"/>
                  <a:ext cx="59856" cy="58824"/>
                </a:xfrm>
                <a:custGeom>
                  <a:avLst/>
                  <a:gdLst>
                    <a:gd name="connsiteX0" fmla="*/ 923 w 59856"/>
                    <a:gd name="connsiteY0" fmla="*/ 58853 h 58824"/>
                    <a:gd name="connsiteX1" fmla="*/ 60779 w 59856"/>
                    <a:gd name="connsiteY1" fmla="*/ 29 h 58824"/>
                    <a:gd name="connsiteX2" fmla="*/ 923 w 59856"/>
                    <a:gd name="connsiteY2" fmla="*/ 29 h 58824"/>
                    <a:gd name="connsiteX3" fmla="*/ 60779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923" y="58853"/>
                      </a:moveTo>
                      <a:lnTo>
                        <a:pt x="60779" y="29"/>
                      </a:lnTo>
                      <a:moveTo>
                        <a:pt x="923" y="29"/>
                      </a:moveTo>
                      <a:lnTo>
                        <a:pt x="60779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46" name="Freeform 145">
                  <a:extLst>
                    <a:ext uri="{FF2B5EF4-FFF2-40B4-BE49-F238E27FC236}">
                      <a16:creationId xmlns:a16="http://schemas.microsoft.com/office/drawing/2014/main" id="{FCFE92DA-39EC-134E-A2A8-7B7FD4454E3B}"/>
                    </a:ext>
                  </a:extLst>
                </p:cNvPr>
                <p:cNvSpPr/>
                <p:nvPr/>
              </p:nvSpPr>
              <p:spPr>
                <a:xfrm>
                  <a:off x="5097732" y="2650946"/>
                  <a:ext cx="59856" cy="58824"/>
                </a:xfrm>
                <a:custGeom>
                  <a:avLst/>
                  <a:gdLst>
                    <a:gd name="connsiteX0" fmla="*/ 945 w 59856"/>
                    <a:gd name="connsiteY0" fmla="*/ 58853 h 58824"/>
                    <a:gd name="connsiteX1" fmla="*/ 60801 w 59856"/>
                    <a:gd name="connsiteY1" fmla="*/ 29 h 58824"/>
                    <a:gd name="connsiteX2" fmla="*/ 945 w 59856"/>
                    <a:gd name="connsiteY2" fmla="*/ 29 h 58824"/>
                    <a:gd name="connsiteX3" fmla="*/ 60801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945" y="58853"/>
                      </a:moveTo>
                      <a:lnTo>
                        <a:pt x="60801" y="29"/>
                      </a:lnTo>
                      <a:moveTo>
                        <a:pt x="945" y="29"/>
                      </a:moveTo>
                      <a:lnTo>
                        <a:pt x="60801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47" name="Freeform 146">
                  <a:extLst>
                    <a:ext uri="{FF2B5EF4-FFF2-40B4-BE49-F238E27FC236}">
                      <a16:creationId xmlns:a16="http://schemas.microsoft.com/office/drawing/2014/main" id="{A0054F83-D17C-F94E-8BAE-C0FE6D161B00}"/>
                    </a:ext>
                  </a:extLst>
                </p:cNvPr>
                <p:cNvSpPr/>
                <p:nvPr/>
              </p:nvSpPr>
              <p:spPr>
                <a:xfrm>
                  <a:off x="5211883" y="2650946"/>
                  <a:ext cx="59856" cy="58824"/>
                </a:xfrm>
                <a:custGeom>
                  <a:avLst/>
                  <a:gdLst>
                    <a:gd name="connsiteX0" fmla="*/ 966 w 59856"/>
                    <a:gd name="connsiteY0" fmla="*/ 58853 h 58824"/>
                    <a:gd name="connsiteX1" fmla="*/ 60823 w 59856"/>
                    <a:gd name="connsiteY1" fmla="*/ 29 h 58824"/>
                    <a:gd name="connsiteX2" fmla="*/ 966 w 59856"/>
                    <a:gd name="connsiteY2" fmla="*/ 29 h 58824"/>
                    <a:gd name="connsiteX3" fmla="*/ 60823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966" y="58853"/>
                      </a:moveTo>
                      <a:lnTo>
                        <a:pt x="60823" y="29"/>
                      </a:lnTo>
                      <a:moveTo>
                        <a:pt x="966" y="29"/>
                      </a:moveTo>
                      <a:lnTo>
                        <a:pt x="60823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48" name="Freeform 147">
                  <a:extLst>
                    <a:ext uri="{FF2B5EF4-FFF2-40B4-BE49-F238E27FC236}">
                      <a16:creationId xmlns:a16="http://schemas.microsoft.com/office/drawing/2014/main" id="{7ACD554A-55B7-6541-969B-DE268F88AB65}"/>
                    </a:ext>
                  </a:extLst>
                </p:cNvPr>
                <p:cNvSpPr/>
                <p:nvPr/>
              </p:nvSpPr>
              <p:spPr>
                <a:xfrm>
                  <a:off x="5326034" y="2650946"/>
                  <a:ext cx="59856" cy="58824"/>
                </a:xfrm>
                <a:custGeom>
                  <a:avLst/>
                  <a:gdLst>
                    <a:gd name="connsiteX0" fmla="*/ 988 w 59856"/>
                    <a:gd name="connsiteY0" fmla="*/ 58853 h 58824"/>
                    <a:gd name="connsiteX1" fmla="*/ 60845 w 59856"/>
                    <a:gd name="connsiteY1" fmla="*/ 29 h 58824"/>
                    <a:gd name="connsiteX2" fmla="*/ 988 w 59856"/>
                    <a:gd name="connsiteY2" fmla="*/ 29 h 58824"/>
                    <a:gd name="connsiteX3" fmla="*/ 60845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988" y="58853"/>
                      </a:moveTo>
                      <a:lnTo>
                        <a:pt x="60845" y="29"/>
                      </a:lnTo>
                      <a:moveTo>
                        <a:pt x="988" y="29"/>
                      </a:moveTo>
                      <a:lnTo>
                        <a:pt x="60845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49" name="Freeform 148">
                  <a:extLst>
                    <a:ext uri="{FF2B5EF4-FFF2-40B4-BE49-F238E27FC236}">
                      <a16:creationId xmlns:a16="http://schemas.microsoft.com/office/drawing/2014/main" id="{44749A15-6BBA-254A-BB45-DC6B8146CDF5}"/>
                    </a:ext>
                  </a:extLst>
                </p:cNvPr>
                <p:cNvSpPr/>
                <p:nvPr/>
              </p:nvSpPr>
              <p:spPr>
                <a:xfrm>
                  <a:off x="5440185" y="2650946"/>
                  <a:ext cx="59856" cy="58824"/>
                </a:xfrm>
                <a:custGeom>
                  <a:avLst/>
                  <a:gdLst>
                    <a:gd name="connsiteX0" fmla="*/ 1010 w 59856"/>
                    <a:gd name="connsiteY0" fmla="*/ 58853 h 58824"/>
                    <a:gd name="connsiteX1" fmla="*/ 60866 w 59856"/>
                    <a:gd name="connsiteY1" fmla="*/ 29 h 58824"/>
                    <a:gd name="connsiteX2" fmla="*/ 1010 w 59856"/>
                    <a:gd name="connsiteY2" fmla="*/ 29 h 58824"/>
                    <a:gd name="connsiteX3" fmla="*/ 60866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010" y="58853"/>
                      </a:moveTo>
                      <a:lnTo>
                        <a:pt x="60866" y="29"/>
                      </a:lnTo>
                      <a:moveTo>
                        <a:pt x="1010" y="29"/>
                      </a:moveTo>
                      <a:lnTo>
                        <a:pt x="60866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50" name="Freeform 149">
                  <a:extLst>
                    <a:ext uri="{FF2B5EF4-FFF2-40B4-BE49-F238E27FC236}">
                      <a16:creationId xmlns:a16="http://schemas.microsoft.com/office/drawing/2014/main" id="{4F676BD3-942E-6F48-8C2F-31DFEB8801E7}"/>
                    </a:ext>
                  </a:extLst>
                </p:cNvPr>
                <p:cNvSpPr/>
                <p:nvPr/>
              </p:nvSpPr>
              <p:spPr>
                <a:xfrm>
                  <a:off x="5554315" y="2650946"/>
                  <a:ext cx="59856" cy="58824"/>
                </a:xfrm>
                <a:custGeom>
                  <a:avLst/>
                  <a:gdLst>
                    <a:gd name="connsiteX0" fmla="*/ 1032 w 59856"/>
                    <a:gd name="connsiteY0" fmla="*/ 58853 h 58824"/>
                    <a:gd name="connsiteX1" fmla="*/ 60888 w 59856"/>
                    <a:gd name="connsiteY1" fmla="*/ 29 h 58824"/>
                    <a:gd name="connsiteX2" fmla="*/ 1032 w 59856"/>
                    <a:gd name="connsiteY2" fmla="*/ 29 h 58824"/>
                    <a:gd name="connsiteX3" fmla="*/ 60888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032" y="58853"/>
                      </a:moveTo>
                      <a:lnTo>
                        <a:pt x="60888" y="29"/>
                      </a:lnTo>
                      <a:moveTo>
                        <a:pt x="1032" y="29"/>
                      </a:moveTo>
                      <a:lnTo>
                        <a:pt x="60888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51" name="Freeform 150">
                  <a:extLst>
                    <a:ext uri="{FF2B5EF4-FFF2-40B4-BE49-F238E27FC236}">
                      <a16:creationId xmlns:a16="http://schemas.microsoft.com/office/drawing/2014/main" id="{144510E4-DED7-D648-8C25-61B3A4C37724}"/>
                    </a:ext>
                  </a:extLst>
                </p:cNvPr>
                <p:cNvSpPr/>
                <p:nvPr/>
              </p:nvSpPr>
              <p:spPr>
                <a:xfrm>
                  <a:off x="5668498" y="2650946"/>
                  <a:ext cx="59856" cy="58824"/>
                </a:xfrm>
                <a:custGeom>
                  <a:avLst/>
                  <a:gdLst>
                    <a:gd name="connsiteX0" fmla="*/ 1053 w 59856"/>
                    <a:gd name="connsiteY0" fmla="*/ 58853 h 58824"/>
                    <a:gd name="connsiteX1" fmla="*/ 60910 w 59856"/>
                    <a:gd name="connsiteY1" fmla="*/ 29 h 58824"/>
                    <a:gd name="connsiteX2" fmla="*/ 1053 w 59856"/>
                    <a:gd name="connsiteY2" fmla="*/ 29 h 58824"/>
                    <a:gd name="connsiteX3" fmla="*/ 60910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053" y="58853"/>
                      </a:moveTo>
                      <a:lnTo>
                        <a:pt x="60910" y="29"/>
                      </a:lnTo>
                      <a:moveTo>
                        <a:pt x="1053" y="29"/>
                      </a:moveTo>
                      <a:lnTo>
                        <a:pt x="60910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52" name="Freeform 151">
                  <a:extLst>
                    <a:ext uri="{FF2B5EF4-FFF2-40B4-BE49-F238E27FC236}">
                      <a16:creationId xmlns:a16="http://schemas.microsoft.com/office/drawing/2014/main" id="{09ED8856-AE04-984E-9AF6-1FBF8EE7196F}"/>
                    </a:ext>
                  </a:extLst>
                </p:cNvPr>
                <p:cNvSpPr/>
                <p:nvPr/>
              </p:nvSpPr>
              <p:spPr>
                <a:xfrm>
                  <a:off x="5782628" y="2650946"/>
                  <a:ext cx="59856" cy="58824"/>
                </a:xfrm>
                <a:custGeom>
                  <a:avLst/>
                  <a:gdLst>
                    <a:gd name="connsiteX0" fmla="*/ 1075 w 59856"/>
                    <a:gd name="connsiteY0" fmla="*/ 58853 h 58824"/>
                    <a:gd name="connsiteX1" fmla="*/ 60932 w 59856"/>
                    <a:gd name="connsiteY1" fmla="*/ 29 h 58824"/>
                    <a:gd name="connsiteX2" fmla="*/ 1075 w 59856"/>
                    <a:gd name="connsiteY2" fmla="*/ 29 h 58824"/>
                    <a:gd name="connsiteX3" fmla="*/ 60932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075" y="58853"/>
                      </a:moveTo>
                      <a:lnTo>
                        <a:pt x="60932" y="29"/>
                      </a:lnTo>
                      <a:moveTo>
                        <a:pt x="1075" y="29"/>
                      </a:moveTo>
                      <a:lnTo>
                        <a:pt x="60932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53" name="Freeform 152">
                  <a:extLst>
                    <a:ext uri="{FF2B5EF4-FFF2-40B4-BE49-F238E27FC236}">
                      <a16:creationId xmlns:a16="http://schemas.microsoft.com/office/drawing/2014/main" id="{7C3549D2-27EF-E54C-9454-A995C7ADF88E}"/>
                    </a:ext>
                  </a:extLst>
                </p:cNvPr>
                <p:cNvSpPr/>
                <p:nvPr/>
              </p:nvSpPr>
              <p:spPr>
                <a:xfrm>
                  <a:off x="5896811" y="2650946"/>
                  <a:ext cx="59856" cy="58824"/>
                </a:xfrm>
                <a:custGeom>
                  <a:avLst/>
                  <a:gdLst>
                    <a:gd name="connsiteX0" fmla="*/ 1097 w 59856"/>
                    <a:gd name="connsiteY0" fmla="*/ 58853 h 58824"/>
                    <a:gd name="connsiteX1" fmla="*/ 60953 w 59856"/>
                    <a:gd name="connsiteY1" fmla="*/ 29 h 58824"/>
                    <a:gd name="connsiteX2" fmla="*/ 1097 w 59856"/>
                    <a:gd name="connsiteY2" fmla="*/ 29 h 58824"/>
                    <a:gd name="connsiteX3" fmla="*/ 60953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097" y="58853"/>
                      </a:moveTo>
                      <a:lnTo>
                        <a:pt x="60953" y="29"/>
                      </a:lnTo>
                      <a:moveTo>
                        <a:pt x="1097" y="29"/>
                      </a:moveTo>
                      <a:lnTo>
                        <a:pt x="60953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54" name="Freeform 153">
                  <a:extLst>
                    <a:ext uri="{FF2B5EF4-FFF2-40B4-BE49-F238E27FC236}">
                      <a16:creationId xmlns:a16="http://schemas.microsoft.com/office/drawing/2014/main" id="{D09CC211-80DF-AE4F-AC47-673EDAEB23C8}"/>
                    </a:ext>
                  </a:extLst>
                </p:cNvPr>
                <p:cNvSpPr/>
                <p:nvPr/>
              </p:nvSpPr>
              <p:spPr>
                <a:xfrm>
                  <a:off x="6010941" y="2650946"/>
                  <a:ext cx="59856" cy="58824"/>
                </a:xfrm>
                <a:custGeom>
                  <a:avLst/>
                  <a:gdLst>
                    <a:gd name="connsiteX0" fmla="*/ 1119 w 59856"/>
                    <a:gd name="connsiteY0" fmla="*/ 58853 h 58824"/>
                    <a:gd name="connsiteX1" fmla="*/ 60975 w 59856"/>
                    <a:gd name="connsiteY1" fmla="*/ 29 h 58824"/>
                    <a:gd name="connsiteX2" fmla="*/ 1119 w 59856"/>
                    <a:gd name="connsiteY2" fmla="*/ 29 h 58824"/>
                    <a:gd name="connsiteX3" fmla="*/ 60975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119" y="58853"/>
                      </a:moveTo>
                      <a:lnTo>
                        <a:pt x="60975" y="29"/>
                      </a:lnTo>
                      <a:moveTo>
                        <a:pt x="1119" y="29"/>
                      </a:moveTo>
                      <a:lnTo>
                        <a:pt x="60975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55" name="Freeform 154">
                  <a:extLst>
                    <a:ext uri="{FF2B5EF4-FFF2-40B4-BE49-F238E27FC236}">
                      <a16:creationId xmlns:a16="http://schemas.microsoft.com/office/drawing/2014/main" id="{7252EE7D-8752-4E44-9E86-7ACD3D2F49BB}"/>
                    </a:ext>
                  </a:extLst>
                </p:cNvPr>
                <p:cNvSpPr/>
                <p:nvPr/>
              </p:nvSpPr>
              <p:spPr>
                <a:xfrm>
                  <a:off x="6125071" y="2650946"/>
                  <a:ext cx="59856" cy="58824"/>
                </a:xfrm>
                <a:custGeom>
                  <a:avLst/>
                  <a:gdLst>
                    <a:gd name="connsiteX0" fmla="*/ 1140 w 59856"/>
                    <a:gd name="connsiteY0" fmla="*/ 58853 h 58824"/>
                    <a:gd name="connsiteX1" fmla="*/ 60997 w 59856"/>
                    <a:gd name="connsiteY1" fmla="*/ 29 h 58824"/>
                    <a:gd name="connsiteX2" fmla="*/ 1140 w 59856"/>
                    <a:gd name="connsiteY2" fmla="*/ 29 h 58824"/>
                    <a:gd name="connsiteX3" fmla="*/ 60997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140" y="58853"/>
                      </a:moveTo>
                      <a:lnTo>
                        <a:pt x="60997" y="29"/>
                      </a:lnTo>
                      <a:moveTo>
                        <a:pt x="1140" y="29"/>
                      </a:moveTo>
                      <a:lnTo>
                        <a:pt x="60997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56" name="Freeform 155">
                  <a:extLst>
                    <a:ext uri="{FF2B5EF4-FFF2-40B4-BE49-F238E27FC236}">
                      <a16:creationId xmlns:a16="http://schemas.microsoft.com/office/drawing/2014/main" id="{E4163C14-08A0-4E4B-8AB0-8ADB9B680AA0}"/>
                    </a:ext>
                  </a:extLst>
                </p:cNvPr>
                <p:cNvSpPr/>
                <p:nvPr/>
              </p:nvSpPr>
              <p:spPr>
                <a:xfrm>
                  <a:off x="6239253" y="2650946"/>
                  <a:ext cx="59856" cy="58824"/>
                </a:xfrm>
                <a:custGeom>
                  <a:avLst/>
                  <a:gdLst>
                    <a:gd name="connsiteX0" fmla="*/ 1162 w 59856"/>
                    <a:gd name="connsiteY0" fmla="*/ 58853 h 58824"/>
                    <a:gd name="connsiteX1" fmla="*/ 61019 w 59856"/>
                    <a:gd name="connsiteY1" fmla="*/ 29 h 58824"/>
                    <a:gd name="connsiteX2" fmla="*/ 1162 w 59856"/>
                    <a:gd name="connsiteY2" fmla="*/ 29 h 58824"/>
                    <a:gd name="connsiteX3" fmla="*/ 61019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162" y="58853"/>
                      </a:moveTo>
                      <a:lnTo>
                        <a:pt x="61019" y="29"/>
                      </a:lnTo>
                      <a:moveTo>
                        <a:pt x="1162" y="29"/>
                      </a:moveTo>
                      <a:lnTo>
                        <a:pt x="61019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57" name="Freeform 156">
                  <a:extLst>
                    <a:ext uri="{FF2B5EF4-FFF2-40B4-BE49-F238E27FC236}">
                      <a16:creationId xmlns:a16="http://schemas.microsoft.com/office/drawing/2014/main" id="{DA83A7BF-A08D-7946-8184-95F851227099}"/>
                    </a:ext>
                  </a:extLst>
                </p:cNvPr>
                <p:cNvSpPr/>
                <p:nvPr/>
              </p:nvSpPr>
              <p:spPr>
                <a:xfrm>
                  <a:off x="6353384" y="2650946"/>
                  <a:ext cx="59856" cy="58824"/>
                </a:xfrm>
                <a:custGeom>
                  <a:avLst/>
                  <a:gdLst>
                    <a:gd name="connsiteX0" fmla="*/ 1184 w 59856"/>
                    <a:gd name="connsiteY0" fmla="*/ 58853 h 58824"/>
                    <a:gd name="connsiteX1" fmla="*/ 61040 w 59856"/>
                    <a:gd name="connsiteY1" fmla="*/ 29 h 58824"/>
                    <a:gd name="connsiteX2" fmla="*/ 1184 w 59856"/>
                    <a:gd name="connsiteY2" fmla="*/ 29 h 58824"/>
                    <a:gd name="connsiteX3" fmla="*/ 61040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184" y="58853"/>
                      </a:moveTo>
                      <a:lnTo>
                        <a:pt x="61040" y="29"/>
                      </a:lnTo>
                      <a:moveTo>
                        <a:pt x="1184" y="29"/>
                      </a:moveTo>
                      <a:lnTo>
                        <a:pt x="61040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58" name="Freeform 157">
                  <a:extLst>
                    <a:ext uri="{FF2B5EF4-FFF2-40B4-BE49-F238E27FC236}">
                      <a16:creationId xmlns:a16="http://schemas.microsoft.com/office/drawing/2014/main" id="{1D3B96C1-3717-014E-A092-84B4BBDAFE66}"/>
                    </a:ext>
                  </a:extLst>
                </p:cNvPr>
                <p:cNvSpPr/>
                <p:nvPr/>
              </p:nvSpPr>
              <p:spPr>
                <a:xfrm>
                  <a:off x="6467566" y="2650946"/>
                  <a:ext cx="59856" cy="58824"/>
                </a:xfrm>
                <a:custGeom>
                  <a:avLst/>
                  <a:gdLst>
                    <a:gd name="connsiteX0" fmla="*/ 1206 w 59856"/>
                    <a:gd name="connsiteY0" fmla="*/ 58853 h 58824"/>
                    <a:gd name="connsiteX1" fmla="*/ 61062 w 59856"/>
                    <a:gd name="connsiteY1" fmla="*/ 29 h 58824"/>
                    <a:gd name="connsiteX2" fmla="*/ 1206 w 59856"/>
                    <a:gd name="connsiteY2" fmla="*/ 29 h 58824"/>
                    <a:gd name="connsiteX3" fmla="*/ 61062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206" y="58853"/>
                      </a:moveTo>
                      <a:lnTo>
                        <a:pt x="61062" y="29"/>
                      </a:lnTo>
                      <a:moveTo>
                        <a:pt x="1206" y="29"/>
                      </a:moveTo>
                      <a:lnTo>
                        <a:pt x="61062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59" name="Freeform 158">
                  <a:extLst>
                    <a:ext uri="{FF2B5EF4-FFF2-40B4-BE49-F238E27FC236}">
                      <a16:creationId xmlns:a16="http://schemas.microsoft.com/office/drawing/2014/main" id="{677B0617-5CAF-514A-A9E9-586834DBDCBC}"/>
                    </a:ext>
                  </a:extLst>
                </p:cNvPr>
                <p:cNvSpPr/>
                <p:nvPr/>
              </p:nvSpPr>
              <p:spPr>
                <a:xfrm>
                  <a:off x="6581696" y="2650946"/>
                  <a:ext cx="59856" cy="58824"/>
                </a:xfrm>
                <a:custGeom>
                  <a:avLst/>
                  <a:gdLst>
                    <a:gd name="connsiteX0" fmla="*/ 1227 w 59856"/>
                    <a:gd name="connsiteY0" fmla="*/ 58853 h 58824"/>
                    <a:gd name="connsiteX1" fmla="*/ 61084 w 59856"/>
                    <a:gd name="connsiteY1" fmla="*/ 29 h 58824"/>
                    <a:gd name="connsiteX2" fmla="*/ 1227 w 59856"/>
                    <a:gd name="connsiteY2" fmla="*/ 29 h 58824"/>
                    <a:gd name="connsiteX3" fmla="*/ 61084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227" y="58853"/>
                      </a:moveTo>
                      <a:lnTo>
                        <a:pt x="61084" y="29"/>
                      </a:lnTo>
                      <a:moveTo>
                        <a:pt x="1227" y="29"/>
                      </a:moveTo>
                      <a:lnTo>
                        <a:pt x="61084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60" name="Freeform 159">
                  <a:extLst>
                    <a:ext uri="{FF2B5EF4-FFF2-40B4-BE49-F238E27FC236}">
                      <a16:creationId xmlns:a16="http://schemas.microsoft.com/office/drawing/2014/main" id="{FA967C31-FB28-2A4C-B2BA-96A6DBF18FFF}"/>
                    </a:ext>
                  </a:extLst>
                </p:cNvPr>
                <p:cNvSpPr/>
                <p:nvPr/>
              </p:nvSpPr>
              <p:spPr>
                <a:xfrm>
                  <a:off x="6695826" y="2650946"/>
                  <a:ext cx="59856" cy="58824"/>
                </a:xfrm>
                <a:custGeom>
                  <a:avLst/>
                  <a:gdLst>
                    <a:gd name="connsiteX0" fmla="*/ 1249 w 59856"/>
                    <a:gd name="connsiteY0" fmla="*/ 58853 h 58824"/>
                    <a:gd name="connsiteX1" fmla="*/ 61106 w 59856"/>
                    <a:gd name="connsiteY1" fmla="*/ 29 h 58824"/>
                    <a:gd name="connsiteX2" fmla="*/ 1249 w 59856"/>
                    <a:gd name="connsiteY2" fmla="*/ 29 h 58824"/>
                    <a:gd name="connsiteX3" fmla="*/ 61106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249" y="58853"/>
                      </a:moveTo>
                      <a:lnTo>
                        <a:pt x="61106" y="29"/>
                      </a:lnTo>
                      <a:moveTo>
                        <a:pt x="1249" y="29"/>
                      </a:moveTo>
                      <a:lnTo>
                        <a:pt x="61106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61" name="Freeform 160">
                  <a:extLst>
                    <a:ext uri="{FF2B5EF4-FFF2-40B4-BE49-F238E27FC236}">
                      <a16:creationId xmlns:a16="http://schemas.microsoft.com/office/drawing/2014/main" id="{1DC2A432-F1D7-F847-A333-084188200AB1}"/>
                    </a:ext>
                  </a:extLst>
                </p:cNvPr>
                <p:cNvSpPr/>
                <p:nvPr/>
              </p:nvSpPr>
              <p:spPr>
                <a:xfrm>
                  <a:off x="6810009" y="2650946"/>
                  <a:ext cx="59856" cy="58824"/>
                </a:xfrm>
                <a:custGeom>
                  <a:avLst/>
                  <a:gdLst>
                    <a:gd name="connsiteX0" fmla="*/ 1271 w 59856"/>
                    <a:gd name="connsiteY0" fmla="*/ 58853 h 58824"/>
                    <a:gd name="connsiteX1" fmla="*/ 61127 w 59856"/>
                    <a:gd name="connsiteY1" fmla="*/ 29 h 58824"/>
                    <a:gd name="connsiteX2" fmla="*/ 1271 w 59856"/>
                    <a:gd name="connsiteY2" fmla="*/ 29 h 58824"/>
                    <a:gd name="connsiteX3" fmla="*/ 61127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271" y="58853"/>
                      </a:moveTo>
                      <a:lnTo>
                        <a:pt x="61127" y="29"/>
                      </a:lnTo>
                      <a:moveTo>
                        <a:pt x="1271" y="29"/>
                      </a:moveTo>
                      <a:lnTo>
                        <a:pt x="61127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62" name="Freeform 161">
                  <a:extLst>
                    <a:ext uri="{FF2B5EF4-FFF2-40B4-BE49-F238E27FC236}">
                      <a16:creationId xmlns:a16="http://schemas.microsoft.com/office/drawing/2014/main" id="{0FB0C4A6-0F28-7C4D-8E0C-BBDB2AD2A8CC}"/>
                    </a:ext>
                  </a:extLst>
                </p:cNvPr>
                <p:cNvSpPr/>
                <p:nvPr/>
              </p:nvSpPr>
              <p:spPr>
                <a:xfrm>
                  <a:off x="1216595" y="2650946"/>
                  <a:ext cx="59856" cy="58824"/>
                </a:xfrm>
                <a:custGeom>
                  <a:avLst/>
                  <a:gdLst>
                    <a:gd name="connsiteX0" fmla="*/ 205 w 59856"/>
                    <a:gd name="connsiteY0" fmla="*/ 58853 h 58824"/>
                    <a:gd name="connsiteX1" fmla="*/ 60062 w 59856"/>
                    <a:gd name="connsiteY1" fmla="*/ 29 h 58824"/>
                    <a:gd name="connsiteX2" fmla="*/ 205 w 59856"/>
                    <a:gd name="connsiteY2" fmla="*/ 29 h 58824"/>
                    <a:gd name="connsiteX3" fmla="*/ 60062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205" y="58853"/>
                      </a:moveTo>
                      <a:lnTo>
                        <a:pt x="60062" y="29"/>
                      </a:lnTo>
                      <a:moveTo>
                        <a:pt x="205" y="29"/>
                      </a:moveTo>
                      <a:lnTo>
                        <a:pt x="60062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63" name="Freeform 162">
                  <a:extLst>
                    <a:ext uri="{FF2B5EF4-FFF2-40B4-BE49-F238E27FC236}">
                      <a16:creationId xmlns:a16="http://schemas.microsoft.com/office/drawing/2014/main" id="{C3EEA07D-104B-2F41-8AC5-8C59B43A9447}"/>
                    </a:ext>
                  </a:extLst>
                </p:cNvPr>
                <p:cNvSpPr/>
                <p:nvPr/>
              </p:nvSpPr>
              <p:spPr>
                <a:xfrm>
                  <a:off x="1330746" y="2650946"/>
                  <a:ext cx="59856" cy="58824"/>
                </a:xfrm>
                <a:custGeom>
                  <a:avLst/>
                  <a:gdLst>
                    <a:gd name="connsiteX0" fmla="*/ 227 w 59856"/>
                    <a:gd name="connsiteY0" fmla="*/ 58853 h 58824"/>
                    <a:gd name="connsiteX1" fmla="*/ 60084 w 59856"/>
                    <a:gd name="connsiteY1" fmla="*/ 29 h 58824"/>
                    <a:gd name="connsiteX2" fmla="*/ 227 w 59856"/>
                    <a:gd name="connsiteY2" fmla="*/ 29 h 58824"/>
                    <a:gd name="connsiteX3" fmla="*/ 60084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227" y="58853"/>
                      </a:moveTo>
                      <a:lnTo>
                        <a:pt x="60084" y="29"/>
                      </a:lnTo>
                      <a:moveTo>
                        <a:pt x="227" y="29"/>
                      </a:moveTo>
                      <a:lnTo>
                        <a:pt x="60084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80" name="Freeform 179">
                  <a:extLst>
                    <a:ext uri="{FF2B5EF4-FFF2-40B4-BE49-F238E27FC236}">
                      <a16:creationId xmlns:a16="http://schemas.microsoft.com/office/drawing/2014/main" id="{5E959FDB-4B84-9840-A412-EB186FA66693}"/>
                    </a:ext>
                  </a:extLst>
                </p:cNvPr>
                <p:cNvSpPr/>
                <p:nvPr/>
              </p:nvSpPr>
              <p:spPr>
                <a:xfrm>
                  <a:off x="1444897" y="2650946"/>
                  <a:ext cx="59856" cy="58824"/>
                </a:xfrm>
                <a:custGeom>
                  <a:avLst/>
                  <a:gdLst>
                    <a:gd name="connsiteX0" fmla="*/ 249 w 59856"/>
                    <a:gd name="connsiteY0" fmla="*/ 58853 h 58824"/>
                    <a:gd name="connsiteX1" fmla="*/ 60105 w 59856"/>
                    <a:gd name="connsiteY1" fmla="*/ 29 h 58824"/>
                    <a:gd name="connsiteX2" fmla="*/ 249 w 59856"/>
                    <a:gd name="connsiteY2" fmla="*/ 29 h 58824"/>
                    <a:gd name="connsiteX3" fmla="*/ 60105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249" y="58853"/>
                      </a:moveTo>
                      <a:lnTo>
                        <a:pt x="60105" y="29"/>
                      </a:lnTo>
                      <a:moveTo>
                        <a:pt x="249" y="29"/>
                      </a:moveTo>
                      <a:lnTo>
                        <a:pt x="60105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81" name="Freeform 180">
                  <a:extLst>
                    <a:ext uri="{FF2B5EF4-FFF2-40B4-BE49-F238E27FC236}">
                      <a16:creationId xmlns:a16="http://schemas.microsoft.com/office/drawing/2014/main" id="{C6F69CC9-11D2-364E-A968-CBCCD4144DBB}"/>
                    </a:ext>
                  </a:extLst>
                </p:cNvPr>
                <p:cNvSpPr/>
                <p:nvPr/>
              </p:nvSpPr>
              <p:spPr>
                <a:xfrm>
                  <a:off x="1559048" y="2650946"/>
                  <a:ext cx="59856" cy="58824"/>
                </a:xfrm>
                <a:custGeom>
                  <a:avLst/>
                  <a:gdLst>
                    <a:gd name="connsiteX0" fmla="*/ 271 w 59856"/>
                    <a:gd name="connsiteY0" fmla="*/ 58853 h 58824"/>
                    <a:gd name="connsiteX1" fmla="*/ 60127 w 59856"/>
                    <a:gd name="connsiteY1" fmla="*/ 29 h 58824"/>
                    <a:gd name="connsiteX2" fmla="*/ 271 w 59856"/>
                    <a:gd name="connsiteY2" fmla="*/ 29 h 58824"/>
                    <a:gd name="connsiteX3" fmla="*/ 60127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271" y="58853"/>
                      </a:moveTo>
                      <a:lnTo>
                        <a:pt x="60127" y="29"/>
                      </a:lnTo>
                      <a:moveTo>
                        <a:pt x="271" y="29"/>
                      </a:moveTo>
                      <a:lnTo>
                        <a:pt x="60127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83" name="Freeform 182">
                  <a:extLst>
                    <a:ext uri="{FF2B5EF4-FFF2-40B4-BE49-F238E27FC236}">
                      <a16:creationId xmlns:a16="http://schemas.microsoft.com/office/drawing/2014/main" id="{6CB09353-9135-924C-BA2D-F9A8A729F015}"/>
                    </a:ext>
                  </a:extLst>
                </p:cNvPr>
                <p:cNvSpPr/>
                <p:nvPr/>
              </p:nvSpPr>
              <p:spPr>
                <a:xfrm>
                  <a:off x="1673199" y="2650946"/>
                  <a:ext cx="59856" cy="58824"/>
                </a:xfrm>
                <a:custGeom>
                  <a:avLst/>
                  <a:gdLst>
                    <a:gd name="connsiteX0" fmla="*/ 292 w 59856"/>
                    <a:gd name="connsiteY0" fmla="*/ 58853 h 58824"/>
                    <a:gd name="connsiteX1" fmla="*/ 60149 w 59856"/>
                    <a:gd name="connsiteY1" fmla="*/ 29 h 58824"/>
                    <a:gd name="connsiteX2" fmla="*/ 292 w 59856"/>
                    <a:gd name="connsiteY2" fmla="*/ 29 h 58824"/>
                    <a:gd name="connsiteX3" fmla="*/ 60149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292" y="58853"/>
                      </a:moveTo>
                      <a:lnTo>
                        <a:pt x="60149" y="29"/>
                      </a:lnTo>
                      <a:moveTo>
                        <a:pt x="292" y="29"/>
                      </a:moveTo>
                      <a:lnTo>
                        <a:pt x="60149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84" name="Freeform 183">
                  <a:extLst>
                    <a:ext uri="{FF2B5EF4-FFF2-40B4-BE49-F238E27FC236}">
                      <a16:creationId xmlns:a16="http://schemas.microsoft.com/office/drawing/2014/main" id="{5B928FC1-A15F-6E4F-ADD8-B334AC9EC149}"/>
                    </a:ext>
                  </a:extLst>
                </p:cNvPr>
                <p:cNvSpPr/>
                <p:nvPr/>
              </p:nvSpPr>
              <p:spPr>
                <a:xfrm>
                  <a:off x="1787350" y="2650946"/>
                  <a:ext cx="59856" cy="58824"/>
                </a:xfrm>
                <a:custGeom>
                  <a:avLst/>
                  <a:gdLst>
                    <a:gd name="connsiteX0" fmla="*/ 314 w 59856"/>
                    <a:gd name="connsiteY0" fmla="*/ 58853 h 58824"/>
                    <a:gd name="connsiteX1" fmla="*/ 60171 w 59856"/>
                    <a:gd name="connsiteY1" fmla="*/ 29 h 58824"/>
                    <a:gd name="connsiteX2" fmla="*/ 314 w 59856"/>
                    <a:gd name="connsiteY2" fmla="*/ 29 h 58824"/>
                    <a:gd name="connsiteX3" fmla="*/ 60171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314" y="58853"/>
                      </a:moveTo>
                      <a:lnTo>
                        <a:pt x="60171" y="29"/>
                      </a:lnTo>
                      <a:moveTo>
                        <a:pt x="314" y="29"/>
                      </a:moveTo>
                      <a:lnTo>
                        <a:pt x="60171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85" name="Freeform 184">
                  <a:extLst>
                    <a:ext uri="{FF2B5EF4-FFF2-40B4-BE49-F238E27FC236}">
                      <a16:creationId xmlns:a16="http://schemas.microsoft.com/office/drawing/2014/main" id="{C38BDAA3-8D78-9646-8431-7A1B086A6B9A}"/>
                    </a:ext>
                  </a:extLst>
                </p:cNvPr>
                <p:cNvSpPr/>
                <p:nvPr/>
              </p:nvSpPr>
              <p:spPr>
                <a:xfrm>
                  <a:off x="1901501" y="2650946"/>
                  <a:ext cx="59856" cy="58824"/>
                </a:xfrm>
                <a:custGeom>
                  <a:avLst/>
                  <a:gdLst>
                    <a:gd name="connsiteX0" fmla="*/ 336 w 59856"/>
                    <a:gd name="connsiteY0" fmla="*/ 58853 h 58824"/>
                    <a:gd name="connsiteX1" fmla="*/ 60192 w 59856"/>
                    <a:gd name="connsiteY1" fmla="*/ 29 h 58824"/>
                    <a:gd name="connsiteX2" fmla="*/ 336 w 59856"/>
                    <a:gd name="connsiteY2" fmla="*/ 29 h 58824"/>
                    <a:gd name="connsiteX3" fmla="*/ 60192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336" y="58853"/>
                      </a:moveTo>
                      <a:lnTo>
                        <a:pt x="60192" y="29"/>
                      </a:lnTo>
                      <a:moveTo>
                        <a:pt x="336" y="29"/>
                      </a:moveTo>
                      <a:lnTo>
                        <a:pt x="60192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76" name="Freeform 575">
                  <a:extLst>
                    <a:ext uri="{FF2B5EF4-FFF2-40B4-BE49-F238E27FC236}">
                      <a16:creationId xmlns:a16="http://schemas.microsoft.com/office/drawing/2014/main" id="{16ADF175-8410-0848-B2CA-8E2387492D82}"/>
                    </a:ext>
                  </a:extLst>
                </p:cNvPr>
                <p:cNvSpPr/>
                <p:nvPr/>
              </p:nvSpPr>
              <p:spPr>
                <a:xfrm>
                  <a:off x="2015652" y="2650946"/>
                  <a:ext cx="59856" cy="58824"/>
                </a:xfrm>
                <a:custGeom>
                  <a:avLst/>
                  <a:gdLst>
                    <a:gd name="connsiteX0" fmla="*/ 357 w 59856"/>
                    <a:gd name="connsiteY0" fmla="*/ 58853 h 58824"/>
                    <a:gd name="connsiteX1" fmla="*/ 60214 w 59856"/>
                    <a:gd name="connsiteY1" fmla="*/ 29 h 58824"/>
                    <a:gd name="connsiteX2" fmla="*/ 357 w 59856"/>
                    <a:gd name="connsiteY2" fmla="*/ 29 h 58824"/>
                    <a:gd name="connsiteX3" fmla="*/ 60214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357" y="58853"/>
                      </a:moveTo>
                      <a:lnTo>
                        <a:pt x="60214" y="29"/>
                      </a:lnTo>
                      <a:moveTo>
                        <a:pt x="357" y="29"/>
                      </a:moveTo>
                      <a:lnTo>
                        <a:pt x="60214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77" name="Freeform 576">
                  <a:extLst>
                    <a:ext uri="{FF2B5EF4-FFF2-40B4-BE49-F238E27FC236}">
                      <a16:creationId xmlns:a16="http://schemas.microsoft.com/office/drawing/2014/main" id="{8CF0CAFC-47B6-F543-BC95-9789443911DA}"/>
                    </a:ext>
                  </a:extLst>
                </p:cNvPr>
                <p:cNvSpPr/>
                <p:nvPr/>
              </p:nvSpPr>
              <p:spPr>
                <a:xfrm>
                  <a:off x="2129804" y="2650946"/>
                  <a:ext cx="59856" cy="58824"/>
                </a:xfrm>
                <a:custGeom>
                  <a:avLst/>
                  <a:gdLst>
                    <a:gd name="connsiteX0" fmla="*/ 379 w 59856"/>
                    <a:gd name="connsiteY0" fmla="*/ 58853 h 58824"/>
                    <a:gd name="connsiteX1" fmla="*/ 60236 w 59856"/>
                    <a:gd name="connsiteY1" fmla="*/ 29 h 58824"/>
                    <a:gd name="connsiteX2" fmla="*/ 379 w 59856"/>
                    <a:gd name="connsiteY2" fmla="*/ 29 h 58824"/>
                    <a:gd name="connsiteX3" fmla="*/ 60236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379" y="58853"/>
                      </a:moveTo>
                      <a:lnTo>
                        <a:pt x="60236" y="29"/>
                      </a:lnTo>
                      <a:moveTo>
                        <a:pt x="379" y="29"/>
                      </a:moveTo>
                      <a:lnTo>
                        <a:pt x="60236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78" name="Freeform 577">
                  <a:extLst>
                    <a:ext uri="{FF2B5EF4-FFF2-40B4-BE49-F238E27FC236}">
                      <a16:creationId xmlns:a16="http://schemas.microsoft.com/office/drawing/2014/main" id="{E5CD64F1-3980-A448-9DFC-06B793BB33BF}"/>
                    </a:ext>
                  </a:extLst>
                </p:cNvPr>
                <p:cNvSpPr/>
                <p:nvPr/>
              </p:nvSpPr>
              <p:spPr>
                <a:xfrm>
                  <a:off x="2243955" y="2650946"/>
                  <a:ext cx="59856" cy="58824"/>
                </a:xfrm>
                <a:custGeom>
                  <a:avLst/>
                  <a:gdLst>
                    <a:gd name="connsiteX0" fmla="*/ 401 w 59856"/>
                    <a:gd name="connsiteY0" fmla="*/ 58853 h 58824"/>
                    <a:gd name="connsiteX1" fmla="*/ 60258 w 59856"/>
                    <a:gd name="connsiteY1" fmla="*/ 29 h 58824"/>
                    <a:gd name="connsiteX2" fmla="*/ 401 w 59856"/>
                    <a:gd name="connsiteY2" fmla="*/ 29 h 58824"/>
                    <a:gd name="connsiteX3" fmla="*/ 60258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401" y="58853"/>
                      </a:moveTo>
                      <a:lnTo>
                        <a:pt x="60258" y="29"/>
                      </a:lnTo>
                      <a:moveTo>
                        <a:pt x="401" y="29"/>
                      </a:moveTo>
                      <a:lnTo>
                        <a:pt x="60258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79" name="Freeform 578">
                  <a:extLst>
                    <a:ext uri="{FF2B5EF4-FFF2-40B4-BE49-F238E27FC236}">
                      <a16:creationId xmlns:a16="http://schemas.microsoft.com/office/drawing/2014/main" id="{13C151C9-6E8A-8040-BCB2-95E427F4A053}"/>
                    </a:ext>
                  </a:extLst>
                </p:cNvPr>
                <p:cNvSpPr/>
                <p:nvPr/>
              </p:nvSpPr>
              <p:spPr>
                <a:xfrm>
                  <a:off x="2358106" y="2650946"/>
                  <a:ext cx="59856" cy="58824"/>
                </a:xfrm>
                <a:custGeom>
                  <a:avLst/>
                  <a:gdLst>
                    <a:gd name="connsiteX0" fmla="*/ 423 w 59856"/>
                    <a:gd name="connsiteY0" fmla="*/ 58853 h 58824"/>
                    <a:gd name="connsiteX1" fmla="*/ 60279 w 59856"/>
                    <a:gd name="connsiteY1" fmla="*/ 29 h 58824"/>
                    <a:gd name="connsiteX2" fmla="*/ 423 w 59856"/>
                    <a:gd name="connsiteY2" fmla="*/ 29 h 58824"/>
                    <a:gd name="connsiteX3" fmla="*/ 60279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423" y="58853"/>
                      </a:moveTo>
                      <a:lnTo>
                        <a:pt x="60279" y="29"/>
                      </a:lnTo>
                      <a:moveTo>
                        <a:pt x="423" y="29"/>
                      </a:moveTo>
                      <a:lnTo>
                        <a:pt x="60279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80" name="Freeform 579">
                  <a:extLst>
                    <a:ext uri="{FF2B5EF4-FFF2-40B4-BE49-F238E27FC236}">
                      <a16:creationId xmlns:a16="http://schemas.microsoft.com/office/drawing/2014/main" id="{95712D49-31BB-1D42-8A84-5D0599A1F3DE}"/>
                    </a:ext>
                  </a:extLst>
                </p:cNvPr>
                <p:cNvSpPr/>
                <p:nvPr/>
              </p:nvSpPr>
              <p:spPr>
                <a:xfrm>
                  <a:off x="2472257" y="2650946"/>
                  <a:ext cx="59856" cy="58824"/>
                </a:xfrm>
                <a:custGeom>
                  <a:avLst/>
                  <a:gdLst>
                    <a:gd name="connsiteX0" fmla="*/ 444 w 59856"/>
                    <a:gd name="connsiteY0" fmla="*/ 58853 h 58824"/>
                    <a:gd name="connsiteX1" fmla="*/ 60301 w 59856"/>
                    <a:gd name="connsiteY1" fmla="*/ 29 h 58824"/>
                    <a:gd name="connsiteX2" fmla="*/ 444 w 59856"/>
                    <a:gd name="connsiteY2" fmla="*/ 29 h 58824"/>
                    <a:gd name="connsiteX3" fmla="*/ 60301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444" y="58853"/>
                      </a:moveTo>
                      <a:lnTo>
                        <a:pt x="60301" y="29"/>
                      </a:lnTo>
                      <a:moveTo>
                        <a:pt x="444" y="29"/>
                      </a:moveTo>
                      <a:lnTo>
                        <a:pt x="60301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81" name="Freeform 580">
                  <a:extLst>
                    <a:ext uri="{FF2B5EF4-FFF2-40B4-BE49-F238E27FC236}">
                      <a16:creationId xmlns:a16="http://schemas.microsoft.com/office/drawing/2014/main" id="{1A11C6D8-2B74-8B44-B5EA-A6120D385783}"/>
                    </a:ext>
                  </a:extLst>
                </p:cNvPr>
                <p:cNvSpPr/>
                <p:nvPr/>
              </p:nvSpPr>
              <p:spPr>
                <a:xfrm>
                  <a:off x="2586408" y="2650946"/>
                  <a:ext cx="59856" cy="58824"/>
                </a:xfrm>
                <a:custGeom>
                  <a:avLst/>
                  <a:gdLst>
                    <a:gd name="connsiteX0" fmla="*/ 466 w 59856"/>
                    <a:gd name="connsiteY0" fmla="*/ 58853 h 58824"/>
                    <a:gd name="connsiteX1" fmla="*/ 60323 w 59856"/>
                    <a:gd name="connsiteY1" fmla="*/ 29 h 58824"/>
                    <a:gd name="connsiteX2" fmla="*/ 466 w 59856"/>
                    <a:gd name="connsiteY2" fmla="*/ 29 h 58824"/>
                    <a:gd name="connsiteX3" fmla="*/ 60323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466" y="58853"/>
                      </a:moveTo>
                      <a:lnTo>
                        <a:pt x="60323" y="29"/>
                      </a:lnTo>
                      <a:moveTo>
                        <a:pt x="466" y="29"/>
                      </a:moveTo>
                      <a:lnTo>
                        <a:pt x="60323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82" name="Freeform 581">
                  <a:extLst>
                    <a:ext uri="{FF2B5EF4-FFF2-40B4-BE49-F238E27FC236}">
                      <a16:creationId xmlns:a16="http://schemas.microsoft.com/office/drawing/2014/main" id="{597B4933-7D08-184F-87FF-AAED8F82EC3F}"/>
                    </a:ext>
                  </a:extLst>
                </p:cNvPr>
                <p:cNvSpPr/>
                <p:nvPr/>
              </p:nvSpPr>
              <p:spPr>
                <a:xfrm>
                  <a:off x="2700559" y="2650946"/>
                  <a:ext cx="59856" cy="58824"/>
                </a:xfrm>
                <a:custGeom>
                  <a:avLst/>
                  <a:gdLst>
                    <a:gd name="connsiteX0" fmla="*/ 488 w 59856"/>
                    <a:gd name="connsiteY0" fmla="*/ 58853 h 58824"/>
                    <a:gd name="connsiteX1" fmla="*/ 60345 w 59856"/>
                    <a:gd name="connsiteY1" fmla="*/ 29 h 58824"/>
                    <a:gd name="connsiteX2" fmla="*/ 488 w 59856"/>
                    <a:gd name="connsiteY2" fmla="*/ 29 h 58824"/>
                    <a:gd name="connsiteX3" fmla="*/ 60345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488" y="58853"/>
                      </a:moveTo>
                      <a:lnTo>
                        <a:pt x="60345" y="29"/>
                      </a:lnTo>
                      <a:moveTo>
                        <a:pt x="488" y="29"/>
                      </a:moveTo>
                      <a:lnTo>
                        <a:pt x="60345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83" name="Freeform 582">
                  <a:extLst>
                    <a:ext uri="{FF2B5EF4-FFF2-40B4-BE49-F238E27FC236}">
                      <a16:creationId xmlns:a16="http://schemas.microsoft.com/office/drawing/2014/main" id="{92970B12-874F-1447-A491-F73CBA9613C5}"/>
                    </a:ext>
                  </a:extLst>
                </p:cNvPr>
                <p:cNvSpPr/>
                <p:nvPr/>
              </p:nvSpPr>
              <p:spPr>
                <a:xfrm>
                  <a:off x="2814710" y="2650946"/>
                  <a:ext cx="59856" cy="58824"/>
                </a:xfrm>
                <a:custGeom>
                  <a:avLst/>
                  <a:gdLst>
                    <a:gd name="connsiteX0" fmla="*/ 510 w 59856"/>
                    <a:gd name="connsiteY0" fmla="*/ 58853 h 58824"/>
                    <a:gd name="connsiteX1" fmla="*/ 60366 w 59856"/>
                    <a:gd name="connsiteY1" fmla="*/ 29 h 58824"/>
                    <a:gd name="connsiteX2" fmla="*/ 510 w 59856"/>
                    <a:gd name="connsiteY2" fmla="*/ 29 h 58824"/>
                    <a:gd name="connsiteX3" fmla="*/ 60366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510" y="58853"/>
                      </a:moveTo>
                      <a:lnTo>
                        <a:pt x="60366" y="29"/>
                      </a:lnTo>
                      <a:moveTo>
                        <a:pt x="510" y="29"/>
                      </a:moveTo>
                      <a:lnTo>
                        <a:pt x="60366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84" name="Freeform 583">
                  <a:extLst>
                    <a:ext uri="{FF2B5EF4-FFF2-40B4-BE49-F238E27FC236}">
                      <a16:creationId xmlns:a16="http://schemas.microsoft.com/office/drawing/2014/main" id="{4CF8976C-35D8-C648-BBB1-580B23644938}"/>
                    </a:ext>
                  </a:extLst>
                </p:cNvPr>
                <p:cNvSpPr/>
                <p:nvPr/>
              </p:nvSpPr>
              <p:spPr>
                <a:xfrm>
                  <a:off x="2928861" y="2650946"/>
                  <a:ext cx="59856" cy="58824"/>
                </a:xfrm>
                <a:custGeom>
                  <a:avLst/>
                  <a:gdLst>
                    <a:gd name="connsiteX0" fmla="*/ 531 w 59856"/>
                    <a:gd name="connsiteY0" fmla="*/ 58853 h 58824"/>
                    <a:gd name="connsiteX1" fmla="*/ 60388 w 59856"/>
                    <a:gd name="connsiteY1" fmla="*/ 29 h 58824"/>
                    <a:gd name="connsiteX2" fmla="*/ 531 w 59856"/>
                    <a:gd name="connsiteY2" fmla="*/ 29 h 58824"/>
                    <a:gd name="connsiteX3" fmla="*/ 60388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531" y="58853"/>
                      </a:moveTo>
                      <a:lnTo>
                        <a:pt x="60388" y="29"/>
                      </a:lnTo>
                      <a:moveTo>
                        <a:pt x="531" y="29"/>
                      </a:moveTo>
                      <a:lnTo>
                        <a:pt x="60388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85" name="Freeform 584">
                  <a:extLst>
                    <a:ext uri="{FF2B5EF4-FFF2-40B4-BE49-F238E27FC236}">
                      <a16:creationId xmlns:a16="http://schemas.microsoft.com/office/drawing/2014/main" id="{EBEA95CE-752B-3245-BE2F-947545BE74CA}"/>
                    </a:ext>
                  </a:extLst>
                </p:cNvPr>
                <p:cNvSpPr/>
                <p:nvPr/>
              </p:nvSpPr>
              <p:spPr>
                <a:xfrm>
                  <a:off x="3043012" y="2650946"/>
                  <a:ext cx="59856" cy="58824"/>
                </a:xfrm>
                <a:custGeom>
                  <a:avLst/>
                  <a:gdLst>
                    <a:gd name="connsiteX0" fmla="*/ 553 w 59856"/>
                    <a:gd name="connsiteY0" fmla="*/ 58853 h 58824"/>
                    <a:gd name="connsiteX1" fmla="*/ 60410 w 59856"/>
                    <a:gd name="connsiteY1" fmla="*/ 29 h 58824"/>
                    <a:gd name="connsiteX2" fmla="*/ 553 w 59856"/>
                    <a:gd name="connsiteY2" fmla="*/ 29 h 58824"/>
                    <a:gd name="connsiteX3" fmla="*/ 60410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553" y="58853"/>
                      </a:moveTo>
                      <a:lnTo>
                        <a:pt x="60410" y="29"/>
                      </a:lnTo>
                      <a:moveTo>
                        <a:pt x="553" y="29"/>
                      </a:moveTo>
                      <a:lnTo>
                        <a:pt x="60410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86" name="Freeform 585">
                  <a:extLst>
                    <a:ext uri="{FF2B5EF4-FFF2-40B4-BE49-F238E27FC236}">
                      <a16:creationId xmlns:a16="http://schemas.microsoft.com/office/drawing/2014/main" id="{D7F5CB41-437F-C34E-9AF8-B2279D7A4443}"/>
                    </a:ext>
                  </a:extLst>
                </p:cNvPr>
                <p:cNvSpPr/>
                <p:nvPr/>
              </p:nvSpPr>
              <p:spPr>
                <a:xfrm>
                  <a:off x="3157163" y="2650946"/>
                  <a:ext cx="59856" cy="58824"/>
                </a:xfrm>
                <a:custGeom>
                  <a:avLst/>
                  <a:gdLst>
                    <a:gd name="connsiteX0" fmla="*/ 575 w 59856"/>
                    <a:gd name="connsiteY0" fmla="*/ 58853 h 58824"/>
                    <a:gd name="connsiteX1" fmla="*/ 60432 w 59856"/>
                    <a:gd name="connsiteY1" fmla="*/ 29 h 58824"/>
                    <a:gd name="connsiteX2" fmla="*/ 575 w 59856"/>
                    <a:gd name="connsiteY2" fmla="*/ 29 h 58824"/>
                    <a:gd name="connsiteX3" fmla="*/ 60432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575" y="58853"/>
                      </a:moveTo>
                      <a:lnTo>
                        <a:pt x="60432" y="29"/>
                      </a:lnTo>
                      <a:moveTo>
                        <a:pt x="575" y="29"/>
                      </a:moveTo>
                      <a:lnTo>
                        <a:pt x="60432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87" name="Freeform 586">
                  <a:extLst>
                    <a:ext uri="{FF2B5EF4-FFF2-40B4-BE49-F238E27FC236}">
                      <a16:creationId xmlns:a16="http://schemas.microsoft.com/office/drawing/2014/main" id="{29D4F596-43EC-7340-B6CB-B8A7D981B3D4}"/>
                    </a:ext>
                  </a:extLst>
                </p:cNvPr>
                <p:cNvSpPr/>
                <p:nvPr/>
              </p:nvSpPr>
              <p:spPr>
                <a:xfrm>
                  <a:off x="3271315" y="2650946"/>
                  <a:ext cx="59856" cy="58824"/>
                </a:xfrm>
                <a:custGeom>
                  <a:avLst/>
                  <a:gdLst>
                    <a:gd name="connsiteX0" fmla="*/ 597 w 59856"/>
                    <a:gd name="connsiteY0" fmla="*/ 58853 h 58824"/>
                    <a:gd name="connsiteX1" fmla="*/ 60453 w 59856"/>
                    <a:gd name="connsiteY1" fmla="*/ 29 h 58824"/>
                    <a:gd name="connsiteX2" fmla="*/ 597 w 59856"/>
                    <a:gd name="connsiteY2" fmla="*/ 29 h 58824"/>
                    <a:gd name="connsiteX3" fmla="*/ 60453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597" y="58853"/>
                      </a:moveTo>
                      <a:lnTo>
                        <a:pt x="60453" y="29"/>
                      </a:lnTo>
                      <a:moveTo>
                        <a:pt x="597" y="29"/>
                      </a:moveTo>
                      <a:lnTo>
                        <a:pt x="60453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88" name="Freeform 587">
                  <a:extLst>
                    <a:ext uri="{FF2B5EF4-FFF2-40B4-BE49-F238E27FC236}">
                      <a16:creationId xmlns:a16="http://schemas.microsoft.com/office/drawing/2014/main" id="{EFCBF41B-6494-F74F-B9F9-C4A936B3BBC3}"/>
                    </a:ext>
                  </a:extLst>
                </p:cNvPr>
                <p:cNvSpPr/>
                <p:nvPr/>
              </p:nvSpPr>
              <p:spPr>
                <a:xfrm>
                  <a:off x="3385466" y="2650946"/>
                  <a:ext cx="59856" cy="58824"/>
                </a:xfrm>
                <a:custGeom>
                  <a:avLst/>
                  <a:gdLst>
                    <a:gd name="connsiteX0" fmla="*/ 618 w 59856"/>
                    <a:gd name="connsiteY0" fmla="*/ 58853 h 58824"/>
                    <a:gd name="connsiteX1" fmla="*/ 60475 w 59856"/>
                    <a:gd name="connsiteY1" fmla="*/ 29 h 58824"/>
                    <a:gd name="connsiteX2" fmla="*/ 618 w 59856"/>
                    <a:gd name="connsiteY2" fmla="*/ 29 h 58824"/>
                    <a:gd name="connsiteX3" fmla="*/ 60475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618" y="58853"/>
                      </a:moveTo>
                      <a:lnTo>
                        <a:pt x="60475" y="29"/>
                      </a:lnTo>
                      <a:moveTo>
                        <a:pt x="618" y="29"/>
                      </a:moveTo>
                      <a:lnTo>
                        <a:pt x="60475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89" name="Freeform 588">
                  <a:extLst>
                    <a:ext uri="{FF2B5EF4-FFF2-40B4-BE49-F238E27FC236}">
                      <a16:creationId xmlns:a16="http://schemas.microsoft.com/office/drawing/2014/main" id="{CC1A770D-79D7-7A4B-8D23-949056ADD4DE}"/>
                    </a:ext>
                  </a:extLst>
                </p:cNvPr>
                <p:cNvSpPr/>
                <p:nvPr/>
              </p:nvSpPr>
              <p:spPr>
                <a:xfrm>
                  <a:off x="3499617" y="2650946"/>
                  <a:ext cx="59856" cy="58824"/>
                </a:xfrm>
                <a:custGeom>
                  <a:avLst/>
                  <a:gdLst>
                    <a:gd name="connsiteX0" fmla="*/ 640 w 59856"/>
                    <a:gd name="connsiteY0" fmla="*/ 58853 h 58824"/>
                    <a:gd name="connsiteX1" fmla="*/ 60497 w 59856"/>
                    <a:gd name="connsiteY1" fmla="*/ 29 h 58824"/>
                    <a:gd name="connsiteX2" fmla="*/ 640 w 59856"/>
                    <a:gd name="connsiteY2" fmla="*/ 29 h 58824"/>
                    <a:gd name="connsiteX3" fmla="*/ 60497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640" y="58853"/>
                      </a:moveTo>
                      <a:lnTo>
                        <a:pt x="60497" y="29"/>
                      </a:lnTo>
                      <a:moveTo>
                        <a:pt x="640" y="29"/>
                      </a:moveTo>
                      <a:lnTo>
                        <a:pt x="60497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90" name="Freeform 589">
                  <a:extLst>
                    <a:ext uri="{FF2B5EF4-FFF2-40B4-BE49-F238E27FC236}">
                      <a16:creationId xmlns:a16="http://schemas.microsoft.com/office/drawing/2014/main" id="{C37B8FC5-68C3-F74C-802B-CE2B2D93F7FD}"/>
                    </a:ext>
                  </a:extLst>
                </p:cNvPr>
                <p:cNvSpPr/>
                <p:nvPr/>
              </p:nvSpPr>
              <p:spPr>
                <a:xfrm>
                  <a:off x="3613768" y="2650946"/>
                  <a:ext cx="59856" cy="58824"/>
                </a:xfrm>
                <a:custGeom>
                  <a:avLst/>
                  <a:gdLst>
                    <a:gd name="connsiteX0" fmla="*/ 662 w 59856"/>
                    <a:gd name="connsiteY0" fmla="*/ 58853 h 58824"/>
                    <a:gd name="connsiteX1" fmla="*/ 60519 w 59856"/>
                    <a:gd name="connsiteY1" fmla="*/ 29 h 58824"/>
                    <a:gd name="connsiteX2" fmla="*/ 662 w 59856"/>
                    <a:gd name="connsiteY2" fmla="*/ 29 h 58824"/>
                    <a:gd name="connsiteX3" fmla="*/ 60519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662" y="58853"/>
                      </a:moveTo>
                      <a:lnTo>
                        <a:pt x="60519" y="29"/>
                      </a:lnTo>
                      <a:moveTo>
                        <a:pt x="662" y="29"/>
                      </a:moveTo>
                      <a:lnTo>
                        <a:pt x="60519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91" name="Freeform 590">
                  <a:extLst>
                    <a:ext uri="{FF2B5EF4-FFF2-40B4-BE49-F238E27FC236}">
                      <a16:creationId xmlns:a16="http://schemas.microsoft.com/office/drawing/2014/main" id="{AD8C9D96-A6A4-B34D-9E25-B4207C5FE443}"/>
                    </a:ext>
                  </a:extLst>
                </p:cNvPr>
                <p:cNvSpPr/>
                <p:nvPr/>
              </p:nvSpPr>
              <p:spPr>
                <a:xfrm>
                  <a:off x="3727919" y="2650946"/>
                  <a:ext cx="59856" cy="58824"/>
                </a:xfrm>
                <a:custGeom>
                  <a:avLst/>
                  <a:gdLst>
                    <a:gd name="connsiteX0" fmla="*/ 684 w 59856"/>
                    <a:gd name="connsiteY0" fmla="*/ 58853 h 58824"/>
                    <a:gd name="connsiteX1" fmla="*/ 60540 w 59856"/>
                    <a:gd name="connsiteY1" fmla="*/ 29 h 58824"/>
                    <a:gd name="connsiteX2" fmla="*/ 684 w 59856"/>
                    <a:gd name="connsiteY2" fmla="*/ 29 h 58824"/>
                    <a:gd name="connsiteX3" fmla="*/ 60540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684" y="58853"/>
                      </a:moveTo>
                      <a:lnTo>
                        <a:pt x="60540" y="29"/>
                      </a:lnTo>
                      <a:moveTo>
                        <a:pt x="684" y="29"/>
                      </a:moveTo>
                      <a:lnTo>
                        <a:pt x="60540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92" name="Freeform 591">
                  <a:extLst>
                    <a:ext uri="{FF2B5EF4-FFF2-40B4-BE49-F238E27FC236}">
                      <a16:creationId xmlns:a16="http://schemas.microsoft.com/office/drawing/2014/main" id="{D6E53A11-55A7-5D46-9762-FEAA7608BA2B}"/>
                    </a:ext>
                  </a:extLst>
                </p:cNvPr>
                <p:cNvSpPr/>
                <p:nvPr/>
              </p:nvSpPr>
              <p:spPr>
                <a:xfrm>
                  <a:off x="3842070" y="2650946"/>
                  <a:ext cx="59856" cy="58824"/>
                </a:xfrm>
                <a:custGeom>
                  <a:avLst/>
                  <a:gdLst>
                    <a:gd name="connsiteX0" fmla="*/ 705 w 59856"/>
                    <a:gd name="connsiteY0" fmla="*/ 58853 h 58824"/>
                    <a:gd name="connsiteX1" fmla="*/ 60562 w 59856"/>
                    <a:gd name="connsiteY1" fmla="*/ 29 h 58824"/>
                    <a:gd name="connsiteX2" fmla="*/ 705 w 59856"/>
                    <a:gd name="connsiteY2" fmla="*/ 29 h 58824"/>
                    <a:gd name="connsiteX3" fmla="*/ 60562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705" y="58853"/>
                      </a:moveTo>
                      <a:lnTo>
                        <a:pt x="60562" y="29"/>
                      </a:lnTo>
                      <a:moveTo>
                        <a:pt x="705" y="29"/>
                      </a:moveTo>
                      <a:lnTo>
                        <a:pt x="60562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93" name="Freeform 592">
                  <a:extLst>
                    <a:ext uri="{FF2B5EF4-FFF2-40B4-BE49-F238E27FC236}">
                      <a16:creationId xmlns:a16="http://schemas.microsoft.com/office/drawing/2014/main" id="{A0A540C6-3683-244B-8121-38350ABBA495}"/>
                    </a:ext>
                  </a:extLst>
                </p:cNvPr>
                <p:cNvSpPr/>
                <p:nvPr/>
              </p:nvSpPr>
              <p:spPr>
                <a:xfrm>
                  <a:off x="3956221" y="2650946"/>
                  <a:ext cx="59856" cy="58824"/>
                </a:xfrm>
                <a:custGeom>
                  <a:avLst/>
                  <a:gdLst>
                    <a:gd name="connsiteX0" fmla="*/ 727 w 59856"/>
                    <a:gd name="connsiteY0" fmla="*/ 58853 h 58824"/>
                    <a:gd name="connsiteX1" fmla="*/ 60584 w 59856"/>
                    <a:gd name="connsiteY1" fmla="*/ 29 h 58824"/>
                    <a:gd name="connsiteX2" fmla="*/ 727 w 59856"/>
                    <a:gd name="connsiteY2" fmla="*/ 29 h 58824"/>
                    <a:gd name="connsiteX3" fmla="*/ 60584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727" y="58853"/>
                      </a:moveTo>
                      <a:lnTo>
                        <a:pt x="60584" y="29"/>
                      </a:lnTo>
                      <a:moveTo>
                        <a:pt x="727" y="29"/>
                      </a:moveTo>
                      <a:lnTo>
                        <a:pt x="60584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94" name="Freeform 593">
                  <a:extLst>
                    <a:ext uri="{FF2B5EF4-FFF2-40B4-BE49-F238E27FC236}">
                      <a16:creationId xmlns:a16="http://schemas.microsoft.com/office/drawing/2014/main" id="{3AEC9651-C75B-B542-9E5A-32CF0089097C}"/>
                    </a:ext>
                  </a:extLst>
                </p:cNvPr>
                <p:cNvSpPr/>
                <p:nvPr/>
              </p:nvSpPr>
              <p:spPr>
                <a:xfrm>
                  <a:off x="4070372" y="2650946"/>
                  <a:ext cx="59856" cy="58824"/>
                </a:xfrm>
                <a:custGeom>
                  <a:avLst/>
                  <a:gdLst>
                    <a:gd name="connsiteX0" fmla="*/ 749 w 59856"/>
                    <a:gd name="connsiteY0" fmla="*/ 58853 h 58824"/>
                    <a:gd name="connsiteX1" fmla="*/ 60606 w 59856"/>
                    <a:gd name="connsiteY1" fmla="*/ 29 h 58824"/>
                    <a:gd name="connsiteX2" fmla="*/ 749 w 59856"/>
                    <a:gd name="connsiteY2" fmla="*/ 29 h 58824"/>
                    <a:gd name="connsiteX3" fmla="*/ 60606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749" y="58853"/>
                      </a:moveTo>
                      <a:lnTo>
                        <a:pt x="60606" y="29"/>
                      </a:lnTo>
                      <a:moveTo>
                        <a:pt x="749" y="29"/>
                      </a:moveTo>
                      <a:lnTo>
                        <a:pt x="60606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95" name="Freeform 594">
                  <a:extLst>
                    <a:ext uri="{FF2B5EF4-FFF2-40B4-BE49-F238E27FC236}">
                      <a16:creationId xmlns:a16="http://schemas.microsoft.com/office/drawing/2014/main" id="{AB88110E-510A-8540-82D0-02AC9429B0A3}"/>
                    </a:ext>
                  </a:extLst>
                </p:cNvPr>
                <p:cNvSpPr/>
                <p:nvPr/>
              </p:nvSpPr>
              <p:spPr>
                <a:xfrm>
                  <a:off x="4184523" y="2650946"/>
                  <a:ext cx="59856" cy="58824"/>
                </a:xfrm>
                <a:custGeom>
                  <a:avLst/>
                  <a:gdLst>
                    <a:gd name="connsiteX0" fmla="*/ 771 w 59856"/>
                    <a:gd name="connsiteY0" fmla="*/ 58853 h 58824"/>
                    <a:gd name="connsiteX1" fmla="*/ 60627 w 59856"/>
                    <a:gd name="connsiteY1" fmla="*/ 29 h 58824"/>
                    <a:gd name="connsiteX2" fmla="*/ 771 w 59856"/>
                    <a:gd name="connsiteY2" fmla="*/ 29 h 58824"/>
                    <a:gd name="connsiteX3" fmla="*/ 60627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771" y="58853"/>
                      </a:moveTo>
                      <a:lnTo>
                        <a:pt x="60627" y="29"/>
                      </a:lnTo>
                      <a:moveTo>
                        <a:pt x="771" y="29"/>
                      </a:moveTo>
                      <a:lnTo>
                        <a:pt x="60627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96" name="Freeform 595">
                  <a:extLst>
                    <a:ext uri="{FF2B5EF4-FFF2-40B4-BE49-F238E27FC236}">
                      <a16:creationId xmlns:a16="http://schemas.microsoft.com/office/drawing/2014/main" id="{241B39BB-ED34-8C4E-863D-F45F1FBF683E}"/>
                    </a:ext>
                  </a:extLst>
                </p:cNvPr>
                <p:cNvSpPr/>
                <p:nvPr/>
              </p:nvSpPr>
              <p:spPr>
                <a:xfrm>
                  <a:off x="4298674" y="2650946"/>
                  <a:ext cx="59856" cy="58824"/>
                </a:xfrm>
                <a:custGeom>
                  <a:avLst/>
                  <a:gdLst>
                    <a:gd name="connsiteX0" fmla="*/ 792 w 59856"/>
                    <a:gd name="connsiteY0" fmla="*/ 58853 h 58824"/>
                    <a:gd name="connsiteX1" fmla="*/ 60649 w 59856"/>
                    <a:gd name="connsiteY1" fmla="*/ 29 h 58824"/>
                    <a:gd name="connsiteX2" fmla="*/ 792 w 59856"/>
                    <a:gd name="connsiteY2" fmla="*/ 29 h 58824"/>
                    <a:gd name="connsiteX3" fmla="*/ 60649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792" y="58853"/>
                      </a:moveTo>
                      <a:lnTo>
                        <a:pt x="60649" y="29"/>
                      </a:lnTo>
                      <a:moveTo>
                        <a:pt x="792" y="29"/>
                      </a:moveTo>
                      <a:lnTo>
                        <a:pt x="60649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97" name="Freeform 596">
                  <a:extLst>
                    <a:ext uri="{FF2B5EF4-FFF2-40B4-BE49-F238E27FC236}">
                      <a16:creationId xmlns:a16="http://schemas.microsoft.com/office/drawing/2014/main" id="{A779B34E-7406-0246-99CB-CC9C9861EDA1}"/>
                    </a:ext>
                  </a:extLst>
                </p:cNvPr>
                <p:cNvSpPr/>
                <p:nvPr/>
              </p:nvSpPr>
              <p:spPr>
                <a:xfrm>
                  <a:off x="4412825" y="2650946"/>
                  <a:ext cx="59856" cy="58824"/>
                </a:xfrm>
                <a:custGeom>
                  <a:avLst/>
                  <a:gdLst>
                    <a:gd name="connsiteX0" fmla="*/ 814 w 59856"/>
                    <a:gd name="connsiteY0" fmla="*/ 58853 h 58824"/>
                    <a:gd name="connsiteX1" fmla="*/ 60671 w 59856"/>
                    <a:gd name="connsiteY1" fmla="*/ 29 h 58824"/>
                    <a:gd name="connsiteX2" fmla="*/ 814 w 59856"/>
                    <a:gd name="connsiteY2" fmla="*/ 29 h 58824"/>
                    <a:gd name="connsiteX3" fmla="*/ 60671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814" y="58853"/>
                      </a:moveTo>
                      <a:lnTo>
                        <a:pt x="60671" y="29"/>
                      </a:lnTo>
                      <a:moveTo>
                        <a:pt x="814" y="29"/>
                      </a:moveTo>
                      <a:lnTo>
                        <a:pt x="60671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98" name="Freeform 597">
                  <a:extLst>
                    <a:ext uri="{FF2B5EF4-FFF2-40B4-BE49-F238E27FC236}">
                      <a16:creationId xmlns:a16="http://schemas.microsoft.com/office/drawing/2014/main" id="{C4D4E874-F183-784F-A026-C995D1BF8B4F}"/>
                    </a:ext>
                  </a:extLst>
                </p:cNvPr>
                <p:cNvSpPr/>
                <p:nvPr/>
              </p:nvSpPr>
              <p:spPr>
                <a:xfrm>
                  <a:off x="4526977" y="2650946"/>
                  <a:ext cx="59856" cy="58824"/>
                </a:xfrm>
                <a:custGeom>
                  <a:avLst/>
                  <a:gdLst>
                    <a:gd name="connsiteX0" fmla="*/ 836 w 59856"/>
                    <a:gd name="connsiteY0" fmla="*/ 58853 h 58824"/>
                    <a:gd name="connsiteX1" fmla="*/ 60693 w 59856"/>
                    <a:gd name="connsiteY1" fmla="*/ 29 h 58824"/>
                    <a:gd name="connsiteX2" fmla="*/ 836 w 59856"/>
                    <a:gd name="connsiteY2" fmla="*/ 29 h 58824"/>
                    <a:gd name="connsiteX3" fmla="*/ 60693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836" y="58853"/>
                      </a:moveTo>
                      <a:lnTo>
                        <a:pt x="60693" y="29"/>
                      </a:lnTo>
                      <a:moveTo>
                        <a:pt x="836" y="29"/>
                      </a:moveTo>
                      <a:lnTo>
                        <a:pt x="60693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99" name="Freeform 598">
                  <a:extLst>
                    <a:ext uri="{FF2B5EF4-FFF2-40B4-BE49-F238E27FC236}">
                      <a16:creationId xmlns:a16="http://schemas.microsoft.com/office/drawing/2014/main" id="{A606D7E3-96C7-A04F-854B-064B73A1390C}"/>
                    </a:ext>
                  </a:extLst>
                </p:cNvPr>
                <p:cNvSpPr/>
                <p:nvPr/>
              </p:nvSpPr>
              <p:spPr>
                <a:xfrm>
                  <a:off x="4641128" y="2650946"/>
                  <a:ext cx="59856" cy="58824"/>
                </a:xfrm>
                <a:custGeom>
                  <a:avLst/>
                  <a:gdLst>
                    <a:gd name="connsiteX0" fmla="*/ 858 w 59856"/>
                    <a:gd name="connsiteY0" fmla="*/ 58853 h 58824"/>
                    <a:gd name="connsiteX1" fmla="*/ 60714 w 59856"/>
                    <a:gd name="connsiteY1" fmla="*/ 29 h 58824"/>
                    <a:gd name="connsiteX2" fmla="*/ 858 w 59856"/>
                    <a:gd name="connsiteY2" fmla="*/ 29 h 58824"/>
                    <a:gd name="connsiteX3" fmla="*/ 60714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858" y="58853"/>
                      </a:moveTo>
                      <a:lnTo>
                        <a:pt x="60714" y="29"/>
                      </a:lnTo>
                      <a:moveTo>
                        <a:pt x="858" y="29"/>
                      </a:moveTo>
                      <a:lnTo>
                        <a:pt x="60714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00" name="Freeform 599">
                  <a:extLst>
                    <a:ext uri="{FF2B5EF4-FFF2-40B4-BE49-F238E27FC236}">
                      <a16:creationId xmlns:a16="http://schemas.microsoft.com/office/drawing/2014/main" id="{0F65DA9C-9C6D-0848-85D2-8E60D657D9FE}"/>
                    </a:ext>
                  </a:extLst>
                </p:cNvPr>
                <p:cNvSpPr/>
                <p:nvPr/>
              </p:nvSpPr>
              <p:spPr>
                <a:xfrm>
                  <a:off x="4755279" y="2650946"/>
                  <a:ext cx="59856" cy="58824"/>
                </a:xfrm>
                <a:custGeom>
                  <a:avLst/>
                  <a:gdLst>
                    <a:gd name="connsiteX0" fmla="*/ 879 w 59856"/>
                    <a:gd name="connsiteY0" fmla="*/ 58853 h 58824"/>
                    <a:gd name="connsiteX1" fmla="*/ 60736 w 59856"/>
                    <a:gd name="connsiteY1" fmla="*/ 29 h 58824"/>
                    <a:gd name="connsiteX2" fmla="*/ 879 w 59856"/>
                    <a:gd name="connsiteY2" fmla="*/ 29 h 58824"/>
                    <a:gd name="connsiteX3" fmla="*/ 60736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879" y="58853"/>
                      </a:moveTo>
                      <a:lnTo>
                        <a:pt x="60736" y="29"/>
                      </a:lnTo>
                      <a:moveTo>
                        <a:pt x="879" y="29"/>
                      </a:moveTo>
                      <a:lnTo>
                        <a:pt x="60736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01" name="Freeform 600">
                  <a:extLst>
                    <a:ext uri="{FF2B5EF4-FFF2-40B4-BE49-F238E27FC236}">
                      <a16:creationId xmlns:a16="http://schemas.microsoft.com/office/drawing/2014/main" id="{415AB008-65A4-1A49-9641-BC5A6BD7FA47}"/>
                    </a:ext>
                  </a:extLst>
                </p:cNvPr>
                <p:cNvSpPr/>
                <p:nvPr/>
              </p:nvSpPr>
              <p:spPr>
                <a:xfrm>
                  <a:off x="4869430" y="2650946"/>
                  <a:ext cx="59856" cy="58824"/>
                </a:xfrm>
                <a:custGeom>
                  <a:avLst/>
                  <a:gdLst>
                    <a:gd name="connsiteX0" fmla="*/ 901 w 59856"/>
                    <a:gd name="connsiteY0" fmla="*/ 58853 h 58824"/>
                    <a:gd name="connsiteX1" fmla="*/ 60758 w 59856"/>
                    <a:gd name="connsiteY1" fmla="*/ 29 h 58824"/>
                    <a:gd name="connsiteX2" fmla="*/ 901 w 59856"/>
                    <a:gd name="connsiteY2" fmla="*/ 29 h 58824"/>
                    <a:gd name="connsiteX3" fmla="*/ 60758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901" y="58853"/>
                      </a:moveTo>
                      <a:lnTo>
                        <a:pt x="60758" y="29"/>
                      </a:lnTo>
                      <a:moveTo>
                        <a:pt x="901" y="29"/>
                      </a:moveTo>
                      <a:lnTo>
                        <a:pt x="60758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02" name="Freeform 601">
                  <a:extLst>
                    <a:ext uri="{FF2B5EF4-FFF2-40B4-BE49-F238E27FC236}">
                      <a16:creationId xmlns:a16="http://schemas.microsoft.com/office/drawing/2014/main" id="{51C31BCF-E3C9-3643-AD51-02ED16DB067B}"/>
                    </a:ext>
                  </a:extLst>
                </p:cNvPr>
                <p:cNvSpPr/>
                <p:nvPr/>
              </p:nvSpPr>
              <p:spPr>
                <a:xfrm>
                  <a:off x="4983581" y="2650946"/>
                  <a:ext cx="59856" cy="58824"/>
                </a:xfrm>
                <a:custGeom>
                  <a:avLst/>
                  <a:gdLst>
                    <a:gd name="connsiteX0" fmla="*/ 923 w 59856"/>
                    <a:gd name="connsiteY0" fmla="*/ 58853 h 58824"/>
                    <a:gd name="connsiteX1" fmla="*/ 60779 w 59856"/>
                    <a:gd name="connsiteY1" fmla="*/ 29 h 58824"/>
                    <a:gd name="connsiteX2" fmla="*/ 923 w 59856"/>
                    <a:gd name="connsiteY2" fmla="*/ 29 h 58824"/>
                    <a:gd name="connsiteX3" fmla="*/ 60779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923" y="58853"/>
                      </a:moveTo>
                      <a:lnTo>
                        <a:pt x="60779" y="29"/>
                      </a:lnTo>
                      <a:moveTo>
                        <a:pt x="923" y="29"/>
                      </a:moveTo>
                      <a:lnTo>
                        <a:pt x="60779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04" name="Freeform 603">
                  <a:extLst>
                    <a:ext uri="{FF2B5EF4-FFF2-40B4-BE49-F238E27FC236}">
                      <a16:creationId xmlns:a16="http://schemas.microsoft.com/office/drawing/2014/main" id="{33D0B92C-7A0F-4842-9B4A-67F460A8D90F}"/>
                    </a:ext>
                  </a:extLst>
                </p:cNvPr>
                <p:cNvSpPr/>
                <p:nvPr/>
              </p:nvSpPr>
              <p:spPr>
                <a:xfrm>
                  <a:off x="5097732" y="2650946"/>
                  <a:ext cx="59856" cy="58824"/>
                </a:xfrm>
                <a:custGeom>
                  <a:avLst/>
                  <a:gdLst>
                    <a:gd name="connsiteX0" fmla="*/ 945 w 59856"/>
                    <a:gd name="connsiteY0" fmla="*/ 58853 h 58824"/>
                    <a:gd name="connsiteX1" fmla="*/ 60801 w 59856"/>
                    <a:gd name="connsiteY1" fmla="*/ 29 h 58824"/>
                    <a:gd name="connsiteX2" fmla="*/ 945 w 59856"/>
                    <a:gd name="connsiteY2" fmla="*/ 29 h 58824"/>
                    <a:gd name="connsiteX3" fmla="*/ 60801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945" y="58853"/>
                      </a:moveTo>
                      <a:lnTo>
                        <a:pt x="60801" y="29"/>
                      </a:lnTo>
                      <a:moveTo>
                        <a:pt x="945" y="29"/>
                      </a:moveTo>
                      <a:lnTo>
                        <a:pt x="60801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05" name="Freeform 604">
                  <a:extLst>
                    <a:ext uri="{FF2B5EF4-FFF2-40B4-BE49-F238E27FC236}">
                      <a16:creationId xmlns:a16="http://schemas.microsoft.com/office/drawing/2014/main" id="{DCE6A9B2-A072-FE4D-9488-6DC606AAE11C}"/>
                    </a:ext>
                  </a:extLst>
                </p:cNvPr>
                <p:cNvSpPr/>
                <p:nvPr/>
              </p:nvSpPr>
              <p:spPr>
                <a:xfrm>
                  <a:off x="5211883" y="2650946"/>
                  <a:ext cx="59856" cy="58824"/>
                </a:xfrm>
                <a:custGeom>
                  <a:avLst/>
                  <a:gdLst>
                    <a:gd name="connsiteX0" fmla="*/ 966 w 59856"/>
                    <a:gd name="connsiteY0" fmla="*/ 58853 h 58824"/>
                    <a:gd name="connsiteX1" fmla="*/ 60823 w 59856"/>
                    <a:gd name="connsiteY1" fmla="*/ 29 h 58824"/>
                    <a:gd name="connsiteX2" fmla="*/ 966 w 59856"/>
                    <a:gd name="connsiteY2" fmla="*/ 29 h 58824"/>
                    <a:gd name="connsiteX3" fmla="*/ 60823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966" y="58853"/>
                      </a:moveTo>
                      <a:lnTo>
                        <a:pt x="60823" y="29"/>
                      </a:lnTo>
                      <a:moveTo>
                        <a:pt x="966" y="29"/>
                      </a:moveTo>
                      <a:lnTo>
                        <a:pt x="60823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08" name="Freeform 607">
                  <a:extLst>
                    <a:ext uri="{FF2B5EF4-FFF2-40B4-BE49-F238E27FC236}">
                      <a16:creationId xmlns:a16="http://schemas.microsoft.com/office/drawing/2014/main" id="{11DE2A34-845B-D340-9393-9C62D0DDDA8E}"/>
                    </a:ext>
                  </a:extLst>
                </p:cNvPr>
                <p:cNvSpPr/>
                <p:nvPr/>
              </p:nvSpPr>
              <p:spPr>
                <a:xfrm>
                  <a:off x="5326034" y="2650946"/>
                  <a:ext cx="59856" cy="58824"/>
                </a:xfrm>
                <a:custGeom>
                  <a:avLst/>
                  <a:gdLst>
                    <a:gd name="connsiteX0" fmla="*/ 988 w 59856"/>
                    <a:gd name="connsiteY0" fmla="*/ 58853 h 58824"/>
                    <a:gd name="connsiteX1" fmla="*/ 60845 w 59856"/>
                    <a:gd name="connsiteY1" fmla="*/ 29 h 58824"/>
                    <a:gd name="connsiteX2" fmla="*/ 988 w 59856"/>
                    <a:gd name="connsiteY2" fmla="*/ 29 h 58824"/>
                    <a:gd name="connsiteX3" fmla="*/ 60845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988" y="58853"/>
                      </a:moveTo>
                      <a:lnTo>
                        <a:pt x="60845" y="29"/>
                      </a:lnTo>
                      <a:moveTo>
                        <a:pt x="988" y="29"/>
                      </a:moveTo>
                      <a:lnTo>
                        <a:pt x="60845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09" name="Freeform 608">
                  <a:extLst>
                    <a:ext uri="{FF2B5EF4-FFF2-40B4-BE49-F238E27FC236}">
                      <a16:creationId xmlns:a16="http://schemas.microsoft.com/office/drawing/2014/main" id="{C6B5F8F7-DB92-6846-A32E-3CFA0879B481}"/>
                    </a:ext>
                  </a:extLst>
                </p:cNvPr>
                <p:cNvSpPr/>
                <p:nvPr/>
              </p:nvSpPr>
              <p:spPr>
                <a:xfrm>
                  <a:off x="5440185" y="2650946"/>
                  <a:ext cx="59856" cy="58824"/>
                </a:xfrm>
                <a:custGeom>
                  <a:avLst/>
                  <a:gdLst>
                    <a:gd name="connsiteX0" fmla="*/ 1010 w 59856"/>
                    <a:gd name="connsiteY0" fmla="*/ 58853 h 58824"/>
                    <a:gd name="connsiteX1" fmla="*/ 60866 w 59856"/>
                    <a:gd name="connsiteY1" fmla="*/ 29 h 58824"/>
                    <a:gd name="connsiteX2" fmla="*/ 1010 w 59856"/>
                    <a:gd name="connsiteY2" fmla="*/ 29 h 58824"/>
                    <a:gd name="connsiteX3" fmla="*/ 60866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010" y="58853"/>
                      </a:moveTo>
                      <a:lnTo>
                        <a:pt x="60866" y="29"/>
                      </a:lnTo>
                      <a:moveTo>
                        <a:pt x="1010" y="29"/>
                      </a:moveTo>
                      <a:lnTo>
                        <a:pt x="60866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10" name="Freeform 609">
                  <a:extLst>
                    <a:ext uri="{FF2B5EF4-FFF2-40B4-BE49-F238E27FC236}">
                      <a16:creationId xmlns:a16="http://schemas.microsoft.com/office/drawing/2014/main" id="{9CB276D4-108B-DE45-A403-D064F990D7D9}"/>
                    </a:ext>
                  </a:extLst>
                </p:cNvPr>
                <p:cNvSpPr/>
                <p:nvPr/>
              </p:nvSpPr>
              <p:spPr>
                <a:xfrm>
                  <a:off x="5554315" y="2650946"/>
                  <a:ext cx="59856" cy="58824"/>
                </a:xfrm>
                <a:custGeom>
                  <a:avLst/>
                  <a:gdLst>
                    <a:gd name="connsiteX0" fmla="*/ 1032 w 59856"/>
                    <a:gd name="connsiteY0" fmla="*/ 58853 h 58824"/>
                    <a:gd name="connsiteX1" fmla="*/ 60888 w 59856"/>
                    <a:gd name="connsiteY1" fmla="*/ 29 h 58824"/>
                    <a:gd name="connsiteX2" fmla="*/ 1032 w 59856"/>
                    <a:gd name="connsiteY2" fmla="*/ 29 h 58824"/>
                    <a:gd name="connsiteX3" fmla="*/ 60888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032" y="58853"/>
                      </a:moveTo>
                      <a:lnTo>
                        <a:pt x="60888" y="29"/>
                      </a:lnTo>
                      <a:moveTo>
                        <a:pt x="1032" y="29"/>
                      </a:moveTo>
                      <a:lnTo>
                        <a:pt x="60888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11" name="Freeform 610">
                  <a:extLst>
                    <a:ext uri="{FF2B5EF4-FFF2-40B4-BE49-F238E27FC236}">
                      <a16:creationId xmlns:a16="http://schemas.microsoft.com/office/drawing/2014/main" id="{AF111836-6B3A-EB47-A7B4-27A0E0579558}"/>
                    </a:ext>
                  </a:extLst>
                </p:cNvPr>
                <p:cNvSpPr/>
                <p:nvPr/>
              </p:nvSpPr>
              <p:spPr>
                <a:xfrm>
                  <a:off x="5668498" y="2650946"/>
                  <a:ext cx="59856" cy="58824"/>
                </a:xfrm>
                <a:custGeom>
                  <a:avLst/>
                  <a:gdLst>
                    <a:gd name="connsiteX0" fmla="*/ 1053 w 59856"/>
                    <a:gd name="connsiteY0" fmla="*/ 58853 h 58824"/>
                    <a:gd name="connsiteX1" fmla="*/ 60910 w 59856"/>
                    <a:gd name="connsiteY1" fmla="*/ 29 h 58824"/>
                    <a:gd name="connsiteX2" fmla="*/ 1053 w 59856"/>
                    <a:gd name="connsiteY2" fmla="*/ 29 h 58824"/>
                    <a:gd name="connsiteX3" fmla="*/ 60910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053" y="58853"/>
                      </a:moveTo>
                      <a:lnTo>
                        <a:pt x="60910" y="29"/>
                      </a:lnTo>
                      <a:moveTo>
                        <a:pt x="1053" y="29"/>
                      </a:moveTo>
                      <a:lnTo>
                        <a:pt x="60910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25" name="Freeform 724">
                  <a:extLst>
                    <a:ext uri="{FF2B5EF4-FFF2-40B4-BE49-F238E27FC236}">
                      <a16:creationId xmlns:a16="http://schemas.microsoft.com/office/drawing/2014/main" id="{C85F77F2-F262-A84E-9A1B-4003C1C51AEE}"/>
                    </a:ext>
                  </a:extLst>
                </p:cNvPr>
                <p:cNvSpPr/>
                <p:nvPr/>
              </p:nvSpPr>
              <p:spPr>
                <a:xfrm>
                  <a:off x="5782628" y="2650946"/>
                  <a:ext cx="59856" cy="58824"/>
                </a:xfrm>
                <a:custGeom>
                  <a:avLst/>
                  <a:gdLst>
                    <a:gd name="connsiteX0" fmla="*/ 1075 w 59856"/>
                    <a:gd name="connsiteY0" fmla="*/ 58853 h 58824"/>
                    <a:gd name="connsiteX1" fmla="*/ 60932 w 59856"/>
                    <a:gd name="connsiteY1" fmla="*/ 29 h 58824"/>
                    <a:gd name="connsiteX2" fmla="*/ 1075 w 59856"/>
                    <a:gd name="connsiteY2" fmla="*/ 29 h 58824"/>
                    <a:gd name="connsiteX3" fmla="*/ 60932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075" y="58853"/>
                      </a:moveTo>
                      <a:lnTo>
                        <a:pt x="60932" y="29"/>
                      </a:lnTo>
                      <a:moveTo>
                        <a:pt x="1075" y="29"/>
                      </a:moveTo>
                      <a:lnTo>
                        <a:pt x="60932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29" name="Freeform 728">
                  <a:extLst>
                    <a:ext uri="{FF2B5EF4-FFF2-40B4-BE49-F238E27FC236}">
                      <a16:creationId xmlns:a16="http://schemas.microsoft.com/office/drawing/2014/main" id="{389C6658-DBAB-FC40-B039-A85A8FAF38F7}"/>
                    </a:ext>
                  </a:extLst>
                </p:cNvPr>
                <p:cNvSpPr/>
                <p:nvPr/>
              </p:nvSpPr>
              <p:spPr>
                <a:xfrm>
                  <a:off x="5896811" y="2650946"/>
                  <a:ext cx="59856" cy="58824"/>
                </a:xfrm>
                <a:custGeom>
                  <a:avLst/>
                  <a:gdLst>
                    <a:gd name="connsiteX0" fmla="*/ 1097 w 59856"/>
                    <a:gd name="connsiteY0" fmla="*/ 58853 h 58824"/>
                    <a:gd name="connsiteX1" fmla="*/ 60953 w 59856"/>
                    <a:gd name="connsiteY1" fmla="*/ 29 h 58824"/>
                    <a:gd name="connsiteX2" fmla="*/ 1097 w 59856"/>
                    <a:gd name="connsiteY2" fmla="*/ 29 h 58824"/>
                    <a:gd name="connsiteX3" fmla="*/ 60953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097" y="58853"/>
                      </a:moveTo>
                      <a:lnTo>
                        <a:pt x="60953" y="29"/>
                      </a:lnTo>
                      <a:moveTo>
                        <a:pt x="1097" y="29"/>
                      </a:moveTo>
                      <a:lnTo>
                        <a:pt x="60953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33" name="Freeform 732">
                  <a:extLst>
                    <a:ext uri="{FF2B5EF4-FFF2-40B4-BE49-F238E27FC236}">
                      <a16:creationId xmlns:a16="http://schemas.microsoft.com/office/drawing/2014/main" id="{DEABA855-3D81-8D41-A8C9-02024770D474}"/>
                    </a:ext>
                  </a:extLst>
                </p:cNvPr>
                <p:cNvSpPr/>
                <p:nvPr/>
              </p:nvSpPr>
              <p:spPr>
                <a:xfrm>
                  <a:off x="6010941" y="2650946"/>
                  <a:ext cx="59856" cy="58824"/>
                </a:xfrm>
                <a:custGeom>
                  <a:avLst/>
                  <a:gdLst>
                    <a:gd name="connsiteX0" fmla="*/ 1119 w 59856"/>
                    <a:gd name="connsiteY0" fmla="*/ 58853 h 58824"/>
                    <a:gd name="connsiteX1" fmla="*/ 60975 w 59856"/>
                    <a:gd name="connsiteY1" fmla="*/ 29 h 58824"/>
                    <a:gd name="connsiteX2" fmla="*/ 1119 w 59856"/>
                    <a:gd name="connsiteY2" fmla="*/ 29 h 58824"/>
                    <a:gd name="connsiteX3" fmla="*/ 60975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119" y="58853"/>
                      </a:moveTo>
                      <a:lnTo>
                        <a:pt x="60975" y="29"/>
                      </a:lnTo>
                      <a:moveTo>
                        <a:pt x="1119" y="29"/>
                      </a:moveTo>
                      <a:lnTo>
                        <a:pt x="60975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34" name="Freeform 733">
                  <a:extLst>
                    <a:ext uri="{FF2B5EF4-FFF2-40B4-BE49-F238E27FC236}">
                      <a16:creationId xmlns:a16="http://schemas.microsoft.com/office/drawing/2014/main" id="{BBC12641-2E12-1F44-8D0C-6701628E2F8F}"/>
                    </a:ext>
                  </a:extLst>
                </p:cNvPr>
                <p:cNvSpPr/>
                <p:nvPr/>
              </p:nvSpPr>
              <p:spPr>
                <a:xfrm>
                  <a:off x="6125071" y="2650946"/>
                  <a:ext cx="59856" cy="58824"/>
                </a:xfrm>
                <a:custGeom>
                  <a:avLst/>
                  <a:gdLst>
                    <a:gd name="connsiteX0" fmla="*/ 1140 w 59856"/>
                    <a:gd name="connsiteY0" fmla="*/ 58853 h 58824"/>
                    <a:gd name="connsiteX1" fmla="*/ 60997 w 59856"/>
                    <a:gd name="connsiteY1" fmla="*/ 29 h 58824"/>
                    <a:gd name="connsiteX2" fmla="*/ 1140 w 59856"/>
                    <a:gd name="connsiteY2" fmla="*/ 29 h 58824"/>
                    <a:gd name="connsiteX3" fmla="*/ 60997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140" y="58853"/>
                      </a:moveTo>
                      <a:lnTo>
                        <a:pt x="60997" y="29"/>
                      </a:lnTo>
                      <a:moveTo>
                        <a:pt x="1140" y="29"/>
                      </a:moveTo>
                      <a:lnTo>
                        <a:pt x="60997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35" name="Freeform 734">
                  <a:extLst>
                    <a:ext uri="{FF2B5EF4-FFF2-40B4-BE49-F238E27FC236}">
                      <a16:creationId xmlns:a16="http://schemas.microsoft.com/office/drawing/2014/main" id="{D5C5FC45-EB4C-1B41-9912-0B39B87460B3}"/>
                    </a:ext>
                  </a:extLst>
                </p:cNvPr>
                <p:cNvSpPr/>
                <p:nvPr/>
              </p:nvSpPr>
              <p:spPr>
                <a:xfrm>
                  <a:off x="6239253" y="2650946"/>
                  <a:ext cx="59856" cy="58824"/>
                </a:xfrm>
                <a:custGeom>
                  <a:avLst/>
                  <a:gdLst>
                    <a:gd name="connsiteX0" fmla="*/ 1162 w 59856"/>
                    <a:gd name="connsiteY0" fmla="*/ 58853 h 58824"/>
                    <a:gd name="connsiteX1" fmla="*/ 61019 w 59856"/>
                    <a:gd name="connsiteY1" fmla="*/ 29 h 58824"/>
                    <a:gd name="connsiteX2" fmla="*/ 1162 w 59856"/>
                    <a:gd name="connsiteY2" fmla="*/ 29 h 58824"/>
                    <a:gd name="connsiteX3" fmla="*/ 61019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162" y="58853"/>
                      </a:moveTo>
                      <a:lnTo>
                        <a:pt x="61019" y="29"/>
                      </a:lnTo>
                      <a:moveTo>
                        <a:pt x="1162" y="29"/>
                      </a:moveTo>
                      <a:lnTo>
                        <a:pt x="61019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36" name="Freeform 735">
                  <a:extLst>
                    <a:ext uri="{FF2B5EF4-FFF2-40B4-BE49-F238E27FC236}">
                      <a16:creationId xmlns:a16="http://schemas.microsoft.com/office/drawing/2014/main" id="{1F7E0997-546D-6C48-864A-BB096CD0B99E}"/>
                    </a:ext>
                  </a:extLst>
                </p:cNvPr>
                <p:cNvSpPr/>
                <p:nvPr/>
              </p:nvSpPr>
              <p:spPr>
                <a:xfrm>
                  <a:off x="6353384" y="2650946"/>
                  <a:ext cx="59856" cy="58824"/>
                </a:xfrm>
                <a:custGeom>
                  <a:avLst/>
                  <a:gdLst>
                    <a:gd name="connsiteX0" fmla="*/ 1184 w 59856"/>
                    <a:gd name="connsiteY0" fmla="*/ 58853 h 58824"/>
                    <a:gd name="connsiteX1" fmla="*/ 61040 w 59856"/>
                    <a:gd name="connsiteY1" fmla="*/ 29 h 58824"/>
                    <a:gd name="connsiteX2" fmla="*/ 1184 w 59856"/>
                    <a:gd name="connsiteY2" fmla="*/ 29 h 58824"/>
                    <a:gd name="connsiteX3" fmla="*/ 61040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184" y="58853"/>
                      </a:moveTo>
                      <a:lnTo>
                        <a:pt x="61040" y="29"/>
                      </a:lnTo>
                      <a:moveTo>
                        <a:pt x="1184" y="29"/>
                      </a:moveTo>
                      <a:lnTo>
                        <a:pt x="61040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37" name="Freeform 736">
                  <a:extLst>
                    <a:ext uri="{FF2B5EF4-FFF2-40B4-BE49-F238E27FC236}">
                      <a16:creationId xmlns:a16="http://schemas.microsoft.com/office/drawing/2014/main" id="{C1A7F4C3-E04D-434F-86CB-2E9A59A5286E}"/>
                    </a:ext>
                  </a:extLst>
                </p:cNvPr>
                <p:cNvSpPr/>
                <p:nvPr/>
              </p:nvSpPr>
              <p:spPr>
                <a:xfrm>
                  <a:off x="6467566" y="2650946"/>
                  <a:ext cx="59856" cy="58824"/>
                </a:xfrm>
                <a:custGeom>
                  <a:avLst/>
                  <a:gdLst>
                    <a:gd name="connsiteX0" fmla="*/ 1206 w 59856"/>
                    <a:gd name="connsiteY0" fmla="*/ 58853 h 58824"/>
                    <a:gd name="connsiteX1" fmla="*/ 61062 w 59856"/>
                    <a:gd name="connsiteY1" fmla="*/ 29 h 58824"/>
                    <a:gd name="connsiteX2" fmla="*/ 1206 w 59856"/>
                    <a:gd name="connsiteY2" fmla="*/ 29 h 58824"/>
                    <a:gd name="connsiteX3" fmla="*/ 61062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206" y="58853"/>
                      </a:moveTo>
                      <a:lnTo>
                        <a:pt x="61062" y="29"/>
                      </a:lnTo>
                      <a:moveTo>
                        <a:pt x="1206" y="29"/>
                      </a:moveTo>
                      <a:lnTo>
                        <a:pt x="61062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38" name="Freeform 737">
                  <a:extLst>
                    <a:ext uri="{FF2B5EF4-FFF2-40B4-BE49-F238E27FC236}">
                      <a16:creationId xmlns:a16="http://schemas.microsoft.com/office/drawing/2014/main" id="{3FF6357A-656A-6F47-9A8A-BBA7FB5656E3}"/>
                    </a:ext>
                  </a:extLst>
                </p:cNvPr>
                <p:cNvSpPr/>
                <p:nvPr/>
              </p:nvSpPr>
              <p:spPr>
                <a:xfrm>
                  <a:off x="6581696" y="2650946"/>
                  <a:ext cx="59856" cy="58824"/>
                </a:xfrm>
                <a:custGeom>
                  <a:avLst/>
                  <a:gdLst>
                    <a:gd name="connsiteX0" fmla="*/ 1227 w 59856"/>
                    <a:gd name="connsiteY0" fmla="*/ 58853 h 58824"/>
                    <a:gd name="connsiteX1" fmla="*/ 61084 w 59856"/>
                    <a:gd name="connsiteY1" fmla="*/ 29 h 58824"/>
                    <a:gd name="connsiteX2" fmla="*/ 1227 w 59856"/>
                    <a:gd name="connsiteY2" fmla="*/ 29 h 58824"/>
                    <a:gd name="connsiteX3" fmla="*/ 61084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227" y="58853"/>
                      </a:moveTo>
                      <a:lnTo>
                        <a:pt x="61084" y="29"/>
                      </a:lnTo>
                      <a:moveTo>
                        <a:pt x="1227" y="29"/>
                      </a:moveTo>
                      <a:lnTo>
                        <a:pt x="61084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39" name="Freeform 738">
                  <a:extLst>
                    <a:ext uri="{FF2B5EF4-FFF2-40B4-BE49-F238E27FC236}">
                      <a16:creationId xmlns:a16="http://schemas.microsoft.com/office/drawing/2014/main" id="{D497CCC1-15B5-7D45-ADE4-39B0BF2E9BE6}"/>
                    </a:ext>
                  </a:extLst>
                </p:cNvPr>
                <p:cNvSpPr/>
                <p:nvPr/>
              </p:nvSpPr>
              <p:spPr>
                <a:xfrm>
                  <a:off x="6695826" y="2650946"/>
                  <a:ext cx="59856" cy="58824"/>
                </a:xfrm>
                <a:custGeom>
                  <a:avLst/>
                  <a:gdLst>
                    <a:gd name="connsiteX0" fmla="*/ 1249 w 59856"/>
                    <a:gd name="connsiteY0" fmla="*/ 58853 h 58824"/>
                    <a:gd name="connsiteX1" fmla="*/ 61106 w 59856"/>
                    <a:gd name="connsiteY1" fmla="*/ 29 h 58824"/>
                    <a:gd name="connsiteX2" fmla="*/ 1249 w 59856"/>
                    <a:gd name="connsiteY2" fmla="*/ 29 h 58824"/>
                    <a:gd name="connsiteX3" fmla="*/ 61106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249" y="58853"/>
                      </a:moveTo>
                      <a:lnTo>
                        <a:pt x="61106" y="29"/>
                      </a:lnTo>
                      <a:moveTo>
                        <a:pt x="1249" y="29"/>
                      </a:moveTo>
                      <a:lnTo>
                        <a:pt x="61106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40" name="Freeform 739">
                  <a:extLst>
                    <a:ext uri="{FF2B5EF4-FFF2-40B4-BE49-F238E27FC236}">
                      <a16:creationId xmlns:a16="http://schemas.microsoft.com/office/drawing/2014/main" id="{0640746C-DED3-6B45-B5A0-81CC0376E811}"/>
                    </a:ext>
                  </a:extLst>
                </p:cNvPr>
                <p:cNvSpPr/>
                <p:nvPr/>
              </p:nvSpPr>
              <p:spPr>
                <a:xfrm>
                  <a:off x="6810009" y="2650946"/>
                  <a:ext cx="59856" cy="58824"/>
                </a:xfrm>
                <a:custGeom>
                  <a:avLst/>
                  <a:gdLst>
                    <a:gd name="connsiteX0" fmla="*/ 1271 w 59856"/>
                    <a:gd name="connsiteY0" fmla="*/ 58853 h 58824"/>
                    <a:gd name="connsiteX1" fmla="*/ 61127 w 59856"/>
                    <a:gd name="connsiteY1" fmla="*/ 29 h 58824"/>
                    <a:gd name="connsiteX2" fmla="*/ 1271 w 59856"/>
                    <a:gd name="connsiteY2" fmla="*/ 29 h 58824"/>
                    <a:gd name="connsiteX3" fmla="*/ 61127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271" y="58853"/>
                      </a:moveTo>
                      <a:lnTo>
                        <a:pt x="61127" y="29"/>
                      </a:lnTo>
                      <a:moveTo>
                        <a:pt x="1271" y="29"/>
                      </a:moveTo>
                      <a:lnTo>
                        <a:pt x="61127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41" name="Freeform 740">
                  <a:extLst>
                    <a:ext uri="{FF2B5EF4-FFF2-40B4-BE49-F238E27FC236}">
                      <a16:creationId xmlns:a16="http://schemas.microsoft.com/office/drawing/2014/main" id="{09ED8BA4-0EAD-AB40-B279-A6ECD75EC82C}"/>
                    </a:ext>
                  </a:extLst>
                </p:cNvPr>
                <p:cNvSpPr/>
                <p:nvPr/>
              </p:nvSpPr>
              <p:spPr>
                <a:xfrm>
                  <a:off x="1189448" y="2792541"/>
                  <a:ext cx="5707554" cy="5159"/>
                </a:xfrm>
                <a:custGeom>
                  <a:avLst/>
                  <a:gdLst>
                    <a:gd name="connsiteX0" fmla="*/ 0 w 5707554"/>
                    <a:gd name="connsiteY0" fmla="*/ 0 h 5159"/>
                    <a:gd name="connsiteX1" fmla="*/ 5707555 w 5707554"/>
                    <a:gd name="connsiteY1" fmla="*/ 0 h 51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707554" h="5159">
                      <a:moveTo>
                        <a:pt x="0" y="0"/>
                      </a:moveTo>
                      <a:lnTo>
                        <a:pt x="5707555" y="0"/>
                      </a:lnTo>
                    </a:path>
                  </a:pathLst>
                </a:custGeom>
                <a:noFill/>
                <a:ln w="25400" cap="sq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42" name="Freeform 741">
                  <a:extLst>
                    <a:ext uri="{FF2B5EF4-FFF2-40B4-BE49-F238E27FC236}">
                      <a16:creationId xmlns:a16="http://schemas.microsoft.com/office/drawing/2014/main" id="{B3D41368-80B1-3E4C-B292-4C76A2EE73C1}"/>
                    </a:ext>
                  </a:extLst>
                </p:cNvPr>
                <p:cNvSpPr/>
                <p:nvPr/>
              </p:nvSpPr>
              <p:spPr>
                <a:xfrm>
                  <a:off x="1189448" y="2568175"/>
                  <a:ext cx="5707554" cy="5159"/>
                </a:xfrm>
                <a:custGeom>
                  <a:avLst/>
                  <a:gdLst>
                    <a:gd name="connsiteX0" fmla="*/ 0 w 5707554"/>
                    <a:gd name="connsiteY0" fmla="*/ 0 h 5159"/>
                    <a:gd name="connsiteX1" fmla="*/ 5707555 w 5707554"/>
                    <a:gd name="connsiteY1" fmla="*/ 0 h 51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707554" h="5159">
                      <a:moveTo>
                        <a:pt x="0" y="0"/>
                      </a:moveTo>
                      <a:lnTo>
                        <a:pt x="5707555" y="0"/>
                      </a:lnTo>
                    </a:path>
                  </a:pathLst>
                </a:custGeom>
                <a:noFill/>
                <a:ln w="25400" cap="sq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grpSp>
            <p:nvGrpSpPr>
              <p:cNvPr id="523" name="Group 522">
                <a:extLst>
                  <a:ext uri="{FF2B5EF4-FFF2-40B4-BE49-F238E27FC236}">
                    <a16:creationId xmlns:a16="http://schemas.microsoft.com/office/drawing/2014/main" id="{9EA05BD0-1EEE-5843-B44F-7B0CC21FA086}"/>
                  </a:ext>
                </a:extLst>
              </p:cNvPr>
              <p:cNvGrpSpPr/>
              <p:nvPr/>
            </p:nvGrpSpPr>
            <p:grpSpPr>
              <a:xfrm>
                <a:off x="1497844" y="3415793"/>
                <a:ext cx="4894636" cy="106045"/>
                <a:chOff x="736541" y="804193"/>
                <a:chExt cx="5944840" cy="128798"/>
              </a:xfrm>
            </p:grpSpPr>
            <p:sp>
              <p:nvSpPr>
                <p:cNvPr id="517" name="Freeform 516">
                  <a:extLst>
                    <a:ext uri="{FF2B5EF4-FFF2-40B4-BE49-F238E27FC236}">
                      <a16:creationId xmlns:a16="http://schemas.microsoft.com/office/drawing/2014/main" id="{2BEA56ED-79E0-8044-9660-2AD848743CEC}"/>
                    </a:ext>
                  </a:extLst>
                </p:cNvPr>
                <p:cNvSpPr/>
                <p:nvPr/>
              </p:nvSpPr>
              <p:spPr>
                <a:xfrm>
                  <a:off x="5888907" y="808608"/>
                  <a:ext cx="318781" cy="51061"/>
                </a:xfrm>
                <a:custGeom>
                  <a:avLst/>
                  <a:gdLst>
                    <a:gd name="connsiteX0" fmla="*/ 0 w 318781"/>
                    <a:gd name="connsiteY0" fmla="*/ 25894 h 51061"/>
                    <a:gd name="connsiteX1" fmla="*/ 151002 w 318781"/>
                    <a:gd name="connsiteY1" fmla="*/ 727 h 51061"/>
                    <a:gd name="connsiteX2" fmla="*/ 318781 w 318781"/>
                    <a:gd name="connsiteY2" fmla="*/ 51061 h 510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18781" h="51061">
                      <a:moveTo>
                        <a:pt x="0" y="25894"/>
                      </a:moveTo>
                      <a:cubicBezTo>
                        <a:pt x="48936" y="11213"/>
                        <a:pt x="97872" y="-3468"/>
                        <a:pt x="151002" y="727"/>
                      </a:cubicBezTo>
                      <a:cubicBezTo>
                        <a:pt x="204132" y="4921"/>
                        <a:pt x="261456" y="27991"/>
                        <a:pt x="318781" y="51061"/>
                      </a:cubicBezTo>
                    </a:path>
                  </a:pathLst>
                </a:custGeom>
                <a:noFill/>
                <a:ln w="19050">
                  <a:solidFill>
                    <a:srgbClr val="363535"/>
                  </a:solidFill>
                  <a:tailEnd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18" name="Freeform 517">
                  <a:extLst>
                    <a:ext uri="{FF2B5EF4-FFF2-40B4-BE49-F238E27FC236}">
                      <a16:creationId xmlns:a16="http://schemas.microsoft.com/office/drawing/2014/main" id="{CB2250B7-D200-5E4E-9B93-33CCDE9A3F6F}"/>
                    </a:ext>
                  </a:extLst>
                </p:cNvPr>
                <p:cNvSpPr/>
                <p:nvPr/>
              </p:nvSpPr>
              <p:spPr>
                <a:xfrm>
                  <a:off x="736541" y="804193"/>
                  <a:ext cx="318781" cy="51061"/>
                </a:xfrm>
                <a:custGeom>
                  <a:avLst/>
                  <a:gdLst>
                    <a:gd name="connsiteX0" fmla="*/ 0 w 318781"/>
                    <a:gd name="connsiteY0" fmla="*/ 25894 h 51061"/>
                    <a:gd name="connsiteX1" fmla="*/ 151002 w 318781"/>
                    <a:gd name="connsiteY1" fmla="*/ 727 h 51061"/>
                    <a:gd name="connsiteX2" fmla="*/ 318781 w 318781"/>
                    <a:gd name="connsiteY2" fmla="*/ 51061 h 510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18781" h="51061">
                      <a:moveTo>
                        <a:pt x="0" y="25894"/>
                      </a:moveTo>
                      <a:cubicBezTo>
                        <a:pt x="48936" y="11213"/>
                        <a:pt x="97872" y="-3468"/>
                        <a:pt x="151002" y="727"/>
                      </a:cubicBezTo>
                      <a:cubicBezTo>
                        <a:pt x="204132" y="4921"/>
                        <a:pt x="261456" y="27991"/>
                        <a:pt x="318781" y="51061"/>
                      </a:cubicBezTo>
                    </a:path>
                  </a:pathLst>
                </a:custGeom>
                <a:noFill/>
                <a:ln w="19050">
                  <a:solidFill>
                    <a:srgbClr val="363535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19" name="Freeform 518">
                  <a:extLst>
                    <a:ext uri="{FF2B5EF4-FFF2-40B4-BE49-F238E27FC236}">
                      <a16:creationId xmlns:a16="http://schemas.microsoft.com/office/drawing/2014/main" id="{DAD95343-EDDC-BC48-937D-F4C5644997C6}"/>
                    </a:ext>
                  </a:extLst>
                </p:cNvPr>
                <p:cNvSpPr/>
                <p:nvPr/>
              </p:nvSpPr>
              <p:spPr>
                <a:xfrm>
                  <a:off x="1055321" y="855254"/>
                  <a:ext cx="420813" cy="51060"/>
                </a:xfrm>
                <a:custGeom>
                  <a:avLst/>
                  <a:gdLst>
                    <a:gd name="connsiteX0" fmla="*/ 0 w 268448"/>
                    <a:gd name="connsiteY0" fmla="*/ 0 h 25310"/>
                    <a:gd name="connsiteX1" fmla="*/ 151002 w 268448"/>
                    <a:gd name="connsiteY1" fmla="*/ 25167 h 25310"/>
                    <a:gd name="connsiteX2" fmla="*/ 268448 w 268448"/>
                    <a:gd name="connsiteY2" fmla="*/ 8389 h 253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68448" h="25310">
                      <a:moveTo>
                        <a:pt x="0" y="0"/>
                      </a:moveTo>
                      <a:cubicBezTo>
                        <a:pt x="53130" y="11884"/>
                        <a:pt x="106261" y="23769"/>
                        <a:pt x="151002" y="25167"/>
                      </a:cubicBezTo>
                      <a:cubicBezTo>
                        <a:pt x="195743" y="26565"/>
                        <a:pt x="232095" y="17477"/>
                        <a:pt x="268448" y="8389"/>
                      </a:cubicBezTo>
                    </a:path>
                  </a:pathLst>
                </a:custGeom>
                <a:noFill/>
                <a:ln w="19050">
                  <a:solidFill>
                    <a:srgbClr val="363535"/>
                  </a:solidFill>
                  <a:prstDash val="soli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20" name="Freeform 519">
                  <a:extLst>
                    <a:ext uri="{FF2B5EF4-FFF2-40B4-BE49-F238E27FC236}">
                      <a16:creationId xmlns:a16="http://schemas.microsoft.com/office/drawing/2014/main" id="{C99298BC-2892-4A4F-BE8B-6375D2A194DA}"/>
                    </a:ext>
                  </a:extLst>
                </p:cNvPr>
                <p:cNvSpPr/>
                <p:nvPr/>
              </p:nvSpPr>
              <p:spPr>
                <a:xfrm>
                  <a:off x="1842220" y="814994"/>
                  <a:ext cx="1089924" cy="95995"/>
                </a:xfrm>
                <a:custGeom>
                  <a:avLst/>
                  <a:gdLst>
                    <a:gd name="connsiteX0" fmla="*/ 0 w 2165685"/>
                    <a:gd name="connsiteY0" fmla="*/ 117456 h 190741"/>
                    <a:gd name="connsiteX1" fmla="*/ 304800 w 2165685"/>
                    <a:gd name="connsiteY1" fmla="*/ 53288 h 190741"/>
                    <a:gd name="connsiteX2" fmla="*/ 753979 w 2165685"/>
                    <a:gd name="connsiteY2" fmla="*/ 5162 h 190741"/>
                    <a:gd name="connsiteX3" fmla="*/ 1620253 w 2165685"/>
                    <a:gd name="connsiteY3" fmla="*/ 181625 h 190741"/>
                    <a:gd name="connsiteX4" fmla="*/ 2165685 w 2165685"/>
                    <a:gd name="connsiteY4" fmla="*/ 149541 h 190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65685" h="190741">
                      <a:moveTo>
                        <a:pt x="0" y="117456"/>
                      </a:moveTo>
                      <a:cubicBezTo>
                        <a:pt x="89568" y="94730"/>
                        <a:pt x="179137" y="72004"/>
                        <a:pt x="304800" y="53288"/>
                      </a:cubicBezTo>
                      <a:cubicBezTo>
                        <a:pt x="430463" y="34572"/>
                        <a:pt x="534737" y="-16228"/>
                        <a:pt x="753979" y="5162"/>
                      </a:cubicBezTo>
                      <a:cubicBezTo>
                        <a:pt x="973221" y="26551"/>
                        <a:pt x="1384969" y="157562"/>
                        <a:pt x="1620253" y="181625"/>
                      </a:cubicBezTo>
                      <a:cubicBezTo>
                        <a:pt x="1855537" y="205688"/>
                        <a:pt x="2010611" y="177614"/>
                        <a:pt x="2165685" y="149541"/>
                      </a:cubicBezTo>
                    </a:path>
                  </a:pathLst>
                </a:custGeom>
                <a:noFill/>
                <a:ln w="19050">
                  <a:solidFill>
                    <a:srgbClr val="363535"/>
                  </a:solidFill>
                  <a:prstDash val="soli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pic>
              <p:nvPicPr>
                <p:cNvPr id="521" name="Graphic 520">
                  <a:extLst>
                    <a:ext uri="{FF2B5EF4-FFF2-40B4-BE49-F238E27FC236}">
                      <a16:creationId xmlns:a16="http://schemas.microsoft.com/office/drawing/2014/main" id="{0DA6D3F6-4104-A94D-8052-143114B8FCF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 rot="5186961">
                  <a:off x="1582034" y="697319"/>
                  <a:ext cx="118870" cy="352473"/>
                </a:xfrm>
                <a:prstGeom prst="rect">
                  <a:avLst/>
                </a:prstGeom>
              </p:spPr>
            </p:pic>
            <p:sp>
              <p:nvSpPr>
                <p:cNvPr id="522" name="Freeform 521">
                  <a:extLst>
                    <a:ext uri="{FF2B5EF4-FFF2-40B4-BE49-F238E27FC236}">
                      <a16:creationId xmlns:a16="http://schemas.microsoft.com/office/drawing/2014/main" id="{BF3B6287-DF39-8147-8516-F6D559BDBEEC}"/>
                    </a:ext>
                  </a:extLst>
                </p:cNvPr>
                <p:cNvSpPr/>
                <p:nvPr/>
              </p:nvSpPr>
              <p:spPr>
                <a:xfrm>
                  <a:off x="6260568" y="859669"/>
                  <a:ext cx="420813" cy="51060"/>
                </a:xfrm>
                <a:custGeom>
                  <a:avLst/>
                  <a:gdLst>
                    <a:gd name="connsiteX0" fmla="*/ 0 w 268448"/>
                    <a:gd name="connsiteY0" fmla="*/ 0 h 25310"/>
                    <a:gd name="connsiteX1" fmla="*/ 151002 w 268448"/>
                    <a:gd name="connsiteY1" fmla="*/ 25167 h 25310"/>
                    <a:gd name="connsiteX2" fmla="*/ 268448 w 268448"/>
                    <a:gd name="connsiteY2" fmla="*/ 8389 h 253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68448" h="25310">
                      <a:moveTo>
                        <a:pt x="0" y="0"/>
                      </a:moveTo>
                      <a:cubicBezTo>
                        <a:pt x="53130" y="11884"/>
                        <a:pt x="106261" y="23769"/>
                        <a:pt x="151002" y="25167"/>
                      </a:cubicBezTo>
                      <a:cubicBezTo>
                        <a:pt x="195743" y="26565"/>
                        <a:pt x="232095" y="17477"/>
                        <a:pt x="268448" y="8389"/>
                      </a:cubicBezTo>
                    </a:path>
                  </a:pathLst>
                </a:custGeom>
                <a:noFill/>
                <a:ln w="19050">
                  <a:solidFill>
                    <a:srgbClr val="363535"/>
                  </a:solidFill>
                  <a:prstDash val="sysDash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548" name="TextBox 547">
                <a:extLst>
                  <a:ext uri="{FF2B5EF4-FFF2-40B4-BE49-F238E27FC236}">
                    <a16:creationId xmlns:a16="http://schemas.microsoft.com/office/drawing/2014/main" id="{0BF0A602-AC3F-BF40-A011-F1035F0D3D57}"/>
                  </a:ext>
                </a:extLst>
              </p:cNvPr>
              <p:cNvSpPr txBox="1"/>
              <p:nvPr/>
            </p:nvSpPr>
            <p:spPr>
              <a:xfrm>
                <a:off x="1276242" y="3116898"/>
                <a:ext cx="284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>
                    <a:latin typeface="Helvetica" pitchFamily="2" charset="0"/>
                  </a:rPr>
                  <a:t>c</a:t>
                </a:r>
              </a:p>
            </p:txBody>
          </p:sp>
          <p:grpSp>
            <p:nvGrpSpPr>
              <p:cNvPr id="571" name="Group 570">
                <a:extLst>
                  <a:ext uri="{FF2B5EF4-FFF2-40B4-BE49-F238E27FC236}">
                    <a16:creationId xmlns:a16="http://schemas.microsoft.com/office/drawing/2014/main" id="{D43FFAEC-380F-C243-A6C9-19275C03C137}"/>
                  </a:ext>
                </a:extLst>
              </p:cNvPr>
              <p:cNvGrpSpPr/>
              <p:nvPr/>
            </p:nvGrpSpPr>
            <p:grpSpPr>
              <a:xfrm>
                <a:off x="2737908" y="2853277"/>
                <a:ext cx="3557791" cy="496181"/>
                <a:chOff x="3176318" y="2790647"/>
                <a:chExt cx="3557791" cy="496181"/>
              </a:xfrm>
            </p:grpSpPr>
            <p:grpSp>
              <p:nvGrpSpPr>
                <p:cNvPr id="516" name="Group 515">
                  <a:extLst>
                    <a:ext uri="{FF2B5EF4-FFF2-40B4-BE49-F238E27FC236}">
                      <a16:creationId xmlns:a16="http://schemas.microsoft.com/office/drawing/2014/main" id="{9C675518-0563-1C4D-BEAA-13CDFF59FFEA}"/>
                    </a:ext>
                  </a:extLst>
                </p:cNvPr>
                <p:cNvGrpSpPr/>
                <p:nvPr/>
              </p:nvGrpSpPr>
              <p:grpSpPr>
                <a:xfrm>
                  <a:off x="3176318" y="2839658"/>
                  <a:ext cx="2984906" cy="431130"/>
                  <a:chOff x="2313231" y="3097203"/>
                  <a:chExt cx="2933587" cy="423718"/>
                </a:xfrm>
              </p:grpSpPr>
              <p:grpSp>
                <p:nvGrpSpPr>
                  <p:cNvPr id="825" name="Group 824">
                    <a:extLst>
                      <a:ext uri="{FF2B5EF4-FFF2-40B4-BE49-F238E27FC236}">
                        <a16:creationId xmlns:a16="http://schemas.microsoft.com/office/drawing/2014/main" id="{0333BDCC-EEC2-514E-8AF5-8498543E8D46}"/>
                      </a:ext>
                    </a:extLst>
                  </p:cNvPr>
                  <p:cNvGrpSpPr/>
                  <p:nvPr/>
                </p:nvGrpSpPr>
                <p:grpSpPr>
                  <a:xfrm>
                    <a:off x="2427733" y="3097203"/>
                    <a:ext cx="2819085" cy="423718"/>
                    <a:chOff x="1340198" y="2668153"/>
                    <a:chExt cx="2819085" cy="423718"/>
                  </a:xfrm>
                </p:grpSpPr>
                <p:pic>
                  <p:nvPicPr>
                    <p:cNvPr id="796" name="Picture 795">
                      <a:extLst>
                        <a:ext uri="{FF2B5EF4-FFF2-40B4-BE49-F238E27FC236}">
                          <a16:creationId xmlns:a16="http://schemas.microsoft.com/office/drawing/2014/main" id="{78019CD0-9048-6045-8DA9-A880AE10BB5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/>
                    <a:stretch>
                      <a:fillRect/>
                    </a:stretch>
                  </p:blipFill>
                  <p:spPr>
                    <a:xfrm>
                      <a:off x="1340198" y="2853958"/>
                      <a:ext cx="97104" cy="4046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803" name="Oval 802">
                      <a:extLst>
                        <a:ext uri="{FF2B5EF4-FFF2-40B4-BE49-F238E27FC236}">
                          <a16:creationId xmlns:a16="http://schemas.microsoft.com/office/drawing/2014/main" id="{46B2888E-EDFA-224E-94EB-ECC7060B49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6439" y="2668153"/>
                      <a:ext cx="713639" cy="122209"/>
                    </a:xfrm>
                    <a:prstGeom prst="ellipse">
                      <a:avLst/>
                    </a:prstGeom>
                    <a:solidFill>
                      <a:srgbClr val="8DA0CC">
                        <a:alpha val="65002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04" name="Oval 803">
                      <a:extLst>
                        <a:ext uri="{FF2B5EF4-FFF2-40B4-BE49-F238E27FC236}">
                          <a16:creationId xmlns:a16="http://schemas.microsoft.com/office/drawing/2014/main" id="{DB9BDB53-9D34-C14A-87FD-9AD1F5350E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58727" y="2800983"/>
                      <a:ext cx="1749054" cy="121064"/>
                    </a:xfrm>
                    <a:prstGeom prst="ellipse">
                      <a:avLst/>
                    </a:prstGeom>
                    <a:solidFill>
                      <a:srgbClr val="BD94C8">
                        <a:alpha val="65002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09" name="Oval 808">
                      <a:extLst>
                        <a:ext uri="{FF2B5EF4-FFF2-40B4-BE49-F238E27FC236}">
                          <a16:creationId xmlns:a16="http://schemas.microsoft.com/office/drawing/2014/main" id="{9BF94D5E-714D-C543-80DD-4B595F271C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00153" y="2935491"/>
                      <a:ext cx="2469065" cy="121064"/>
                    </a:xfrm>
                    <a:prstGeom prst="ellipse">
                      <a:avLst/>
                    </a:prstGeom>
                    <a:solidFill>
                      <a:srgbClr val="E78AC3">
                        <a:alpha val="65002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pic>
                  <p:nvPicPr>
                    <p:cNvPr id="811" name="Picture 810">
                      <a:extLst>
                        <a:ext uri="{FF2B5EF4-FFF2-40B4-BE49-F238E27FC236}">
                          <a16:creationId xmlns:a16="http://schemas.microsoft.com/office/drawing/2014/main" id="{A325A1FF-D483-3A43-BE25-DDEB749BA0D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1519837" y="2670664"/>
                      <a:ext cx="97104" cy="415847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12" name="Picture 811">
                      <a:extLst>
                        <a:ext uri="{FF2B5EF4-FFF2-40B4-BE49-F238E27FC236}">
                          <a16:creationId xmlns:a16="http://schemas.microsoft.com/office/drawing/2014/main" id="{B2A9D6B5-C8DA-8C4C-AB06-8F05695DEB3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4062179" y="2676024"/>
                      <a:ext cx="97104" cy="415847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512" name="Freeform 511">
                    <a:extLst>
                      <a:ext uri="{FF2B5EF4-FFF2-40B4-BE49-F238E27FC236}">
                        <a16:creationId xmlns:a16="http://schemas.microsoft.com/office/drawing/2014/main" id="{4DACC5F3-8565-AD48-922F-B458C0805FDC}"/>
                      </a:ext>
                    </a:extLst>
                  </p:cNvPr>
                  <p:cNvSpPr/>
                  <p:nvPr/>
                </p:nvSpPr>
                <p:spPr>
                  <a:xfrm>
                    <a:off x="2313231" y="3280054"/>
                    <a:ext cx="46781" cy="45974"/>
                  </a:xfrm>
                  <a:custGeom>
                    <a:avLst/>
                    <a:gdLst>
                      <a:gd name="connsiteX0" fmla="*/ 379 w 59856"/>
                      <a:gd name="connsiteY0" fmla="*/ 58853 h 58824"/>
                      <a:gd name="connsiteX1" fmla="*/ 60236 w 59856"/>
                      <a:gd name="connsiteY1" fmla="*/ 29 h 58824"/>
                      <a:gd name="connsiteX2" fmla="*/ 379 w 59856"/>
                      <a:gd name="connsiteY2" fmla="*/ 29 h 58824"/>
                      <a:gd name="connsiteX3" fmla="*/ 60236 w 59856"/>
                      <a:gd name="connsiteY3" fmla="*/ 58853 h 588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9856" h="58824">
                        <a:moveTo>
                          <a:pt x="379" y="58853"/>
                        </a:moveTo>
                        <a:lnTo>
                          <a:pt x="60236" y="29"/>
                        </a:lnTo>
                        <a:moveTo>
                          <a:pt x="379" y="29"/>
                        </a:moveTo>
                        <a:lnTo>
                          <a:pt x="60236" y="58853"/>
                        </a:lnTo>
                      </a:path>
                    </a:pathLst>
                  </a:custGeom>
                  <a:solidFill>
                    <a:srgbClr val="A9A9A9"/>
                  </a:solidFill>
                  <a:ln w="20981" cap="flat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513" name="Freeform 512">
                    <a:extLst>
                      <a:ext uri="{FF2B5EF4-FFF2-40B4-BE49-F238E27FC236}">
                        <a16:creationId xmlns:a16="http://schemas.microsoft.com/office/drawing/2014/main" id="{2FB95CC4-F845-E048-AAD0-0DF95BE3BBF8}"/>
                      </a:ext>
                    </a:extLst>
                  </p:cNvPr>
                  <p:cNvSpPr/>
                  <p:nvPr/>
                </p:nvSpPr>
                <p:spPr>
                  <a:xfrm>
                    <a:off x="3896623" y="3134706"/>
                    <a:ext cx="46781" cy="45974"/>
                  </a:xfrm>
                  <a:custGeom>
                    <a:avLst/>
                    <a:gdLst>
                      <a:gd name="connsiteX0" fmla="*/ 379 w 59856"/>
                      <a:gd name="connsiteY0" fmla="*/ 58853 h 58824"/>
                      <a:gd name="connsiteX1" fmla="*/ 60236 w 59856"/>
                      <a:gd name="connsiteY1" fmla="*/ 29 h 58824"/>
                      <a:gd name="connsiteX2" fmla="*/ 379 w 59856"/>
                      <a:gd name="connsiteY2" fmla="*/ 29 h 58824"/>
                      <a:gd name="connsiteX3" fmla="*/ 60236 w 59856"/>
                      <a:gd name="connsiteY3" fmla="*/ 58853 h 588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9856" h="58824">
                        <a:moveTo>
                          <a:pt x="379" y="58853"/>
                        </a:moveTo>
                        <a:lnTo>
                          <a:pt x="60236" y="29"/>
                        </a:lnTo>
                        <a:moveTo>
                          <a:pt x="379" y="29"/>
                        </a:moveTo>
                        <a:lnTo>
                          <a:pt x="60236" y="58853"/>
                        </a:lnTo>
                      </a:path>
                    </a:pathLst>
                  </a:custGeom>
                  <a:solidFill>
                    <a:srgbClr val="A9A9A9"/>
                  </a:solidFill>
                  <a:ln w="20981" cap="flat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514" name="Freeform 513">
                    <a:extLst>
                      <a:ext uri="{FF2B5EF4-FFF2-40B4-BE49-F238E27FC236}">
                        <a16:creationId xmlns:a16="http://schemas.microsoft.com/office/drawing/2014/main" id="{0A2F02A2-99BA-8842-9E3B-326D97781965}"/>
                      </a:ext>
                    </a:extLst>
                  </p:cNvPr>
                  <p:cNvSpPr/>
                  <p:nvPr/>
                </p:nvSpPr>
                <p:spPr>
                  <a:xfrm>
                    <a:off x="3896622" y="3271409"/>
                    <a:ext cx="46781" cy="45974"/>
                  </a:xfrm>
                  <a:custGeom>
                    <a:avLst/>
                    <a:gdLst>
                      <a:gd name="connsiteX0" fmla="*/ 379 w 59856"/>
                      <a:gd name="connsiteY0" fmla="*/ 58853 h 58824"/>
                      <a:gd name="connsiteX1" fmla="*/ 60236 w 59856"/>
                      <a:gd name="connsiteY1" fmla="*/ 29 h 58824"/>
                      <a:gd name="connsiteX2" fmla="*/ 379 w 59856"/>
                      <a:gd name="connsiteY2" fmla="*/ 29 h 58824"/>
                      <a:gd name="connsiteX3" fmla="*/ 60236 w 59856"/>
                      <a:gd name="connsiteY3" fmla="*/ 58853 h 588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9856" h="58824">
                        <a:moveTo>
                          <a:pt x="379" y="58853"/>
                        </a:moveTo>
                        <a:lnTo>
                          <a:pt x="60236" y="29"/>
                        </a:lnTo>
                        <a:moveTo>
                          <a:pt x="379" y="29"/>
                        </a:moveTo>
                        <a:lnTo>
                          <a:pt x="60236" y="58853"/>
                        </a:lnTo>
                      </a:path>
                    </a:pathLst>
                  </a:custGeom>
                  <a:solidFill>
                    <a:srgbClr val="A9A9A9"/>
                  </a:solidFill>
                  <a:ln w="20981" cap="flat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515" name="Freeform 514">
                    <a:extLst>
                      <a:ext uri="{FF2B5EF4-FFF2-40B4-BE49-F238E27FC236}">
                        <a16:creationId xmlns:a16="http://schemas.microsoft.com/office/drawing/2014/main" id="{51AF17D1-17B4-7D40-B27F-D2718859C7F1}"/>
                      </a:ext>
                    </a:extLst>
                  </p:cNvPr>
                  <p:cNvSpPr/>
                  <p:nvPr/>
                </p:nvSpPr>
                <p:spPr>
                  <a:xfrm>
                    <a:off x="3896621" y="3403447"/>
                    <a:ext cx="46781" cy="45974"/>
                  </a:xfrm>
                  <a:custGeom>
                    <a:avLst/>
                    <a:gdLst>
                      <a:gd name="connsiteX0" fmla="*/ 379 w 59856"/>
                      <a:gd name="connsiteY0" fmla="*/ 58853 h 58824"/>
                      <a:gd name="connsiteX1" fmla="*/ 60236 w 59856"/>
                      <a:gd name="connsiteY1" fmla="*/ 29 h 58824"/>
                      <a:gd name="connsiteX2" fmla="*/ 379 w 59856"/>
                      <a:gd name="connsiteY2" fmla="*/ 29 h 58824"/>
                      <a:gd name="connsiteX3" fmla="*/ 60236 w 59856"/>
                      <a:gd name="connsiteY3" fmla="*/ 58853 h 588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9856" h="58824">
                        <a:moveTo>
                          <a:pt x="379" y="58853"/>
                        </a:moveTo>
                        <a:lnTo>
                          <a:pt x="60236" y="29"/>
                        </a:lnTo>
                        <a:moveTo>
                          <a:pt x="379" y="29"/>
                        </a:moveTo>
                        <a:lnTo>
                          <a:pt x="60236" y="58853"/>
                        </a:lnTo>
                      </a:path>
                    </a:pathLst>
                  </a:custGeom>
                  <a:solidFill>
                    <a:srgbClr val="A9A9A9"/>
                  </a:solidFill>
                  <a:ln w="20981" cap="flat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  <p:sp>
              <p:nvSpPr>
                <p:cNvPr id="567" name="TextBox 566">
                  <a:extLst>
                    <a:ext uri="{FF2B5EF4-FFF2-40B4-BE49-F238E27FC236}">
                      <a16:creationId xmlns:a16="http://schemas.microsoft.com/office/drawing/2014/main" id="{4E2CBA08-1EAC-734B-9C9C-2D986CA802FD}"/>
                    </a:ext>
                  </a:extLst>
                </p:cNvPr>
                <p:cNvSpPr txBox="1"/>
                <p:nvPr/>
              </p:nvSpPr>
              <p:spPr>
                <a:xfrm>
                  <a:off x="6111823" y="3071384"/>
                  <a:ext cx="622286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l-GR" sz="800" dirty="0">
                      <a:solidFill>
                        <a:srgbClr val="E78AC3"/>
                      </a:solidFill>
                      <a:latin typeface="Helvetica" pitchFamily="2" charset="0"/>
                    </a:rPr>
                    <a:t>σ = </a:t>
                  </a:r>
                  <a:r>
                    <a:rPr lang="en-GB" sz="800" dirty="0">
                      <a:solidFill>
                        <a:srgbClr val="E78AC3"/>
                      </a:solidFill>
                      <a:latin typeface="Helvetica" pitchFamily="2" charset="0"/>
                    </a:rPr>
                    <a:t>1.5 m</a:t>
                  </a:r>
                </a:p>
              </p:txBody>
            </p:sp>
            <p:sp>
              <p:nvSpPr>
                <p:cNvPr id="568" name="TextBox 567">
                  <a:extLst>
                    <a:ext uri="{FF2B5EF4-FFF2-40B4-BE49-F238E27FC236}">
                      <a16:creationId xmlns:a16="http://schemas.microsoft.com/office/drawing/2014/main" id="{F0BDB90B-2D94-E341-A2E7-EA5591E34104}"/>
                    </a:ext>
                  </a:extLst>
                </p:cNvPr>
                <p:cNvSpPr txBox="1"/>
                <p:nvPr/>
              </p:nvSpPr>
              <p:spPr>
                <a:xfrm>
                  <a:off x="6111823" y="2918984"/>
                  <a:ext cx="53572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l-GR" sz="800" dirty="0">
                      <a:solidFill>
                        <a:srgbClr val="BD94C8"/>
                      </a:solidFill>
                      <a:latin typeface="Helvetica" pitchFamily="2" charset="0"/>
                    </a:rPr>
                    <a:t>σ = </a:t>
                  </a:r>
                  <a:r>
                    <a:rPr lang="en-GB" sz="800" dirty="0">
                      <a:solidFill>
                        <a:srgbClr val="BD94C8"/>
                      </a:solidFill>
                      <a:latin typeface="Helvetica" pitchFamily="2" charset="0"/>
                    </a:rPr>
                    <a:t>1 m</a:t>
                  </a:r>
                </a:p>
              </p:txBody>
            </p:sp>
            <p:sp>
              <p:nvSpPr>
                <p:cNvPr id="569" name="TextBox 568">
                  <a:extLst>
                    <a:ext uri="{FF2B5EF4-FFF2-40B4-BE49-F238E27FC236}">
                      <a16:creationId xmlns:a16="http://schemas.microsoft.com/office/drawing/2014/main" id="{21FC24AF-39EA-E145-8738-E1174C0F7771}"/>
                    </a:ext>
                  </a:extLst>
                </p:cNvPr>
                <p:cNvSpPr txBox="1"/>
                <p:nvPr/>
              </p:nvSpPr>
              <p:spPr>
                <a:xfrm>
                  <a:off x="6111823" y="2790647"/>
                  <a:ext cx="622286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l-GR" sz="800" dirty="0">
                      <a:solidFill>
                        <a:srgbClr val="8DA0CC"/>
                      </a:solidFill>
                      <a:latin typeface="Helvetica" pitchFamily="2" charset="0"/>
                    </a:rPr>
                    <a:t>σ = </a:t>
                  </a:r>
                  <a:r>
                    <a:rPr lang="en-GB" sz="800" dirty="0">
                      <a:solidFill>
                        <a:srgbClr val="8DA0CC"/>
                      </a:solidFill>
                      <a:latin typeface="Helvetica" pitchFamily="2" charset="0"/>
                    </a:rPr>
                    <a:t>0.5 m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917883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10674</TotalTime>
  <Words>230</Words>
  <Application>Microsoft Macintosh PowerPoint</Application>
  <PresentationFormat>Custom</PresentationFormat>
  <Paragraphs>114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George</dc:creator>
  <cp:lastModifiedBy>Tom George</cp:lastModifiedBy>
  <cp:revision>56</cp:revision>
  <dcterms:created xsi:type="dcterms:W3CDTF">2021-07-20T09:12:29Z</dcterms:created>
  <dcterms:modified xsi:type="dcterms:W3CDTF">2021-09-01T15:51:25Z</dcterms:modified>
</cp:coreProperties>
</file>