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BEBEBE"/>
    <a:srgbClr val="7D8EB6"/>
    <a:srgbClr val="8DA0CC"/>
    <a:srgbClr val="BD94C8"/>
    <a:srgbClr val="E78AC3"/>
    <a:srgbClr val="66C3A4"/>
    <a:srgbClr val="A9A9A9"/>
    <a:srgbClr val="B93555"/>
    <a:srgbClr val="FDF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/>
    <p:restoredTop sz="95820"/>
  </p:normalViewPr>
  <p:slideViewPr>
    <p:cSldViewPr snapToGrid="0" snapToObjects="1">
      <p:cViewPr>
        <p:scale>
          <a:sx n="138" d="100"/>
          <a:sy n="138" d="100"/>
        </p:scale>
        <p:origin x="224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emf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30.svg"/><Relationship Id="rId7" Type="http://schemas.openxmlformats.org/officeDocument/2006/relationships/image" Target="../media/image24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5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3.svg"/><Relationship Id="rId10" Type="http://schemas.openxmlformats.org/officeDocument/2006/relationships/image" Target="../media/image56.emf"/><Relationship Id="rId4" Type="http://schemas.openxmlformats.org/officeDocument/2006/relationships/image" Target="../media/image52.png"/><Relationship Id="rId9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raphic 302">
            <a:extLst>
              <a:ext uri="{FF2B5EF4-FFF2-40B4-BE49-F238E27FC236}">
                <a16:creationId xmlns:a16="http://schemas.microsoft.com/office/drawing/2014/main" id="{3D16A6D3-DFAB-8443-BD35-FD8F6947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325" y="2799735"/>
            <a:ext cx="1317600" cy="131760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79244"/>
            <a:ext cx="1648684" cy="1781311"/>
            <a:chOff x="434562" y="2483379"/>
            <a:chExt cx="1648684" cy="178131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8337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BB4368E-937D-194F-8167-8B29824E4B92}"/>
              </a:ext>
            </a:extLst>
          </p:cNvPr>
          <p:cNvGrpSpPr/>
          <p:nvPr/>
        </p:nvGrpSpPr>
        <p:grpSpPr>
          <a:xfrm>
            <a:off x="2123332" y="2583195"/>
            <a:ext cx="1600907" cy="1617824"/>
            <a:chOff x="2152087" y="2487330"/>
            <a:chExt cx="1600907" cy="161782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B59F435-CA8B-9444-9587-8CA4A4D6283F}"/>
                </a:ext>
              </a:extLst>
            </p:cNvPr>
            <p:cNvGrpSpPr/>
            <p:nvPr/>
          </p:nvGrpSpPr>
          <p:grpSpPr>
            <a:xfrm>
              <a:off x="2152087" y="2514158"/>
              <a:ext cx="1600907" cy="1590996"/>
              <a:chOff x="2152087" y="2514158"/>
              <a:chExt cx="1600907" cy="159099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551B15D-A9AC-9C4B-955C-6AD764323C8C}"/>
                  </a:ext>
                </a:extLst>
              </p:cNvPr>
              <p:cNvGrpSpPr/>
              <p:nvPr/>
            </p:nvGrpSpPr>
            <p:grpSpPr>
              <a:xfrm>
                <a:off x="2152087" y="2680634"/>
                <a:ext cx="1600907" cy="1424520"/>
                <a:chOff x="2304794" y="2680634"/>
                <a:chExt cx="1600907" cy="1424520"/>
              </a:xfrm>
            </p:grpSpPr>
            <p:grpSp>
              <p:nvGrpSpPr>
                <p:cNvPr id="6" name="Graphic 45">
                  <a:extLst>
                    <a:ext uri="{FF2B5EF4-FFF2-40B4-BE49-F238E27FC236}">
                      <a16:creationId xmlns:a16="http://schemas.microsoft.com/office/drawing/2014/main" id="{622F50DD-49A5-3049-8F81-79E05B97D7D8}"/>
                    </a:ext>
                  </a:extLst>
                </p:cNvPr>
                <p:cNvGrpSpPr/>
                <p:nvPr/>
              </p:nvGrpSpPr>
              <p:grpSpPr>
                <a:xfrm>
                  <a:off x="2304794" y="2680634"/>
                  <a:ext cx="1424520" cy="1424520"/>
                  <a:chOff x="2304794" y="2680634"/>
                  <a:chExt cx="1424520" cy="1424520"/>
                </a:xfrm>
              </p:grpSpPr>
              <p:sp>
                <p:nvSpPr>
                  <p:cNvPr id="9" name="Freeform 8">
                    <a:extLst>
                      <a:ext uri="{FF2B5EF4-FFF2-40B4-BE49-F238E27FC236}">
                        <a16:creationId xmlns:a16="http://schemas.microsoft.com/office/drawing/2014/main" id="{A7CFDDA5-6981-A54D-BDD7-1D446C33F0DD}"/>
                      </a:ext>
                    </a:extLst>
                  </p:cNvPr>
                  <p:cNvSpPr/>
                  <p:nvPr/>
                </p:nvSpPr>
                <p:spPr>
                  <a:xfrm>
                    <a:off x="2304794" y="2680634"/>
                    <a:ext cx="1424520" cy="1424520"/>
                  </a:xfrm>
                  <a:custGeom>
                    <a:avLst/>
                    <a:gdLst>
                      <a:gd name="connsiteX0" fmla="*/ 0 w 1424520"/>
                      <a:gd name="connsiteY0" fmla="*/ 1424520 h 1424520"/>
                      <a:gd name="connsiteX1" fmla="*/ 1424520 w 1424520"/>
                      <a:gd name="connsiteY1" fmla="*/ 1424520 h 1424520"/>
                      <a:gd name="connsiteX2" fmla="*/ 1424520 w 1424520"/>
                      <a:gd name="connsiteY2" fmla="*/ 0 h 1424520"/>
                      <a:gd name="connsiteX3" fmla="*/ 0 w 1424520"/>
                      <a:gd name="connsiteY3" fmla="*/ 0 h 1424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4520" h="1424520">
                        <a:moveTo>
                          <a:pt x="0" y="1424520"/>
                        </a:moveTo>
                        <a:lnTo>
                          <a:pt x="1424520" y="1424520"/>
                        </a:lnTo>
                        <a:lnTo>
                          <a:pt x="14245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85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13" name="Graphic 45">
                    <a:extLst>
                      <a:ext uri="{FF2B5EF4-FFF2-40B4-BE49-F238E27FC236}">
                        <a16:creationId xmlns:a16="http://schemas.microsoft.com/office/drawing/2014/main" id="{0A0EB28F-4797-A04B-B507-548198D9F1BB}"/>
                      </a:ext>
                    </a:extLst>
                  </p:cNvPr>
                  <p:cNvGrpSpPr/>
                  <p:nvPr/>
                </p:nvGrpSpPr>
                <p:grpSpPr>
                  <a:xfrm>
                    <a:off x="2482859" y="2851576"/>
                    <a:ext cx="1113895" cy="1075512"/>
                    <a:chOff x="2482859" y="2851576"/>
                    <a:chExt cx="1113895" cy="1075512"/>
                  </a:xfrm>
                </p:grpSpPr>
                <p:sp>
                  <p:nvSpPr>
                    <p:cNvPr id="17" name="Freeform 16">
                      <a:extLst>
                        <a:ext uri="{FF2B5EF4-FFF2-40B4-BE49-F238E27FC236}">
                          <a16:creationId xmlns:a16="http://schemas.microsoft.com/office/drawing/2014/main" id="{B00E0E13-F09D-F349-9E46-2675BCCFC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2859" y="2851576"/>
                      <a:ext cx="1104003" cy="1075512"/>
                    </a:xfrm>
                    <a:custGeom>
                      <a:avLst/>
                      <a:gdLst>
                        <a:gd name="connsiteX0" fmla="*/ 0 w 1104003"/>
                        <a:gd name="connsiteY0" fmla="*/ 1075513 h 1075512"/>
                        <a:gd name="connsiteX1" fmla="*/ 1104003 w 1104003"/>
                        <a:gd name="connsiteY1" fmla="*/ 1075513 h 1075512"/>
                        <a:gd name="connsiteX2" fmla="*/ 1104003 w 1104003"/>
                        <a:gd name="connsiteY2" fmla="*/ 0 h 1075512"/>
                        <a:gd name="connsiteX3" fmla="*/ 0 w 1104003"/>
                        <a:gd name="connsiteY3" fmla="*/ 0 h 1075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04003" h="1075512">
                          <a:moveTo>
                            <a:pt x="0" y="1075513"/>
                          </a:moveTo>
                          <a:lnTo>
                            <a:pt x="1104003" y="1075513"/>
                          </a:lnTo>
                          <a:lnTo>
                            <a:pt x="110400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985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" name="Freeform 20">
                      <a:extLst>
                        <a:ext uri="{FF2B5EF4-FFF2-40B4-BE49-F238E27FC236}">
                          <a16:creationId xmlns:a16="http://schemas.microsoft.com/office/drawing/2014/main" id="{A0020DBF-4C7B-0B44-8C4E-B0D282475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6061" y="3389332"/>
                      <a:ext cx="9892" cy="34623"/>
                    </a:xfrm>
                    <a:custGeom>
                      <a:avLst/>
                      <a:gdLst>
                        <a:gd name="connsiteX0" fmla="*/ 107 w 9892"/>
                        <a:gd name="connsiteY0" fmla="*/ 72 h 34623"/>
                        <a:gd name="connsiteX1" fmla="*/ 107 w 9892"/>
                        <a:gd name="connsiteY1" fmla="*/ 34695 h 346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892" h="34623">
                          <a:moveTo>
                            <a:pt x="107" y="72"/>
                          </a:moveTo>
                          <a:lnTo>
                            <a:pt x="107" y="34695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1971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22" name="Graphic 45">
                      <a:extLst>
                        <a:ext uri="{FF2B5EF4-FFF2-40B4-BE49-F238E27FC236}">
                          <a16:creationId xmlns:a16="http://schemas.microsoft.com/office/drawing/2014/main" id="{24A3EA57-75B7-E247-9A2E-F4C9E9BF90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00236" y="2900463"/>
                      <a:ext cx="75898" cy="889857"/>
                      <a:chOff x="3000236" y="2900463"/>
                      <a:chExt cx="75898" cy="889857"/>
                    </a:xfrm>
                  </p:grpSpPr>
                  <p:sp>
                    <p:nvSpPr>
                      <p:cNvPr id="26" name="Freeform 25">
                        <a:extLst>
                          <a:ext uri="{FF2B5EF4-FFF2-40B4-BE49-F238E27FC236}">
                            <a16:creationId xmlns:a16="http://schemas.microsoft.com/office/drawing/2014/main" id="{15232391-E514-4947-B9A2-488961217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1511" y="3780428"/>
                        <a:ext cx="34623" cy="9892"/>
                      </a:xfrm>
                      <a:custGeom>
                        <a:avLst/>
                        <a:gdLst>
                          <a:gd name="connsiteX0" fmla="*/ 34698 w 34623"/>
                          <a:gd name="connsiteY0" fmla="*/ 111 h 9892"/>
                          <a:gd name="connsiteX1" fmla="*/ 74 w 34623"/>
                          <a:gd name="connsiteY1" fmla="*/ 111 h 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4623" h="9892">
                            <a:moveTo>
                              <a:pt x="34698" y="111"/>
                            </a:moveTo>
                            <a:lnTo>
                              <a:pt x="74" y="111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1971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27" name="Freeform 26">
                        <a:extLst>
                          <a:ext uri="{FF2B5EF4-FFF2-40B4-BE49-F238E27FC236}">
                            <a16:creationId xmlns:a16="http://schemas.microsoft.com/office/drawing/2014/main" id="{67AB25E5-BBC8-C945-9BA4-9B40953A2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0236" y="2900463"/>
                        <a:ext cx="34623" cy="9892"/>
                      </a:xfrm>
                      <a:custGeom>
                        <a:avLst/>
                        <a:gdLst>
                          <a:gd name="connsiteX0" fmla="*/ 34698 w 34623"/>
                          <a:gd name="connsiteY0" fmla="*/ 22 h 9892"/>
                          <a:gd name="connsiteX1" fmla="*/ 74 w 34623"/>
                          <a:gd name="connsiteY1" fmla="*/ 22 h 9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4623" h="9892">
                            <a:moveTo>
                              <a:pt x="34698" y="22"/>
                            </a:moveTo>
                            <a:lnTo>
                              <a:pt x="74" y="22"/>
                            </a:lnTo>
                          </a:path>
                        </a:pathLst>
                      </a:custGeom>
                      <a:solidFill>
                        <a:srgbClr val="A9A9A9"/>
                      </a:solidFill>
                      <a:ln w="19711" cap="flat">
                        <a:solidFill>
                          <a:srgbClr val="A9A9A9"/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28" name="Freeform 27">
                      <a:extLst>
                        <a:ext uri="{FF2B5EF4-FFF2-40B4-BE49-F238E27FC236}">
                          <a16:creationId xmlns:a16="http://schemas.microsoft.com/office/drawing/2014/main" id="{3E5131EC-E5EB-1345-A2B0-3E4660E03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2859" y="3421435"/>
                      <a:ext cx="552001" cy="358992"/>
                    </a:xfrm>
                    <a:custGeom>
                      <a:avLst/>
                      <a:gdLst>
                        <a:gd name="connsiteX0" fmla="*/ 0 w 552001"/>
                        <a:gd name="connsiteY0" fmla="*/ 0 h 358992"/>
                        <a:gd name="connsiteX1" fmla="*/ 5576 w 552001"/>
                        <a:gd name="connsiteY1" fmla="*/ 821 h 358992"/>
                        <a:gd name="connsiteX2" fmla="*/ 11152 w 552001"/>
                        <a:gd name="connsiteY2" fmla="*/ 1663 h 358992"/>
                        <a:gd name="connsiteX3" fmla="*/ 16727 w 552001"/>
                        <a:gd name="connsiteY3" fmla="*/ 2527 h 358992"/>
                        <a:gd name="connsiteX4" fmla="*/ 22303 w 552001"/>
                        <a:gd name="connsiteY4" fmla="*/ 3412 h 358992"/>
                        <a:gd name="connsiteX5" fmla="*/ 27879 w 552001"/>
                        <a:gd name="connsiteY5" fmla="*/ 4320 h 358992"/>
                        <a:gd name="connsiteX6" fmla="*/ 33455 w 552001"/>
                        <a:gd name="connsiteY6" fmla="*/ 5252 h 358992"/>
                        <a:gd name="connsiteX7" fmla="*/ 39030 w 552001"/>
                        <a:gd name="connsiteY7" fmla="*/ 6207 h 358992"/>
                        <a:gd name="connsiteX8" fmla="*/ 44606 w 552001"/>
                        <a:gd name="connsiteY8" fmla="*/ 7187 h 358992"/>
                        <a:gd name="connsiteX9" fmla="*/ 50182 w 552001"/>
                        <a:gd name="connsiteY9" fmla="*/ 8192 h 358992"/>
                        <a:gd name="connsiteX10" fmla="*/ 55758 w 552001"/>
                        <a:gd name="connsiteY10" fmla="*/ 9222 h 358992"/>
                        <a:gd name="connsiteX11" fmla="*/ 61334 w 552001"/>
                        <a:gd name="connsiteY11" fmla="*/ 10279 h 358992"/>
                        <a:gd name="connsiteX12" fmla="*/ 66909 w 552001"/>
                        <a:gd name="connsiteY12" fmla="*/ 11363 h 358992"/>
                        <a:gd name="connsiteX13" fmla="*/ 72485 w 552001"/>
                        <a:gd name="connsiteY13" fmla="*/ 12475 h 358992"/>
                        <a:gd name="connsiteX14" fmla="*/ 78061 w 552001"/>
                        <a:gd name="connsiteY14" fmla="*/ 13615 h 358992"/>
                        <a:gd name="connsiteX15" fmla="*/ 83637 w 552001"/>
                        <a:gd name="connsiteY15" fmla="*/ 14784 h 358992"/>
                        <a:gd name="connsiteX16" fmla="*/ 89212 w 552001"/>
                        <a:gd name="connsiteY16" fmla="*/ 15983 h 358992"/>
                        <a:gd name="connsiteX17" fmla="*/ 94788 w 552001"/>
                        <a:gd name="connsiteY17" fmla="*/ 17213 h 358992"/>
                        <a:gd name="connsiteX18" fmla="*/ 100364 w 552001"/>
                        <a:gd name="connsiteY18" fmla="*/ 18474 h 358992"/>
                        <a:gd name="connsiteX19" fmla="*/ 105940 w 552001"/>
                        <a:gd name="connsiteY19" fmla="*/ 19767 h 358992"/>
                        <a:gd name="connsiteX20" fmla="*/ 111515 w 552001"/>
                        <a:gd name="connsiteY20" fmla="*/ 21094 h 358992"/>
                        <a:gd name="connsiteX21" fmla="*/ 117091 w 552001"/>
                        <a:gd name="connsiteY21" fmla="*/ 22454 h 358992"/>
                        <a:gd name="connsiteX22" fmla="*/ 122667 w 552001"/>
                        <a:gd name="connsiteY22" fmla="*/ 23850 h 358992"/>
                        <a:gd name="connsiteX23" fmla="*/ 128243 w 552001"/>
                        <a:gd name="connsiteY23" fmla="*/ 25281 h 358992"/>
                        <a:gd name="connsiteX24" fmla="*/ 133819 w 552001"/>
                        <a:gd name="connsiteY24" fmla="*/ 26748 h 358992"/>
                        <a:gd name="connsiteX25" fmla="*/ 139394 w 552001"/>
                        <a:gd name="connsiteY25" fmla="*/ 28253 h 358992"/>
                        <a:gd name="connsiteX26" fmla="*/ 144970 w 552001"/>
                        <a:gd name="connsiteY26" fmla="*/ 29797 h 358992"/>
                        <a:gd name="connsiteX27" fmla="*/ 150546 w 552001"/>
                        <a:gd name="connsiteY27" fmla="*/ 31380 h 358992"/>
                        <a:gd name="connsiteX28" fmla="*/ 156122 w 552001"/>
                        <a:gd name="connsiteY28" fmla="*/ 33003 h 358992"/>
                        <a:gd name="connsiteX29" fmla="*/ 161697 w 552001"/>
                        <a:gd name="connsiteY29" fmla="*/ 34668 h 358992"/>
                        <a:gd name="connsiteX30" fmla="*/ 167273 w 552001"/>
                        <a:gd name="connsiteY30" fmla="*/ 36376 h 358992"/>
                        <a:gd name="connsiteX31" fmla="*/ 172849 w 552001"/>
                        <a:gd name="connsiteY31" fmla="*/ 38127 h 358992"/>
                        <a:gd name="connsiteX32" fmla="*/ 178425 w 552001"/>
                        <a:gd name="connsiteY32" fmla="*/ 39923 h 358992"/>
                        <a:gd name="connsiteX33" fmla="*/ 184000 w 552001"/>
                        <a:gd name="connsiteY33" fmla="*/ 41765 h 358992"/>
                        <a:gd name="connsiteX34" fmla="*/ 189576 w 552001"/>
                        <a:gd name="connsiteY34" fmla="*/ 43654 h 358992"/>
                        <a:gd name="connsiteX35" fmla="*/ 195152 w 552001"/>
                        <a:gd name="connsiteY35" fmla="*/ 45592 h 358992"/>
                        <a:gd name="connsiteX36" fmla="*/ 200728 w 552001"/>
                        <a:gd name="connsiteY36" fmla="*/ 47579 h 358992"/>
                        <a:gd name="connsiteX37" fmla="*/ 206304 w 552001"/>
                        <a:gd name="connsiteY37" fmla="*/ 49617 h 358992"/>
                        <a:gd name="connsiteX38" fmla="*/ 211879 w 552001"/>
                        <a:gd name="connsiteY38" fmla="*/ 51707 h 358992"/>
                        <a:gd name="connsiteX39" fmla="*/ 217455 w 552001"/>
                        <a:gd name="connsiteY39" fmla="*/ 53850 h 358992"/>
                        <a:gd name="connsiteX40" fmla="*/ 223031 w 552001"/>
                        <a:gd name="connsiteY40" fmla="*/ 56048 h 358992"/>
                        <a:gd name="connsiteX41" fmla="*/ 228607 w 552001"/>
                        <a:gd name="connsiteY41" fmla="*/ 58302 h 358992"/>
                        <a:gd name="connsiteX42" fmla="*/ 234182 w 552001"/>
                        <a:gd name="connsiteY42" fmla="*/ 60615 h 358992"/>
                        <a:gd name="connsiteX43" fmla="*/ 239758 w 552001"/>
                        <a:gd name="connsiteY43" fmla="*/ 62986 h 358992"/>
                        <a:gd name="connsiteX44" fmla="*/ 245334 w 552001"/>
                        <a:gd name="connsiteY44" fmla="*/ 65417 h 358992"/>
                        <a:gd name="connsiteX45" fmla="*/ 250910 w 552001"/>
                        <a:gd name="connsiteY45" fmla="*/ 67911 h 358992"/>
                        <a:gd name="connsiteX46" fmla="*/ 256486 w 552001"/>
                        <a:gd name="connsiteY46" fmla="*/ 70469 h 358992"/>
                        <a:gd name="connsiteX47" fmla="*/ 262061 w 552001"/>
                        <a:gd name="connsiteY47" fmla="*/ 73092 h 358992"/>
                        <a:gd name="connsiteX48" fmla="*/ 267637 w 552001"/>
                        <a:gd name="connsiteY48" fmla="*/ 75783 h 358992"/>
                        <a:gd name="connsiteX49" fmla="*/ 273213 w 552001"/>
                        <a:gd name="connsiteY49" fmla="*/ 78542 h 358992"/>
                        <a:gd name="connsiteX50" fmla="*/ 278789 w 552001"/>
                        <a:gd name="connsiteY50" fmla="*/ 81371 h 358992"/>
                        <a:gd name="connsiteX51" fmla="*/ 284364 w 552001"/>
                        <a:gd name="connsiteY51" fmla="*/ 84273 h 358992"/>
                        <a:gd name="connsiteX52" fmla="*/ 289940 w 552001"/>
                        <a:gd name="connsiteY52" fmla="*/ 87250 h 358992"/>
                        <a:gd name="connsiteX53" fmla="*/ 295516 w 552001"/>
                        <a:gd name="connsiteY53" fmla="*/ 90302 h 358992"/>
                        <a:gd name="connsiteX54" fmla="*/ 301092 w 552001"/>
                        <a:gd name="connsiteY54" fmla="*/ 93432 h 358992"/>
                        <a:gd name="connsiteX55" fmla="*/ 306668 w 552001"/>
                        <a:gd name="connsiteY55" fmla="*/ 96643 h 358992"/>
                        <a:gd name="connsiteX56" fmla="*/ 312243 w 552001"/>
                        <a:gd name="connsiteY56" fmla="*/ 99935 h 358992"/>
                        <a:gd name="connsiteX57" fmla="*/ 317819 w 552001"/>
                        <a:gd name="connsiteY57" fmla="*/ 103312 h 358992"/>
                        <a:gd name="connsiteX58" fmla="*/ 323395 w 552001"/>
                        <a:gd name="connsiteY58" fmla="*/ 106775 h 358992"/>
                        <a:gd name="connsiteX59" fmla="*/ 328971 w 552001"/>
                        <a:gd name="connsiteY59" fmla="*/ 110327 h 358992"/>
                        <a:gd name="connsiteX60" fmla="*/ 334546 w 552001"/>
                        <a:gd name="connsiteY60" fmla="*/ 113969 h 358992"/>
                        <a:gd name="connsiteX61" fmla="*/ 340122 w 552001"/>
                        <a:gd name="connsiteY61" fmla="*/ 117705 h 358992"/>
                        <a:gd name="connsiteX62" fmla="*/ 345698 w 552001"/>
                        <a:gd name="connsiteY62" fmla="*/ 121536 h 358992"/>
                        <a:gd name="connsiteX63" fmla="*/ 351274 w 552001"/>
                        <a:gd name="connsiteY63" fmla="*/ 125466 h 358992"/>
                        <a:gd name="connsiteX64" fmla="*/ 356849 w 552001"/>
                        <a:gd name="connsiteY64" fmla="*/ 129495 h 358992"/>
                        <a:gd name="connsiteX65" fmla="*/ 362425 w 552001"/>
                        <a:gd name="connsiteY65" fmla="*/ 133628 h 358992"/>
                        <a:gd name="connsiteX66" fmla="*/ 368001 w 552001"/>
                        <a:gd name="connsiteY66" fmla="*/ 137866 h 358992"/>
                        <a:gd name="connsiteX67" fmla="*/ 373577 w 552001"/>
                        <a:gd name="connsiteY67" fmla="*/ 142213 h 358992"/>
                        <a:gd name="connsiteX68" fmla="*/ 379153 w 552001"/>
                        <a:gd name="connsiteY68" fmla="*/ 146671 h 358992"/>
                        <a:gd name="connsiteX69" fmla="*/ 384728 w 552001"/>
                        <a:gd name="connsiteY69" fmla="*/ 151243 h 358992"/>
                        <a:gd name="connsiteX70" fmla="*/ 390304 w 552001"/>
                        <a:gd name="connsiteY70" fmla="*/ 155932 h 358992"/>
                        <a:gd name="connsiteX71" fmla="*/ 395880 w 552001"/>
                        <a:gd name="connsiteY71" fmla="*/ 160741 h 358992"/>
                        <a:gd name="connsiteX72" fmla="*/ 401456 w 552001"/>
                        <a:gd name="connsiteY72" fmla="*/ 165673 h 358992"/>
                        <a:gd name="connsiteX73" fmla="*/ 407031 w 552001"/>
                        <a:gd name="connsiteY73" fmla="*/ 170731 h 358992"/>
                        <a:gd name="connsiteX74" fmla="*/ 412607 w 552001"/>
                        <a:gd name="connsiteY74" fmla="*/ 175918 h 358992"/>
                        <a:gd name="connsiteX75" fmla="*/ 418183 w 552001"/>
                        <a:gd name="connsiteY75" fmla="*/ 181238 h 358992"/>
                        <a:gd name="connsiteX76" fmla="*/ 423759 w 552001"/>
                        <a:gd name="connsiteY76" fmla="*/ 186694 h 358992"/>
                        <a:gd name="connsiteX77" fmla="*/ 429335 w 552001"/>
                        <a:gd name="connsiteY77" fmla="*/ 192289 h 358992"/>
                        <a:gd name="connsiteX78" fmla="*/ 434910 w 552001"/>
                        <a:gd name="connsiteY78" fmla="*/ 198028 h 358992"/>
                        <a:gd name="connsiteX79" fmla="*/ 440486 w 552001"/>
                        <a:gd name="connsiteY79" fmla="*/ 203913 h 358992"/>
                        <a:gd name="connsiteX80" fmla="*/ 446062 w 552001"/>
                        <a:gd name="connsiteY80" fmla="*/ 209949 h 358992"/>
                        <a:gd name="connsiteX81" fmla="*/ 451638 w 552001"/>
                        <a:gd name="connsiteY81" fmla="*/ 216139 h 358992"/>
                        <a:gd name="connsiteX82" fmla="*/ 457213 w 552001"/>
                        <a:gd name="connsiteY82" fmla="*/ 222488 h 358992"/>
                        <a:gd name="connsiteX83" fmla="*/ 462789 w 552001"/>
                        <a:gd name="connsiteY83" fmla="*/ 228999 h 358992"/>
                        <a:gd name="connsiteX84" fmla="*/ 468365 w 552001"/>
                        <a:gd name="connsiteY84" fmla="*/ 235676 h 358992"/>
                        <a:gd name="connsiteX85" fmla="*/ 473941 w 552001"/>
                        <a:gd name="connsiteY85" fmla="*/ 242525 h 358992"/>
                        <a:gd name="connsiteX86" fmla="*/ 479516 w 552001"/>
                        <a:gd name="connsiteY86" fmla="*/ 249548 h 358992"/>
                        <a:gd name="connsiteX87" fmla="*/ 485092 w 552001"/>
                        <a:gd name="connsiteY87" fmla="*/ 256751 h 358992"/>
                        <a:gd name="connsiteX88" fmla="*/ 490668 w 552001"/>
                        <a:gd name="connsiteY88" fmla="*/ 264138 h 358992"/>
                        <a:gd name="connsiteX89" fmla="*/ 496244 w 552001"/>
                        <a:gd name="connsiteY89" fmla="*/ 271714 h 358992"/>
                        <a:gd name="connsiteX90" fmla="*/ 501820 w 552001"/>
                        <a:gd name="connsiteY90" fmla="*/ 279484 h 358992"/>
                        <a:gd name="connsiteX91" fmla="*/ 507395 w 552001"/>
                        <a:gd name="connsiteY91" fmla="*/ 287453 h 358992"/>
                        <a:gd name="connsiteX92" fmla="*/ 512971 w 552001"/>
                        <a:gd name="connsiteY92" fmla="*/ 295625 h 358992"/>
                        <a:gd name="connsiteX93" fmla="*/ 518547 w 552001"/>
                        <a:gd name="connsiteY93" fmla="*/ 304006 h 358992"/>
                        <a:gd name="connsiteX94" fmla="*/ 524123 w 552001"/>
                        <a:gd name="connsiteY94" fmla="*/ 312602 h 358992"/>
                        <a:gd name="connsiteX95" fmla="*/ 529698 w 552001"/>
                        <a:gd name="connsiteY95" fmla="*/ 321418 h 358992"/>
                        <a:gd name="connsiteX96" fmla="*/ 535274 w 552001"/>
                        <a:gd name="connsiteY96" fmla="*/ 330458 h 358992"/>
                        <a:gd name="connsiteX97" fmla="*/ 540850 w 552001"/>
                        <a:gd name="connsiteY97" fmla="*/ 339731 h 358992"/>
                        <a:gd name="connsiteX98" fmla="*/ 546426 w 552001"/>
                        <a:gd name="connsiteY98" fmla="*/ 349240 h 358992"/>
                        <a:gd name="connsiteX99" fmla="*/ 552002 w 552001"/>
                        <a:gd name="connsiteY99" fmla="*/ 358992 h 358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552001" h="358992">
                          <a:moveTo>
                            <a:pt x="0" y="0"/>
                          </a:moveTo>
                          <a:lnTo>
                            <a:pt x="5576" y="821"/>
                          </a:lnTo>
                          <a:lnTo>
                            <a:pt x="11152" y="1663"/>
                          </a:lnTo>
                          <a:lnTo>
                            <a:pt x="16727" y="2527"/>
                          </a:lnTo>
                          <a:lnTo>
                            <a:pt x="22303" y="3412"/>
                          </a:lnTo>
                          <a:lnTo>
                            <a:pt x="27879" y="4320"/>
                          </a:lnTo>
                          <a:lnTo>
                            <a:pt x="33455" y="5252"/>
                          </a:lnTo>
                          <a:lnTo>
                            <a:pt x="39030" y="6207"/>
                          </a:lnTo>
                          <a:lnTo>
                            <a:pt x="44606" y="7187"/>
                          </a:lnTo>
                          <a:lnTo>
                            <a:pt x="50182" y="8192"/>
                          </a:lnTo>
                          <a:lnTo>
                            <a:pt x="55758" y="9222"/>
                          </a:lnTo>
                          <a:lnTo>
                            <a:pt x="61334" y="10279"/>
                          </a:lnTo>
                          <a:lnTo>
                            <a:pt x="66909" y="11363"/>
                          </a:lnTo>
                          <a:lnTo>
                            <a:pt x="72485" y="12475"/>
                          </a:lnTo>
                          <a:lnTo>
                            <a:pt x="78061" y="13615"/>
                          </a:lnTo>
                          <a:lnTo>
                            <a:pt x="83637" y="14784"/>
                          </a:lnTo>
                          <a:lnTo>
                            <a:pt x="89212" y="15983"/>
                          </a:lnTo>
                          <a:lnTo>
                            <a:pt x="94788" y="17213"/>
                          </a:lnTo>
                          <a:lnTo>
                            <a:pt x="100364" y="18474"/>
                          </a:lnTo>
                          <a:lnTo>
                            <a:pt x="105940" y="19767"/>
                          </a:lnTo>
                          <a:lnTo>
                            <a:pt x="111515" y="21094"/>
                          </a:lnTo>
                          <a:lnTo>
                            <a:pt x="117091" y="22454"/>
                          </a:lnTo>
                          <a:lnTo>
                            <a:pt x="122667" y="23850"/>
                          </a:lnTo>
                          <a:lnTo>
                            <a:pt x="128243" y="25281"/>
                          </a:lnTo>
                          <a:lnTo>
                            <a:pt x="133819" y="26748"/>
                          </a:lnTo>
                          <a:lnTo>
                            <a:pt x="139394" y="28253"/>
                          </a:lnTo>
                          <a:lnTo>
                            <a:pt x="144970" y="29797"/>
                          </a:lnTo>
                          <a:lnTo>
                            <a:pt x="150546" y="31380"/>
                          </a:lnTo>
                          <a:lnTo>
                            <a:pt x="156122" y="33003"/>
                          </a:lnTo>
                          <a:lnTo>
                            <a:pt x="161697" y="34668"/>
                          </a:lnTo>
                          <a:lnTo>
                            <a:pt x="167273" y="36376"/>
                          </a:lnTo>
                          <a:lnTo>
                            <a:pt x="172849" y="38127"/>
                          </a:lnTo>
                          <a:lnTo>
                            <a:pt x="178425" y="39923"/>
                          </a:lnTo>
                          <a:lnTo>
                            <a:pt x="184000" y="41765"/>
                          </a:lnTo>
                          <a:lnTo>
                            <a:pt x="189576" y="43654"/>
                          </a:lnTo>
                          <a:lnTo>
                            <a:pt x="195152" y="45592"/>
                          </a:lnTo>
                          <a:lnTo>
                            <a:pt x="200728" y="47579"/>
                          </a:lnTo>
                          <a:lnTo>
                            <a:pt x="206304" y="49617"/>
                          </a:lnTo>
                          <a:lnTo>
                            <a:pt x="211879" y="51707"/>
                          </a:lnTo>
                          <a:lnTo>
                            <a:pt x="217455" y="53850"/>
                          </a:lnTo>
                          <a:lnTo>
                            <a:pt x="223031" y="56048"/>
                          </a:lnTo>
                          <a:lnTo>
                            <a:pt x="228607" y="58302"/>
                          </a:lnTo>
                          <a:lnTo>
                            <a:pt x="234182" y="60615"/>
                          </a:lnTo>
                          <a:lnTo>
                            <a:pt x="239758" y="62986"/>
                          </a:lnTo>
                          <a:lnTo>
                            <a:pt x="245334" y="65417"/>
                          </a:lnTo>
                          <a:lnTo>
                            <a:pt x="250910" y="67911"/>
                          </a:lnTo>
                          <a:lnTo>
                            <a:pt x="256486" y="70469"/>
                          </a:lnTo>
                          <a:lnTo>
                            <a:pt x="262061" y="73092"/>
                          </a:lnTo>
                          <a:lnTo>
                            <a:pt x="267637" y="75783"/>
                          </a:lnTo>
                          <a:lnTo>
                            <a:pt x="273213" y="78542"/>
                          </a:lnTo>
                          <a:lnTo>
                            <a:pt x="278789" y="81371"/>
                          </a:lnTo>
                          <a:lnTo>
                            <a:pt x="284364" y="84273"/>
                          </a:lnTo>
                          <a:lnTo>
                            <a:pt x="289940" y="87250"/>
                          </a:lnTo>
                          <a:lnTo>
                            <a:pt x="295516" y="90302"/>
                          </a:lnTo>
                          <a:lnTo>
                            <a:pt x="301092" y="93432"/>
                          </a:lnTo>
                          <a:lnTo>
                            <a:pt x="306668" y="96643"/>
                          </a:lnTo>
                          <a:lnTo>
                            <a:pt x="312243" y="99935"/>
                          </a:lnTo>
                          <a:lnTo>
                            <a:pt x="317819" y="103312"/>
                          </a:lnTo>
                          <a:lnTo>
                            <a:pt x="323395" y="106775"/>
                          </a:lnTo>
                          <a:lnTo>
                            <a:pt x="328971" y="110327"/>
                          </a:lnTo>
                          <a:lnTo>
                            <a:pt x="334546" y="113969"/>
                          </a:lnTo>
                          <a:lnTo>
                            <a:pt x="340122" y="117705"/>
                          </a:lnTo>
                          <a:lnTo>
                            <a:pt x="345698" y="121536"/>
                          </a:lnTo>
                          <a:lnTo>
                            <a:pt x="351274" y="125466"/>
                          </a:lnTo>
                          <a:lnTo>
                            <a:pt x="356849" y="129495"/>
                          </a:lnTo>
                          <a:lnTo>
                            <a:pt x="362425" y="133628"/>
                          </a:lnTo>
                          <a:lnTo>
                            <a:pt x="368001" y="137866"/>
                          </a:lnTo>
                          <a:lnTo>
                            <a:pt x="373577" y="142213"/>
                          </a:lnTo>
                          <a:lnTo>
                            <a:pt x="379153" y="146671"/>
                          </a:lnTo>
                          <a:lnTo>
                            <a:pt x="384728" y="151243"/>
                          </a:lnTo>
                          <a:lnTo>
                            <a:pt x="390304" y="155932"/>
                          </a:lnTo>
                          <a:lnTo>
                            <a:pt x="395880" y="160741"/>
                          </a:lnTo>
                          <a:lnTo>
                            <a:pt x="401456" y="165673"/>
                          </a:lnTo>
                          <a:lnTo>
                            <a:pt x="407031" y="170731"/>
                          </a:lnTo>
                          <a:lnTo>
                            <a:pt x="412607" y="175918"/>
                          </a:lnTo>
                          <a:lnTo>
                            <a:pt x="418183" y="181238"/>
                          </a:lnTo>
                          <a:lnTo>
                            <a:pt x="423759" y="186694"/>
                          </a:lnTo>
                          <a:lnTo>
                            <a:pt x="429335" y="192289"/>
                          </a:lnTo>
                          <a:lnTo>
                            <a:pt x="434910" y="198028"/>
                          </a:lnTo>
                          <a:lnTo>
                            <a:pt x="440486" y="203913"/>
                          </a:lnTo>
                          <a:lnTo>
                            <a:pt x="446062" y="209949"/>
                          </a:lnTo>
                          <a:lnTo>
                            <a:pt x="451638" y="216139"/>
                          </a:lnTo>
                          <a:lnTo>
                            <a:pt x="457213" y="222488"/>
                          </a:lnTo>
                          <a:lnTo>
                            <a:pt x="462789" y="228999"/>
                          </a:lnTo>
                          <a:lnTo>
                            <a:pt x="468365" y="235676"/>
                          </a:lnTo>
                          <a:lnTo>
                            <a:pt x="473941" y="242525"/>
                          </a:lnTo>
                          <a:lnTo>
                            <a:pt x="479516" y="249548"/>
                          </a:lnTo>
                          <a:lnTo>
                            <a:pt x="485092" y="256751"/>
                          </a:lnTo>
                          <a:lnTo>
                            <a:pt x="490668" y="264138"/>
                          </a:lnTo>
                          <a:lnTo>
                            <a:pt x="496244" y="271714"/>
                          </a:lnTo>
                          <a:lnTo>
                            <a:pt x="501820" y="279484"/>
                          </a:lnTo>
                          <a:lnTo>
                            <a:pt x="507395" y="287453"/>
                          </a:lnTo>
                          <a:lnTo>
                            <a:pt x="512971" y="295625"/>
                          </a:lnTo>
                          <a:lnTo>
                            <a:pt x="518547" y="304006"/>
                          </a:lnTo>
                          <a:lnTo>
                            <a:pt x="524123" y="312602"/>
                          </a:lnTo>
                          <a:lnTo>
                            <a:pt x="529698" y="321418"/>
                          </a:lnTo>
                          <a:lnTo>
                            <a:pt x="535274" y="330458"/>
                          </a:lnTo>
                          <a:lnTo>
                            <a:pt x="540850" y="339731"/>
                          </a:lnTo>
                          <a:lnTo>
                            <a:pt x="546426" y="349240"/>
                          </a:lnTo>
                          <a:lnTo>
                            <a:pt x="552002" y="358992"/>
                          </a:lnTo>
                        </a:path>
                      </a:pathLst>
                    </a:custGeom>
                    <a:noFill/>
                    <a:ln w="19711" cap="sq">
                      <a:solidFill>
                        <a:srgbClr val="000000">
                          <a:alpha val="80000"/>
                        </a:srgbClr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29">
                      <a:extLst>
                        <a:ext uri="{FF2B5EF4-FFF2-40B4-BE49-F238E27FC236}">
                          <a16:creationId xmlns:a16="http://schemas.microsoft.com/office/drawing/2014/main" id="{EF7D074C-D291-2947-B991-6A368EF6C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860" y="2900463"/>
                      <a:ext cx="552001" cy="448740"/>
                    </a:xfrm>
                    <a:custGeom>
                      <a:avLst/>
                      <a:gdLst>
                        <a:gd name="connsiteX0" fmla="*/ 0 w 552001"/>
                        <a:gd name="connsiteY0" fmla="*/ 0 h 448740"/>
                        <a:gd name="connsiteX1" fmla="*/ 5576 w 552001"/>
                        <a:gd name="connsiteY1" fmla="*/ 12191 h 448740"/>
                        <a:gd name="connsiteX2" fmla="*/ 11152 w 552001"/>
                        <a:gd name="connsiteY2" fmla="*/ 24077 h 448740"/>
                        <a:gd name="connsiteX3" fmla="*/ 16727 w 552001"/>
                        <a:gd name="connsiteY3" fmla="*/ 35667 h 448740"/>
                        <a:gd name="connsiteX4" fmla="*/ 22303 w 552001"/>
                        <a:gd name="connsiteY4" fmla="*/ 46969 h 448740"/>
                        <a:gd name="connsiteX5" fmla="*/ 27879 w 552001"/>
                        <a:gd name="connsiteY5" fmla="*/ 57988 h 448740"/>
                        <a:gd name="connsiteX6" fmla="*/ 33455 w 552001"/>
                        <a:gd name="connsiteY6" fmla="*/ 68733 h 448740"/>
                        <a:gd name="connsiteX7" fmla="*/ 39030 w 552001"/>
                        <a:gd name="connsiteY7" fmla="*/ 79209 h 448740"/>
                        <a:gd name="connsiteX8" fmla="*/ 44606 w 552001"/>
                        <a:gd name="connsiteY8" fmla="*/ 89425 h 448740"/>
                        <a:gd name="connsiteX9" fmla="*/ 50182 w 552001"/>
                        <a:gd name="connsiteY9" fmla="*/ 99385 h 448740"/>
                        <a:gd name="connsiteX10" fmla="*/ 55758 w 552001"/>
                        <a:gd name="connsiteY10" fmla="*/ 109098 h 448740"/>
                        <a:gd name="connsiteX11" fmla="*/ 61333 w 552001"/>
                        <a:gd name="connsiteY11" fmla="*/ 118568 h 448740"/>
                        <a:gd name="connsiteX12" fmla="*/ 66909 w 552001"/>
                        <a:gd name="connsiteY12" fmla="*/ 127802 h 448740"/>
                        <a:gd name="connsiteX13" fmla="*/ 72485 w 552001"/>
                        <a:gd name="connsiteY13" fmla="*/ 136806 h 448740"/>
                        <a:gd name="connsiteX14" fmla="*/ 78061 w 552001"/>
                        <a:gd name="connsiteY14" fmla="*/ 145585 h 448740"/>
                        <a:gd name="connsiteX15" fmla="*/ 83637 w 552001"/>
                        <a:gd name="connsiteY15" fmla="*/ 154145 h 448740"/>
                        <a:gd name="connsiteX16" fmla="*/ 89212 w 552001"/>
                        <a:gd name="connsiteY16" fmla="*/ 162492 h 448740"/>
                        <a:gd name="connsiteX17" fmla="*/ 94788 w 552001"/>
                        <a:gd name="connsiteY17" fmla="*/ 170630 h 448740"/>
                        <a:gd name="connsiteX18" fmla="*/ 100364 w 552001"/>
                        <a:gd name="connsiteY18" fmla="*/ 178566 h 448740"/>
                        <a:gd name="connsiteX19" fmla="*/ 105940 w 552001"/>
                        <a:gd name="connsiteY19" fmla="*/ 186304 h 448740"/>
                        <a:gd name="connsiteX20" fmla="*/ 111515 w 552001"/>
                        <a:gd name="connsiteY20" fmla="*/ 193849 h 448740"/>
                        <a:gd name="connsiteX21" fmla="*/ 117091 w 552001"/>
                        <a:gd name="connsiteY21" fmla="*/ 201206 h 448740"/>
                        <a:gd name="connsiteX22" fmla="*/ 122667 w 552001"/>
                        <a:gd name="connsiteY22" fmla="*/ 208379 h 448740"/>
                        <a:gd name="connsiteX23" fmla="*/ 128243 w 552001"/>
                        <a:gd name="connsiteY23" fmla="*/ 215373 h 448740"/>
                        <a:gd name="connsiteX24" fmla="*/ 133819 w 552001"/>
                        <a:gd name="connsiteY24" fmla="*/ 222193 h 448740"/>
                        <a:gd name="connsiteX25" fmla="*/ 139394 w 552001"/>
                        <a:gd name="connsiteY25" fmla="*/ 228843 h 448740"/>
                        <a:gd name="connsiteX26" fmla="*/ 144970 w 552001"/>
                        <a:gd name="connsiteY26" fmla="*/ 235327 h 448740"/>
                        <a:gd name="connsiteX27" fmla="*/ 150546 w 552001"/>
                        <a:gd name="connsiteY27" fmla="*/ 241650 h 448740"/>
                        <a:gd name="connsiteX28" fmla="*/ 156122 w 552001"/>
                        <a:gd name="connsiteY28" fmla="*/ 247815 h 448740"/>
                        <a:gd name="connsiteX29" fmla="*/ 161697 w 552001"/>
                        <a:gd name="connsiteY29" fmla="*/ 253826 h 448740"/>
                        <a:gd name="connsiteX30" fmla="*/ 167273 w 552001"/>
                        <a:gd name="connsiteY30" fmla="*/ 259687 h 448740"/>
                        <a:gd name="connsiteX31" fmla="*/ 172849 w 552001"/>
                        <a:gd name="connsiteY31" fmla="*/ 265402 h 448740"/>
                        <a:gd name="connsiteX32" fmla="*/ 178425 w 552001"/>
                        <a:gd name="connsiteY32" fmla="*/ 270974 h 448740"/>
                        <a:gd name="connsiteX33" fmla="*/ 184000 w 552001"/>
                        <a:gd name="connsiteY33" fmla="*/ 276408 h 448740"/>
                        <a:gd name="connsiteX34" fmla="*/ 189576 w 552001"/>
                        <a:gd name="connsiteY34" fmla="*/ 281706 h 448740"/>
                        <a:gd name="connsiteX35" fmla="*/ 195152 w 552001"/>
                        <a:gd name="connsiteY35" fmla="*/ 286872 h 448740"/>
                        <a:gd name="connsiteX36" fmla="*/ 200728 w 552001"/>
                        <a:gd name="connsiteY36" fmla="*/ 291909 h 448740"/>
                        <a:gd name="connsiteX37" fmla="*/ 206304 w 552001"/>
                        <a:gd name="connsiteY37" fmla="*/ 296820 h 448740"/>
                        <a:gd name="connsiteX38" fmla="*/ 211879 w 552001"/>
                        <a:gd name="connsiteY38" fmla="*/ 301609 h 448740"/>
                        <a:gd name="connsiteX39" fmla="*/ 217455 w 552001"/>
                        <a:gd name="connsiteY39" fmla="*/ 306279 h 448740"/>
                        <a:gd name="connsiteX40" fmla="*/ 223031 w 552001"/>
                        <a:gd name="connsiteY40" fmla="*/ 310832 h 448740"/>
                        <a:gd name="connsiteX41" fmla="*/ 228607 w 552001"/>
                        <a:gd name="connsiteY41" fmla="*/ 315271 h 448740"/>
                        <a:gd name="connsiteX42" fmla="*/ 234182 w 552001"/>
                        <a:gd name="connsiteY42" fmla="*/ 319600 h 448740"/>
                        <a:gd name="connsiteX43" fmla="*/ 239758 w 552001"/>
                        <a:gd name="connsiteY43" fmla="*/ 323821 h 448740"/>
                        <a:gd name="connsiteX44" fmla="*/ 245334 w 552001"/>
                        <a:gd name="connsiteY44" fmla="*/ 327937 h 448740"/>
                        <a:gd name="connsiteX45" fmla="*/ 250910 w 552001"/>
                        <a:gd name="connsiteY45" fmla="*/ 331950 h 448740"/>
                        <a:gd name="connsiteX46" fmla="*/ 256486 w 552001"/>
                        <a:gd name="connsiteY46" fmla="*/ 335863 h 448740"/>
                        <a:gd name="connsiteX47" fmla="*/ 262061 w 552001"/>
                        <a:gd name="connsiteY47" fmla="*/ 339678 h 448740"/>
                        <a:gd name="connsiteX48" fmla="*/ 267637 w 552001"/>
                        <a:gd name="connsiteY48" fmla="*/ 343399 h 448740"/>
                        <a:gd name="connsiteX49" fmla="*/ 273213 w 552001"/>
                        <a:gd name="connsiteY49" fmla="*/ 347026 h 448740"/>
                        <a:gd name="connsiteX50" fmla="*/ 278789 w 552001"/>
                        <a:gd name="connsiteY50" fmla="*/ 350563 h 448740"/>
                        <a:gd name="connsiteX51" fmla="*/ 284364 w 552001"/>
                        <a:gd name="connsiteY51" fmla="*/ 354012 h 448740"/>
                        <a:gd name="connsiteX52" fmla="*/ 289940 w 552001"/>
                        <a:gd name="connsiteY52" fmla="*/ 357375 h 448740"/>
                        <a:gd name="connsiteX53" fmla="*/ 295516 w 552001"/>
                        <a:gd name="connsiteY53" fmla="*/ 360654 h 448740"/>
                        <a:gd name="connsiteX54" fmla="*/ 301092 w 552001"/>
                        <a:gd name="connsiteY54" fmla="*/ 363851 h 448740"/>
                        <a:gd name="connsiteX55" fmla="*/ 306668 w 552001"/>
                        <a:gd name="connsiteY55" fmla="*/ 366969 h 448740"/>
                        <a:gd name="connsiteX56" fmla="*/ 312243 w 552001"/>
                        <a:gd name="connsiteY56" fmla="*/ 370008 h 448740"/>
                        <a:gd name="connsiteX57" fmla="*/ 317819 w 552001"/>
                        <a:gd name="connsiteY57" fmla="*/ 372972 h 448740"/>
                        <a:gd name="connsiteX58" fmla="*/ 323395 w 552001"/>
                        <a:gd name="connsiteY58" fmla="*/ 375862 h 448740"/>
                        <a:gd name="connsiteX59" fmla="*/ 328971 w 552001"/>
                        <a:gd name="connsiteY59" fmla="*/ 378680 h 448740"/>
                        <a:gd name="connsiteX60" fmla="*/ 334546 w 552001"/>
                        <a:gd name="connsiteY60" fmla="*/ 381428 h 448740"/>
                        <a:gd name="connsiteX61" fmla="*/ 340122 w 552001"/>
                        <a:gd name="connsiteY61" fmla="*/ 384107 h 448740"/>
                        <a:gd name="connsiteX62" fmla="*/ 345698 w 552001"/>
                        <a:gd name="connsiteY62" fmla="*/ 386720 h 448740"/>
                        <a:gd name="connsiteX63" fmla="*/ 351274 w 552001"/>
                        <a:gd name="connsiteY63" fmla="*/ 389267 h 448740"/>
                        <a:gd name="connsiteX64" fmla="*/ 356849 w 552001"/>
                        <a:gd name="connsiteY64" fmla="*/ 391751 h 448740"/>
                        <a:gd name="connsiteX65" fmla="*/ 362425 w 552001"/>
                        <a:gd name="connsiteY65" fmla="*/ 394172 h 448740"/>
                        <a:gd name="connsiteX66" fmla="*/ 368001 w 552001"/>
                        <a:gd name="connsiteY66" fmla="*/ 396534 h 448740"/>
                        <a:gd name="connsiteX67" fmla="*/ 373577 w 552001"/>
                        <a:gd name="connsiteY67" fmla="*/ 398836 h 448740"/>
                        <a:gd name="connsiteX68" fmla="*/ 379153 w 552001"/>
                        <a:gd name="connsiteY68" fmla="*/ 401081 h 448740"/>
                        <a:gd name="connsiteX69" fmla="*/ 384728 w 552001"/>
                        <a:gd name="connsiteY69" fmla="*/ 403271 h 448740"/>
                        <a:gd name="connsiteX70" fmla="*/ 390304 w 552001"/>
                        <a:gd name="connsiteY70" fmla="*/ 405405 h 448740"/>
                        <a:gd name="connsiteX71" fmla="*/ 395880 w 552001"/>
                        <a:gd name="connsiteY71" fmla="*/ 407486 h 448740"/>
                        <a:gd name="connsiteX72" fmla="*/ 401456 w 552001"/>
                        <a:gd name="connsiteY72" fmla="*/ 409516 h 448740"/>
                        <a:gd name="connsiteX73" fmla="*/ 407031 w 552001"/>
                        <a:gd name="connsiteY73" fmla="*/ 411495 h 448740"/>
                        <a:gd name="connsiteX74" fmla="*/ 412607 w 552001"/>
                        <a:gd name="connsiteY74" fmla="*/ 413424 h 448740"/>
                        <a:gd name="connsiteX75" fmla="*/ 418183 w 552001"/>
                        <a:gd name="connsiteY75" fmla="*/ 415305 h 448740"/>
                        <a:gd name="connsiteX76" fmla="*/ 423759 w 552001"/>
                        <a:gd name="connsiteY76" fmla="*/ 417140 h 448740"/>
                        <a:gd name="connsiteX77" fmla="*/ 429334 w 552001"/>
                        <a:gd name="connsiteY77" fmla="*/ 418928 h 448740"/>
                        <a:gd name="connsiteX78" fmla="*/ 434910 w 552001"/>
                        <a:gd name="connsiteY78" fmla="*/ 420673 h 448740"/>
                        <a:gd name="connsiteX79" fmla="*/ 440486 w 552001"/>
                        <a:gd name="connsiteY79" fmla="*/ 422373 h 448740"/>
                        <a:gd name="connsiteX80" fmla="*/ 446062 w 552001"/>
                        <a:gd name="connsiteY80" fmla="*/ 424031 h 448740"/>
                        <a:gd name="connsiteX81" fmla="*/ 451638 w 552001"/>
                        <a:gd name="connsiteY81" fmla="*/ 425648 h 448740"/>
                        <a:gd name="connsiteX82" fmla="*/ 457213 w 552001"/>
                        <a:gd name="connsiteY82" fmla="*/ 427225 h 448740"/>
                        <a:gd name="connsiteX83" fmla="*/ 462789 w 552001"/>
                        <a:gd name="connsiteY83" fmla="*/ 428762 h 448740"/>
                        <a:gd name="connsiteX84" fmla="*/ 468365 w 552001"/>
                        <a:gd name="connsiteY84" fmla="*/ 430261 h 448740"/>
                        <a:gd name="connsiteX85" fmla="*/ 473941 w 552001"/>
                        <a:gd name="connsiteY85" fmla="*/ 431722 h 448740"/>
                        <a:gd name="connsiteX86" fmla="*/ 479516 w 552001"/>
                        <a:gd name="connsiteY86" fmla="*/ 433147 h 448740"/>
                        <a:gd name="connsiteX87" fmla="*/ 485092 w 552001"/>
                        <a:gd name="connsiteY87" fmla="*/ 434537 h 448740"/>
                        <a:gd name="connsiteX88" fmla="*/ 490668 w 552001"/>
                        <a:gd name="connsiteY88" fmla="*/ 435892 h 448740"/>
                        <a:gd name="connsiteX89" fmla="*/ 496244 w 552001"/>
                        <a:gd name="connsiteY89" fmla="*/ 437213 h 448740"/>
                        <a:gd name="connsiteX90" fmla="*/ 501820 w 552001"/>
                        <a:gd name="connsiteY90" fmla="*/ 438501 h 448740"/>
                        <a:gd name="connsiteX91" fmla="*/ 507395 w 552001"/>
                        <a:gd name="connsiteY91" fmla="*/ 439757 h 448740"/>
                        <a:gd name="connsiteX92" fmla="*/ 512971 w 552001"/>
                        <a:gd name="connsiteY92" fmla="*/ 440981 h 448740"/>
                        <a:gd name="connsiteX93" fmla="*/ 518547 w 552001"/>
                        <a:gd name="connsiteY93" fmla="*/ 442176 h 448740"/>
                        <a:gd name="connsiteX94" fmla="*/ 524123 w 552001"/>
                        <a:gd name="connsiteY94" fmla="*/ 443340 h 448740"/>
                        <a:gd name="connsiteX95" fmla="*/ 529698 w 552001"/>
                        <a:gd name="connsiteY95" fmla="*/ 444475 h 448740"/>
                        <a:gd name="connsiteX96" fmla="*/ 535274 w 552001"/>
                        <a:gd name="connsiteY96" fmla="*/ 445582 h 448740"/>
                        <a:gd name="connsiteX97" fmla="*/ 540850 w 552001"/>
                        <a:gd name="connsiteY97" fmla="*/ 446662 h 448740"/>
                        <a:gd name="connsiteX98" fmla="*/ 546426 w 552001"/>
                        <a:gd name="connsiteY98" fmla="*/ 447714 h 448740"/>
                        <a:gd name="connsiteX99" fmla="*/ 552002 w 552001"/>
                        <a:gd name="connsiteY99" fmla="*/ 448741 h 448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</a:cxnLst>
                      <a:rect l="l" t="t" r="r" b="b"/>
                      <a:pathLst>
                        <a:path w="552001" h="448740">
                          <a:moveTo>
                            <a:pt x="0" y="0"/>
                          </a:moveTo>
                          <a:lnTo>
                            <a:pt x="5576" y="12191"/>
                          </a:lnTo>
                          <a:lnTo>
                            <a:pt x="11152" y="24077"/>
                          </a:lnTo>
                          <a:lnTo>
                            <a:pt x="16727" y="35667"/>
                          </a:lnTo>
                          <a:lnTo>
                            <a:pt x="22303" y="46969"/>
                          </a:lnTo>
                          <a:lnTo>
                            <a:pt x="27879" y="57988"/>
                          </a:lnTo>
                          <a:lnTo>
                            <a:pt x="33455" y="68733"/>
                          </a:lnTo>
                          <a:lnTo>
                            <a:pt x="39030" y="79209"/>
                          </a:lnTo>
                          <a:lnTo>
                            <a:pt x="44606" y="89425"/>
                          </a:lnTo>
                          <a:lnTo>
                            <a:pt x="50182" y="99385"/>
                          </a:lnTo>
                          <a:lnTo>
                            <a:pt x="55758" y="109098"/>
                          </a:lnTo>
                          <a:lnTo>
                            <a:pt x="61333" y="118568"/>
                          </a:lnTo>
                          <a:lnTo>
                            <a:pt x="66909" y="127802"/>
                          </a:lnTo>
                          <a:lnTo>
                            <a:pt x="72485" y="136806"/>
                          </a:lnTo>
                          <a:lnTo>
                            <a:pt x="78061" y="145585"/>
                          </a:lnTo>
                          <a:lnTo>
                            <a:pt x="83637" y="154145"/>
                          </a:lnTo>
                          <a:lnTo>
                            <a:pt x="89212" y="162492"/>
                          </a:lnTo>
                          <a:lnTo>
                            <a:pt x="94788" y="170630"/>
                          </a:lnTo>
                          <a:lnTo>
                            <a:pt x="100364" y="178566"/>
                          </a:lnTo>
                          <a:lnTo>
                            <a:pt x="105940" y="186304"/>
                          </a:lnTo>
                          <a:lnTo>
                            <a:pt x="111515" y="193849"/>
                          </a:lnTo>
                          <a:lnTo>
                            <a:pt x="117091" y="201206"/>
                          </a:lnTo>
                          <a:lnTo>
                            <a:pt x="122667" y="208379"/>
                          </a:lnTo>
                          <a:lnTo>
                            <a:pt x="128243" y="215373"/>
                          </a:lnTo>
                          <a:lnTo>
                            <a:pt x="133819" y="222193"/>
                          </a:lnTo>
                          <a:lnTo>
                            <a:pt x="139394" y="228843"/>
                          </a:lnTo>
                          <a:lnTo>
                            <a:pt x="144970" y="235327"/>
                          </a:lnTo>
                          <a:lnTo>
                            <a:pt x="150546" y="241650"/>
                          </a:lnTo>
                          <a:lnTo>
                            <a:pt x="156122" y="247815"/>
                          </a:lnTo>
                          <a:lnTo>
                            <a:pt x="161697" y="253826"/>
                          </a:lnTo>
                          <a:lnTo>
                            <a:pt x="167273" y="259687"/>
                          </a:lnTo>
                          <a:lnTo>
                            <a:pt x="172849" y="265402"/>
                          </a:lnTo>
                          <a:lnTo>
                            <a:pt x="178425" y="270974"/>
                          </a:lnTo>
                          <a:lnTo>
                            <a:pt x="184000" y="276408"/>
                          </a:lnTo>
                          <a:lnTo>
                            <a:pt x="189576" y="281706"/>
                          </a:lnTo>
                          <a:lnTo>
                            <a:pt x="195152" y="286872"/>
                          </a:lnTo>
                          <a:lnTo>
                            <a:pt x="200728" y="291909"/>
                          </a:lnTo>
                          <a:lnTo>
                            <a:pt x="206304" y="296820"/>
                          </a:lnTo>
                          <a:lnTo>
                            <a:pt x="211879" y="301609"/>
                          </a:lnTo>
                          <a:lnTo>
                            <a:pt x="217455" y="306279"/>
                          </a:lnTo>
                          <a:lnTo>
                            <a:pt x="223031" y="310832"/>
                          </a:lnTo>
                          <a:lnTo>
                            <a:pt x="228607" y="315271"/>
                          </a:lnTo>
                          <a:lnTo>
                            <a:pt x="234182" y="319600"/>
                          </a:lnTo>
                          <a:lnTo>
                            <a:pt x="239758" y="323821"/>
                          </a:lnTo>
                          <a:lnTo>
                            <a:pt x="245334" y="327937"/>
                          </a:lnTo>
                          <a:lnTo>
                            <a:pt x="250910" y="331950"/>
                          </a:lnTo>
                          <a:lnTo>
                            <a:pt x="256486" y="335863"/>
                          </a:lnTo>
                          <a:lnTo>
                            <a:pt x="262061" y="339678"/>
                          </a:lnTo>
                          <a:lnTo>
                            <a:pt x="267637" y="343399"/>
                          </a:lnTo>
                          <a:lnTo>
                            <a:pt x="273213" y="347026"/>
                          </a:lnTo>
                          <a:lnTo>
                            <a:pt x="278789" y="350563"/>
                          </a:lnTo>
                          <a:lnTo>
                            <a:pt x="284364" y="354012"/>
                          </a:lnTo>
                          <a:lnTo>
                            <a:pt x="289940" y="357375"/>
                          </a:lnTo>
                          <a:lnTo>
                            <a:pt x="295516" y="360654"/>
                          </a:lnTo>
                          <a:lnTo>
                            <a:pt x="301092" y="363851"/>
                          </a:lnTo>
                          <a:lnTo>
                            <a:pt x="306668" y="366969"/>
                          </a:lnTo>
                          <a:lnTo>
                            <a:pt x="312243" y="370008"/>
                          </a:lnTo>
                          <a:lnTo>
                            <a:pt x="317819" y="372972"/>
                          </a:lnTo>
                          <a:lnTo>
                            <a:pt x="323395" y="375862"/>
                          </a:lnTo>
                          <a:lnTo>
                            <a:pt x="328971" y="378680"/>
                          </a:lnTo>
                          <a:lnTo>
                            <a:pt x="334546" y="381428"/>
                          </a:lnTo>
                          <a:lnTo>
                            <a:pt x="340122" y="384107"/>
                          </a:lnTo>
                          <a:lnTo>
                            <a:pt x="345698" y="386720"/>
                          </a:lnTo>
                          <a:lnTo>
                            <a:pt x="351274" y="389267"/>
                          </a:lnTo>
                          <a:lnTo>
                            <a:pt x="356849" y="391751"/>
                          </a:lnTo>
                          <a:lnTo>
                            <a:pt x="362425" y="394172"/>
                          </a:lnTo>
                          <a:lnTo>
                            <a:pt x="368001" y="396534"/>
                          </a:lnTo>
                          <a:lnTo>
                            <a:pt x="373577" y="398836"/>
                          </a:lnTo>
                          <a:lnTo>
                            <a:pt x="379153" y="401081"/>
                          </a:lnTo>
                          <a:lnTo>
                            <a:pt x="384728" y="403271"/>
                          </a:lnTo>
                          <a:lnTo>
                            <a:pt x="390304" y="405405"/>
                          </a:lnTo>
                          <a:lnTo>
                            <a:pt x="395880" y="407486"/>
                          </a:lnTo>
                          <a:lnTo>
                            <a:pt x="401456" y="409516"/>
                          </a:lnTo>
                          <a:lnTo>
                            <a:pt x="407031" y="411495"/>
                          </a:lnTo>
                          <a:lnTo>
                            <a:pt x="412607" y="413424"/>
                          </a:lnTo>
                          <a:lnTo>
                            <a:pt x="418183" y="415305"/>
                          </a:lnTo>
                          <a:lnTo>
                            <a:pt x="423759" y="417140"/>
                          </a:lnTo>
                          <a:lnTo>
                            <a:pt x="429334" y="418928"/>
                          </a:lnTo>
                          <a:lnTo>
                            <a:pt x="434910" y="420673"/>
                          </a:lnTo>
                          <a:lnTo>
                            <a:pt x="440486" y="422373"/>
                          </a:lnTo>
                          <a:lnTo>
                            <a:pt x="446062" y="424031"/>
                          </a:lnTo>
                          <a:lnTo>
                            <a:pt x="451638" y="425648"/>
                          </a:lnTo>
                          <a:lnTo>
                            <a:pt x="457213" y="427225"/>
                          </a:lnTo>
                          <a:lnTo>
                            <a:pt x="462789" y="428762"/>
                          </a:lnTo>
                          <a:lnTo>
                            <a:pt x="468365" y="430261"/>
                          </a:lnTo>
                          <a:lnTo>
                            <a:pt x="473941" y="431722"/>
                          </a:lnTo>
                          <a:lnTo>
                            <a:pt x="479516" y="433147"/>
                          </a:lnTo>
                          <a:lnTo>
                            <a:pt x="485092" y="434537"/>
                          </a:lnTo>
                          <a:lnTo>
                            <a:pt x="490668" y="435892"/>
                          </a:lnTo>
                          <a:lnTo>
                            <a:pt x="496244" y="437213"/>
                          </a:lnTo>
                          <a:lnTo>
                            <a:pt x="501820" y="438501"/>
                          </a:lnTo>
                          <a:lnTo>
                            <a:pt x="507395" y="439757"/>
                          </a:lnTo>
                          <a:lnTo>
                            <a:pt x="512971" y="440981"/>
                          </a:lnTo>
                          <a:lnTo>
                            <a:pt x="518547" y="442176"/>
                          </a:lnTo>
                          <a:lnTo>
                            <a:pt x="524123" y="443340"/>
                          </a:lnTo>
                          <a:lnTo>
                            <a:pt x="529698" y="444475"/>
                          </a:lnTo>
                          <a:lnTo>
                            <a:pt x="535274" y="445582"/>
                          </a:lnTo>
                          <a:lnTo>
                            <a:pt x="540850" y="446662"/>
                          </a:lnTo>
                          <a:lnTo>
                            <a:pt x="546426" y="447714"/>
                          </a:lnTo>
                          <a:lnTo>
                            <a:pt x="552002" y="448741"/>
                          </a:lnTo>
                        </a:path>
                      </a:pathLst>
                    </a:custGeom>
                    <a:noFill/>
                    <a:ln w="19711" cap="sq">
                      <a:solidFill>
                        <a:srgbClr val="000000">
                          <a:alpha val="80000"/>
                        </a:srgbClr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30">
                      <a:extLst>
                        <a:ext uri="{FF2B5EF4-FFF2-40B4-BE49-F238E27FC236}">
                          <a16:creationId xmlns:a16="http://schemas.microsoft.com/office/drawing/2014/main" id="{49F4CEFA-F32C-9542-A766-37B7C84E5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860" y="2851576"/>
                      <a:ext cx="9892" cy="1075512"/>
                    </a:xfrm>
                    <a:custGeom>
                      <a:avLst/>
                      <a:gdLst>
                        <a:gd name="connsiteX0" fmla="*/ 0 w 9892"/>
                        <a:gd name="connsiteY0" fmla="*/ 1075513 h 1075512"/>
                        <a:gd name="connsiteX1" fmla="*/ 0 w 9892"/>
                        <a:gd name="connsiteY1" fmla="*/ 0 h 1075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892" h="1075512">
                          <a:moveTo>
                            <a:pt x="0" y="107551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9711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31">
                      <a:extLst>
                        <a:ext uri="{FF2B5EF4-FFF2-40B4-BE49-F238E27FC236}">
                          <a16:creationId xmlns:a16="http://schemas.microsoft.com/office/drawing/2014/main" id="{C20F3B77-981D-8B4B-B3A6-C7DD8C53F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6862" y="2851576"/>
                      <a:ext cx="9892" cy="1075512"/>
                    </a:xfrm>
                    <a:custGeom>
                      <a:avLst/>
                      <a:gdLst>
                        <a:gd name="connsiteX0" fmla="*/ 0 w 9892"/>
                        <a:gd name="connsiteY0" fmla="*/ 1075513 h 1075512"/>
                        <a:gd name="connsiteX1" fmla="*/ 0 w 9892"/>
                        <a:gd name="connsiteY1" fmla="*/ 0 h 1075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892" h="1075512">
                          <a:moveTo>
                            <a:pt x="0" y="107551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85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26FC119B-8B96-604B-9006-17531ED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2859" y="3389332"/>
                      <a:ext cx="1104003" cy="9892"/>
                    </a:xfrm>
                    <a:custGeom>
                      <a:avLst/>
                      <a:gdLst>
                        <a:gd name="connsiteX0" fmla="*/ 0 w 1104003"/>
                        <a:gd name="connsiteY0" fmla="*/ 0 h 9892"/>
                        <a:gd name="connsiteX1" fmla="*/ 1104003 w 1104003"/>
                        <a:gd name="connsiteY1" fmla="*/ 0 h 9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04003" h="9892">
                          <a:moveTo>
                            <a:pt x="0" y="0"/>
                          </a:moveTo>
                          <a:lnTo>
                            <a:pt x="1104003" y="0"/>
                          </a:lnTo>
                        </a:path>
                      </a:pathLst>
                    </a:custGeom>
                    <a:noFill/>
                    <a:ln w="19711" cap="sq">
                      <a:solidFill>
                        <a:srgbClr val="A9A9A9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41">
                      <a:extLst>
                        <a:ext uri="{FF2B5EF4-FFF2-40B4-BE49-F238E27FC236}">
                          <a16:creationId xmlns:a16="http://schemas.microsoft.com/office/drawing/2014/main" id="{D23CE9AE-9DFB-B141-86AC-E237D4578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82859" y="2851576"/>
                      <a:ext cx="1104003" cy="9892"/>
                    </a:xfrm>
                    <a:custGeom>
                      <a:avLst/>
                      <a:gdLst>
                        <a:gd name="connsiteX0" fmla="*/ 0 w 1104003"/>
                        <a:gd name="connsiteY0" fmla="*/ 0 h 9892"/>
                        <a:gd name="connsiteX1" fmla="*/ 1104003 w 1104003"/>
                        <a:gd name="connsiteY1" fmla="*/ 0 h 9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04003" h="9892">
                          <a:moveTo>
                            <a:pt x="0" y="0"/>
                          </a:moveTo>
                          <a:lnTo>
                            <a:pt x="1104003" y="0"/>
                          </a:lnTo>
                        </a:path>
                      </a:pathLst>
                    </a:custGeom>
                    <a:noFill/>
                    <a:ln w="985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9DCF537-A051-884A-BCE7-9F6FF1166484}"/>
                    </a:ext>
                  </a:extLst>
                </p:cNvPr>
                <p:cNvSpPr txBox="1"/>
                <p:nvPr/>
              </p:nvSpPr>
              <p:spPr>
                <a:xfrm>
                  <a:off x="3543101" y="3288348"/>
                  <a:ext cx="36260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 err="1">
                      <a:latin typeface="Helvetica" pitchFamily="2" charset="0"/>
                    </a:rPr>
                    <a:t>t</a:t>
                  </a:r>
                  <a:r>
                    <a:rPr lang="en-GB" sz="800" baseline="-25000" dirty="0" err="1">
                      <a:latin typeface="Helvetica" pitchFamily="2" charset="0"/>
                    </a:rPr>
                    <a:t>i</a:t>
                  </a:r>
                  <a:r>
                    <a:rPr lang="en-GB" sz="800" dirty="0">
                      <a:latin typeface="Helvetica" pitchFamily="2" charset="0"/>
                    </a:rPr>
                    <a:t> - </a:t>
                  </a:r>
                  <a:r>
                    <a:rPr lang="en-GB" sz="800" dirty="0" err="1">
                      <a:latin typeface="Helvetica" pitchFamily="2" charset="0"/>
                    </a:rPr>
                    <a:t>t</a:t>
                  </a:r>
                  <a:r>
                    <a:rPr lang="en-GB" sz="800" baseline="-25000" dirty="0" err="1">
                      <a:latin typeface="Helvetica" pitchFamily="2" charset="0"/>
                    </a:rPr>
                    <a:t>j</a:t>
                  </a:r>
                  <a:endParaRPr lang="en-GB" sz="800" baseline="-25000" dirty="0">
                    <a:latin typeface="Helvetica" pitchFamily="2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38F1A2-2239-E141-BDA9-9E1BBE1993CD}"/>
                    </a:ext>
                  </a:extLst>
                </p:cNvPr>
                <p:cNvSpPr txBox="1"/>
                <p:nvPr/>
              </p:nvSpPr>
              <p:spPr>
                <a:xfrm>
                  <a:off x="2970337" y="2738467"/>
                  <a:ext cx="38343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latin typeface="Helvetica" pitchFamily="2" charset="0"/>
                    </a:rPr>
                    <a:t>Δ</a:t>
                  </a:r>
                  <a:r>
                    <a:rPr lang="en-GB" sz="800" dirty="0" err="1">
                      <a:latin typeface="Helvetica" pitchFamily="2" charset="0"/>
                    </a:rPr>
                    <a:t>W</a:t>
                  </a:r>
                  <a:r>
                    <a:rPr lang="en-GB" sz="800" baseline="-25000" dirty="0" err="1">
                      <a:latin typeface="Helvetica" pitchFamily="2" charset="0"/>
                    </a:rPr>
                    <a:t>ij</a:t>
                  </a:r>
                  <a:endParaRPr lang="en-GB" sz="800" baseline="-25000" dirty="0">
                    <a:latin typeface="Helvetica" pitchFamily="2" charset="0"/>
                  </a:endParaRP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410BAE7-8CCC-DA48-9ACF-9614A1DCD588}"/>
                    </a:ext>
                  </a:extLst>
                </p:cNvPr>
                <p:cNvSpPr txBox="1"/>
                <p:nvPr/>
              </p:nvSpPr>
              <p:spPr>
                <a:xfrm>
                  <a:off x="2844866" y="2795477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8B035ABD-3B52-A447-AB90-53CD842BD7D1}"/>
                    </a:ext>
                  </a:extLst>
                </p:cNvPr>
                <p:cNvSpPr txBox="1"/>
                <p:nvPr/>
              </p:nvSpPr>
              <p:spPr>
                <a:xfrm>
                  <a:off x="2997575" y="3659833"/>
                  <a:ext cx="36260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-0.8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A08ABD70-61EA-9049-8D6A-A3B72AB885C6}"/>
                    </a:ext>
                  </a:extLst>
                </p:cNvPr>
                <p:cNvSpPr txBox="1"/>
                <p:nvPr/>
              </p:nvSpPr>
              <p:spPr>
                <a:xfrm>
                  <a:off x="3141375" y="3373540"/>
                  <a:ext cx="43633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30ms</a:t>
                  </a:r>
                </a:p>
              </p:txBody>
            </p:sp>
          </p:grp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32BA7D93-4135-7A4F-8A51-E600636B0CD1}"/>
                  </a:ext>
                </a:extLst>
              </p:cNvPr>
              <p:cNvSpPr txBox="1"/>
              <p:nvPr/>
            </p:nvSpPr>
            <p:spPr>
              <a:xfrm>
                <a:off x="2401432" y="2514158"/>
                <a:ext cx="1298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STDP learning rule </a:t>
                </a:r>
                <a:endParaRPr lang="en-GB" sz="1000" baseline="-25000" dirty="0">
                  <a:latin typeface="Helvetica" pitchFamily="2" charset="0"/>
                </a:endParaRPr>
              </a:p>
            </p:txBody>
          </p: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3D4BA71-B8CF-1E42-91A2-69EF64BDD64F}"/>
                </a:ext>
              </a:extLst>
            </p:cNvPr>
            <p:cNvSpPr txBox="1"/>
            <p:nvPr/>
          </p:nvSpPr>
          <p:spPr>
            <a:xfrm>
              <a:off x="2171049" y="24873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9C68F06-3330-C944-940E-D91C747E3DB9}"/>
              </a:ext>
            </a:extLst>
          </p:cNvPr>
          <p:cNvGrpSpPr/>
          <p:nvPr/>
        </p:nvGrpSpPr>
        <p:grpSpPr>
          <a:xfrm>
            <a:off x="3839970" y="2570715"/>
            <a:ext cx="1631948" cy="1814611"/>
            <a:chOff x="3817107" y="2474850"/>
            <a:chExt cx="1631948" cy="1814611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FB8C1EB9-C04E-9D40-BC54-8605D77D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86881" y="2708927"/>
              <a:ext cx="1316614" cy="1316614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2085FCC-CB8D-D34D-85CC-E31AF53918BF}"/>
                </a:ext>
              </a:extLst>
            </p:cNvPr>
            <p:cNvSpPr txBox="1"/>
            <p:nvPr/>
          </p:nvSpPr>
          <p:spPr>
            <a:xfrm>
              <a:off x="4140432" y="2474850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Synaptic weight matrix,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362D110-268B-D743-AEA9-ADACC3EC1036}"/>
                </a:ext>
              </a:extLst>
            </p:cNvPr>
            <p:cNvGrpSpPr/>
            <p:nvPr/>
          </p:nvGrpSpPr>
          <p:grpSpPr>
            <a:xfrm>
              <a:off x="3817107" y="2835836"/>
              <a:ext cx="1431872" cy="1453625"/>
              <a:chOff x="3817107" y="2835836"/>
              <a:chExt cx="1431872" cy="14536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6B5A8F4-DA7C-6E46-B46C-0A365DA62A5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035" y="3886727"/>
                <a:ext cx="961200" cy="227906"/>
                <a:chOff x="3923612" y="2920949"/>
                <a:chExt cx="880618" cy="207831"/>
              </a:xfrm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3963930" y="2961267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3923612" y="2920949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3997544" y="2994880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4187802" y="2961267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4147484" y="2920949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4221416" y="2994880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4412260" y="2961267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4371942" y="2920949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4445874" y="2994880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4636717" y="2961267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4596399" y="2920949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4670331" y="2994880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93416C6-F23E-E146-A2AC-EA79340CE5FB}"/>
                  </a:ext>
                </a:extLst>
              </p:cNvPr>
              <p:cNvGrpSpPr/>
              <p:nvPr/>
            </p:nvGrpSpPr>
            <p:grpSpPr>
              <a:xfrm>
                <a:off x="4007706" y="2884927"/>
                <a:ext cx="227410" cy="963579"/>
                <a:chOff x="3702784" y="3144257"/>
                <a:chExt cx="207831" cy="880619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7E71011-DCE8-4146-983D-A710195ED527}"/>
                    </a:ext>
                  </a:extLst>
                </p:cNvPr>
                <p:cNvSpPr/>
                <p:nvPr/>
              </p:nvSpPr>
              <p:spPr>
                <a:xfrm rot="5400000">
                  <a:off x="3743102" y="3184575"/>
                  <a:ext cx="127195" cy="127195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BC227FA-EDDB-8246-8482-8417B4E45559}"/>
                    </a:ext>
                  </a:extLst>
                </p:cNvPr>
                <p:cNvSpPr/>
                <p:nvPr/>
              </p:nvSpPr>
              <p:spPr>
                <a:xfrm rot="5400000">
                  <a:off x="3702784" y="3144257"/>
                  <a:ext cx="207831" cy="207831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4FEA5EE6-D3E0-7641-A48C-F0EE6A6B3A7C}"/>
                    </a:ext>
                  </a:extLst>
                </p:cNvPr>
                <p:cNvSpPr/>
                <p:nvPr/>
              </p:nvSpPr>
              <p:spPr>
                <a:xfrm rot="5400000">
                  <a:off x="3776716" y="3218189"/>
                  <a:ext cx="59967" cy="59967"/>
                </a:xfrm>
                <a:prstGeom prst="ellipse">
                  <a:avLst/>
                </a:prstGeom>
                <a:solidFill>
                  <a:srgbClr val="66C3A4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069ECFE0-7336-374F-866F-0B9ED7C707F5}"/>
                    </a:ext>
                  </a:extLst>
                </p:cNvPr>
                <p:cNvSpPr/>
                <p:nvPr/>
              </p:nvSpPr>
              <p:spPr>
                <a:xfrm rot="5400000">
                  <a:off x="3743102" y="3408448"/>
                  <a:ext cx="127195" cy="127195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6DCD37B-9B76-7D42-B5F2-E28CDCE7FB55}"/>
                    </a:ext>
                  </a:extLst>
                </p:cNvPr>
                <p:cNvSpPr/>
                <p:nvPr/>
              </p:nvSpPr>
              <p:spPr>
                <a:xfrm rot="5400000">
                  <a:off x="3702784" y="3368130"/>
                  <a:ext cx="207831" cy="207831"/>
                </a:xfrm>
                <a:prstGeom prst="ellipse">
                  <a:avLst/>
                </a:prstGeom>
                <a:solidFill>
                  <a:srgbClr val="8DA0CC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C8635697-6DDB-7149-866B-787479B82BFB}"/>
                    </a:ext>
                  </a:extLst>
                </p:cNvPr>
                <p:cNvSpPr/>
                <p:nvPr/>
              </p:nvSpPr>
              <p:spPr>
                <a:xfrm rot="5400000">
                  <a:off x="3776716" y="3442062"/>
                  <a:ext cx="59967" cy="59967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9985B32-E493-B64E-B102-92EBABE91C8B}"/>
                    </a:ext>
                  </a:extLst>
                </p:cNvPr>
                <p:cNvSpPr/>
                <p:nvPr/>
              </p:nvSpPr>
              <p:spPr>
                <a:xfrm rot="5400000">
                  <a:off x="3743102" y="3632905"/>
                  <a:ext cx="127195" cy="127195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1BA34E40-D628-C443-9615-45DE1A1FF97F}"/>
                    </a:ext>
                  </a:extLst>
                </p:cNvPr>
                <p:cNvSpPr/>
                <p:nvPr/>
              </p:nvSpPr>
              <p:spPr>
                <a:xfrm rot="5400000">
                  <a:off x="3702784" y="3592587"/>
                  <a:ext cx="207831" cy="207831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BDE1931-C407-684B-AABA-710217C5DE22}"/>
                    </a:ext>
                  </a:extLst>
                </p:cNvPr>
                <p:cNvSpPr/>
                <p:nvPr/>
              </p:nvSpPr>
              <p:spPr>
                <a:xfrm rot="5400000">
                  <a:off x="3776716" y="3666519"/>
                  <a:ext cx="59967" cy="59967"/>
                </a:xfrm>
                <a:prstGeom prst="ellipse">
                  <a:avLst/>
                </a:prstGeom>
                <a:solidFill>
                  <a:srgbClr val="FD8D62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BCB832A8-E783-B349-92A5-5FB8C80B9C4E}"/>
                    </a:ext>
                  </a:extLst>
                </p:cNvPr>
                <p:cNvSpPr/>
                <p:nvPr/>
              </p:nvSpPr>
              <p:spPr>
                <a:xfrm rot="5400000">
                  <a:off x="3743102" y="3857363"/>
                  <a:ext cx="127195" cy="127195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99E5216-5E43-0D46-B9BD-3D623081C021}"/>
                    </a:ext>
                  </a:extLst>
                </p:cNvPr>
                <p:cNvSpPr/>
                <p:nvPr/>
              </p:nvSpPr>
              <p:spPr>
                <a:xfrm rot="5400000">
                  <a:off x="3702784" y="3817045"/>
                  <a:ext cx="207831" cy="207831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0B4ED813-2EA9-2548-AD11-D130F60F8C98}"/>
                    </a:ext>
                  </a:extLst>
                </p:cNvPr>
                <p:cNvSpPr/>
                <p:nvPr/>
              </p:nvSpPr>
              <p:spPr>
                <a:xfrm rot="5400000">
                  <a:off x="3776716" y="3890977"/>
                  <a:ext cx="59967" cy="59967"/>
                </a:xfrm>
                <a:prstGeom prst="ellipse">
                  <a:avLst/>
                </a:prstGeom>
                <a:solidFill>
                  <a:srgbClr val="E78AC3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32C6C26-BE1A-6948-8CB7-7BA4DDBDC4AF}"/>
                  </a:ext>
                </a:extLst>
              </p:cNvPr>
              <p:cNvSpPr txBox="1"/>
              <p:nvPr/>
            </p:nvSpPr>
            <p:spPr>
              <a:xfrm>
                <a:off x="4291666" y="4074017"/>
                <a:ext cx="9573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Presynaptic cell j</a:t>
                </a: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1B3C599-B306-6F4B-9FD0-378A67504ADE}"/>
                  </a:ext>
                </a:extLst>
              </p:cNvPr>
              <p:cNvSpPr txBox="1"/>
              <p:nvPr/>
            </p:nvSpPr>
            <p:spPr>
              <a:xfrm rot="16200000">
                <a:off x="3422928" y="3230015"/>
                <a:ext cx="100380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Postsynaptic cell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C8CF41C-6EDA-BD4F-BD72-F73270286D6E}"/>
                </a:ext>
              </a:extLst>
            </p:cNvPr>
            <p:cNvSpPr txBox="1"/>
            <p:nvPr/>
          </p:nvSpPr>
          <p:spPr>
            <a:xfrm>
              <a:off x="3922920" y="248337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37B2161-BCCE-3B40-8D4B-B043DAF8B31A}"/>
              </a:ext>
            </a:extLst>
          </p:cNvPr>
          <p:cNvGrpSpPr/>
          <p:nvPr/>
        </p:nvGrpSpPr>
        <p:grpSpPr>
          <a:xfrm>
            <a:off x="5531534" y="2569032"/>
            <a:ext cx="1525506" cy="1748344"/>
            <a:chOff x="5508671" y="2473167"/>
            <a:chExt cx="1525506" cy="1748344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E8E6345-16C7-6941-AD2B-DDB2290FE002}"/>
                </a:ext>
              </a:extLst>
            </p:cNvPr>
            <p:cNvGrpSpPr/>
            <p:nvPr/>
          </p:nvGrpSpPr>
          <p:grpSpPr>
            <a:xfrm>
              <a:off x="5508671" y="2888229"/>
              <a:ext cx="1313919" cy="1333282"/>
              <a:chOff x="5508671" y="2888229"/>
              <a:chExt cx="1313919" cy="1333282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F94C844-343F-B24B-ACE5-7AD6816F272B}"/>
                  </a:ext>
                </a:extLst>
              </p:cNvPr>
              <p:cNvSpPr txBox="1"/>
              <p:nvPr/>
            </p:nvSpPr>
            <p:spPr>
              <a:xfrm>
                <a:off x="6022056" y="4006067"/>
                <a:ext cx="62709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Location j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B8C469AF-B525-B54C-B7F1-D88994C4002D}"/>
                  </a:ext>
                </a:extLst>
              </p:cNvPr>
              <p:cNvSpPr txBox="1"/>
              <p:nvPr/>
            </p:nvSpPr>
            <p:spPr>
              <a:xfrm rot="16200000">
                <a:off x="5302845" y="3225464"/>
                <a:ext cx="62709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Location </a:t>
                </a:r>
                <a:r>
                  <a:rPr lang="en-GB" sz="800" dirty="0" err="1">
                    <a:latin typeface="Helvetica" pitchFamily="2" charset="0"/>
                  </a:rPr>
                  <a:t>i</a:t>
                </a:r>
                <a:endParaRPr lang="en-GB" sz="800" dirty="0">
                  <a:latin typeface="Helvetica" pitchFamily="2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E624CE-23DA-434F-85C3-EE4110031A4C}"/>
                  </a:ext>
                </a:extLst>
              </p:cNvPr>
              <p:cNvGrpSpPr/>
              <p:nvPr/>
            </p:nvGrpSpPr>
            <p:grpSpPr>
              <a:xfrm>
                <a:off x="5656479" y="2888229"/>
                <a:ext cx="186659" cy="942626"/>
                <a:chOff x="5231468" y="3157185"/>
                <a:chExt cx="166265" cy="839637"/>
              </a:xfrm>
            </p:grpSpPr>
            <p:pic>
              <p:nvPicPr>
                <p:cNvPr id="373" name="Graphic 372" descr="Close with solid fill">
                  <a:extLst>
                    <a:ext uri="{FF2B5EF4-FFF2-40B4-BE49-F238E27FC236}">
                      <a16:creationId xmlns:a16="http://schemas.microsoft.com/office/drawing/2014/main" id="{E5F76C20-7A05-B741-BE71-35A914847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1468" y="3157185"/>
                  <a:ext cx="166265" cy="166265"/>
                </a:xfrm>
                <a:prstGeom prst="rect">
                  <a:avLst/>
                </a:prstGeom>
              </p:spPr>
            </p:pic>
            <p:pic>
              <p:nvPicPr>
                <p:cNvPr id="374" name="Graphic 373" descr="Close with solid fill">
                  <a:extLst>
                    <a:ext uri="{FF2B5EF4-FFF2-40B4-BE49-F238E27FC236}">
                      <a16:creationId xmlns:a16="http://schemas.microsoft.com/office/drawing/2014/main" id="{0B4A34DA-C97A-C545-8B99-3747A4916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1468" y="3381642"/>
                  <a:ext cx="166265" cy="166265"/>
                </a:xfrm>
                <a:prstGeom prst="rect">
                  <a:avLst/>
                </a:prstGeom>
              </p:spPr>
            </p:pic>
            <p:pic>
              <p:nvPicPr>
                <p:cNvPr id="375" name="Graphic 374" descr="Close with solid fill">
                  <a:extLst>
                    <a:ext uri="{FF2B5EF4-FFF2-40B4-BE49-F238E27FC236}">
                      <a16:creationId xmlns:a16="http://schemas.microsoft.com/office/drawing/2014/main" id="{E050C0BF-96D5-334C-9A3E-1EFBEA961F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1468" y="3606100"/>
                  <a:ext cx="166265" cy="166265"/>
                </a:xfrm>
                <a:prstGeom prst="rect">
                  <a:avLst/>
                </a:prstGeom>
              </p:spPr>
            </p:pic>
            <p:pic>
              <p:nvPicPr>
                <p:cNvPr id="376" name="Graphic 375" descr="Close with solid fill">
                  <a:extLst>
                    <a:ext uri="{FF2B5EF4-FFF2-40B4-BE49-F238E27FC236}">
                      <a16:creationId xmlns:a16="http://schemas.microsoft.com/office/drawing/2014/main" id="{F5971886-A4E3-3346-88C5-BCAD66A4E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1468" y="3830557"/>
                  <a:ext cx="166265" cy="16626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C5643E6-5524-7B4C-A2F3-BA4B5A6418D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79390" y="3884746"/>
                <a:ext cx="943200" cy="186773"/>
                <a:chOff x="5440057" y="2970017"/>
                <a:chExt cx="839637" cy="166265"/>
              </a:xfrm>
            </p:grpSpPr>
            <p:pic>
              <p:nvPicPr>
                <p:cNvPr id="377" name="Graphic 376" descr="Close with solid fill">
                  <a:extLst>
                    <a:ext uri="{FF2B5EF4-FFF2-40B4-BE49-F238E27FC236}">
                      <a16:creationId xmlns:a16="http://schemas.microsoft.com/office/drawing/2014/main" id="{E7DF8323-EC02-2B47-BC00-C8233BE929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440057" y="2970017"/>
                  <a:ext cx="166265" cy="166265"/>
                </a:xfrm>
                <a:prstGeom prst="rect">
                  <a:avLst/>
                </a:prstGeom>
              </p:spPr>
            </p:pic>
            <p:pic>
              <p:nvPicPr>
                <p:cNvPr id="378" name="Graphic 377" descr="Close with solid fill">
                  <a:extLst>
                    <a:ext uri="{FF2B5EF4-FFF2-40B4-BE49-F238E27FC236}">
                      <a16:creationId xmlns:a16="http://schemas.microsoft.com/office/drawing/2014/main" id="{EC87C653-4368-554C-A12C-D8A8EDDAD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664514" y="2970017"/>
                  <a:ext cx="166265" cy="166265"/>
                </a:xfrm>
                <a:prstGeom prst="rect">
                  <a:avLst/>
                </a:prstGeom>
              </p:spPr>
            </p:pic>
            <p:pic>
              <p:nvPicPr>
                <p:cNvPr id="379" name="Graphic 378" descr="Close with solid fill">
                  <a:extLst>
                    <a:ext uri="{FF2B5EF4-FFF2-40B4-BE49-F238E27FC236}">
                      <a16:creationId xmlns:a16="http://schemas.microsoft.com/office/drawing/2014/main" id="{62D0F399-C89E-0244-89CF-BCACB735A1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888972" y="2970017"/>
                  <a:ext cx="166265" cy="166265"/>
                </a:xfrm>
                <a:prstGeom prst="rect">
                  <a:avLst/>
                </a:prstGeom>
              </p:spPr>
            </p:pic>
            <p:pic>
              <p:nvPicPr>
                <p:cNvPr id="380" name="Graphic 379" descr="Close with solid fill">
                  <a:extLst>
                    <a:ext uri="{FF2B5EF4-FFF2-40B4-BE49-F238E27FC236}">
                      <a16:creationId xmlns:a16="http://schemas.microsoft.com/office/drawing/2014/main" id="{B533498D-180A-524E-A944-094CDFCA9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113429" y="2970017"/>
                  <a:ext cx="166265" cy="166265"/>
                </a:xfrm>
                <a:prstGeom prst="rect">
                  <a:avLst/>
                </a:prstGeom>
              </p:spPr>
            </p:pic>
          </p:grpSp>
        </p:grp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9896E2C-5EE7-EE46-9849-8715A361D096}"/>
                </a:ext>
              </a:extLst>
            </p:cNvPr>
            <p:cNvSpPr txBox="1"/>
            <p:nvPr/>
          </p:nvSpPr>
          <p:spPr>
            <a:xfrm>
              <a:off x="5725554" y="2473167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Successor matrix,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5EFE1DA-DF59-524C-BBA1-79BCF806CB2E}"/>
                </a:ext>
              </a:extLst>
            </p:cNvPr>
            <p:cNvSpPr txBox="1"/>
            <p:nvPr/>
          </p:nvSpPr>
          <p:spPr>
            <a:xfrm>
              <a:off x="5541744" y="247316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D4D39-62CA-4840-9E45-E6F64B5C3DE4}"/>
              </a:ext>
            </a:extLst>
          </p:cNvPr>
          <p:cNvGrpSpPr/>
          <p:nvPr/>
        </p:nvGrpSpPr>
        <p:grpSpPr>
          <a:xfrm>
            <a:off x="425818" y="365272"/>
            <a:ext cx="6708038" cy="2109776"/>
            <a:chOff x="425818" y="365272"/>
            <a:chExt cx="6708038" cy="21097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1C4466-FB7F-D943-80DA-15C478796B64}"/>
                </a:ext>
              </a:extLst>
            </p:cNvPr>
            <p:cNvSpPr/>
            <p:nvPr/>
          </p:nvSpPr>
          <p:spPr>
            <a:xfrm>
              <a:off x="5089328" y="613400"/>
              <a:ext cx="1413863" cy="319219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864C9E-0BBB-424A-B363-5AA1B7AFFD90}"/>
                </a:ext>
              </a:extLst>
            </p:cNvPr>
            <p:cNvSpPr/>
            <p:nvPr/>
          </p:nvSpPr>
          <p:spPr>
            <a:xfrm>
              <a:off x="4641170" y="512217"/>
              <a:ext cx="2310180" cy="521587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D50F97-C854-4F40-80B4-BD068E8A0B67}"/>
                </a:ext>
              </a:extLst>
            </p:cNvPr>
            <p:cNvSpPr/>
            <p:nvPr/>
          </p:nvSpPr>
          <p:spPr>
            <a:xfrm>
              <a:off x="5462971" y="697761"/>
              <a:ext cx="666578" cy="150498"/>
            </a:xfrm>
            <a:prstGeom prst="ellipse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7DC324-0826-7040-A50E-C46AE9CCCA8D}"/>
                </a:ext>
              </a:extLst>
            </p:cNvPr>
            <p:cNvSpPr/>
            <p:nvPr/>
          </p:nvSpPr>
          <p:spPr>
            <a:xfrm>
              <a:off x="2405504" y="613400"/>
              <a:ext cx="1413863" cy="319219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B10390-709B-914D-9C29-6782FD13BA59}"/>
                </a:ext>
              </a:extLst>
            </p:cNvPr>
            <p:cNvSpPr/>
            <p:nvPr/>
          </p:nvSpPr>
          <p:spPr>
            <a:xfrm>
              <a:off x="1957346" y="512217"/>
              <a:ext cx="2310180" cy="521587"/>
            </a:xfrm>
            <a:prstGeom prst="ellipse">
              <a:avLst/>
            </a:prstGeom>
            <a:solidFill>
              <a:srgbClr val="8DA0C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B9D0B-B0B3-AB47-87A5-4A8399C18ECC}"/>
                </a:ext>
              </a:extLst>
            </p:cNvPr>
            <p:cNvSpPr/>
            <p:nvPr/>
          </p:nvSpPr>
          <p:spPr>
            <a:xfrm>
              <a:off x="2779147" y="697761"/>
              <a:ext cx="666578" cy="150498"/>
            </a:xfrm>
            <a:prstGeom prst="ellipse">
              <a:avLst/>
            </a:prstGeom>
            <a:solidFill>
              <a:srgbClr val="8DA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5710B-4C0A-4E41-8EDF-799E1AC1D6C4}"/>
                </a:ext>
              </a:extLst>
            </p:cNvPr>
            <p:cNvSpPr/>
            <p:nvPr/>
          </p:nvSpPr>
          <p:spPr>
            <a:xfrm>
              <a:off x="3753777" y="613400"/>
              <a:ext cx="1413863" cy="319219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3378F5-8F83-6849-B64A-049F79E0B4CF}"/>
                </a:ext>
              </a:extLst>
            </p:cNvPr>
            <p:cNvSpPr/>
            <p:nvPr/>
          </p:nvSpPr>
          <p:spPr>
            <a:xfrm>
              <a:off x="3305619" y="512217"/>
              <a:ext cx="2310180" cy="521587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DA9B8-EAD8-394F-96FF-CC7ADADC9777}"/>
                </a:ext>
              </a:extLst>
            </p:cNvPr>
            <p:cNvSpPr/>
            <p:nvPr/>
          </p:nvSpPr>
          <p:spPr>
            <a:xfrm>
              <a:off x="4127420" y="697761"/>
              <a:ext cx="666578" cy="150498"/>
            </a:xfrm>
            <a:prstGeom prst="ellipse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D8ABE6-2DC8-5F49-83C0-8831B3F5E3A3}"/>
                </a:ext>
              </a:extLst>
            </p:cNvPr>
            <p:cNvSpPr/>
            <p:nvPr/>
          </p:nvSpPr>
          <p:spPr>
            <a:xfrm>
              <a:off x="1069953" y="613402"/>
              <a:ext cx="1413863" cy="319219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F2D7BE-ADFF-A849-BEE5-CD8B75AC1506}"/>
                </a:ext>
              </a:extLst>
            </p:cNvPr>
            <p:cNvSpPr/>
            <p:nvPr/>
          </p:nvSpPr>
          <p:spPr>
            <a:xfrm>
              <a:off x="621795" y="512218"/>
              <a:ext cx="2310180" cy="521587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44D5A6-46D6-5A4B-8C8F-D3DBC324001F}"/>
                </a:ext>
              </a:extLst>
            </p:cNvPr>
            <p:cNvSpPr/>
            <p:nvPr/>
          </p:nvSpPr>
          <p:spPr>
            <a:xfrm>
              <a:off x="1443597" y="697762"/>
              <a:ext cx="666578" cy="150498"/>
            </a:xfrm>
            <a:prstGeom prst="ellipse">
              <a:avLst/>
            </a:prstGeom>
            <a:solidFill>
              <a:srgbClr val="66C3A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D5FE05-CF66-9C4B-B025-1DF06A8A58A5}"/>
                </a:ext>
              </a:extLst>
            </p:cNvPr>
            <p:cNvSpPr/>
            <p:nvPr/>
          </p:nvSpPr>
          <p:spPr>
            <a:xfrm>
              <a:off x="595271" y="932624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AC1CEEA-AA53-2B46-BABB-3D592EFA04B5}"/>
                </a:ext>
              </a:extLst>
            </p:cNvPr>
            <p:cNvSpPr/>
            <p:nvPr/>
          </p:nvSpPr>
          <p:spPr>
            <a:xfrm>
              <a:off x="6888771" y="607561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9BF0E9B-506C-F444-83DD-F2432065DAF2}"/>
                </a:ext>
              </a:extLst>
            </p:cNvPr>
            <p:cNvSpPr/>
            <p:nvPr/>
          </p:nvSpPr>
          <p:spPr>
            <a:xfrm>
              <a:off x="1506546" y="669745"/>
              <a:ext cx="1389756" cy="122402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2540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653387" y="650586"/>
              <a:ext cx="245085" cy="245085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16035" y="650471"/>
              <a:ext cx="245085" cy="245085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50416" y="654817"/>
              <a:ext cx="245085" cy="245085"/>
            </a:xfrm>
            <a:prstGeom prst="rect">
              <a:avLst/>
            </a:prstGeom>
          </p:spPr>
        </p:pic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AFA5FB1-E671-6647-BE64-64BB7A8ECCAD}"/>
                </a:ext>
              </a:extLst>
            </p:cNvPr>
            <p:cNvSpPr/>
            <p:nvPr/>
          </p:nvSpPr>
          <p:spPr>
            <a:xfrm>
              <a:off x="459518" y="565195"/>
              <a:ext cx="245085" cy="381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676105" y="652644"/>
              <a:ext cx="245085" cy="24508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792E70E-8FA5-DB41-9E4C-C4894666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5186961">
              <a:off x="1001254" y="393154"/>
              <a:ext cx="260466" cy="772334"/>
            </a:xfrm>
            <a:prstGeom prst="rect">
              <a:avLst/>
            </a:prstGeom>
          </p:spPr>
        </p:pic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4C0C2EA-2E74-FF44-ACFD-CF8BBDBCE6C0}"/>
                </a:ext>
              </a:extLst>
            </p:cNvPr>
            <p:cNvSpPr/>
            <p:nvPr/>
          </p:nvSpPr>
          <p:spPr>
            <a:xfrm>
              <a:off x="617360" y="365272"/>
              <a:ext cx="6387941" cy="242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702996" y="613404"/>
              <a:ext cx="6175222" cy="319219"/>
            </a:xfrm>
            <a:prstGeom prst="rect">
              <a:avLst/>
            </a:prstGeom>
            <a:noFill/>
            <a:ln w="381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78A02D-8D66-D547-B856-B22164C5B2CE}"/>
                </a:ext>
              </a:extLst>
            </p:cNvPr>
            <p:cNvSpPr txBox="1"/>
            <p:nvPr/>
          </p:nvSpPr>
          <p:spPr>
            <a:xfrm>
              <a:off x="425818" y="4901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D25169-0A36-9749-B83B-900FC9C2D59F}"/>
                </a:ext>
              </a:extLst>
            </p:cNvPr>
            <p:cNvGrpSpPr/>
            <p:nvPr/>
          </p:nvGrpSpPr>
          <p:grpSpPr>
            <a:xfrm>
              <a:off x="664870" y="1072110"/>
              <a:ext cx="6202370" cy="1402938"/>
              <a:chOff x="962357" y="1184533"/>
              <a:chExt cx="5579845" cy="1262127"/>
            </a:xfrm>
          </p:grpSpPr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3165" y="2076065"/>
                <a:ext cx="5568719" cy="359094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2357" y="1778929"/>
                <a:ext cx="5575757" cy="359548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2357" y="1481731"/>
                <a:ext cx="5575757" cy="359548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657" y="2446660"/>
                <a:ext cx="5544563" cy="0"/>
              </a:xfrm>
              <a:prstGeom prst="line">
                <a:avLst/>
              </a:prstGeom>
              <a:ln w="31750">
                <a:solidFill>
                  <a:srgbClr val="A9A9A9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2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785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390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92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12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6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4542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1049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581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788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6995" y="1250036"/>
                <a:ext cx="0" cy="1190083"/>
              </a:xfrm>
              <a:prstGeom prst="line">
                <a:avLst/>
              </a:prstGeom>
              <a:ln w="12700">
                <a:solidFill>
                  <a:srgbClr val="A9A9A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8567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56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49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41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151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445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990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83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760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22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713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4639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78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84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4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5196" y="1278006"/>
                <a:ext cx="0" cy="166265"/>
              </a:xfrm>
              <a:prstGeom prst="line">
                <a:avLst/>
              </a:prstGeom>
              <a:ln w="2540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9177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217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810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702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9761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06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51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44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370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983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323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249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288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94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5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80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972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9046" y="1584313"/>
                <a:ext cx="0" cy="166265"/>
              </a:xfrm>
              <a:prstGeom prst="line">
                <a:avLst/>
              </a:prstGeom>
              <a:ln w="2540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7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278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13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1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037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12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12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05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5049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44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96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411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898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8087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41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9824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656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065" y="1877586"/>
                <a:ext cx="0" cy="166265"/>
              </a:xfrm>
              <a:prstGeom prst="line">
                <a:avLst/>
              </a:prstGeom>
              <a:ln w="2540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908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017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04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67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43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43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358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353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675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627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171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202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91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1265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5960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0369" y="2185108"/>
                <a:ext cx="0" cy="166265"/>
              </a:xfrm>
              <a:prstGeom prst="line">
                <a:avLst/>
              </a:prstGeom>
              <a:ln w="2540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2007146" y="2283993"/>
                <a:ext cx="462304" cy="0"/>
              </a:xfrm>
              <a:prstGeom prst="line">
                <a:avLst/>
              </a:prstGeom>
              <a:ln w="12700">
                <a:solidFill>
                  <a:srgbClr val="A9A9A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43868A-5734-2E42-8677-68DD8353E439}"/>
                  </a:ext>
                </a:extLst>
              </p:cNvPr>
              <p:cNvSpPr txBox="1"/>
              <p:nvPr/>
            </p:nvSpPr>
            <p:spPr>
              <a:xfrm>
                <a:off x="1932295" y="2090494"/>
                <a:ext cx="6014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T</a:t>
                </a:r>
                <a:r>
                  <a:rPr lang="el-GR" sz="800" baseline="-25000" dirty="0">
                    <a:latin typeface="Helvetica" pitchFamily="2" charset="0"/>
                  </a:rPr>
                  <a:t>θ</a:t>
                </a:r>
                <a:r>
                  <a:rPr lang="en-GB" sz="800" dirty="0">
                    <a:latin typeface="Helvetica" pitchFamily="2" charset="0"/>
                  </a:rPr>
                  <a:t> = 0.1s</a:t>
                </a: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2357" y="1184533"/>
                <a:ext cx="5575757" cy="3595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3E49A7E-FAF1-DC4D-8A2F-4B30217662B7}"/>
              </a:ext>
            </a:extLst>
          </p:cNvPr>
          <p:cNvGrpSpPr/>
          <p:nvPr/>
        </p:nvGrpSpPr>
        <p:grpSpPr>
          <a:xfrm>
            <a:off x="581741" y="3449796"/>
            <a:ext cx="1881196" cy="1828800"/>
            <a:chOff x="581741" y="1220163"/>
            <a:chExt cx="1881196" cy="1828800"/>
          </a:xfrm>
        </p:grpSpPr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9F3D16F4-3A61-9F42-AEFE-EF01647B3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34137" y="1220163"/>
              <a:ext cx="1828800" cy="1828800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6E275B4-56AD-6145-AE98-F93312D8A0BA}"/>
                </a:ext>
              </a:extLst>
            </p:cNvPr>
            <p:cNvSpPr txBox="1"/>
            <p:nvPr/>
          </p:nvSpPr>
          <p:spPr>
            <a:xfrm>
              <a:off x="581741" y="129090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4A66FD7-C759-6B42-8325-F7B90CF075F5}"/>
              </a:ext>
            </a:extLst>
          </p:cNvPr>
          <p:cNvGrpSpPr/>
          <p:nvPr/>
        </p:nvGrpSpPr>
        <p:grpSpPr>
          <a:xfrm>
            <a:off x="2387182" y="3394175"/>
            <a:ext cx="1976100" cy="1934258"/>
            <a:chOff x="2387182" y="1164542"/>
            <a:chExt cx="1976100" cy="1934258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5C8A05E-92F7-0048-A926-27F80F16F0FD}"/>
                </a:ext>
              </a:extLst>
            </p:cNvPr>
            <p:cNvGrpSpPr/>
            <p:nvPr/>
          </p:nvGrpSpPr>
          <p:grpSpPr>
            <a:xfrm>
              <a:off x="2404376" y="1164542"/>
              <a:ext cx="1958906" cy="1934258"/>
              <a:chOff x="2404376" y="1164542"/>
              <a:chExt cx="1958906" cy="1934258"/>
            </a:xfrm>
          </p:grpSpPr>
          <p:pic>
            <p:nvPicPr>
              <p:cNvPr id="292" name="Graphic 291">
                <a:extLst>
                  <a:ext uri="{FF2B5EF4-FFF2-40B4-BE49-F238E27FC236}">
                    <a16:creationId xmlns:a16="http://schemas.microsoft.com/office/drawing/2014/main" id="{40B8511D-68F3-9E4C-B901-3BBE276CF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404376" y="1164542"/>
                <a:ext cx="1934258" cy="1934258"/>
              </a:xfrm>
              <a:prstGeom prst="rect">
                <a:avLst/>
              </a:prstGeom>
            </p:spPr>
          </p:pic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374E2C0A-4039-7D48-8986-D1349EEBBB54}"/>
                  </a:ext>
                </a:extLst>
              </p:cNvPr>
              <p:cNvSpPr txBox="1"/>
              <p:nvPr/>
            </p:nvSpPr>
            <p:spPr>
              <a:xfrm>
                <a:off x="4120908" y="254204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929EE39-191A-5F48-8594-09C53AA08DE9}"/>
                </a:ext>
              </a:extLst>
            </p:cNvPr>
            <p:cNvSpPr txBox="1"/>
            <p:nvPr/>
          </p:nvSpPr>
          <p:spPr>
            <a:xfrm>
              <a:off x="2387182" y="127589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</p:grpSp>
      <p:sp>
        <p:nvSpPr>
          <p:cNvPr id="597" name="Freeform 596">
            <a:extLst>
              <a:ext uri="{FF2B5EF4-FFF2-40B4-BE49-F238E27FC236}">
                <a16:creationId xmlns:a16="http://schemas.microsoft.com/office/drawing/2014/main" id="{11655F26-1F74-EF4A-8C5B-9CE1CE76D6A4}"/>
              </a:ext>
            </a:extLst>
          </p:cNvPr>
          <p:cNvSpPr/>
          <p:nvPr/>
        </p:nvSpPr>
        <p:spPr>
          <a:xfrm>
            <a:off x="4098238" y="3449796"/>
            <a:ext cx="2743200" cy="1828800"/>
          </a:xfrm>
          <a:custGeom>
            <a:avLst/>
            <a:gdLst>
              <a:gd name="connsiteX0" fmla="*/ 0 w 2743200"/>
              <a:gd name="connsiteY0" fmla="*/ 1828800 h 1828800"/>
              <a:gd name="connsiteX1" fmla="*/ 2743200 w 2743200"/>
              <a:gd name="connsiteY1" fmla="*/ 1828800 h 1828800"/>
              <a:gd name="connsiteX2" fmla="*/ 2743200 w 2743200"/>
              <a:gd name="connsiteY2" fmla="*/ 0 h 1828800"/>
              <a:gd name="connsiteX3" fmla="*/ 0 w 27432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828800">
                <a:moveTo>
                  <a:pt x="0" y="1828800"/>
                </a:moveTo>
                <a:lnTo>
                  <a:pt x="2743200" y="1828800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D97BA8C-3BB8-9344-B21F-A391C83FA98D}"/>
              </a:ext>
            </a:extLst>
          </p:cNvPr>
          <p:cNvSpPr txBox="1"/>
          <p:nvPr/>
        </p:nvSpPr>
        <p:spPr>
          <a:xfrm>
            <a:off x="5248211" y="5007318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x</a:t>
            </a:r>
            <a:r>
              <a:rPr lang="en-GB" sz="800" baseline="-25000" dirty="0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– </a:t>
            </a:r>
            <a:r>
              <a:rPr lang="en-GB" sz="800" dirty="0" err="1">
                <a:latin typeface="Helvetica" pitchFamily="2" charset="0"/>
              </a:rPr>
              <a:t>x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r>
              <a:rPr lang="en-GB" sz="800" dirty="0">
                <a:latin typeface="Helvetica" pitchFamily="2" charset="0"/>
              </a:rPr>
              <a:t> / m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C90D77F-0F44-3C4A-8438-287745A68716}"/>
              </a:ext>
            </a:extLst>
          </p:cNvPr>
          <p:cNvSpPr txBox="1"/>
          <p:nvPr/>
        </p:nvSpPr>
        <p:spPr>
          <a:xfrm>
            <a:off x="5844874" y="498679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3232ADB-F8F7-7146-BABA-90C2689BD625}"/>
              </a:ext>
            </a:extLst>
          </p:cNvPr>
          <p:cNvSpPr txBox="1"/>
          <p:nvPr/>
        </p:nvSpPr>
        <p:spPr>
          <a:xfrm>
            <a:off x="6268518" y="498140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E01DAE2-ED17-0540-97EB-4A15DABA9C82}"/>
              </a:ext>
            </a:extLst>
          </p:cNvPr>
          <p:cNvSpPr txBox="1"/>
          <p:nvPr/>
        </p:nvSpPr>
        <p:spPr>
          <a:xfrm>
            <a:off x="4973321" y="4975139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D133016-D9C3-5645-B262-A1096219840D}"/>
              </a:ext>
            </a:extLst>
          </p:cNvPr>
          <p:cNvSpPr txBox="1"/>
          <p:nvPr/>
        </p:nvSpPr>
        <p:spPr>
          <a:xfrm>
            <a:off x="4532679" y="4975139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9D5AE48-DC1A-8B40-A002-6CBD1DD4CBFF}"/>
              </a:ext>
            </a:extLst>
          </p:cNvPr>
          <p:cNvSpPr txBox="1"/>
          <p:nvPr/>
        </p:nvSpPr>
        <p:spPr>
          <a:xfrm>
            <a:off x="4342929" y="3532975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i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3AB009A-3C8F-CE40-9823-1BE105B13EEA}"/>
              </a:ext>
            </a:extLst>
          </p:cNvPr>
          <p:cNvSpPr txBox="1"/>
          <p:nvPr/>
        </p:nvSpPr>
        <p:spPr>
          <a:xfrm>
            <a:off x="4343322" y="4309185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j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62794B6-D730-0F41-8C48-028A5EF237D8}"/>
              </a:ext>
            </a:extLst>
          </p:cNvPr>
          <p:cNvGrpSpPr/>
          <p:nvPr/>
        </p:nvGrpSpPr>
        <p:grpSpPr>
          <a:xfrm>
            <a:off x="578319" y="3049763"/>
            <a:ext cx="5966910" cy="404966"/>
            <a:chOff x="578319" y="3300283"/>
            <a:chExt cx="5966910" cy="404966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3300283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480884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186961">
              <a:off x="1584378" y="3407494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557373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535732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</p:grpSp>
      <p:sp>
        <p:nvSpPr>
          <p:cNvPr id="627" name="TextBox 626">
            <a:extLst>
              <a:ext uri="{FF2B5EF4-FFF2-40B4-BE49-F238E27FC236}">
                <a16:creationId xmlns:a16="http://schemas.microsoft.com/office/drawing/2014/main" id="{691E16C6-DDFF-5844-A298-4B8D2C9A8441}"/>
              </a:ext>
            </a:extLst>
          </p:cNvPr>
          <p:cNvSpPr txBox="1"/>
          <p:nvPr/>
        </p:nvSpPr>
        <p:spPr>
          <a:xfrm>
            <a:off x="5480128" y="299382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B60AF5A1-C6A2-BB47-9C1A-A1E573CBBA96}"/>
              </a:ext>
            </a:extLst>
          </p:cNvPr>
          <p:cNvSpPr txBox="1"/>
          <p:nvPr/>
        </p:nvSpPr>
        <p:spPr>
          <a:xfrm>
            <a:off x="6605043" y="654865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3150372-E2FF-BD43-B0D3-03623EC69A48}"/>
              </a:ext>
            </a:extLst>
          </p:cNvPr>
          <p:cNvSpPr txBox="1"/>
          <p:nvPr/>
        </p:nvSpPr>
        <p:spPr>
          <a:xfrm>
            <a:off x="581741" y="5205771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k</a:t>
            </a: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C2CB16FB-883C-4C48-916A-E30ADBF94DAE}"/>
              </a:ext>
            </a:extLst>
          </p:cNvPr>
          <p:cNvGrpSpPr/>
          <p:nvPr/>
        </p:nvGrpSpPr>
        <p:grpSpPr>
          <a:xfrm>
            <a:off x="3468768" y="5205771"/>
            <a:ext cx="1744020" cy="1820653"/>
            <a:chOff x="3468768" y="5146137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468768" y="5222770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14613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6710A24-B586-8E4B-B062-BB5AC99A0BE1}"/>
              </a:ext>
            </a:extLst>
          </p:cNvPr>
          <p:cNvGrpSpPr/>
          <p:nvPr/>
        </p:nvGrpSpPr>
        <p:grpSpPr>
          <a:xfrm>
            <a:off x="4970921" y="5217060"/>
            <a:ext cx="1849559" cy="1862133"/>
            <a:chOff x="4970921" y="5157426"/>
            <a:chExt cx="1849559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970921" y="5170000"/>
              <a:ext cx="1849559" cy="1849559"/>
            </a:xfrm>
            <a:prstGeom prst="rect">
              <a:avLst/>
            </a:prstGeom>
          </p:spPr>
        </p:pic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157426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BC13D00D-643D-8640-9C65-3EFF26ADB99A}"/>
              </a:ext>
            </a:extLst>
          </p:cNvPr>
          <p:cNvGrpSpPr/>
          <p:nvPr/>
        </p:nvGrpSpPr>
        <p:grpSpPr>
          <a:xfrm>
            <a:off x="578319" y="490252"/>
            <a:ext cx="6263119" cy="2470762"/>
            <a:chOff x="578319" y="490252"/>
            <a:chExt cx="6263119" cy="2470762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77898010-98F9-8242-BAAA-1FA9D2CAED3E}"/>
                </a:ext>
              </a:extLst>
            </p:cNvPr>
            <p:cNvGrpSpPr/>
            <p:nvPr/>
          </p:nvGrpSpPr>
          <p:grpSpPr>
            <a:xfrm>
              <a:off x="578319" y="544557"/>
              <a:ext cx="6263119" cy="2416457"/>
              <a:chOff x="578319" y="544557"/>
              <a:chExt cx="6263119" cy="2416457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98F78EC-AB5B-ED49-B7AB-0B0A997771E2}"/>
                  </a:ext>
                </a:extLst>
              </p:cNvPr>
              <p:cNvSpPr txBox="1"/>
              <p:nvPr/>
            </p:nvSpPr>
            <p:spPr>
              <a:xfrm>
                <a:off x="578319" y="54455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F2ED3F66-1395-534A-ACE3-8CFC6EFF8F4A}"/>
                  </a:ext>
                </a:extLst>
              </p:cNvPr>
              <p:cNvGrpSpPr/>
              <p:nvPr/>
            </p:nvGrpSpPr>
            <p:grpSpPr>
              <a:xfrm>
                <a:off x="581741" y="746575"/>
                <a:ext cx="6259697" cy="2214439"/>
                <a:chOff x="581741" y="746575"/>
                <a:chExt cx="6259697" cy="221443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56A985B-F138-9945-B9F7-80B1231C2EF3}"/>
                    </a:ext>
                  </a:extLst>
                </p:cNvPr>
                <p:cNvGrpSpPr/>
                <p:nvPr/>
              </p:nvGrpSpPr>
              <p:grpSpPr>
                <a:xfrm>
                  <a:off x="736541" y="746575"/>
                  <a:ext cx="5808688" cy="229525"/>
                  <a:chOff x="736541" y="746575"/>
                  <a:chExt cx="5808688" cy="229525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F78400C-8DA4-A04C-A23B-05528D8BCEC6}"/>
                      </a:ext>
                    </a:extLst>
                  </p:cNvPr>
                  <p:cNvSpPr/>
                  <p:nvPr/>
                </p:nvSpPr>
                <p:spPr>
                  <a:xfrm>
                    <a:off x="3414074" y="746575"/>
                    <a:ext cx="2282400" cy="229525"/>
                  </a:xfrm>
                  <a:prstGeom prst="rect">
                    <a:avLst/>
                  </a:prstGeom>
                  <a:solidFill>
                    <a:srgbClr val="8DA0CC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8" name="Graphic 4">
                    <a:extLst>
                      <a:ext uri="{FF2B5EF4-FFF2-40B4-BE49-F238E27FC236}">
                        <a16:creationId xmlns:a16="http://schemas.microsoft.com/office/drawing/2014/main" id="{05684F38-6230-B14F-9F8A-E8579ACE91FA}"/>
                      </a:ext>
                    </a:extLst>
                  </p:cNvPr>
                  <p:cNvGrpSpPr/>
                  <p:nvPr/>
                </p:nvGrpSpPr>
                <p:grpSpPr>
                  <a:xfrm>
                    <a:off x="837675" y="746575"/>
                    <a:ext cx="5707554" cy="229525"/>
                    <a:chOff x="1020555" y="505943"/>
                    <a:chExt cx="5707554" cy="229525"/>
                  </a:xfrm>
                </p:grpSpPr>
                <p:sp>
                  <p:nvSpPr>
                    <p:cNvPr id="9" name="Freeform 8">
                      <a:extLst>
                        <a:ext uri="{FF2B5EF4-FFF2-40B4-BE49-F238E27FC236}">
                          <a16:creationId xmlns:a16="http://schemas.microsoft.com/office/drawing/2014/main" id="{C8E46764-E32D-C540-982E-06A56C93E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7702" y="588714"/>
                      <a:ext cx="59856" cy="58824"/>
                    </a:xfrm>
                    <a:custGeom>
                      <a:avLst/>
                      <a:gdLst>
                        <a:gd name="connsiteX0" fmla="*/ 205 w 59856"/>
                        <a:gd name="connsiteY0" fmla="*/ 58853 h 58824"/>
                        <a:gd name="connsiteX1" fmla="*/ 60062 w 59856"/>
                        <a:gd name="connsiteY1" fmla="*/ 29 h 58824"/>
                        <a:gd name="connsiteX2" fmla="*/ 205 w 59856"/>
                        <a:gd name="connsiteY2" fmla="*/ 29 h 58824"/>
                        <a:gd name="connsiteX3" fmla="*/ 60062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205" y="58853"/>
                          </a:moveTo>
                          <a:lnTo>
                            <a:pt x="60062" y="29"/>
                          </a:lnTo>
                          <a:moveTo>
                            <a:pt x="205" y="29"/>
                          </a:moveTo>
                          <a:lnTo>
                            <a:pt x="60062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" name="Freeform 9">
                      <a:extLst>
                        <a:ext uri="{FF2B5EF4-FFF2-40B4-BE49-F238E27FC236}">
                          <a16:creationId xmlns:a16="http://schemas.microsoft.com/office/drawing/2014/main" id="{83B8373E-7D38-F246-917B-30DD59C889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1853" y="588714"/>
                      <a:ext cx="59856" cy="58824"/>
                    </a:xfrm>
                    <a:custGeom>
                      <a:avLst/>
                      <a:gdLst>
                        <a:gd name="connsiteX0" fmla="*/ 227 w 59856"/>
                        <a:gd name="connsiteY0" fmla="*/ 58853 h 58824"/>
                        <a:gd name="connsiteX1" fmla="*/ 60084 w 59856"/>
                        <a:gd name="connsiteY1" fmla="*/ 29 h 58824"/>
                        <a:gd name="connsiteX2" fmla="*/ 227 w 59856"/>
                        <a:gd name="connsiteY2" fmla="*/ 29 h 58824"/>
                        <a:gd name="connsiteX3" fmla="*/ 60084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227" y="58853"/>
                          </a:moveTo>
                          <a:lnTo>
                            <a:pt x="60084" y="29"/>
                          </a:lnTo>
                          <a:moveTo>
                            <a:pt x="227" y="29"/>
                          </a:moveTo>
                          <a:lnTo>
                            <a:pt x="60084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" name="Freeform 10">
                      <a:extLst>
                        <a:ext uri="{FF2B5EF4-FFF2-40B4-BE49-F238E27FC236}">
                          <a16:creationId xmlns:a16="http://schemas.microsoft.com/office/drawing/2014/main" id="{A922464B-B088-7244-82EA-5AD739575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6004" y="588714"/>
                      <a:ext cx="59856" cy="58824"/>
                    </a:xfrm>
                    <a:custGeom>
                      <a:avLst/>
                      <a:gdLst>
                        <a:gd name="connsiteX0" fmla="*/ 249 w 59856"/>
                        <a:gd name="connsiteY0" fmla="*/ 58853 h 58824"/>
                        <a:gd name="connsiteX1" fmla="*/ 60105 w 59856"/>
                        <a:gd name="connsiteY1" fmla="*/ 29 h 58824"/>
                        <a:gd name="connsiteX2" fmla="*/ 249 w 59856"/>
                        <a:gd name="connsiteY2" fmla="*/ 29 h 58824"/>
                        <a:gd name="connsiteX3" fmla="*/ 60105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249" y="58853"/>
                          </a:moveTo>
                          <a:lnTo>
                            <a:pt x="60105" y="29"/>
                          </a:lnTo>
                          <a:moveTo>
                            <a:pt x="249" y="29"/>
                          </a:moveTo>
                          <a:lnTo>
                            <a:pt x="60105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2" name="Freeform 11">
                      <a:extLst>
                        <a:ext uri="{FF2B5EF4-FFF2-40B4-BE49-F238E27FC236}">
                          <a16:creationId xmlns:a16="http://schemas.microsoft.com/office/drawing/2014/main" id="{16725DA6-E53A-DF4E-A905-6126F5D85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0155" y="588714"/>
                      <a:ext cx="59856" cy="58824"/>
                    </a:xfrm>
                    <a:custGeom>
                      <a:avLst/>
                      <a:gdLst>
                        <a:gd name="connsiteX0" fmla="*/ 271 w 59856"/>
                        <a:gd name="connsiteY0" fmla="*/ 58853 h 58824"/>
                        <a:gd name="connsiteX1" fmla="*/ 60127 w 59856"/>
                        <a:gd name="connsiteY1" fmla="*/ 29 h 58824"/>
                        <a:gd name="connsiteX2" fmla="*/ 271 w 59856"/>
                        <a:gd name="connsiteY2" fmla="*/ 29 h 58824"/>
                        <a:gd name="connsiteX3" fmla="*/ 60127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271" y="58853"/>
                          </a:moveTo>
                          <a:lnTo>
                            <a:pt x="60127" y="29"/>
                          </a:lnTo>
                          <a:moveTo>
                            <a:pt x="271" y="29"/>
                          </a:moveTo>
                          <a:lnTo>
                            <a:pt x="60127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" name="Freeform 12">
                      <a:extLst>
                        <a:ext uri="{FF2B5EF4-FFF2-40B4-BE49-F238E27FC236}">
                          <a16:creationId xmlns:a16="http://schemas.microsoft.com/office/drawing/2014/main" id="{FF97675E-D66F-9347-9822-6C16C01B6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4306" y="588714"/>
                      <a:ext cx="59856" cy="58824"/>
                    </a:xfrm>
                    <a:custGeom>
                      <a:avLst/>
                      <a:gdLst>
                        <a:gd name="connsiteX0" fmla="*/ 292 w 59856"/>
                        <a:gd name="connsiteY0" fmla="*/ 58853 h 58824"/>
                        <a:gd name="connsiteX1" fmla="*/ 60149 w 59856"/>
                        <a:gd name="connsiteY1" fmla="*/ 29 h 58824"/>
                        <a:gd name="connsiteX2" fmla="*/ 292 w 59856"/>
                        <a:gd name="connsiteY2" fmla="*/ 29 h 58824"/>
                        <a:gd name="connsiteX3" fmla="*/ 60149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292" y="58853"/>
                          </a:moveTo>
                          <a:lnTo>
                            <a:pt x="60149" y="29"/>
                          </a:lnTo>
                          <a:moveTo>
                            <a:pt x="292" y="29"/>
                          </a:moveTo>
                          <a:lnTo>
                            <a:pt x="60149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" name="Freeform 13">
                      <a:extLst>
                        <a:ext uri="{FF2B5EF4-FFF2-40B4-BE49-F238E27FC236}">
                          <a16:creationId xmlns:a16="http://schemas.microsoft.com/office/drawing/2014/main" id="{B7070BBB-7FBA-A448-ADCA-67EEC31F2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8457" y="588714"/>
                      <a:ext cx="59856" cy="58824"/>
                    </a:xfrm>
                    <a:custGeom>
                      <a:avLst/>
                      <a:gdLst>
                        <a:gd name="connsiteX0" fmla="*/ 314 w 59856"/>
                        <a:gd name="connsiteY0" fmla="*/ 58853 h 58824"/>
                        <a:gd name="connsiteX1" fmla="*/ 60171 w 59856"/>
                        <a:gd name="connsiteY1" fmla="*/ 29 h 58824"/>
                        <a:gd name="connsiteX2" fmla="*/ 314 w 59856"/>
                        <a:gd name="connsiteY2" fmla="*/ 29 h 58824"/>
                        <a:gd name="connsiteX3" fmla="*/ 60171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314" y="58853"/>
                          </a:moveTo>
                          <a:lnTo>
                            <a:pt x="60171" y="29"/>
                          </a:lnTo>
                          <a:moveTo>
                            <a:pt x="314" y="29"/>
                          </a:moveTo>
                          <a:lnTo>
                            <a:pt x="60171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5" name="Freeform 14">
                      <a:extLst>
                        <a:ext uri="{FF2B5EF4-FFF2-40B4-BE49-F238E27FC236}">
                          <a16:creationId xmlns:a16="http://schemas.microsoft.com/office/drawing/2014/main" id="{5A4A8472-5F2E-0E4D-B949-CA822F2C3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2608" y="588714"/>
                      <a:ext cx="59856" cy="58824"/>
                    </a:xfrm>
                    <a:custGeom>
                      <a:avLst/>
                      <a:gdLst>
                        <a:gd name="connsiteX0" fmla="*/ 336 w 59856"/>
                        <a:gd name="connsiteY0" fmla="*/ 58853 h 58824"/>
                        <a:gd name="connsiteX1" fmla="*/ 60192 w 59856"/>
                        <a:gd name="connsiteY1" fmla="*/ 29 h 58824"/>
                        <a:gd name="connsiteX2" fmla="*/ 336 w 59856"/>
                        <a:gd name="connsiteY2" fmla="*/ 29 h 58824"/>
                        <a:gd name="connsiteX3" fmla="*/ 60192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336" y="58853"/>
                          </a:moveTo>
                          <a:lnTo>
                            <a:pt x="60192" y="29"/>
                          </a:lnTo>
                          <a:moveTo>
                            <a:pt x="336" y="29"/>
                          </a:moveTo>
                          <a:lnTo>
                            <a:pt x="60192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6" name="Freeform 15">
                      <a:extLst>
                        <a:ext uri="{FF2B5EF4-FFF2-40B4-BE49-F238E27FC236}">
                          <a16:creationId xmlns:a16="http://schemas.microsoft.com/office/drawing/2014/main" id="{6228EEDA-996C-9344-9139-E7182680A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6759" y="588714"/>
                      <a:ext cx="59856" cy="58824"/>
                    </a:xfrm>
                    <a:custGeom>
                      <a:avLst/>
                      <a:gdLst>
                        <a:gd name="connsiteX0" fmla="*/ 357 w 59856"/>
                        <a:gd name="connsiteY0" fmla="*/ 58853 h 58824"/>
                        <a:gd name="connsiteX1" fmla="*/ 60214 w 59856"/>
                        <a:gd name="connsiteY1" fmla="*/ 29 h 58824"/>
                        <a:gd name="connsiteX2" fmla="*/ 357 w 59856"/>
                        <a:gd name="connsiteY2" fmla="*/ 29 h 58824"/>
                        <a:gd name="connsiteX3" fmla="*/ 60214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357" y="58853"/>
                          </a:moveTo>
                          <a:lnTo>
                            <a:pt x="60214" y="29"/>
                          </a:lnTo>
                          <a:moveTo>
                            <a:pt x="357" y="29"/>
                          </a:moveTo>
                          <a:lnTo>
                            <a:pt x="60214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7" name="Freeform 16">
                      <a:extLst>
                        <a:ext uri="{FF2B5EF4-FFF2-40B4-BE49-F238E27FC236}">
                          <a16:creationId xmlns:a16="http://schemas.microsoft.com/office/drawing/2014/main" id="{7D3CFEBD-79E0-AD4F-BF1C-A3A1DB098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0911" y="588714"/>
                      <a:ext cx="59856" cy="58824"/>
                    </a:xfrm>
                    <a:custGeom>
                      <a:avLst/>
                      <a:gdLst>
                        <a:gd name="connsiteX0" fmla="*/ 379 w 59856"/>
                        <a:gd name="connsiteY0" fmla="*/ 58853 h 58824"/>
                        <a:gd name="connsiteX1" fmla="*/ 60236 w 59856"/>
                        <a:gd name="connsiteY1" fmla="*/ 29 h 58824"/>
                        <a:gd name="connsiteX2" fmla="*/ 379 w 59856"/>
                        <a:gd name="connsiteY2" fmla="*/ 29 h 58824"/>
                        <a:gd name="connsiteX3" fmla="*/ 60236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379" y="58853"/>
                          </a:moveTo>
                          <a:lnTo>
                            <a:pt x="60236" y="29"/>
                          </a:lnTo>
                          <a:moveTo>
                            <a:pt x="379" y="29"/>
                          </a:moveTo>
                          <a:lnTo>
                            <a:pt x="60236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" name="Freeform 17">
                      <a:extLst>
                        <a:ext uri="{FF2B5EF4-FFF2-40B4-BE49-F238E27FC236}">
                          <a16:creationId xmlns:a16="http://schemas.microsoft.com/office/drawing/2014/main" id="{7895535A-15AF-B246-9AE3-752FF56BD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5062" y="588714"/>
                      <a:ext cx="59856" cy="58824"/>
                    </a:xfrm>
                    <a:custGeom>
                      <a:avLst/>
                      <a:gdLst>
                        <a:gd name="connsiteX0" fmla="*/ 401 w 59856"/>
                        <a:gd name="connsiteY0" fmla="*/ 58853 h 58824"/>
                        <a:gd name="connsiteX1" fmla="*/ 60258 w 59856"/>
                        <a:gd name="connsiteY1" fmla="*/ 29 h 58824"/>
                        <a:gd name="connsiteX2" fmla="*/ 401 w 59856"/>
                        <a:gd name="connsiteY2" fmla="*/ 29 h 58824"/>
                        <a:gd name="connsiteX3" fmla="*/ 60258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401" y="58853"/>
                          </a:moveTo>
                          <a:lnTo>
                            <a:pt x="60258" y="29"/>
                          </a:lnTo>
                          <a:moveTo>
                            <a:pt x="401" y="29"/>
                          </a:moveTo>
                          <a:lnTo>
                            <a:pt x="60258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9" name="Freeform 18">
                      <a:extLst>
                        <a:ext uri="{FF2B5EF4-FFF2-40B4-BE49-F238E27FC236}">
                          <a16:creationId xmlns:a16="http://schemas.microsoft.com/office/drawing/2014/main" id="{14BF3F7C-2E39-F744-8F90-C5293A44D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213" y="588714"/>
                      <a:ext cx="59856" cy="58824"/>
                    </a:xfrm>
                    <a:custGeom>
                      <a:avLst/>
                      <a:gdLst>
                        <a:gd name="connsiteX0" fmla="*/ 423 w 59856"/>
                        <a:gd name="connsiteY0" fmla="*/ 58853 h 58824"/>
                        <a:gd name="connsiteX1" fmla="*/ 60279 w 59856"/>
                        <a:gd name="connsiteY1" fmla="*/ 29 h 58824"/>
                        <a:gd name="connsiteX2" fmla="*/ 423 w 59856"/>
                        <a:gd name="connsiteY2" fmla="*/ 29 h 58824"/>
                        <a:gd name="connsiteX3" fmla="*/ 60279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423" y="58853"/>
                          </a:moveTo>
                          <a:lnTo>
                            <a:pt x="60279" y="29"/>
                          </a:lnTo>
                          <a:moveTo>
                            <a:pt x="423" y="29"/>
                          </a:moveTo>
                          <a:lnTo>
                            <a:pt x="60279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" name="Freeform 19">
                      <a:extLst>
                        <a:ext uri="{FF2B5EF4-FFF2-40B4-BE49-F238E27FC236}">
                          <a16:creationId xmlns:a16="http://schemas.microsoft.com/office/drawing/2014/main" id="{59C3429C-24A2-2943-B06C-4C43276E8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3364" y="588714"/>
                      <a:ext cx="59856" cy="58824"/>
                    </a:xfrm>
                    <a:custGeom>
                      <a:avLst/>
                      <a:gdLst>
                        <a:gd name="connsiteX0" fmla="*/ 444 w 59856"/>
                        <a:gd name="connsiteY0" fmla="*/ 58853 h 58824"/>
                        <a:gd name="connsiteX1" fmla="*/ 60301 w 59856"/>
                        <a:gd name="connsiteY1" fmla="*/ 29 h 58824"/>
                        <a:gd name="connsiteX2" fmla="*/ 444 w 59856"/>
                        <a:gd name="connsiteY2" fmla="*/ 29 h 58824"/>
                        <a:gd name="connsiteX3" fmla="*/ 60301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444" y="58853"/>
                          </a:moveTo>
                          <a:lnTo>
                            <a:pt x="60301" y="29"/>
                          </a:lnTo>
                          <a:moveTo>
                            <a:pt x="444" y="29"/>
                          </a:moveTo>
                          <a:lnTo>
                            <a:pt x="60301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" name="Freeform 20">
                      <a:extLst>
                        <a:ext uri="{FF2B5EF4-FFF2-40B4-BE49-F238E27FC236}">
                          <a16:creationId xmlns:a16="http://schemas.microsoft.com/office/drawing/2014/main" id="{474CCB69-7D78-6942-A7EA-3CB37E6412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515" y="588714"/>
                      <a:ext cx="59856" cy="58824"/>
                    </a:xfrm>
                    <a:custGeom>
                      <a:avLst/>
                      <a:gdLst>
                        <a:gd name="connsiteX0" fmla="*/ 466 w 59856"/>
                        <a:gd name="connsiteY0" fmla="*/ 58853 h 58824"/>
                        <a:gd name="connsiteX1" fmla="*/ 60323 w 59856"/>
                        <a:gd name="connsiteY1" fmla="*/ 29 h 58824"/>
                        <a:gd name="connsiteX2" fmla="*/ 466 w 59856"/>
                        <a:gd name="connsiteY2" fmla="*/ 29 h 58824"/>
                        <a:gd name="connsiteX3" fmla="*/ 60323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466" y="58853"/>
                          </a:moveTo>
                          <a:lnTo>
                            <a:pt x="60323" y="29"/>
                          </a:lnTo>
                          <a:moveTo>
                            <a:pt x="466" y="29"/>
                          </a:moveTo>
                          <a:lnTo>
                            <a:pt x="60323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" name="Freeform 21">
                      <a:extLst>
                        <a:ext uri="{FF2B5EF4-FFF2-40B4-BE49-F238E27FC236}">
                          <a16:creationId xmlns:a16="http://schemas.microsoft.com/office/drawing/2014/main" id="{89B9232A-3283-6B4B-B6B2-6ADE89B79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1666" y="588714"/>
                      <a:ext cx="59856" cy="58824"/>
                    </a:xfrm>
                    <a:custGeom>
                      <a:avLst/>
                      <a:gdLst>
                        <a:gd name="connsiteX0" fmla="*/ 488 w 59856"/>
                        <a:gd name="connsiteY0" fmla="*/ 58853 h 58824"/>
                        <a:gd name="connsiteX1" fmla="*/ 60345 w 59856"/>
                        <a:gd name="connsiteY1" fmla="*/ 29 h 58824"/>
                        <a:gd name="connsiteX2" fmla="*/ 488 w 59856"/>
                        <a:gd name="connsiteY2" fmla="*/ 29 h 58824"/>
                        <a:gd name="connsiteX3" fmla="*/ 60345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488" y="58853"/>
                          </a:moveTo>
                          <a:lnTo>
                            <a:pt x="60345" y="29"/>
                          </a:lnTo>
                          <a:moveTo>
                            <a:pt x="488" y="29"/>
                          </a:moveTo>
                          <a:lnTo>
                            <a:pt x="60345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22">
                      <a:extLst>
                        <a:ext uri="{FF2B5EF4-FFF2-40B4-BE49-F238E27FC236}">
                          <a16:creationId xmlns:a16="http://schemas.microsoft.com/office/drawing/2014/main" id="{B5AB3F99-8A01-FE49-BC66-1AC67A9BC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5817" y="588714"/>
                      <a:ext cx="59856" cy="58824"/>
                    </a:xfrm>
                    <a:custGeom>
                      <a:avLst/>
                      <a:gdLst>
                        <a:gd name="connsiteX0" fmla="*/ 510 w 59856"/>
                        <a:gd name="connsiteY0" fmla="*/ 58853 h 58824"/>
                        <a:gd name="connsiteX1" fmla="*/ 60366 w 59856"/>
                        <a:gd name="connsiteY1" fmla="*/ 29 h 58824"/>
                        <a:gd name="connsiteX2" fmla="*/ 510 w 59856"/>
                        <a:gd name="connsiteY2" fmla="*/ 29 h 58824"/>
                        <a:gd name="connsiteX3" fmla="*/ 60366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510" y="58853"/>
                          </a:moveTo>
                          <a:lnTo>
                            <a:pt x="60366" y="29"/>
                          </a:lnTo>
                          <a:moveTo>
                            <a:pt x="510" y="29"/>
                          </a:moveTo>
                          <a:lnTo>
                            <a:pt x="60366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23">
                      <a:extLst>
                        <a:ext uri="{FF2B5EF4-FFF2-40B4-BE49-F238E27FC236}">
                          <a16:creationId xmlns:a16="http://schemas.microsoft.com/office/drawing/2014/main" id="{C4D127CC-9824-0E49-B406-CC20DC4DC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9968" y="588714"/>
                      <a:ext cx="59856" cy="58824"/>
                    </a:xfrm>
                    <a:custGeom>
                      <a:avLst/>
                      <a:gdLst>
                        <a:gd name="connsiteX0" fmla="*/ 531 w 59856"/>
                        <a:gd name="connsiteY0" fmla="*/ 58853 h 58824"/>
                        <a:gd name="connsiteX1" fmla="*/ 60388 w 59856"/>
                        <a:gd name="connsiteY1" fmla="*/ 29 h 58824"/>
                        <a:gd name="connsiteX2" fmla="*/ 531 w 59856"/>
                        <a:gd name="connsiteY2" fmla="*/ 29 h 58824"/>
                        <a:gd name="connsiteX3" fmla="*/ 60388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531" y="58853"/>
                          </a:moveTo>
                          <a:lnTo>
                            <a:pt x="60388" y="29"/>
                          </a:lnTo>
                          <a:moveTo>
                            <a:pt x="531" y="29"/>
                          </a:moveTo>
                          <a:lnTo>
                            <a:pt x="60388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24">
                      <a:extLst>
                        <a:ext uri="{FF2B5EF4-FFF2-40B4-BE49-F238E27FC236}">
                          <a16:creationId xmlns:a16="http://schemas.microsoft.com/office/drawing/2014/main" id="{0F5F91FD-8BCB-9A4F-B57D-39AF9497F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4119" y="588714"/>
                      <a:ext cx="59856" cy="58824"/>
                    </a:xfrm>
                    <a:custGeom>
                      <a:avLst/>
                      <a:gdLst>
                        <a:gd name="connsiteX0" fmla="*/ 553 w 59856"/>
                        <a:gd name="connsiteY0" fmla="*/ 58853 h 58824"/>
                        <a:gd name="connsiteX1" fmla="*/ 60410 w 59856"/>
                        <a:gd name="connsiteY1" fmla="*/ 29 h 58824"/>
                        <a:gd name="connsiteX2" fmla="*/ 553 w 59856"/>
                        <a:gd name="connsiteY2" fmla="*/ 29 h 58824"/>
                        <a:gd name="connsiteX3" fmla="*/ 60410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553" y="58853"/>
                          </a:moveTo>
                          <a:lnTo>
                            <a:pt x="60410" y="29"/>
                          </a:lnTo>
                          <a:moveTo>
                            <a:pt x="553" y="29"/>
                          </a:moveTo>
                          <a:lnTo>
                            <a:pt x="60410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" name="Freeform 25">
                      <a:extLst>
                        <a:ext uri="{FF2B5EF4-FFF2-40B4-BE49-F238E27FC236}">
                          <a16:creationId xmlns:a16="http://schemas.microsoft.com/office/drawing/2014/main" id="{4008275A-431F-2147-946D-A20519905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8270" y="588714"/>
                      <a:ext cx="59856" cy="58824"/>
                    </a:xfrm>
                    <a:custGeom>
                      <a:avLst/>
                      <a:gdLst>
                        <a:gd name="connsiteX0" fmla="*/ 575 w 59856"/>
                        <a:gd name="connsiteY0" fmla="*/ 58853 h 58824"/>
                        <a:gd name="connsiteX1" fmla="*/ 60432 w 59856"/>
                        <a:gd name="connsiteY1" fmla="*/ 29 h 58824"/>
                        <a:gd name="connsiteX2" fmla="*/ 575 w 59856"/>
                        <a:gd name="connsiteY2" fmla="*/ 29 h 58824"/>
                        <a:gd name="connsiteX3" fmla="*/ 60432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575" y="58853"/>
                          </a:moveTo>
                          <a:lnTo>
                            <a:pt x="60432" y="29"/>
                          </a:lnTo>
                          <a:moveTo>
                            <a:pt x="575" y="29"/>
                          </a:moveTo>
                          <a:lnTo>
                            <a:pt x="60432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" name="Freeform 26">
                      <a:extLst>
                        <a:ext uri="{FF2B5EF4-FFF2-40B4-BE49-F238E27FC236}">
                          <a16:creationId xmlns:a16="http://schemas.microsoft.com/office/drawing/2014/main" id="{DD7DF21A-1D16-6149-AB20-BE6CD34B8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422" y="588714"/>
                      <a:ext cx="59856" cy="58824"/>
                    </a:xfrm>
                    <a:custGeom>
                      <a:avLst/>
                      <a:gdLst>
                        <a:gd name="connsiteX0" fmla="*/ 597 w 59856"/>
                        <a:gd name="connsiteY0" fmla="*/ 58853 h 58824"/>
                        <a:gd name="connsiteX1" fmla="*/ 60453 w 59856"/>
                        <a:gd name="connsiteY1" fmla="*/ 29 h 58824"/>
                        <a:gd name="connsiteX2" fmla="*/ 597 w 59856"/>
                        <a:gd name="connsiteY2" fmla="*/ 29 h 58824"/>
                        <a:gd name="connsiteX3" fmla="*/ 60453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597" y="58853"/>
                          </a:moveTo>
                          <a:lnTo>
                            <a:pt x="60453" y="29"/>
                          </a:lnTo>
                          <a:moveTo>
                            <a:pt x="597" y="29"/>
                          </a:moveTo>
                          <a:lnTo>
                            <a:pt x="60453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8" name="Freeform 27">
                      <a:extLst>
                        <a:ext uri="{FF2B5EF4-FFF2-40B4-BE49-F238E27FC236}">
                          <a16:creationId xmlns:a16="http://schemas.microsoft.com/office/drawing/2014/main" id="{164D7205-6FA4-154A-91AB-99C75564A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16573" y="588714"/>
                      <a:ext cx="59856" cy="58824"/>
                    </a:xfrm>
                    <a:custGeom>
                      <a:avLst/>
                      <a:gdLst>
                        <a:gd name="connsiteX0" fmla="*/ 618 w 59856"/>
                        <a:gd name="connsiteY0" fmla="*/ 58853 h 58824"/>
                        <a:gd name="connsiteX1" fmla="*/ 60475 w 59856"/>
                        <a:gd name="connsiteY1" fmla="*/ 29 h 58824"/>
                        <a:gd name="connsiteX2" fmla="*/ 618 w 59856"/>
                        <a:gd name="connsiteY2" fmla="*/ 29 h 58824"/>
                        <a:gd name="connsiteX3" fmla="*/ 60475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618" y="58853"/>
                          </a:moveTo>
                          <a:lnTo>
                            <a:pt x="60475" y="29"/>
                          </a:lnTo>
                          <a:moveTo>
                            <a:pt x="618" y="29"/>
                          </a:moveTo>
                          <a:lnTo>
                            <a:pt x="60475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9" name="Freeform 28">
                      <a:extLst>
                        <a:ext uri="{FF2B5EF4-FFF2-40B4-BE49-F238E27FC236}">
                          <a16:creationId xmlns:a16="http://schemas.microsoft.com/office/drawing/2014/main" id="{DB58AC4E-7862-A443-9394-8F3179128C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0724" y="588714"/>
                      <a:ext cx="59856" cy="58824"/>
                    </a:xfrm>
                    <a:custGeom>
                      <a:avLst/>
                      <a:gdLst>
                        <a:gd name="connsiteX0" fmla="*/ 640 w 59856"/>
                        <a:gd name="connsiteY0" fmla="*/ 58853 h 58824"/>
                        <a:gd name="connsiteX1" fmla="*/ 60497 w 59856"/>
                        <a:gd name="connsiteY1" fmla="*/ 29 h 58824"/>
                        <a:gd name="connsiteX2" fmla="*/ 640 w 59856"/>
                        <a:gd name="connsiteY2" fmla="*/ 29 h 58824"/>
                        <a:gd name="connsiteX3" fmla="*/ 60497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640" y="58853"/>
                          </a:moveTo>
                          <a:lnTo>
                            <a:pt x="60497" y="29"/>
                          </a:lnTo>
                          <a:moveTo>
                            <a:pt x="640" y="29"/>
                          </a:moveTo>
                          <a:lnTo>
                            <a:pt x="60497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29">
                      <a:extLst>
                        <a:ext uri="{FF2B5EF4-FFF2-40B4-BE49-F238E27FC236}">
                          <a16:creationId xmlns:a16="http://schemas.microsoft.com/office/drawing/2014/main" id="{46257A8E-2827-5E46-901E-EF9AFCF7F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4875" y="588714"/>
                      <a:ext cx="59856" cy="58824"/>
                    </a:xfrm>
                    <a:custGeom>
                      <a:avLst/>
                      <a:gdLst>
                        <a:gd name="connsiteX0" fmla="*/ 662 w 59856"/>
                        <a:gd name="connsiteY0" fmla="*/ 58853 h 58824"/>
                        <a:gd name="connsiteX1" fmla="*/ 60519 w 59856"/>
                        <a:gd name="connsiteY1" fmla="*/ 29 h 58824"/>
                        <a:gd name="connsiteX2" fmla="*/ 662 w 59856"/>
                        <a:gd name="connsiteY2" fmla="*/ 29 h 58824"/>
                        <a:gd name="connsiteX3" fmla="*/ 60519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662" y="58853"/>
                          </a:moveTo>
                          <a:lnTo>
                            <a:pt x="60519" y="29"/>
                          </a:lnTo>
                          <a:moveTo>
                            <a:pt x="662" y="29"/>
                          </a:moveTo>
                          <a:lnTo>
                            <a:pt x="60519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30">
                      <a:extLst>
                        <a:ext uri="{FF2B5EF4-FFF2-40B4-BE49-F238E27FC236}">
                          <a16:creationId xmlns:a16="http://schemas.microsoft.com/office/drawing/2014/main" id="{B75E03D6-5F56-164D-88C8-D12BDD32A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9026" y="588714"/>
                      <a:ext cx="59856" cy="58824"/>
                    </a:xfrm>
                    <a:custGeom>
                      <a:avLst/>
                      <a:gdLst>
                        <a:gd name="connsiteX0" fmla="*/ 684 w 59856"/>
                        <a:gd name="connsiteY0" fmla="*/ 58853 h 58824"/>
                        <a:gd name="connsiteX1" fmla="*/ 60540 w 59856"/>
                        <a:gd name="connsiteY1" fmla="*/ 29 h 58824"/>
                        <a:gd name="connsiteX2" fmla="*/ 684 w 59856"/>
                        <a:gd name="connsiteY2" fmla="*/ 29 h 58824"/>
                        <a:gd name="connsiteX3" fmla="*/ 60540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684" y="58853"/>
                          </a:moveTo>
                          <a:lnTo>
                            <a:pt x="60540" y="29"/>
                          </a:lnTo>
                          <a:moveTo>
                            <a:pt x="684" y="29"/>
                          </a:moveTo>
                          <a:lnTo>
                            <a:pt x="60540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31">
                      <a:extLst>
                        <a:ext uri="{FF2B5EF4-FFF2-40B4-BE49-F238E27FC236}">
                          <a16:creationId xmlns:a16="http://schemas.microsoft.com/office/drawing/2014/main" id="{76115747-F1BD-FA46-B905-45EEB8FDD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3177" y="588714"/>
                      <a:ext cx="59856" cy="58824"/>
                    </a:xfrm>
                    <a:custGeom>
                      <a:avLst/>
                      <a:gdLst>
                        <a:gd name="connsiteX0" fmla="*/ 705 w 59856"/>
                        <a:gd name="connsiteY0" fmla="*/ 58853 h 58824"/>
                        <a:gd name="connsiteX1" fmla="*/ 60562 w 59856"/>
                        <a:gd name="connsiteY1" fmla="*/ 29 h 58824"/>
                        <a:gd name="connsiteX2" fmla="*/ 705 w 59856"/>
                        <a:gd name="connsiteY2" fmla="*/ 29 h 58824"/>
                        <a:gd name="connsiteX3" fmla="*/ 60562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705" y="58853"/>
                          </a:moveTo>
                          <a:lnTo>
                            <a:pt x="60562" y="29"/>
                          </a:lnTo>
                          <a:moveTo>
                            <a:pt x="705" y="29"/>
                          </a:moveTo>
                          <a:lnTo>
                            <a:pt x="60562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AC7B9BF9-16B1-B942-B52C-EC84F375E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328" y="588714"/>
                      <a:ext cx="59856" cy="58824"/>
                    </a:xfrm>
                    <a:custGeom>
                      <a:avLst/>
                      <a:gdLst>
                        <a:gd name="connsiteX0" fmla="*/ 727 w 59856"/>
                        <a:gd name="connsiteY0" fmla="*/ 58853 h 58824"/>
                        <a:gd name="connsiteX1" fmla="*/ 60584 w 59856"/>
                        <a:gd name="connsiteY1" fmla="*/ 29 h 58824"/>
                        <a:gd name="connsiteX2" fmla="*/ 727 w 59856"/>
                        <a:gd name="connsiteY2" fmla="*/ 29 h 58824"/>
                        <a:gd name="connsiteX3" fmla="*/ 60584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727" y="58853"/>
                          </a:moveTo>
                          <a:lnTo>
                            <a:pt x="60584" y="29"/>
                          </a:lnTo>
                          <a:moveTo>
                            <a:pt x="727" y="29"/>
                          </a:moveTo>
                          <a:lnTo>
                            <a:pt x="60584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48A35F5A-4578-BA40-8FBF-BA638B7FC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1479" y="588714"/>
                      <a:ext cx="59856" cy="58824"/>
                    </a:xfrm>
                    <a:custGeom>
                      <a:avLst/>
                      <a:gdLst>
                        <a:gd name="connsiteX0" fmla="*/ 749 w 59856"/>
                        <a:gd name="connsiteY0" fmla="*/ 58853 h 58824"/>
                        <a:gd name="connsiteX1" fmla="*/ 60606 w 59856"/>
                        <a:gd name="connsiteY1" fmla="*/ 29 h 58824"/>
                        <a:gd name="connsiteX2" fmla="*/ 749 w 59856"/>
                        <a:gd name="connsiteY2" fmla="*/ 29 h 58824"/>
                        <a:gd name="connsiteX3" fmla="*/ 60606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749" y="58853"/>
                          </a:moveTo>
                          <a:lnTo>
                            <a:pt x="60606" y="29"/>
                          </a:lnTo>
                          <a:moveTo>
                            <a:pt x="749" y="29"/>
                          </a:moveTo>
                          <a:lnTo>
                            <a:pt x="60606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5" name="Freeform 34">
                      <a:extLst>
                        <a:ext uri="{FF2B5EF4-FFF2-40B4-BE49-F238E27FC236}">
                          <a16:creationId xmlns:a16="http://schemas.microsoft.com/office/drawing/2014/main" id="{191DD7A1-C410-9448-BF2C-BE8D339FC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5630" y="588714"/>
                      <a:ext cx="59856" cy="58824"/>
                    </a:xfrm>
                    <a:custGeom>
                      <a:avLst/>
                      <a:gdLst>
                        <a:gd name="connsiteX0" fmla="*/ 771 w 59856"/>
                        <a:gd name="connsiteY0" fmla="*/ 58853 h 58824"/>
                        <a:gd name="connsiteX1" fmla="*/ 60627 w 59856"/>
                        <a:gd name="connsiteY1" fmla="*/ 29 h 58824"/>
                        <a:gd name="connsiteX2" fmla="*/ 771 w 59856"/>
                        <a:gd name="connsiteY2" fmla="*/ 29 h 58824"/>
                        <a:gd name="connsiteX3" fmla="*/ 60627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771" y="58853"/>
                          </a:moveTo>
                          <a:lnTo>
                            <a:pt x="60627" y="29"/>
                          </a:lnTo>
                          <a:moveTo>
                            <a:pt x="771" y="29"/>
                          </a:moveTo>
                          <a:lnTo>
                            <a:pt x="60627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6" name="Freeform 35">
                      <a:extLst>
                        <a:ext uri="{FF2B5EF4-FFF2-40B4-BE49-F238E27FC236}">
                          <a16:creationId xmlns:a16="http://schemas.microsoft.com/office/drawing/2014/main" id="{4A1C9614-2663-E043-BBCB-30A1B63ED2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9781" y="588714"/>
                      <a:ext cx="59856" cy="58824"/>
                    </a:xfrm>
                    <a:custGeom>
                      <a:avLst/>
                      <a:gdLst>
                        <a:gd name="connsiteX0" fmla="*/ 792 w 59856"/>
                        <a:gd name="connsiteY0" fmla="*/ 58853 h 58824"/>
                        <a:gd name="connsiteX1" fmla="*/ 60649 w 59856"/>
                        <a:gd name="connsiteY1" fmla="*/ 29 h 58824"/>
                        <a:gd name="connsiteX2" fmla="*/ 792 w 59856"/>
                        <a:gd name="connsiteY2" fmla="*/ 29 h 58824"/>
                        <a:gd name="connsiteX3" fmla="*/ 60649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792" y="58853"/>
                          </a:moveTo>
                          <a:lnTo>
                            <a:pt x="60649" y="29"/>
                          </a:lnTo>
                          <a:moveTo>
                            <a:pt x="792" y="29"/>
                          </a:moveTo>
                          <a:lnTo>
                            <a:pt x="60649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" name="Freeform 36">
                      <a:extLst>
                        <a:ext uri="{FF2B5EF4-FFF2-40B4-BE49-F238E27FC236}">
                          <a16:creationId xmlns:a16="http://schemas.microsoft.com/office/drawing/2014/main" id="{C4C54072-8F6F-FE4A-BAA1-22ECF22BC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3932" y="588714"/>
                      <a:ext cx="59856" cy="58824"/>
                    </a:xfrm>
                    <a:custGeom>
                      <a:avLst/>
                      <a:gdLst>
                        <a:gd name="connsiteX0" fmla="*/ 814 w 59856"/>
                        <a:gd name="connsiteY0" fmla="*/ 58853 h 58824"/>
                        <a:gd name="connsiteX1" fmla="*/ 60671 w 59856"/>
                        <a:gd name="connsiteY1" fmla="*/ 29 h 58824"/>
                        <a:gd name="connsiteX2" fmla="*/ 814 w 59856"/>
                        <a:gd name="connsiteY2" fmla="*/ 29 h 58824"/>
                        <a:gd name="connsiteX3" fmla="*/ 60671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814" y="58853"/>
                          </a:moveTo>
                          <a:lnTo>
                            <a:pt x="60671" y="29"/>
                          </a:lnTo>
                          <a:moveTo>
                            <a:pt x="814" y="29"/>
                          </a:moveTo>
                          <a:lnTo>
                            <a:pt x="60671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37">
                      <a:extLst>
                        <a:ext uri="{FF2B5EF4-FFF2-40B4-BE49-F238E27FC236}">
                          <a16:creationId xmlns:a16="http://schemas.microsoft.com/office/drawing/2014/main" id="{995A6AC9-EBDC-3243-94FA-245541737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8084" y="588714"/>
                      <a:ext cx="59856" cy="58824"/>
                    </a:xfrm>
                    <a:custGeom>
                      <a:avLst/>
                      <a:gdLst>
                        <a:gd name="connsiteX0" fmla="*/ 836 w 59856"/>
                        <a:gd name="connsiteY0" fmla="*/ 58853 h 58824"/>
                        <a:gd name="connsiteX1" fmla="*/ 60693 w 59856"/>
                        <a:gd name="connsiteY1" fmla="*/ 29 h 58824"/>
                        <a:gd name="connsiteX2" fmla="*/ 836 w 59856"/>
                        <a:gd name="connsiteY2" fmla="*/ 29 h 58824"/>
                        <a:gd name="connsiteX3" fmla="*/ 60693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836" y="58853"/>
                          </a:moveTo>
                          <a:lnTo>
                            <a:pt x="60693" y="29"/>
                          </a:lnTo>
                          <a:moveTo>
                            <a:pt x="836" y="29"/>
                          </a:moveTo>
                          <a:lnTo>
                            <a:pt x="60693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" name="Freeform 38">
                      <a:extLst>
                        <a:ext uri="{FF2B5EF4-FFF2-40B4-BE49-F238E27FC236}">
                          <a16:creationId xmlns:a16="http://schemas.microsoft.com/office/drawing/2014/main" id="{BE7409F8-1B04-2742-A24C-0D7671743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2235" y="588714"/>
                      <a:ext cx="59856" cy="58824"/>
                    </a:xfrm>
                    <a:custGeom>
                      <a:avLst/>
                      <a:gdLst>
                        <a:gd name="connsiteX0" fmla="*/ 858 w 59856"/>
                        <a:gd name="connsiteY0" fmla="*/ 58853 h 58824"/>
                        <a:gd name="connsiteX1" fmla="*/ 60714 w 59856"/>
                        <a:gd name="connsiteY1" fmla="*/ 29 h 58824"/>
                        <a:gd name="connsiteX2" fmla="*/ 858 w 59856"/>
                        <a:gd name="connsiteY2" fmla="*/ 29 h 58824"/>
                        <a:gd name="connsiteX3" fmla="*/ 60714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858" y="58853"/>
                          </a:moveTo>
                          <a:lnTo>
                            <a:pt x="60714" y="29"/>
                          </a:lnTo>
                          <a:moveTo>
                            <a:pt x="858" y="29"/>
                          </a:moveTo>
                          <a:lnTo>
                            <a:pt x="60714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39">
                      <a:extLst>
                        <a:ext uri="{FF2B5EF4-FFF2-40B4-BE49-F238E27FC236}">
                          <a16:creationId xmlns:a16="http://schemas.microsoft.com/office/drawing/2014/main" id="{232AFAF5-D136-D947-80A2-3AEC05BFE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6386" y="588714"/>
                      <a:ext cx="59856" cy="58824"/>
                    </a:xfrm>
                    <a:custGeom>
                      <a:avLst/>
                      <a:gdLst>
                        <a:gd name="connsiteX0" fmla="*/ 879 w 59856"/>
                        <a:gd name="connsiteY0" fmla="*/ 58853 h 58824"/>
                        <a:gd name="connsiteX1" fmla="*/ 60736 w 59856"/>
                        <a:gd name="connsiteY1" fmla="*/ 29 h 58824"/>
                        <a:gd name="connsiteX2" fmla="*/ 879 w 59856"/>
                        <a:gd name="connsiteY2" fmla="*/ 29 h 58824"/>
                        <a:gd name="connsiteX3" fmla="*/ 60736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879" y="58853"/>
                          </a:moveTo>
                          <a:lnTo>
                            <a:pt x="60736" y="29"/>
                          </a:lnTo>
                          <a:moveTo>
                            <a:pt x="879" y="29"/>
                          </a:moveTo>
                          <a:lnTo>
                            <a:pt x="60736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40">
                      <a:extLst>
                        <a:ext uri="{FF2B5EF4-FFF2-40B4-BE49-F238E27FC236}">
                          <a16:creationId xmlns:a16="http://schemas.microsoft.com/office/drawing/2014/main" id="{50549CC1-C98F-F645-8B04-583D252D3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0537" y="588714"/>
                      <a:ext cx="59856" cy="58824"/>
                    </a:xfrm>
                    <a:custGeom>
                      <a:avLst/>
                      <a:gdLst>
                        <a:gd name="connsiteX0" fmla="*/ 901 w 59856"/>
                        <a:gd name="connsiteY0" fmla="*/ 58853 h 58824"/>
                        <a:gd name="connsiteX1" fmla="*/ 60758 w 59856"/>
                        <a:gd name="connsiteY1" fmla="*/ 29 h 58824"/>
                        <a:gd name="connsiteX2" fmla="*/ 901 w 59856"/>
                        <a:gd name="connsiteY2" fmla="*/ 29 h 58824"/>
                        <a:gd name="connsiteX3" fmla="*/ 60758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901" y="58853"/>
                          </a:moveTo>
                          <a:lnTo>
                            <a:pt x="60758" y="29"/>
                          </a:lnTo>
                          <a:moveTo>
                            <a:pt x="901" y="29"/>
                          </a:moveTo>
                          <a:lnTo>
                            <a:pt x="60758" y="58853"/>
                          </a:lnTo>
                        </a:path>
                      </a:pathLst>
                    </a:custGeom>
                    <a:solidFill>
                      <a:srgbClr val="8DA0CC"/>
                    </a:solidFill>
                    <a:ln w="20981" cap="flat">
                      <a:solidFill>
                        <a:srgbClr val="6E84CE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>
                        <a:solidFill>
                          <a:srgbClr val="8DA0CC"/>
                        </a:solidFill>
                      </a:endParaRPr>
                    </a:p>
                  </p:txBody>
                </p:sp>
                <p:sp>
                  <p:nvSpPr>
                    <p:cNvPr id="42" name="Freeform 41">
                      <a:extLst>
                        <a:ext uri="{FF2B5EF4-FFF2-40B4-BE49-F238E27FC236}">
                          <a16:creationId xmlns:a16="http://schemas.microsoft.com/office/drawing/2014/main" id="{9A0A6E11-6029-564F-B931-B43730930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4688" y="588714"/>
                      <a:ext cx="59856" cy="58824"/>
                    </a:xfrm>
                    <a:custGeom>
                      <a:avLst/>
                      <a:gdLst>
                        <a:gd name="connsiteX0" fmla="*/ 923 w 59856"/>
                        <a:gd name="connsiteY0" fmla="*/ 58853 h 58824"/>
                        <a:gd name="connsiteX1" fmla="*/ 60779 w 59856"/>
                        <a:gd name="connsiteY1" fmla="*/ 29 h 58824"/>
                        <a:gd name="connsiteX2" fmla="*/ 923 w 59856"/>
                        <a:gd name="connsiteY2" fmla="*/ 29 h 58824"/>
                        <a:gd name="connsiteX3" fmla="*/ 60779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923" y="58853"/>
                          </a:moveTo>
                          <a:lnTo>
                            <a:pt x="60779" y="29"/>
                          </a:lnTo>
                          <a:moveTo>
                            <a:pt x="923" y="29"/>
                          </a:moveTo>
                          <a:lnTo>
                            <a:pt x="60779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42">
                      <a:extLst>
                        <a:ext uri="{FF2B5EF4-FFF2-40B4-BE49-F238E27FC236}">
                          <a16:creationId xmlns:a16="http://schemas.microsoft.com/office/drawing/2014/main" id="{8AD57CB8-594A-144A-807F-417AD50B3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8839" y="588714"/>
                      <a:ext cx="59856" cy="58824"/>
                    </a:xfrm>
                    <a:custGeom>
                      <a:avLst/>
                      <a:gdLst>
                        <a:gd name="connsiteX0" fmla="*/ 945 w 59856"/>
                        <a:gd name="connsiteY0" fmla="*/ 58853 h 58824"/>
                        <a:gd name="connsiteX1" fmla="*/ 60801 w 59856"/>
                        <a:gd name="connsiteY1" fmla="*/ 29 h 58824"/>
                        <a:gd name="connsiteX2" fmla="*/ 945 w 59856"/>
                        <a:gd name="connsiteY2" fmla="*/ 29 h 58824"/>
                        <a:gd name="connsiteX3" fmla="*/ 60801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945" y="58853"/>
                          </a:moveTo>
                          <a:lnTo>
                            <a:pt x="60801" y="29"/>
                          </a:lnTo>
                          <a:moveTo>
                            <a:pt x="945" y="29"/>
                          </a:moveTo>
                          <a:lnTo>
                            <a:pt x="60801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" name="Freeform 43">
                      <a:extLst>
                        <a:ext uri="{FF2B5EF4-FFF2-40B4-BE49-F238E27FC236}">
                          <a16:creationId xmlns:a16="http://schemas.microsoft.com/office/drawing/2014/main" id="{EF71AC31-8C85-7C44-8079-178BDB30CA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990" y="588714"/>
                      <a:ext cx="59856" cy="58824"/>
                    </a:xfrm>
                    <a:custGeom>
                      <a:avLst/>
                      <a:gdLst>
                        <a:gd name="connsiteX0" fmla="*/ 966 w 59856"/>
                        <a:gd name="connsiteY0" fmla="*/ 58853 h 58824"/>
                        <a:gd name="connsiteX1" fmla="*/ 60823 w 59856"/>
                        <a:gd name="connsiteY1" fmla="*/ 29 h 58824"/>
                        <a:gd name="connsiteX2" fmla="*/ 966 w 59856"/>
                        <a:gd name="connsiteY2" fmla="*/ 29 h 58824"/>
                        <a:gd name="connsiteX3" fmla="*/ 60823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966" y="58853"/>
                          </a:moveTo>
                          <a:lnTo>
                            <a:pt x="60823" y="29"/>
                          </a:lnTo>
                          <a:moveTo>
                            <a:pt x="966" y="29"/>
                          </a:moveTo>
                          <a:lnTo>
                            <a:pt x="60823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" name="Freeform 44">
                      <a:extLst>
                        <a:ext uri="{FF2B5EF4-FFF2-40B4-BE49-F238E27FC236}">
                          <a16:creationId xmlns:a16="http://schemas.microsoft.com/office/drawing/2014/main" id="{0DAAFEDE-ED00-BA42-91C6-A0F5810A3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7141" y="588714"/>
                      <a:ext cx="59856" cy="58824"/>
                    </a:xfrm>
                    <a:custGeom>
                      <a:avLst/>
                      <a:gdLst>
                        <a:gd name="connsiteX0" fmla="*/ 988 w 59856"/>
                        <a:gd name="connsiteY0" fmla="*/ 58853 h 58824"/>
                        <a:gd name="connsiteX1" fmla="*/ 60845 w 59856"/>
                        <a:gd name="connsiteY1" fmla="*/ 29 h 58824"/>
                        <a:gd name="connsiteX2" fmla="*/ 988 w 59856"/>
                        <a:gd name="connsiteY2" fmla="*/ 29 h 58824"/>
                        <a:gd name="connsiteX3" fmla="*/ 60845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988" y="58853"/>
                          </a:moveTo>
                          <a:lnTo>
                            <a:pt x="60845" y="29"/>
                          </a:lnTo>
                          <a:moveTo>
                            <a:pt x="988" y="29"/>
                          </a:moveTo>
                          <a:lnTo>
                            <a:pt x="60845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" name="Freeform 45">
                      <a:extLst>
                        <a:ext uri="{FF2B5EF4-FFF2-40B4-BE49-F238E27FC236}">
                          <a16:creationId xmlns:a16="http://schemas.microsoft.com/office/drawing/2014/main" id="{49D508A0-70D4-D243-AD1A-D7F6F3285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1292" y="588714"/>
                      <a:ext cx="59856" cy="58824"/>
                    </a:xfrm>
                    <a:custGeom>
                      <a:avLst/>
                      <a:gdLst>
                        <a:gd name="connsiteX0" fmla="*/ 1010 w 59856"/>
                        <a:gd name="connsiteY0" fmla="*/ 58853 h 58824"/>
                        <a:gd name="connsiteX1" fmla="*/ 60866 w 59856"/>
                        <a:gd name="connsiteY1" fmla="*/ 29 h 58824"/>
                        <a:gd name="connsiteX2" fmla="*/ 1010 w 59856"/>
                        <a:gd name="connsiteY2" fmla="*/ 29 h 58824"/>
                        <a:gd name="connsiteX3" fmla="*/ 60866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010" y="58853"/>
                          </a:moveTo>
                          <a:lnTo>
                            <a:pt x="60866" y="29"/>
                          </a:lnTo>
                          <a:moveTo>
                            <a:pt x="1010" y="29"/>
                          </a:moveTo>
                          <a:lnTo>
                            <a:pt x="60866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" name="Freeform 46">
                      <a:extLst>
                        <a:ext uri="{FF2B5EF4-FFF2-40B4-BE49-F238E27FC236}">
                          <a16:creationId xmlns:a16="http://schemas.microsoft.com/office/drawing/2014/main" id="{94296CAC-5790-A549-92B0-2D3FC787C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5422" y="588714"/>
                      <a:ext cx="59856" cy="58824"/>
                    </a:xfrm>
                    <a:custGeom>
                      <a:avLst/>
                      <a:gdLst>
                        <a:gd name="connsiteX0" fmla="*/ 1032 w 59856"/>
                        <a:gd name="connsiteY0" fmla="*/ 58853 h 58824"/>
                        <a:gd name="connsiteX1" fmla="*/ 60888 w 59856"/>
                        <a:gd name="connsiteY1" fmla="*/ 29 h 58824"/>
                        <a:gd name="connsiteX2" fmla="*/ 1032 w 59856"/>
                        <a:gd name="connsiteY2" fmla="*/ 29 h 58824"/>
                        <a:gd name="connsiteX3" fmla="*/ 60888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032" y="58853"/>
                          </a:moveTo>
                          <a:lnTo>
                            <a:pt x="60888" y="29"/>
                          </a:lnTo>
                          <a:moveTo>
                            <a:pt x="1032" y="29"/>
                          </a:moveTo>
                          <a:lnTo>
                            <a:pt x="60888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47">
                      <a:extLst>
                        <a:ext uri="{FF2B5EF4-FFF2-40B4-BE49-F238E27FC236}">
                          <a16:creationId xmlns:a16="http://schemas.microsoft.com/office/drawing/2014/main" id="{D5189A76-068A-8446-864E-BE35345E5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05" y="588714"/>
                      <a:ext cx="59856" cy="58824"/>
                    </a:xfrm>
                    <a:custGeom>
                      <a:avLst/>
                      <a:gdLst>
                        <a:gd name="connsiteX0" fmla="*/ 1053 w 59856"/>
                        <a:gd name="connsiteY0" fmla="*/ 58853 h 58824"/>
                        <a:gd name="connsiteX1" fmla="*/ 60910 w 59856"/>
                        <a:gd name="connsiteY1" fmla="*/ 29 h 58824"/>
                        <a:gd name="connsiteX2" fmla="*/ 1053 w 59856"/>
                        <a:gd name="connsiteY2" fmla="*/ 29 h 58824"/>
                        <a:gd name="connsiteX3" fmla="*/ 60910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053" y="58853"/>
                          </a:moveTo>
                          <a:lnTo>
                            <a:pt x="60910" y="29"/>
                          </a:lnTo>
                          <a:moveTo>
                            <a:pt x="1053" y="29"/>
                          </a:moveTo>
                          <a:lnTo>
                            <a:pt x="60910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48">
                      <a:extLst>
                        <a:ext uri="{FF2B5EF4-FFF2-40B4-BE49-F238E27FC236}">
                          <a16:creationId xmlns:a16="http://schemas.microsoft.com/office/drawing/2014/main" id="{92D6716E-738D-7844-B3D2-BB1E4CA44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3735" y="588714"/>
                      <a:ext cx="59856" cy="58824"/>
                    </a:xfrm>
                    <a:custGeom>
                      <a:avLst/>
                      <a:gdLst>
                        <a:gd name="connsiteX0" fmla="*/ 1075 w 59856"/>
                        <a:gd name="connsiteY0" fmla="*/ 58853 h 58824"/>
                        <a:gd name="connsiteX1" fmla="*/ 60932 w 59856"/>
                        <a:gd name="connsiteY1" fmla="*/ 29 h 58824"/>
                        <a:gd name="connsiteX2" fmla="*/ 1075 w 59856"/>
                        <a:gd name="connsiteY2" fmla="*/ 29 h 58824"/>
                        <a:gd name="connsiteX3" fmla="*/ 60932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075" y="58853"/>
                          </a:moveTo>
                          <a:lnTo>
                            <a:pt x="60932" y="29"/>
                          </a:lnTo>
                          <a:moveTo>
                            <a:pt x="1075" y="29"/>
                          </a:moveTo>
                          <a:lnTo>
                            <a:pt x="60932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49">
                      <a:extLst>
                        <a:ext uri="{FF2B5EF4-FFF2-40B4-BE49-F238E27FC236}">
                          <a16:creationId xmlns:a16="http://schemas.microsoft.com/office/drawing/2014/main" id="{969F2516-AC23-A645-8E48-A3C427D3F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918" y="588714"/>
                      <a:ext cx="59856" cy="58824"/>
                    </a:xfrm>
                    <a:custGeom>
                      <a:avLst/>
                      <a:gdLst>
                        <a:gd name="connsiteX0" fmla="*/ 1097 w 59856"/>
                        <a:gd name="connsiteY0" fmla="*/ 58853 h 58824"/>
                        <a:gd name="connsiteX1" fmla="*/ 60953 w 59856"/>
                        <a:gd name="connsiteY1" fmla="*/ 29 h 58824"/>
                        <a:gd name="connsiteX2" fmla="*/ 1097 w 59856"/>
                        <a:gd name="connsiteY2" fmla="*/ 29 h 58824"/>
                        <a:gd name="connsiteX3" fmla="*/ 60953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097" y="58853"/>
                          </a:moveTo>
                          <a:lnTo>
                            <a:pt x="60953" y="29"/>
                          </a:lnTo>
                          <a:moveTo>
                            <a:pt x="1097" y="29"/>
                          </a:moveTo>
                          <a:lnTo>
                            <a:pt x="60953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50">
                      <a:extLst>
                        <a:ext uri="{FF2B5EF4-FFF2-40B4-BE49-F238E27FC236}">
                          <a16:creationId xmlns:a16="http://schemas.microsoft.com/office/drawing/2014/main" id="{29F2E038-F3AF-B540-8152-C09520F19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2048" y="588714"/>
                      <a:ext cx="59856" cy="58824"/>
                    </a:xfrm>
                    <a:custGeom>
                      <a:avLst/>
                      <a:gdLst>
                        <a:gd name="connsiteX0" fmla="*/ 1119 w 59856"/>
                        <a:gd name="connsiteY0" fmla="*/ 58853 h 58824"/>
                        <a:gd name="connsiteX1" fmla="*/ 60975 w 59856"/>
                        <a:gd name="connsiteY1" fmla="*/ 29 h 58824"/>
                        <a:gd name="connsiteX2" fmla="*/ 1119 w 59856"/>
                        <a:gd name="connsiteY2" fmla="*/ 29 h 58824"/>
                        <a:gd name="connsiteX3" fmla="*/ 60975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119" y="58853"/>
                          </a:moveTo>
                          <a:lnTo>
                            <a:pt x="60975" y="29"/>
                          </a:lnTo>
                          <a:moveTo>
                            <a:pt x="1119" y="29"/>
                          </a:moveTo>
                          <a:lnTo>
                            <a:pt x="60975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CFD85D78-1E5E-6948-91BE-0F2FCC178E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6178" y="588714"/>
                      <a:ext cx="59856" cy="58824"/>
                    </a:xfrm>
                    <a:custGeom>
                      <a:avLst/>
                      <a:gdLst>
                        <a:gd name="connsiteX0" fmla="*/ 1140 w 59856"/>
                        <a:gd name="connsiteY0" fmla="*/ 58853 h 58824"/>
                        <a:gd name="connsiteX1" fmla="*/ 60997 w 59856"/>
                        <a:gd name="connsiteY1" fmla="*/ 29 h 58824"/>
                        <a:gd name="connsiteX2" fmla="*/ 1140 w 59856"/>
                        <a:gd name="connsiteY2" fmla="*/ 29 h 58824"/>
                        <a:gd name="connsiteX3" fmla="*/ 60997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140" y="58853"/>
                          </a:moveTo>
                          <a:lnTo>
                            <a:pt x="60997" y="29"/>
                          </a:lnTo>
                          <a:moveTo>
                            <a:pt x="1140" y="29"/>
                          </a:moveTo>
                          <a:lnTo>
                            <a:pt x="60997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52">
                      <a:extLst>
                        <a:ext uri="{FF2B5EF4-FFF2-40B4-BE49-F238E27FC236}">
                          <a16:creationId xmlns:a16="http://schemas.microsoft.com/office/drawing/2014/main" id="{6CDF879D-F42C-F548-8207-34BD2B166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0360" y="588714"/>
                      <a:ext cx="59856" cy="58824"/>
                    </a:xfrm>
                    <a:custGeom>
                      <a:avLst/>
                      <a:gdLst>
                        <a:gd name="connsiteX0" fmla="*/ 1162 w 59856"/>
                        <a:gd name="connsiteY0" fmla="*/ 58853 h 58824"/>
                        <a:gd name="connsiteX1" fmla="*/ 61019 w 59856"/>
                        <a:gd name="connsiteY1" fmla="*/ 29 h 58824"/>
                        <a:gd name="connsiteX2" fmla="*/ 1162 w 59856"/>
                        <a:gd name="connsiteY2" fmla="*/ 29 h 58824"/>
                        <a:gd name="connsiteX3" fmla="*/ 61019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162" y="58853"/>
                          </a:moveTo>
                          <a:lnTo>
                            <a:pt x="61019" y="29"/>
                          </a:lnTo>
                          <a:moveTo>
                            <a:pt x="1162" y="29"/>
                          </a:moveTo>
                          <a:lnTo>
                            <a:pt x="61019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" name="Freeform 53">
                      <a:extLst>
                        <a:ext uri="{FF2B5EF4-FFF2-40B4-BE49-F238E27FC236}">
                          <a16:creationId xmlns:a16="http://schemas.microsoft.com/office/drawing/2014/main" id="{338532AD-00D3-5442-87A8-523FD33A3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4491" y="588714"/>
                      <a:ext cx="59856" cy="58824"/>
                    </a:xfrm>
                    <a:custGeom>
                      <a:avLst/>
                      <a:gdLst>
                        <a:gd name="connsiteX0" fmla="*/ 1184 w 59856"/>
                        <a:gd name="connsiteY0" fmla="*/ 58853 h 58824"/>
                        <a:gd name="connsiteX1" fmla="*/ 61040 w 59856"/>
                        <a:gd name="connsiteY1" fmla="*/ 29 h 58824"/>
                        <a:gd name="connsiteX2" fmla="*/ 1184 w 59856"/>
                        <a:gd name="connsiteY2" fmla="*/ 29 h 58824"/>
                        <a:gd name="connsiteX3" fmla="*/ 61040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184" y="58853"/>
                          </a:moveTo>
                          <a:lnTo>
                            <a:pt x="61040" y="29"/>
                          </a:lnTo>
                          <a:moveTo>
                            <a:pt x="1184" y="29"/>
                          </a:moveTo>
                          <a:lnTo>
                            <a:pt x="61040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54">
                      <a:extLst>
                        <a:ext uri="{FF2B5EF4-FFF2-40B4-BE49-F238E27FC236}">
                          <a16:creationId xmlns:a16="http://schemas.microsoft.com/office/drawing/2014/main" id="{750A72FE-70EF-F94F-8378-DA1B3BE44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8673" y="588714"/>
                      <a:ext cx="59856" cy="58824"/>
                    </a:xfrm>
                    <a:custGeom>
                      <a:avLst/>
                      <a:gdLst>
                        <a:gd name="connsiteX0" fmla="*/ 1206 w 59856"/>
                        <a:gd name="connsiteY0" fmla="*/ 58853 h 58824"/>
                        <a:gd name="connsiteX1" fmla="*/ 61062 w 59856"/>
                        <a:gd name="connsiteY1" fmla="*/ 29 h 58824"/>
                        <a:gd name="connsiteX2" fmla="*/ 1206 w 59856"/>
                        <a:gd name="connsiteY2" fmla="*/ 29 h 58824"/>
                        <a:gd name="connsiteX3" fmla="*/ 61062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206" y="58853"/>
                          </a:moveTo>
                          <a:lnTo>
                            <a:pt x="61062" y="29"/>
                          </a:lnTo>
                          <a:moveTo>
                            <a:pt x="1206" y="29"/>
                          </a:moveTo>
                          <a:lnTo>
                            <a:pt x="61062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55">
                      <a:extLst>
                        <a:ext uri="{FF2B5EF4-FFF2-40B4-BE49-F238E27FC236}">
                          <a16:creationId xmlns:a16="http://schemas.microsoft.com/office/drawing/2014/main" id="{175FE905-EABE-7C47-B198-5BEA48B5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2803" y="588714"/>
                      <a:ext cx="59856" cy="58824"/>
                    </a:xfrm>
                    <a:custGeom>
                      <a:avLst/>
                      <a:gdLst>
                        <a:gd name="connsiteX0" fmla="*/ 1227 w 59856"/>
                        <a:gd name="connsiteY0" fmla="*/ 58853 h 58824"/>
                        <a:gd name="connsiteX1" fmla="*/ 61084 w 59856"/>
                        <a:gd name="connsiteY1" fmla="*/ 29 h 58824"/>
                        <a:gd name="connsiteX2" fmla="*/ 1227 w 59856"/>
                        <a:gd name="connsiteY2" fmla="*/ 29 h 58824"/>
                        <a:gd name="connsiteX3" fmla="*/ 61084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227" y="58853"/>
                          </a:moveTo>
                          <a:lnTo>
                            <a:pt x="61084" y="29"/>
                          </a:lnTo>
                          <a:moveTo>
                            <a:pt x="1227" y="29"/>
                          </a:moveTo>
                          <a:lnTo>
                            <a:pt x="61084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56">
                      <a:extLst>
                        <a:ext uri="{FF2B5EF4-FFF2-40B4-BE49-F238E27FC236}">
                          <a16:creationId xmlns:a16="http://schemas.microsoft.com/office/drawing/2014/main" id="{A1E385F2-D948-9A43-A8C6-2C2D6D599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6933" y="588714"/>
                      <a:ext cx="59856" cy="58824"/>
                    </a:xfrm>
                    <a:custGeom>
                      <a:avLst/>
                      <a:gdLst>
                        <a:gd name="connsiteX0" fmla="*/ 1249 w 59856"/>
                        <a:gd name="connsiteY0" fmla="*/ 58853 h 58824"/>
                        <a:gd name="connsiteX1" fmla="*/ 61106 w 59856"/>
                        <a:gd name="connsiteY1" fmla="*/ 29 h 58824"/>
                        <a:gd name="connsiteX2" fmla="*/ 1249 w 59856"/>
                        <a:gd name="connsiteY2" fmla="*/ 29 h 58824"/>
                        <a:gd name="connsiteX3" fmla="*/ 61106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249" y="58853"/>
                          </a:moveTo>
                          <a:lnTo>
                            <a:pt x="61106" y="29"/>
                          </a:lnTo>
                          <a:moveTo>
                            <a:pt x="1249" y="29"/>
                          </a:moveTo>
                          <a:lnTo>
                            <a:pt x="61106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57">
                      <a:extLst>
                        <a:ext uri="{FF2B5EF4-FFF2-40B4-BE49-F238E27FC236}">
                          <a16:creationId xmlns:a16="http://schemas.microsoft.com/office/drawing/2014/main" id="{5FCEFE37-9920-DA48-BB0D-6DC462143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1116" y="588714"/>
                      <a:ext cx="59856" cy="58824"/>
                    </a:xfrm>
                    <a:custGeom>
                      <a:avLst/>
                      <a:gdLst>
                        <a:gd name="connsiteX0" fmla="*/ 1271 w 59856"/>
                        <a:gd name="connsiteY0" fmla="*/ 58853 h 58824"/>
                        <a:gd name="connsiteX1" fmla="*/ 61127 w 59856"/>
                        <a:gd name="connsiteY1" fmla="*/ 29 h 58824"/>
                        <a:gd name="connsiteX2" fmla="*/ 1271 w 59856"/>
                        <a:gd name="connsiteY2" fmla="*/ 29 h 58824"/>
                        <a:gd name="connsiteX3" fmla="*/ 61127 w 59856"/>
                        <a:gd name="connsiteY3" fmla="*/ 58853 h 5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856" h="58824">
                          <a:moveTo>
                            <a:pt x="1271" y="58853"/>
                          </a:moveTo>
                          <a:lnTo>
                            <a:pt x="61127" y="29"/>
                          </a:lnTo>
                          <a:moveTo>
                            <a:pt x="1271" y="29"/>
                          </a:moveTo>
                          <a:lnTo>
                            <a:pt x="61127" y="58853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098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58">
                      <a:extLst>
                        <a:ext uri="{FF2B5EF4-FFF2-40B4-BE49-F238E27FC236}">
                          <a16:creationId xmlns:a16="http://schemas.microsoft.com/office/drawing/2014/main" id="{DEC452EC-88FE-6D4B-AA7F-2825E7E7A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0555" y="730309"/>
                      <a:ext cx="5707554" cy="5159"/>
                    </a:xfrm>
                    <a:custGeom>
                      <a:avLst/>
                      <a:gdLst>
                        <a:gd name="connsiteX0" fmla="*/ 0 w 5707554"/>
                        <a:gd name="connsiteY0" fmla="*/ 0 h 5159"/>
                        <a:gd name="connsiteX1" fmla="*/ 5707555 w 5707554"/>
                        <a:gd name="connsiteY1" fmla="*/ 0 h 51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707554" h="5159">
                          <a:moveTo>
                            <a:pt x="0" y="0"/>
                          </a:moveTo>
                          <a:lnTo>
                            <a:pt x="5707555" y="0"/>
                          </a:lnTo>
                        </a:path>
                      </a:pathLst>
                    </a:custGeom>
                    <a:noFill/>
                    <a:ln w="41963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59">
                      <a:extLst>
                        <a:ext uri="{FF2B5EF4-FFF2-40B4-BE49-F238E27FC236}">
                          <a16:creationId xmlns:a16="http://schemas.microsoft.com/office/drawing/2014/main" id="{7D0EC349-95E1-4040-9CCF-9B562568D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0555" y="505943"/>
                      <a:ext cx="5707554" cy="5159"/>
                    </a:xfrm>
                    <a:custGeom>
                      <a:avLst/>
                      <a:gdLst>
                        <a:gd name="connsiteX0" fmla="*/ 0 w 5707554"/>
                        <a:gd name="connsiteY0" fmla="*/ 0 h 5159"/>
                        <a:gd name="connsiteX1" fmla="*/ 5707555 w 5707554"/>
                        <a:gd name="connsiteY1" fmla="*/ 0 h 51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707554" h="5159">
                          <a:moveTo>
                            <a:pt x="0" y="0"/>
                          </a:moveTo>
                          <a:lnTo>
                            <a:pt x="5707555" y="0"/>
                          </a:lnTo>
                        </a:path>
                      </a:pathLst>
                    </a:custGeom>
                    <a:noFill/>
                    <a:ln w="41963" cap="sq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62" name="Freeform 61">
                    <a:extLst>
                      <a:ext uri="{FF2B5EF4-FFF2-40B4-BE49-F238E27FC236}">
                        <a16:creationId xmlns:a16="http://schemas.microsoft.com/office/drawing/2014/main" id="{AC440390-F1E3-1646-B506-EAB76A56C5E3}"/>
                      </a:ext>
                    </a:extLst>
                  </p:cNvPr>
                  <p:cNvSpPr/>
                  <p:nvPr/>
                </p:nvSpPr>
                <p:spPr>
                  <a:xfrm>
                    <a:off x="6015834" y="808608"/>
                    <a:ext cx="318781" cy="51061"/>
                  </a:xfrm>
                  <a:custGeom>
                    <a:avLst/>
                    <a:gdLst>
                      <a:gd name="connsiteX0" fmla="*/ 0 w 318781"/>
                      <a:gd name="connsiteY0" fmla="*/ 25894 h 51061"/>
                      <a:gd name="connsiteX1" fmla="*/ 151002 w 318781"/>
                      <a:gd name="connsiteY1" fmla="*/ 727 h 51061"/>
                      <a:gd name="connsiteX2" fmla="*/ 318781 w 318781"/>
                      <a:gd name="connsiteY2" fmla="*/ 51061 h 51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8781" h="51061">
                        <a:moveTo>
                          <a:pt x="0" y="25894"/>
                        </a:moveTo>
                        <a:cubicBezTo>
                          <a:pt x="48936" y="11213"/>
                          <a:pt x="97872" y="-3468"/>
                          <a:pt x="151002" y="727"/>
                        </a:cubicBezTo>
                        <a:cubicBezTo>
                          <a:pt x="204132" y="4921"/>
                          <a:pt x="261456" y="27991"/>
                          <a:pt x="318781" y="51061"/>
                        </a:cubicBezTo>
                      </a:path>
                    </a:pathLst>
                  </a:custGeom>
                  <a:noFill/>
                  <a:ln w="19050">
                    <a:solidFill>
                      <a:srgbClr val="363535"/>
                    </a:solidFill>
                    <a:tailEnd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BB626F69-35E5-AB43-87F2-CBBA384DEFE2}"/>
                      </a:ext>
                    </a:extLst>
                  </p:cNvPr>
                  <p:cNvSpPr/>
                  <p:nvPr/>
                </p:nvSpPr>
                <p:spPr>
                  <a:xfrm>
                    <a:off x="736541" y="804193"/>
                    <a:ext cx="318781" cy="51061"/>
                  </a:xfrm>
                  <a:custGeom>
                    <a:avLst/>
                    <a:gdLst>
                      <a:gd name="connsiteX0" fmla="*/ 0 w 318781"/>
                      <a:gd name="connsiteY0" fmla="*/ 25894 h 51061"/>
                      <a:gd name="connsiteX1" fmla="*/ 151002 w 318781"/>
                      <a:gd name="connsiteY1" fmla="*/ 727 h 51061"/>
                      <a:gd name="connsiteX2" fmla="*/ 318781 w 318781"/>
                      <a:gd name="connsiteY2" fmla="*/ 51061 h 51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8781" h="51061">
                        <a:moveTo>
                          <a:pt x="0" y="25894"/>
                        </a:moveTo>
                        <a:cubicBezTo>
                          <a:pt x="48936" y="11213"/>
                          <a:pt x="97872" y="-3468"/>
                          <a:pt x="151002" y="727"/>
                        </a:cubicBezTo>
                        <a:cubicBezTo>
                          <a:pt x="204132" y="4921"/>
                          <a:pt x="261456" y="27991"/>
                          <a:pt x="318781" y="51061"/>
                        </a:cubicBezTo>
                      </a:path>
                    </a:pathLst>
                  </a:custGeom>
                  <a:noFill/>
                  <a:ln w="19050">
                    <a:solidFill>
                      <a:srgbClr val="363535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1DEF8760-9BCF-AF4B-81B0-E6B780DFD7C3}"/>
                      </a:ext>
                    </a:extLst>
                  </p:cNvPr>
                  <p:cNvSpPr/>
                  <p:nvPr/>
                </p:nvSpPr>
                <p:spPr>
                  <a:xfrm>
                    <a:off x="1055321" y="855254"/>
                    <a:ext cx="420813" cy="51060"/>
                  </a:xfrm>
                  <a:custGeom>
                    <a:avLst/>
                    <a:gdLst>
                      <a:gd name="connsiteX0" fmla="*/ 0 w 268448"/>
                      <a:gd name="connsiteY0" fmla="*/ 0 h 25310"/>
                      <a:gd name="connsiteX1" fmla="*/ 151002 w 268448"/>
                      <a:gd name="connsiteY1" fmla="*/ 25167 h 25310"/>
                      <a:gd name="connsiteX2" fmla="*/ 268448 w 268448"/>
                      <a:gd name="connsiteY2" fmla="*/ 8389 h 25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8448" h="25310">
                        <a:moveTo>
                          <a:pt x="0" y="0"/>
                        </a:moveTo>
                        <a:cubicBezTo>
                          <a:pt x="53130" y="11884"/>
                          <a:pt x="106261" y="23769"/>
                          <a:pt x="151002" y="25167"/>
                        </a:cubicBezTo>
                        <a:cubicBezTo>
                          <a:pt x="195743" y="26565"/>
                          <a:pt x="232095" y="17477"/>
                          <a:pt x="268448" y="8389"/>
                        </a:cubicBezTo>
                      </a:path>
                    </a:pathLst>
                  </a:custGeom>
                  <a:noFill/>
                  <a:ln w="19050">
                    <a:solidFill>
                      <a:srgbClr val="363535"/>
                    </a:solidFill>
                    <a:prstDash val="soli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7FFE8F39-4016-4F43-8AD6-E1CEE8C200C3}"/>
                      </a:ext>
                    </a:extLst>
                  </p:cNvPr>
                  <p:cNvSpPr/>
                  <p:nvPr/>
                </p:nvSpPr>
                <p:spPr>
                  <a:xfrm>
                    <a:off x="1842220" y="814994"/>
                    <a:ext cx="1089924" cy="95995"/>
                  </a:xfrm>
                  <a:custGeom>
                    <a:avLst/>
                    <a:gdLst>
                      <a:gd name="connsiteX0" fmla="*/ 0 w 2165685"/>
                      <a:gd name="connsiteY0" fmla="*/ 117456 h 190741"/>
                      <a:gd name="connsiteX1" fmla="*/ 304800 w 2165685"/>
                      <a:gd name="connsiteY1" fmla="*/ 53288 h 190741"/>
                      <a:gd name="connsiteX2" fmla="*/ 753979 w 2165685"/>
                      <a:gd name="connsiteY2" fmla="*/ 5162 h 190741"/>
                      <a:gd name="connsiteX3" fmla="*/ 1620253 w 2165685"/>
                      <a:gd name="connsiteY3" fmla="*/ 181625 h 190741"/>
                      <a:gd name="connsiteX4" fmla="*/ 2165685 w 2165685"/>
                      <a:gd name="connsiteY4" fmla="*/ 149541 h 190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65685" h="190741">
                        <a:moveTo>
                          <a:pt x="0" y="117456"/>
                        </a:moveTo>
                        <a:cubicBezTo>
                          <a:pt x="89568" y="94730"/>
                          <a:pt x="179137" y="72004"/>
                          <a:pt x="304800" y="53288"/>
                        </a:cubicBezTo>
                        <a:cubicBezTo>
                          <a:pt x="430463" y="34572"/>
                          <a:pt x="534737" y="-16228"/>
                          <a:pt x="753979" y="5162"/>
                        </a:cubicBezTo>
                        <a:cubicBezTo>
                          <a:pt x="973221" y="26551"/>
                          <a:pt x="1384969" y="157562"/>
                          <a:pt x="1620253" y="181625"/>
                        </a:cubicBezTo>
                        <a:cubicBezTo>
                          <a:pt x="1855537" y="205688"/>
                          <a:pt x="2010611" y="177614"/>
                          <a:pt x="2165685" y="149541"/>
                        </a:cubicBezTo>
                      </a:path>
                    </a:pathLst>
                  </a:custGeom>
                  <a:noFill/>
                  <a:ln w="19050">
                    <a:solidFill>
                      <a:srgbClr val="363535"/>
                    </a:solidFill>
                    <a:prstDash val="soli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pic>
                <p:nvPicPr>
                  <p:cNvPr id="67" name="Graphic 66">
                    <a:extLst>
                      <a:ext uri="{FF2B5EF4-FFF2-40B4-BE49-F238E27FC236}">
                        <a16:creationId xmlns:a16="http://schemas.microsoft.com/office/drawing/2014/main" id="{1B82A7A4-D3A0-614D-A213-7B4D4CAE28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5186961">
                    <a:off x="1582034" y="697319"/>
                    <a:ext cx="118870" cy="35247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9B1DA8A8-D7EE-4A48-BE35-5813D9CA5147}"/>
                    </a:ext>
                  </a:extLst>
                </p:cNvPr>
                <p:cNvGrpSpPr/>
                <p:nvPr/>
              </p:nvGrpSpPr>
              <p:grpSpPr>
                <a:xfrm>
                  <a:off x="581741" y="1069647"/>
                  <a:ext cx="1888545" cy="1841530"/>
                  <a:chOff x="581741" y="1207433"/>
                  <a:chExt cx="1888545" cy="1841530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AB322F34-CC5C-7845-BFB4-94E75414F2D6}"/>
                      </a:ext>
                    </a:extLst>
                  </p:cNvPr>
                  <p:cNvGrpSpPr/>
                  <p:nvPr/>
                </p:nvGrpSpPr>
                <p:grpSpPr>
                  <a:xfrm>
                    <a:off x="634137" y="1207433"/>
                    <a:ext cx="1836149" cy="1841530"/>
                    <a:chOff x="634137" y="1207433"/>
                    <a:chExt cx="1836149" cy="1841530"/>
                  </a:xfrm>
                </p:grpSpPr>
                <p:pic>
                  <p:nvPicPr>
                    <p:cNvPr id="69" name="Graphic 68">
                      <a:extLst>
                        <a:ext uri="{FF2B5EF4-FFF2-40B4-BE49-F238E27FC236}">
                          <a16:creationId xmlns:a16="http://schemas.microsoft.com/office/drawing/2014/main" id="{B02DF1F8-5EAF-7E49-9E47-2E5B192E6E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634137" y="1220163"/>
                      <a:ext cx="1828800" cy="18288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4CBD333-999B-8148-9DDA-F3B4FDAE97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9576" y="1207433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8153D99-2F22-5F47-8E3E-511509F1AA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6247" y="2820819"/>
                      <a:ext cx="20710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j</a:t>
                      </a:r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26410895-B966-AC4E-8906-73CA72EEA4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8514" y="1998549"/>
                      <a:ext cx="20710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i</a:t>
                      </a:r>
                    </a:p>
                  </p:txBody>
                </p:sp>
              </p:grp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F1B7D0A-CC78-E748-AA04-0260E7476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81741" y="1290905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7C03CBC5-4460-8142-B84C-F988C3E8FCB1}"/>
                    </a:ext>
                  </a:extLst>
                </p:cNvPr>
                <p:cNvGrpSpPr/>
                <p:nvPr/>
              </p:nvGrpSpPr>
              <p:grpSpPr>
                <a:xfrm>
                  <a:off x="2387182" y="1026756"/>
                  <a:ext cx="1976100" cy="1934258"/>
                  <a:chOff x="2387182" y="1164542"/>
                  <a:chExt cx="1976100" cy="1934258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FC8597A8-1906-634C-B5AB-94EC83A26D1A}"/>
                      </a:ext>
                    </a:extLst>
                  </p:cNvPr>
                  <p:cNvGrpSpPr/>
                  <p:nvPr/>
                </p:nvGrpSpPr>
                <p:grpSpPr>
                  <a:xfrm>
                    <a:off x="2404376" y="1164542"/>
                    <a:ext cx="1958906" cy="1934258"/>
                    <a:chOff x="2404376" y="1164542"/>
                    <a:chExt cx="1958906" cy="1934258"/>
                  </a:xfrm>
                </p:grpSpPr>
                <p:pic>
                  <p:nvPicPr>
                    <p:cNvPr id="71" name="Graphic 70">
                      <a:extLst>
                        <a:ext uri="{FF2B5EF4-FFF2-40B4-BE49-F238E27FC236}">
                          <a16:creationId xmlns:a16="http://schemas.microsoft.com/office/drawing/2014/main" id="{5ACBA2DD-FBCE-D443-A6DC-9B488A9FEB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2404376" y="1164542"/>
                      <a:ext cx="1934258" cy="193425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6B215F87-C043-114B-BFD2-09391069EA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0783" y="1208000"/>
                      <a:ext cx="15480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Successor matrix,</a:t>
                      </a:r>
                      <a:r>
                        <a:rPr lang="en-GB" sz="1000" dirty="0">
                          <a:solidFill>
                            <a:srgbClr val="66C3A4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66C3A4"/>
                          </a:solidFill>
                          <a:latin typeface="Helvetica" pitchFamily="2" charset="0"/>
                        </a:rPr>
                        <a:t>M</a:t>
                      </a:r>
                      <a:r>
                        <a:rPr lang="en-GB" sz="1000" baseline="-25000" dirty="0" err="1">
                          <a:solidFill>
                            <a:srgbClr val="66C3A4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66C3A4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3B29406-DDAA-7441-B01D-2F50EB62E0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0908" y="2542046"/>
                      <a:ext cx="2423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800" dirty="0">
                          <a:latin typeface="Helvetica" pitchFamily="2" charset="0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0C1D1075-AF9C-354B-85B3-B0E3B1271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387182" y="1275898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c</a:t>
                    </a:r>
                  </a:p>
                </p:txBody>
              </p:sp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132FB28F-CDA9-AD49-B3DC-FDE1183D0B05}"/>
                    </a:ext>
                  </a:extLst>
                </p:cNvPr>
                <p:cNvGrpSpPr/>
                <p:nvPr/>
              </p:nvGrpSpPr>
              <p:grpSpPr>
                <a:xfrm>
                  <a:off x="4098238" y="859669"/>
                  <a:ext cx="2743200" cy="2026456"/>
                  <a:chOff x="4098238" y="1022507"/>
                  <a:chExt cx="2743200" cy="2026456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A2FA8C91-9746-FE4A-B2A2-3EFA0498E462}"/>
                      </a:ext>
                    </a:extLst>
                  </p:cNvPr>
                  <p:cNvGrpSpPr/>
                  <p:nvPr/>
                </p:nvGrpSpPr>
                <p:grpSpPr>
                  <a:xfrm>
                    <a:off x="4098238" y="1022507"/>
                    <a:ext cx="2743200" cy="2026456"/>
                    <a:chOff x="4098238" y="1022507"/>
                    <a:chExt cx="2743200" cy="2026456"/>
                  </a:xfrm>
                </p:grpSpPr>
                <p:sp>
                  <p:nvSpPr>
                    <p:cNvPr id="63" name="Freeform 62">
                      <a:extLst>
                        <a:ext uri="{FF2B5EF4-FFF2-40B4-BE49-F238E27FC236}">
                          <a16:creationId xmlns:a16="http://schemas.microsoft.com/office/drawing/2014/main" id="{7281260A-6F1B-EC4B-A4A7-58FD79601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4614" y="1022507"/>
                      <a:ext cx="420813" cy="51060"/>
                    </a:xfrm>
                    <a:custGeom>
                      <a:avLst/>
                      <a:gdLst>
                        <a:gd name="connsiteX0" fmla="*/ 0 w 268448"/>
                        <a:gd name="connsiteY0" fmla="*/ 0 h 25310"/>
                        <a:gd name="connsiteX1" fmla="*/ 151002 w 268448"/>
                        <a:gd name="connsiteY1" fmla="*/ 25167 h 25310"/>
                        <a:gd name="connsiteX2" fmla="*/ 268448 w 268448"/>
                        <a:gd name="connsiteY2" fmla="*/ 8389 h 253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8448" h="25310">
                          <a:moveTo>
                            <a:pt x="0" y="0"/>
                          </a:moveTo>
                          <a:cubicBezTo>
                            <a:pt x="53130" y="11884"/>
                            <a:pt x="106261" y="23769"/>
                            <a:pt x="151002" y="25167"/>
                          </a:cubicBezTo>
                          <a:cubicBezTo>
                            <a:pt x="195743" y="26565"/>
                            <a:pt x="232095" y="17477"/>
                            <a:pt x="268448" y="8389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63535"/>
                      </a:solidFill>
                      <a:prstDash val="sysDash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2" name="Graphic 72">
                      <a:extLst>
                        <a:ext uri="{FF2B5EF4-FFF2-40B4-BE49-F238E27FC236}">
                          <a16:creationId xmlns:a16="http://schemas.microsoft.com/office/drawing/2014/main" id="{4BE80E3D-8F1E-EE44-809C-2B2A0BB0A2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8238" y="1220163"/>
                      <a:ext cx="2743200" cy="1828800"/>
                      <a:chOff x="4098238" y="1220163"/>
                      <a:chExt cx="2743200" cy="1828800"/>
                    </a:xfrm>
                  </p:grpSpPr>
                  <p:sp>
                    <p:nvSpPr>
                      <p:cNvPr id="3" name="Freeform 2">
                        <a:extLst>
                          <a:ext uri="{FF2B5EF4-FFF2-40B4-BE49-F238E27FC236}">
                            <a16:creationId xmlns:a16="http://schemas.microsoft.com/office/drawing/2014/main" id="{A3652757-4F17-3B42-A04A-A6512E32E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8238" y="1220163"/>
                        <a:ext cx="2743200" cy="1828800"/>
                      </a:xfrm>
                      <a:custGeom>
                        <a:avLst/>
                        <a:gdLst>
                          <a:gd name="connsiteX0" fmla="*/ 0 w 2743200"/>
                          <a:gd name="connsiteY0" fmla="*/ 1828800 h 1828800"/>
                          <a:gd name="connsiteX1" fmla="*/ 2743200 w 2743200"/>
                          <a:gd name="connsiteY1" fmla="*/ 1828800 h 1828800"/>
                          <a:gd name="connsiteX2" fmla="*/ 2743200 w 2743200"/>
                          <a:gd name="connsiteY2" fmla="*/ 0 h 1828800"/>
                          <a:gd name="connsiteX3" fmla="*/ 0 w 2743200"/>
                          <a:gd name="connsiteY3" fmla="*/ 0 h 18288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743200" h="1828800">
                            <a:moveTo>
                              <a:pt x="0" y="1828800"/>
                            </a:moveTo>
                            <a:lnTo>
                              <a:pt x="2743200" y="1828800"/>
                            </a:lnTo>
                            <a:lnTo>
                              <a:pt x="27432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270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4" name="Graphic 72">
                        <a:extLst>
                          <a:ext uri="{FF2B5EF4-FFF2-40B4-BE49-F238E27FC236}">
                            <a16:creationId xmlns:a16="http://schemas.microsoft.com/office/drawing/2014/main" id="{6AD1A302-DD5F-B941-91E6-4AEEB21542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41138" y="1439619"/>
                        <a:ext cx="2125979" cy="627610"/>
                        <a:chOff x="4441138" y="1439619"/>
                        <a:chExt cx="2125979" cy="627610"/>
                      </a:xfrm>
                    </p:grpSpPr>
                    <p:sp>
                      <p:nvSpPr>
                        <p:cNvPr id="5" name="Freeform 4">
                          <a:extLst>
                            <a:ext uri="{FF2B5EF4-FFF2-40B4-BE49-F238E27FC236}">
                              <a16:creationId xmlns:a16="http://schemas.microsoft.com/office/drawing/2014/main" id="{F224CC54-63C2-784C-B2B7-74D6C3D7C5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1439619"/>
                          <a:ext cx="2125979" cy="62761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627611 h 627610"/>
                            <a:gd name="connsiteX1" fmla="*/ 2125980 w 2125979"/>
                            <a:gd name="connsiteY1" fmla="*/ 627611 h 627610"/>
                            <a:gd name="connsiteX2" fmla="*/ 2125980 w 2125979"/>
                            <a:gd name="connsiteY2" fmla="*/ 0 h 627610"/>
                            <a:gd name="connsiteX3" fmla="*/ 0 w 2125979"/>
                            <a:gd name="connsiteY3" fmla="*/ 0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125979" h="627610">
                              <a:moveTo>
                                <a:pt x="0" y="627611"/>
                              </a:moveTo>
                              <a:lnTo>
                                <a:pt x="2125980" y="627611"/>
                              </a:lnTo>
                              <a:lnTo>
                                <a:pt x="212598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6" name="Freeform 5">
                          <a:extLst>
                            <a:ext uri="{FF2B5EF4-FFF2-40B4-BE49-F238E27FC236}">
                              <a16:creationId xmlns:a16="http://schemas.microsoft.com/office/drawing/2014/main" id="{A088B6ED-4826-7F41-B96C-92F6B0FA2A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1439619"/>
                          <a:ext cx="2125979" cy="62761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506001 h 627610"/>
                            <a:gd name="connsiteX1" fmla="*/ 0 w 2125979"/>
                            <a:gd name="connsiteY1" fmla="*/ 481680 h 627610"/>
                            <a:gd name="connsiteX2" fmla="*/ 43387 w 2125979"/>
                            <a:gd name="connsiteY2" fmla="*/ 484303 h 627610"/>
                            <a:gd name="connsiteX3" fmla="*/ 86775 w 2125979"/>
                            <a:gd name="connsiteY3" fmla="*/ 485226 h 627610"/>
                            <a:gd name="connsiteX4" fmla="*/ 130162 w 2125979"/>
                            <a:gd name="connsiteY4" fmla="*/ 484402 h 627610"/>
                            <a:gd name="connsiteX5" fmla="*/ 173549 w 2125979"/>
                            <a:gd name="connsiteY5" fmla="*/ 483621 h 627610"/>
                            <a:gd name="connsiteX6" fmla="*/ 216937 w 2125979"/>
                            <a:gd name="connsiteY6" fmla="*/ 485395 h 627610"/>
                            <a:gd name="connsiteX7" fmla="*/ 260324 w 2125979"/>
                            <a:gd name="connsiteY7" fmla="*/ 483851 h 627610"/>
                            <a:gd name="connsiteX8" fmla="*/ 303711 w 2125979"/>
                            <a:gd name="connsiteY8" fmla="*/ 481459 h 627610"/>
                            <a:gd name="connsiteX9" fmla="*/ 347099 w 2125979"/>
                            <a:gd name="connsiteY9" fmla="*/ 483300 h 627610"/>
                            <a:gd name="connsiteX10" fmla="*/ 390486 w 2125979"/>
                            <a:gd name="connsiteY10" fmla="*/ 481708 h 627610"/>
                            <a:gd name="connsiteX11" fmla="*/ 433873 w 2125979"/>
                            <a:gd name="connsiteY11" fmla="*/ 467554 h 627610"/>
                            <a:gd name="connsiteX12" fmla="*/ 477261 w 2125979"/>
                            <a:gd name="connsiteY12" fmla="*/ 451999 h 627610"/>
                            <a:gd name="connsiteX13" fmla="*/ 520648 w 2125979"/>
                            <a:gd name="connsiteY13" fmla="*/ 436590 h 627610"/>
                            <a:gd name="connsiteX14" fmla="*/ 564036 w 2125979"/>
                            <a:gd name="connsiteY14" fmla="*/ 398150 h 627610"/>
                            <a:gd name="connsiteX15" fmla="*/ 607423 w 2125979"/>
                            <a:gd name="connsiteY15" fmla="*/ 352947 h 627610"/>
                            <a:gd name="connsiteX16" fmla="*/ 650810 w 2125979"/>
                            <a:gd name="connsiteY16" fmla="*/ 301748 h 627610"/>
                            <a:gd name="connsiteX17" fmla="*/ 694198 w 2125979"/>
                            <a:gd name="connsiteY17" fmla="*/ 247118 h 627610"/>
                            <a:gd name="connsiteX18" fmla="*/ 737585 w 2125979"/>
                            <a:gd name="connsiteY18" fmla="*/ 178775 h 627610"/>
                            <a:gd name="connsiteX19" fmla="*/ 780972 w 2125979"/>
                            <a:gd name="connsiteY19" fmla="*/ 109898 h 627610"/>
                            <a:gd name="connsiteX20" fmla="*/ 824360 w 2125979"/>
                            <a:gd name="connsiteY20" fmla="*/ 59434 h 627610"/>
                            <a:gd name="connsiteX21" fmla="*/ 867747 w 2125979"/>
                            <a:gd name="connsiteY21" fmla="*/ 1262 h 627610"/>
                            <a:gd name="connsiteX22" fmla="*/ 911134 w 2125979"/>
                            <a:gd name="connsiteY22" fmla="*/ 0 h 627610"/>
                            <a:gd name="connsiteX23" fmla="*/ 954522 w 2125979"/>
                            <a:gd name="connsiteY23" fmla="*/ 10946 h 627610"/>
                            <a:gd name="connsiteX24" fmla="*/ 997909 w 2125979"/>
                            <a:gd name="connsiteY24" fmla="*/ 25065 h 627610"/>
                            <a:gd name="connsiteX25" fmla="*/ 1041296 w 2125979"/>
                            <a:gd name="connsiteY25" fmla="*/ 95406 h 627610"/>
                            <a:gd name="connsiteX26" fmla="*/ 1084684 w 2125979"/>
                            <a:gd name="connsiteY26" fmla="*/ 223357 h 627610"/>
                            <a:gd name="connsiteX27" fmla="*/ 1128071 w 2125979"/>
                            <a:gd name="connsiteY27" fmla="*/ 252733 h 627610"/>
                            <a:gd name="connsiteX28" fmla="*/ 1171458 w 2125979"/>
                            <a:gd name="connsiteY28" fmla="*/ 361088 h 627610"/>
                            <a:gd name="connsiteX29" fmla="*/ 1214846 w 2125979"/>
                            <a:gd name="connsiteY29" fmla="*/ 413507 h 627610"/>
                            <a:gd name="connsiteX30" fmla="*/ 1258233 w 2125979"/>
                            <a:gd name="connsiteY30" fmla="*/ 485338 h 627610"/>
                            <a:gd name="connsiteX31" fmla="*/ 1301620 w 2125979"/>
                            <a:gd name="connsiteY31" fmla="*/ 486422 h 627610"/>
                            <a:gd name="connsiteX32" fmla="*/ 1345008 w 2125979"/>
                            <a:gd name="connsiteY32" fmla="*/ 536433 h 627610"/>
                            <a:gd name="connsiteX33" fmla="*/ 1388395 w 2125979"/>
                            <a:gd name="connsiteY33" fmla="*/ 521354 h 627610"/>
                            <a:gd name="connsiteX34" fmla="*/ 1431782 w 2125979"/>
                            <a:gd name="connsiteY34" fmla="*/ 510526 h 627610"/>
                            <a:gd name="connsiteX35" fmla="*/ 1475170 w 2125979"/>
                            <a:gd name="connsiteY35" fmla="*/ 502286 h 627610"/>
                            <a:gd name="connsiteX36" fmla="*/ 1518557 w 2125979"/>
                            <a:gd name="connsiteY36" fmla="*/ 486786 h 627610"/>
                            <a:gd name="connsiteX37" fmla="*/ 1561945 w 2125979"/>
                            <a:gd name="connsiteY37" fmla="*/ 470252 h 627610"/>
                            <a:gd name="connsiteX38" fmla="*/ 1605332 w 2125979"/>
                            <a:gd name="connsiteY38" fmla="*/ 461455 h 627610"/>
                            <a:gd name="connsiteX39" fmla="*/ 1648719 w 2125979"/>
                            <a:gd name="connsiteY39" fmla="*/ 461300 h 627610"/>
                            <a:gd name="connsiteX40" fmla="*/ 1692107 w 2125979"/>
                            <a:gd name="connsiteY40" fmla="*/ 464631 h 627610"/>
                            <a:gd name="connsiteX41" fmla="*/ 1735494 w 2125979"/>
                            <a:gd name="connsiteY41" fmla="*/ 473647 h 627610"/>
                            <a:gd name="connsiteX42" fmla="*/ 1778881 w 2125979"/>
                            <a:gd name="connsiteY42" fmla="*/ 473319 h 627610"/>
                            <a:gd name="connsiteX43" fmla="*/ 1822269 w 2125979"/>
                            <a:gd name="connsiteY43" fmla="*/ 479784 h 627610"/>
                            <a:gd name="connsiteX44" fmla="*/ 1865656 w 2125979"/>
                            <a:gd name="connsiteY44" fmla="*/ 483297 h 627610"/>
                            <a:gd name="connsiteX45" fmla="*/ 1909043 w 2125979"/>
                            <a:gd name="connsiteY45" fmla="*/ 484890 h 627610"/>
                            <a:gd name="connsiteX46" fmla="*/ 1952431 w 2125979"/>
                            <a:gd name="connsiteY46" fmla="*/ 481050 h 627610"/>
                            <a:gd name="connsiteX47" fmla="*/ 1995818 w 2125979"/>
                            <a:gd name="connsiteY47" fmla="*/ 482624 h 627610"/>
                            <a:gd name="connsiteX48" fmla="*/ 2039205 w 2125979"/>
                            <a:gd name="connsiteY48" fmla="*/ 483711 h 627610"/>
                            <a:gd name="connsiteX49" fmla="*/ 2082593 w 2125979"/>
                            <a:gd name="connsiteY49" fmla="*/ 483737 h 627610"/>
                            <a:gd name="connsiteX50" fmla="*/ 2125980 w 2125979"/>
                            <a:gd name="connsiteY50" fmla="*/ 485098 h 627610"/>
                            <a:gd name="connsiteX51" fmla="*/ 2125980 w 2125979"/>
                            <a:gd name="connsiteY51" fmla="*/ 503423 h 627610"/>
                            <a:gd name="connsiteX52" fmla="*/ 2125980 w 2125979"/>
                            <a:gd name="connsiteY52" fmla="*/ 503423 h 627610"/>
                            <a:gd name="connsiteX53" fmla="*/ 2082593 w 2125979"/>
                            <a:gd name="connsiteY53" fmla="*/ 501774 h 627610"/>
                            <a:gd name="connsiteX54" fmla="*/ 2039205 w 2125979"/>
                            <a:gd name="connsiteY54" fmla="*/ 502302 h 627610"/>
                            <a:gd name="connsiteX55" fmla="*/ 1995818 w 2125979"/>
                            <a:gd name="connsiteY55" fmla="*/ 503535 h 627610"/>
                            <a:gd name="connsiteX56" fmla="*/ 1952431 w 2125979"/>
                            <a:gd name="connsiteY56" fmla="*/ 502210 h 627610"/>
                            <a:gd name="connsiteX57" fmla="*/ 1909043 w 2125979"/>
                            <a:gd name="connsiteY57" fmla="*/ 503438 h 627610"/>
                            <a:gd name="connsiteX58" fmla="*/ 1865656 w 2125979"/>
                            <a:gd name="connsiteY58" fmla="*/ 504298 h 627610"/>
                            <a:gd name="connsiteX59" fmla="*/ 1822269 w 2125979"/>
                            <a:gd name="connsiteY59" fmla="*/ 499979 h 627610"/>
                            <a:gd name="connsiteX60" fmla="*/ 1778881 w 2125979"/>
                            <a:gd name="connsiteY60" fmla="*/ 495336 h 627610"/>
                            <a:gd name="connsiteX61" fmla="*/ 1735494 w 2125979"/>
                            <a:gd name="connsiteY61" fmla="*/ 500204 h 627610"/>
                            <a:gd name="connsiteX62" fmla="*/ 1692107 w 2125979"/>
                            <a:gd name="connsiteY62" fmla="*/ 500683 h 627610"/>
                            <a:gd name="connsiteX63" fmla="*/ 1648719 w 2125979"/>
                            <a:gd name="connsiteY63" fmla="*/ 499574 h 627610"/>
                            <a:gd name="connsiteX64" fmla="*/ 1605332 w 2125979"/>
                            <a:gd name="connsiteY64" fmla="*/ 516984 h 627610"/>
                            <a:gd name="connsiteX65" fmla="*/ 1561945 w 2125979"/>
                            <a:gd name="connsiteY65" fmla="*/ 531645 h 627610"/>
                            <a:gd name="connsiteX66" fmla="*/ 1518557 w 2125979"/>
                            <a:gd name="connsiteY66" fmla="*/ 549297 h 627610"/>
                            <a:gd name="connsiteX67" fmla="*/ 1475170 w 2125979"/>
                            <a:gd name="connsiteY67" fmla="*/ 566947 h 627610"/>
                            <a:gd name="connsiteX68" fmla="*/ 1431782 w 2125979"/>
                            <a:gd name="connsiteY68" fmla="*/ 591035 h 627610"/>
                            <a:gd name="connsiteX69" fmla="*/ 1388395 w 2125979"/>
                            <a:gd name="connsiteY69" fmla="*/ 610827 h 627610"/>
                            <a:gd name="connsiteX70" fmla="*/ 1345008 w 2125979"/>
                            <a:gd name="connsiteY70" fmla="*/ 614960 h 627610"/>
                            <a:gd name="connsiteX71" fmla="*/ 1301620 w 2125979"/>
                            <a:gd name="connsiteY71" fmla="*/ 627611 h 627610"/>
                            <a:gd name="connsiteX72" fmla="*/ 1258233 w 2125979"/>
                            <a:gd name="connsiteY72" fmla="*/ 582537 h 627610"/>
                            <a:gd name="connsiteX73" fmla="*/ 1214846 w 2125979"/>
                            <a:gd name="connsiteY73" fmla="*/ 530062 h 627610"/>
                            <a:gd name="connsiteX74" fmla="*/ 1171458 w 2125979"/>
                            <a:gd name="connsiteY74" fmla="*/ 493698 h 627610"/>
                            <a:gd name="connsiteX75" fmla="*/ 1128071 w 2125979"/>
                            <a:gd name="connsiteY75" fmla="*/ 400960 h 627610"/>
                            <a:gd name="connsiteX76" fmla="*/ 1084684 w 2125979"/>
                            <a:gd name="connsiteY76" fmla="*/ 259449 h 627610"/>
                            <a:gd name="connsiteX77" fmla="*/ 1041296 w 2125979"/>
                            <a:gd name="connsiteY77" fmla="*/ 245754 h 627610"/>
                            <a:gd name="connsiteX78" fmla="*/ 997909 w 2125979"/>
                            <a:gd name="connsiteY78" fmla="*/ 158881 h 627610"/>
                            <a:gd name="connsiteX79" fmla="*/ 954522 w 2125979"/>
                            <a:gd name="connsiteY79" fmla="*/ 138915 h 627610"/>
                            <a:gd name="connsiteX80" fmla="*/ 911134 w 2125979"/>
                            <a:gd name="connsiteY80" fmla="*/ 104935 h 627610"/>
                            <a:gd name="connsiteX81" fmla="*/ 867747 w 2125979"/>
                            <a:gd name="connsiteY81" fmla="*/ 151234 h 627610"/>
                            <a:gd name="connsiteX82" fmla="*/ 824360 w 2125979"/>
                            <a:gd name="connsiteY82" fmla="*/ 145131 h 627610"/>
                            <a:gd name="connsiteX83" fmla="*/ 780972 w 2125979"/>
                            <a:gd name="connsiteY83" fmla="*/ 208538 h 627610"/>
                            <a:gd name="connsiteX84" fmla="*/ 737585 w 2125979"/>
                            <a:gd name="connsiteY84" fmla="*/ 268125 h 627610"/>
                            <a:gd name="connsiteX85" fmla="*/ 694198 w 2125979"/>
                            <a:gd name="connsiteY85" fmla="*/ 312969 h 627610"/>
                            <a:gd name="connsiteX86" fmla="*/ 650810 w 2125979"/>
                            <a:gd name="connsiteY86" fmla="*/ 366646 h 627610"/>
                            <a:gd name="connsiteX87" fmla="*/ 607423 w 2125979"/>
                            <a:gd name="connsiteY87" fmla="*/ 415051 h 627610"/>
                            <a:gd name="connsiteX88" fmla="*/ 564036 w 2125979"/>
                            <a:gd name="connsiteY88" fmla="*/ 454168 h 627610"/>
                            <a:gd name="connsiteX89" fmla="*/ 520648 w 2125979"/>
                            <a:gd name="connsiteY89" fmla="*/ 474750 h 627610"/>
                            <a:gd name="connsiteX90" fmla="*/ 477261 w 2125979"/>
                            <a:gd name="connsiteY90" fmla="*/ 488674 h 627610"/>
                            <a:gd name="connsiteX91" fmla="*/ 433873 w 2125979"/>
                            <a:gd name="connsiteY91" fmla="*/ 494531 h 627610"/>
                            <a:gd name="connsiteX92" fmla="*/ 390486 w 2125979"/>
                            <a:gd name="connsiteY92" fmla="*/ 504040 h 627610"/>
                            <a:gd name="connsiteX93" fmla="*/ 347099 w 2125979"/>
                            <a:gd name="connsiteY93" fmla="*/ 503282 h 627610"/>
                            <a:gd name="connsiteX94" fmla="*/ 303711 w 2125979"/>
                            <a:gd name="connsiteY94" fmla="*/ 503780 h 627610"/>
                            <a:gd name="connsiteX95" fmla="*/ 260324 w 2125979"/>
                            <a:gd name="connsiteY95" fmla="*/ 503168 h 627610"/>
                            <a:gd name="connsiteX96" fmla="*/ 216937 w 2125979"/>
                            <a:gd name="connsiteY96" fmla="*/ 506490 h 627610"/>
                            <a:gd name="connsiteX97" fmla="*/ 173549 w 2125979"/>
                            <a:gd name="connsiteY97" fmla="*/ 504200 h 627610"/>
                            <a:gd name="connsiteX98" fmla="*/ 130162 w 2125979"/>
                            <a:gd name="connsiteY98" fmla="*/ 504224 h 627610"/>
                            <a:gd name="connsiteX99" fmla="*/ 86775 w 2125979"/>
                            <a:gd name="connsiteY99" fmla="*/ 504469 h 627610"/>
                            <a:gd name="connsiteX100" fmla="*/ 43387 w 2125979"/>
                            <a:gd name="connsiteY100" fmla="*/ 501839 h 627610"/>
                            <a:gd name="connsiteX101" fmla="*/ 0 w 2125979"/>
                            <a:gd name="connsiteY101" fmla="*/ 506001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</a:cxnLst>
                          <a:rect l="l" t="t" r="r" b="b"/>
                          <a:pathLst>
                            <a:path w="2125979" h="627610">
                              <a:moveTo>
                                <a:pt x="0" y="506001"/>
                              </a:moveTo>
                              <a:lnTo>
                                <a:pt x="0" y="481680"/>
                              </a:lnTo>
                              <a:lnTo>
                                <a:pt x="43387" y="484303"/>
                              </a:lnTo>
                              <a:lnTo>
                                <a:pt x="86775" y="485226"/>
                              </a:lnTo>
                              <a:lnTo>
                                <a:pt x="130162" y="484402"/>
                              </a:lnTo>
                              <a:lnTo>
                                <a:pt x="173549" y="483621"/>
                              </a:lnTo>
                              <a:lnTo>
                                <a:pt x="216937" y="485395"/>
                              </a:lnTo>
                              <a:lnTo>
                                <a:pt x="260324" y="483851"/>
                              </a:lnTo>
                              <a:lnTo>
                                <a:pt x="303711" y="481459"/>
                              </a:lnTo>
                              <a:lnTo>
                                <a:pt x="347099" y="483300"/>
                              </a:lnTo>
                              <a:lnTo>
                                <a:pt x="390486" y="481708"/>
                              </a:lnTo>
                              <a:lnTo>
                                <a:pt x="433873" y="467554"/>
                              </a:lnTo>
                              <a:lnTo>
                                <a:pt x="477261" y="451999"/>
                              </a:lnTo>
                              <a:lnTo>
                                <a:pt x="520648" y="436590"/>
                              </a:lnTo>
                              <a:lnTo>
                                <a:pt x="564036" y="398150"/>
                              </a:lnTo>
                              <a:lnTo>
                                <a:pt x="607423" y="352947"/>
                              </a:lnTo>
                              <a:lnTo>
                                <a:pt x="650810" y="301748"/>
                              </a:lnTo>
                              <a:lnTo>
                                <a:pt x="694198" y="247118"/>
                              </a:lnTo>
                              <a:lnTo>
                                <a:pt x="737585" y="178775"/>
                              </a:lnTo>
                              <a:lnTo>
                                <a:pt x="780972" y="109898"/>
                              </a:lnTo>
                              <a:lnTo>
                                <a:pt x="824360" y="59434"/>
                              </a:lnTo>
                              <a:lnTo>
                                <a:pt x="867747" y="1262"/>
                              </a:lnTo>
                              <a:lnTo>
                                <a:pt x="911134" y="0"/>
                              </a:lnTo>
                              <a:lnTo>
                                <a:pt x="954522" y="10946"/>
                              </a:lnTo>
                              <a:lnTo>
                                <a:pt x="997909" y="25065"/>
                              </a:lnTo>
                              <a:lnTo>
                                <a:pt x="1041296" y="95406"/>
                              </a:lnTo>
                              <a:lnTo>
                                <a:pt x="1084684" y="223357"/>
                              </a:lnTo>
                              <a:lnTo>
                                <a:pt x="1128071" y="252733"/>
                              </a:lnTo>
                              <a:lnTo>
                                <a:pt x="1171458" y="361088"/>
                              </a:lnTo>
                              <a:lnTo>
                                <a:pt x="1214846" y="413507"/>
                              </a:lnTo>
                              <a:lnTo>
                                <a:pt x="1258233" y="485338"/>
                              </a:lnTo>
                              <a:lnTo>
                                <a:pt x="1301620" y="486422"/>
                              </a:lnTo>
                              <a:lnTo>
                                <a:pt x="1345008" y="536433"/>
                              </a:lnTo>
                              <a:lnTo>
                                <a:pt x="1388395" y="521354"/>
                              </a:lnTo>
                              <a:lnTo>
                                <a:pt x="1431782" y="510526"/>
                              </a:lnTo>
                              <a:lnTo>
                                <a:pt x="1475170" y="502286"/>
                              </a:lnTo>
                              <a:lnTo>
                                <a:pt x="1518557" y="486786"/>
                              </a:lnTo>
                              <a:lnTo>
                                <a:pt x="1561945" y="470252"/>
                              </a:lnTo>
                              <a:lnTo>
                                <a:pt x="1605332" y="461455"/>
                              </a:lnTo>
                              <a:lnTo>
                                <a:pt x="1648719" y="461300"/>
                              </a:lnTo>
                              <a:lnTo>
                                <a:pt x="1692107" y="464631"/>
                              </a:lnTo>
                              <a:lnTo>
                                <a:pt x="1735494" y="473647"/>
                              </a:lnTo>
                              <a:lnTo>
                                <a:pt x="1778881" y="473319"/>
                              </a:lnTo>
                              <a:lnTo>
                                <a:pt x="1822269" y="479784"/>
                              </a:lnTo>
                              <a:lnTo>
                                <a:pt x="1865656" y="483297"/>
                              </a:lnTo>
                              <a:lnTo>
                                <a:pt x="1909043" y="484890"/>
                              </a:lnTo>
                              <a:lnTo>
                                <a:pt x="1952431" y="481050"/>
                              </a:lnTo>
                              <a:lnTo>
                                <a:pt x="1995818" y="482624"/>
                              </a:lnTo>
                              <a:lnTo>
                                <a:pt x="2039205" y="483711"/>
                              </a:lnTo>
                              <a:lnTo>
                                <a:pt x="2082593" y="483737"/>
                              </a:lnTo>
                              <a:lnTo>
                                <a:pt x="2125980" y="485098"/>
                              </a:lnTo>
                              <a:lnTo>
                                <a:pt x="2125980" y="503423"/>
                              </a:lnTo>
                              <a:lnTo>
                                <a:pt x="2125980" y="503423"/>
                              </a:lnTo>
                              <a:lnTo>
                                <a:pt x="2082593" y="501774"/>
                              </a:lnTo>
                              <a:lnTo>
                                <a:pt x="2039205" y="502302"/>
                              </a:lnTo>
                              <a:lnTo>
                                <a:pt x="1995818" y="503535"/>
                              </a:lnTo>
                              <a:lnTo>
                                <a:pt x="1952431" y="502210"/>
                              </a:lnTo>
                              <a:lnTo>
                                <a:pt x="1909043" y="503438"/>
                              </a:lnTo>
                              <a:lnTo>
                                <a:pt x="1865656" y="504298"/>
                              </a:lnTo>
                              <a:lnTo>
                                <a:pt x="1822269" y="499979"/>
                              </a:lnTo>
                              <a:lnTo>
                                <a:pt x="1778881" y="495336"/>
                              </a:lnTo>
                              <a:lnTo>
                                <a:pt x="1735494" y="500204"/>
                              </a:lnTo>
                              <a:lnTo>
                                <a:pt x="1692107" y="500683"/>
                              </a:lnTo>
                              <a:lnTo>
                                <a:pt x="1648719" y="499574"/>
                              </a:lnTo>
                              <a:lnTo>
                                <a:pt x="1605332" y="516984"/>
                              </a:lnTo>
                              <a:lnTo>
                                <a:pt x="1561945" y="531645"/>
                              </a:lnTo>
                              <a:lnTo>
                                <a:pt x="1518557" y="549297"/>
                              </a:lnTo>
                              <a:lnTo>
                                <a:pt x="1475170" y="566947"/>
                              </a:lnTo>
                              <a:lnTo>
                                <a:pt x="1431782" y="591035"/>
                              </a:lnTo>
                              <a:lnTo>
                                <a:pt x="1388395" y="610827"/>
                              </a:lnTo>
                              <a:lnTo>
                                <a:pt x="1345008" y="614960"/>
                              </a:lnTo>
                              <a:lnTo>
                                <a:pt x="1301620" y="627611"/>
                              </a:lnTo>
                              <a:lnTo>
                                <a:pt x="1258233" y="582537"/>
                              </a:lnTo>
                              <a:lnTo>
                                <a:pt x="1214846" y="530062"/>
                              </a:lnTo>
                              <a:lnTo>
                                <a:pt x="1171458" y="493698"/>
                              </a:lnTo>
                              <a:lnTo>
                                <a:pt x="1128071" y="400960"/>
                              </a:lnTo>
                              <a:lnTo>
                                <a:pt x="1084684" y="259449"/>
                              </a:lnTo>
                              <a:lnTo>
                                <a:pt x="1041296" y="245754"/>
                              </a:lnTo>
                              <a:lnTo>
                                <a:pt x="997909" y="158881"/>
                              </a:lnTo>
                              <a:lnTo>
                                <a:pt x="954522" y="138915"/>
                              </a:lnTo>
                              <a:lnTo>
                                <a:pt x="911134" y="104935"/>
                              </a:lnTo>
                              <a:lnTo>
                                <a:pt x="867747" y="151234"/>
                              </a:lnTo>
                              <a:lnTo>
                                <a:pt x="824360" y="145131"/>
                              </a:lnTo>
                              <a:lnTo>
                                <a:pt x="780972" y="208538"/>
                              </a:lnTo>
                              <a:lnTo>
                                <a:pt x="737585" y="268125"/>
                              </a:lnTo>
                              <a:lnTo>
                                <a:pt x="694198" y="312969"/>
                              </a:lnTo>
                              <a:lnTo>
                                <a:pt x="650810" y="366646"/>
                              </a:lnTo>
                              <a:lnTo>
                                <a:pt x="607423" y="415051"/>
                              </a:lnTo>
                              <a:lnTo>
                                <a:pt x="564036" y="454168"/>
                              </a:lnTo>
                              <a:lnTo>
                                <a:pt x="520648" y="474750"/>
                              </a:lnTo>
                              <a:lnTo>
                                <a:pt x="477261" y="488674"/>
                              </a:lnTo>
                              <a:lnTo>
                                <a:pt x="433873" y="494531"/>
                              </a:lnTo>
                              <a:lnTo>
                                <a:pt x="390486" y="504040"/>
                              </a:lnTo>
                              <a:lnTo>
                                <a:pt x="347099" y="503282"/>
                              </a:lnTo>
                              <a:lnTo>
                                <a:pt x="303711" y="503780"/>
                              </a:lnTo>
                              <a:lnTo>
                                <a:pt x="260324" y="503168"/>
                              </a:lnTo>
                              <a:lnTo>
                                <a:pt x="216937" y="506490"/>
                              </a:lnTo>
                              <a:lnTo>
                                <a:pt x="173549" y="504200"/>
                              </a:lnTo>
                              <a:lnTo>
                                <a:pt x="130162" y="504224"/>
                              </a:lnTo>
                              <a:lnTo>
                                <a:pt x="86775" y="504469"/>
                              </a:lnTo>
                              <a:lnTo>
                                <a:pt x="43387" y="501839"/>
                              </a:lnTo>
                              <a:lnTo>
                                <a:pt x="0" y="50600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C8D62">
                            <a:alpha val="50000"/>
                          </a:srgbClr>
                        </a:solidFill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7" name="Graphic 72">
                          <a:extLst>
                            <a:ext uri="{FF2B5EF4-FFF2-40B4-BE49-F238E27FC236}">
                              <a16:creationId xmlns:a16="http://schemas.microsoft.com/office/drawing/2014/main" id="{EA685411-26CE-3244-AFE7-6E260BC43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8074" y="1939450"/>
                          <a:ext cx="1735493" cy="44450"/>
                          <a:chOff x="4658074" y="1939450"/>
                          <a:chExt cx="1735493" cy="44450"/>
                        </a:xfrm>
                      </p:grpSpPr>
                      <p:sp>
                        <p:nvSpPr>
                          <p:cNvPr id="68" name="Freeform 67">
                            <a:extLst>
                              <a:ext uri="{FF2B5EF4-FFF2-40B4-BE49-F238E27FC236}">
                                <a16:creationId xmlns:a16="http://schemas.microsoft.com/office/drawing/2014/main" id="{00E2F538-5F23-0F44-B9E5-8FD5BD55D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58074" y="1939450"/>
                            <a:ext cx="12700" cy="44450"/>
                          </a:xfrm>
                          <a:custGeom>
                            <a:avLst/>
                            <a:gdLst>
                              <a:gd name="connsiteX0" fmla="*/ 44 w 12700"/>
                              <a:gd name="connsiteY0" fmla="*/ 57 h 44450"/>
                              <a:gd name="connsiteX1" fmla="*/ 44 w 12700"/>
                              <a:gd name="connsiteY1" fmla="*/ 44507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44" y="57"/>
                                </a:moveTo>
                                <a:lnTo>
                                  <a:pt x="44" y="44507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70" name="Freeform 69">
                            <a:extLst>
                              <a:ext uri="{FF2B5EF4-FFF2-40B4-BE49-F238E27FC236}">
                                <a16:creationId xmlns:a16="http://schemas.microsoft.com/office/drawing/2014/main" id="{95DB8C7C-659F-EA4D-A973-6FB01A69D0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91948" y="1939450"/>
                            <a:ext cx="12700" cy="44450"/>
                          </a:xfrm>
                          <a:custGeom>
                            <a:avLst/>
                            <a:gdLst>
                              <a:gd name="connsiteX0" fmla="*/ 78 w 12700"/>
                              <a:gd name="connsiteY0" fmla="*/ 57 h 44450"/>
                              <a:gd name="connsiteX1" fmla="*/ 78 w 12700"/>
                              <a:gd name="connsiteY1" fmla="*/ 44507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78" y="57"/>
                                </a:moveTo>
                                <a:lnTo>
                                  <a:pt x="78" y="44507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72" name="Freeform 71">
                            <a:extLst>
                              <a:ext uri="{FF2B5EF4-FFF2-40B4-BE49-F238E27FC236}">
                                <a16:creationId xmlns:a16="http://schemas.microsoft.com/office/drawing/2014/main" id="{2877FDDA-BEC6-4D4E-A1A3-5BFF3F3779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25821" y="1939450"/>
                            <a:ext cx="12700" cy="44450"/>
                          </a:xfrm>
                          <a:custGeom>
                            <a:avLst/>
                            <a:gdLst>
                              <a:gd name="connsiteX0" fmla="*/ 112 w 12700"/>
                              <a:gd name="connsiteY0" fmla="*/ 57 h 44450"/>
                              <a:gd name="connsiteX1" fmla="*/ 112 w 12700"/>
                              <a:gd name="connsiteY1" fmla="*/ 44507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112" y="57"/>
                                </a:moveTo>
                                <a:lnTo>
                                  <a:pt x="112" y="44507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74" name="Freeform 73">
                            <a:extLst>
                              <a:ext uri="{FF2B5EF4-FFF2-40B4-BE49-F238E27FC236}">
                                <a16:creationId xmlns:a16="http://schemas.microsoft.com/office/drawing/2014/main" id="{E6D7FB96-B08C-0C44-A295-63488510D9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9695" y="1939450"/>
                            <a:ext cx="12700" cy="44450"/>
                          </a:xfrm>
                          <a:custGeom>
                            <a:avLst/>
                            <a:gdLst>
                              <a:gd name="connsiteX0" fmla="*/ 147 w 12700"/>
                              <a:gd name="connsiteY0" fmla="*/ 57 h 44450"/>
                              <a:gd name="connsiteX1" fmla="*/ 147 w 12700"/>
                              <a:gd name="connsiteY1" fmla="*/ 44507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147" y="57"/>
                                </a:moveTo>
                                <a:lnTo>
                                  <a:pt x="147" y="44507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77" name="Freeform 76">
                            <a:extLst>
                              <a:ext uri="{FF2B5EF4-FFF2-40B4-BE49-F238E27FC236}">
                                <a16:creationId xmlns:a16="http://schemas.microsoft.com/office/drawing/2014/main" id="{32EBCF77-C052-994A-A20B-1C02A45B61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93568" y="1939450"/>
                            <a:ext cx="12700" cy="44450"/>
                          </a:xfrm>
                          <a:custGeom>
                            <a:avLst/>
                            <a:gdLst>
                              <a:gd name="connsiteX0" fmla="*/ 181 w 12700"/>
                              <a:gd name="connsiteY0" fmla="*/ 57 h 44450"/>
                              <a:gd name="connsiteX1" fmla="*/ 181 w 12700"/>
                              <a:gd name="connsiteY1" fmla="*/ 44507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181" y="57"/>
                                </a:moveTo>
                                <a:lnTo>
                                  <a:pt x="181" y="44507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80" name="Freeform 79">
                          <a:extLst>
                            <a:ext uri="{FF2B5EF4-FFF2-40B4-BE49-F238E27FC236}">
                              <a16:creationId xmlns:a16="http://schemas.microsoft.com/office/drawing/2014/main" id="{44E6EC62-C767-914B-99F4-B706DDFFCD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1492086"/>
                          <a:ext cx="2125979" cy="523229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441373 h 523229"/>
                            <a:gd name="connsiteX1" fmla="*/ 43387 w 2125979"/>
                            <a:gd name="connsiteY1" fmla="*/ 440604 h 523229"/>
                            <a:gd name="connsiteX2" fmla="*/ 86775 w 2125979"/>
                            <a:gd name="connsiteY2" fmla="*/ 442380 h 523229"/>
                            <a:gd name="connsiteX3" fmla="*/ 130162 w 2125979"/>
                            <a:gd name="connsiteY3" fmla="*/ 441846 h 523229"/>
                            <a:gd name="connsiteX4" fmla="*/ 173549 w 2125979"/>
                            <a:gd name="connsiteY4" fmla="*/ 441443 h 523229"/>
                            <a:gd name="connsiteX5" fmla="*/ 216937 w 2125979"/>
                            <a:gd name="connsiteY5" fmla="*/ 443475 h 523229"/>
                            <a:gd name="connsiteX6" fmla="*/ 260324 w 2125979"/>
                            <a:gd name="connsiteY6" fmla="*/ 441042 h 523229"/>
                            <a:gd name="connsiteX7" fmla="*/ 303711 w 2125979"/>
                            <a:gd name="connsiteY7" fmla="*/ 440152 h 523229"/>
                            <a:gd name="connsiteX8" fmla="*/ 347099 w 2125979"/>
                            <a:gd name="connsiteY8" fmla="*/ 440823 h 523229"/>
                            <a:gd name="connsiteX9" fmla="*/ 390486 w 2125979"/>
                            <a:gd name="connsiteY9" fmla="*/ 440407 h 523229"/>
                            <a:gd name="connsiteX10" fmla="*/ 433873 w 2125979"/>
                            <a:gd name="connsiteY10" fmla="*/ 428575 h 523229"/>
                            <a:gd name="connsiteX11" fmla="*/ 477261 w 2125979"/>
                            <a:gd name="connsiteY11" fmla="*/ 417869 h 523229"/>
                            <a:gd name="connsiteX12" fmla="*/ 520648 w 2125979"/>
                            <a:gd name="connsiteY12" fmla="*/ 403203 h 523229"/>
                            <a:gd name="connsiteX13" fmla="*/ 564036 w 2125979"/>
                            <a:gd name="connsiteY13" fmla="*/ 373692 h 523229"/>
                            <a:gd name="connsiteX14" fmla="*/ 607423 w 2125979"/>
                            <a:gd name="connsiteY14" fmla="*/ 331531 h 523229"/>
                            <a:gd name="connsiteX15" fmla="*/ 650810 w 2125979"/>
                            <a:gd name="connsiteY15" fmla="*/ 281730 h 523229"/>
                            <a:gd name="connsiteX16" fmla="*/ 694198 w 2125979"/>
                            <a:gd name="connsiteY16" fmla="*/ 227576 h 523229"/>
                            <a:gd name="connsiteX17" fmla="*/ 737585 w 2125979"/>
                            <a:gd name="connsiteY17" fmla="*/ 170982 h 523229"/>
                            <a:gd name="connsiteX18" fmla="*/ 780972 w 2125979"/>
                            <a:gd name="connsiteY18" fmla="*/ 106750 h 523229"/>
                            <a:gd name="connsiteX19" fmla="*/ 824360 w 2125979"/>
                            <a:gd name="connsiteY19" fmla="*/ 49815 h 523229"/>
                            <a:gd name="connsiteX20" fmla="*/ 867747 w 2125979"/>
                            <a:gd name="connsiteY20" fmla="*/ 23781 h 523229"/>
                            <a:gd name="connsiteX21" fmla="*/ 911134 w 2125979"/>
                            <a:gd name="connsiteY21" fmla="*/ 0 h 523229"/>
                            <a:gd name="connsiteX22" fmla="*/ 954522 w 2125979"/>
                            <a:gd name="connsiteY22" fmla="*/ 22463 h 523229"/>
                            <a:gd name="connsiteX23" fmla="*/ 997909 w 2125979"/>
                            <a:gd name="connsiteY23" fmla="*/ 39505 h 523229"/>
                            <a:gd name="connsiteX24" fmla="*/ 1041296 w 2125979"/>
                            <a:gd name="connsiteY24" fmla="*/ 118113 h 523229"/>
                            <a:gd name="connsiteX25" fmla="*/ 1084684 w 2125979"/>
                            <a:gd name="connsiteY25" fmla="*/ 188936 h 523229"/>
                            <a:gd name="connsiteX26" fmla="*/ 1128071 w 2125979"/>
                            <a:gd name="connsiteY26" fmla="*/ 274379 h 523229"/>
                            <a:gd name="connsiteX27" fmla="*/ 1171458 w 2125979"/>
                            <a:gd name="connsiteY27" fmla="*/ 374926 h 523229"/>
                            <a:gd name="connsiteX28" fmla="*/ 1214846 w 2125979"/>
                            <a:gd name="connsiteY28" fmla="*/ 419317 h 523229"/>
                            <a:gd name="connsiteX29" fmla="*/ 1258233 w 2125979"/>
                            <a:gd name="connsiteY29" fmla="*/ 481470 h 523229"/>
                            <a:gd name="connsiteX30" fmla="*/ 1301620 w 2125979"/>
                            <a:gd name="connsiteY30" fmla="*/ 504549 h 523229"/>
                            <a:gd name="connsiteX31" fmla="*/ 1345008 w 2125979"/>
                            <a:gd name="connsiteY31" fmla="*/ 523229 h 523229"/>
                            <a:gd name="connsiteX32" fmla="*/ 1388395 w 2125979"/>
                            <a:gd name="connsiteY32" fmla="*/ 513623 h 523229"/>
                            <a:gd name="connsiteX33" fmla="*/ 1431782 w 2125979"/>
                            <a:gd name="connsiteY33" fmla="*/ 498313 h 523229"/>
                            <a:gd name="connsiteX34" fmla="*/ 1475170 w 2125979"/>
                            <a:gd name="connsiteY34" fmla="*/ 482149 h 523229"/>
                            <a:gd name="connsiteX35" fmla="*/ 1518557 w 2125979"/>
                            <a:gd name="connsiteY35" fmla="*/ 465574 h 523229"/>
                            <a:gd name="connsiteX36" fmla="*/ 1561945 w 2125979"/>
                            <a:gd name="connsiteY36" fmla="*/ 448481 h 523229"/>
                            <a:gd name="connsiteX37" fmla="*/ 1605332 w 2125979"/>
                            <a:gd name="connsiteY37" fmla="*/ 436752 h 523229"/>
                            <a:gd name="connsiteX38" fmla="*/ 1648719 w 2125979"/>
                            <a:gd name="connsiteY38" fmla="*/ 427969 h 523229"/>
                            <a:gd name="connsiteX39" fmla="*/ 1692107 w 2125979"/>
                            <a:gd name="connsiteY39" fmla="*/ 430189 h 523229"/>
                            <a:gd name="connsiteX40" fmla="*/ 1735494 w 2125979"/>
                            <a:gd name="connsiteY40" fmla="*/ 434458 h 523229"/>
                            <a:gd name="connsiteX41" fmla="*/ 1778881 w 2125979"/>
                            <a:gd name="connsiteY41" fmla="*/ 431860 h 523229"/>
                            <a:gd name="connsiteX42" fmla="*/ 1822269 w 2125979"/>
                            <a:gd name="connsiteY42" fmla="*/ 437414 h 523229"/>
                            <a:gd name="connsiteX43" fmla="*/ 1865656 w 2125979"/>
                            <a:gd name="connsiteY43" fmla="*/ 441330 h 523229"/>
                            <a:gd name="connsiteX44" fmla="*/ 1909043 w 2125979"/>
                            <a:gd name="connsiteY44" fmla="*/ 441697 h 523229"/>
                            <a:gd name="connsiteX45" fmla="*/ 1952431 w 2125979"/>
                            <a:gd name="connsiteY45" fmla="*/ 439163 h 523229"/>
                            <a:gd name="connsiteX46" fmla="*/ 1995818 w 2125979"/>
                            <a:gd name="connsiteY46" fmla="*/ 440612 h 523229"/>
                            <a:gd name="connsiteX47" fmla="*/ 2039205 w 2125979"/>
                            <a:gd name="connsiteY47" fmla="*/ 440539 h 523229"/>
                            <a:gd name="connsiteX48" fmla="*/ 2082593 w 2125979"/>
                            <a:gd name="connsiteY48" fmla="*/ 440288 h 523229"/>
                            <a:gd name="connsiteX49" fmla="*/ 2125980 w 2125979"/>
                            <a:gd name="connsiteY49" fmla="*/ 441793 h 5232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</a:cxnLst>
                          <a:rect l="l" t="t" r="r" b="b"/>
                          <a:pathLst>
                            <a:path w="2125979" h="523229">
                              <a:moveTo>
                                <a:pt x="0" y="441373"/>
                              </a:moveTo>
                              <a:lnTo>
                                <a:pt x="43387" y="440604"/>
                              </a:lnTo>
                              <a:lnTo>
                                <a:pt x="86775" y="442380"/>
                              </a:lnTo>
                              <a:lnTo>
                                <a:pt x="130162" y="441846"/>
                              </a:lnTo>
                              <a:lnTo>
                                <a:pt x="173549" y="441443"/>
                              </a:lnTo>
                              <a:lnTo>
                                <a:pt x="216937" y="443475"/>
                              </a:lnTo>
                              <a:lnTo>
                                <a:pt x="260324" y="441042"/>
                              </a:lnTo>
                              <a:lnTo>
                                <a:pt x="303711" y="440152"/>
                              </a:lnTo>
                              <a:lnTo>
                                <a:pt x="347099" y="440823"/>
                              </a:lnTo>
                              <a:lnTo>
                                <a:pt x="390486" y="440407"/>
                              </a:lnTo>
                              <a:lnTo>
                                <a:pt x="433873" y="428575"/>
                              </a:lnTo>
                              <a:lnTo>
                                <a:pt x="477261" y="417869"/>
                              </a:lnTo>
                              <a:lnTo>
                                <a:pt x="520648" y="403203"/>
                              </a:lnTo>
                              <a:lnTo>
                                <a:pt x="564036" y="373692"/>
                              </a:lnTo>
                              <a:lnTo>
                                <a:pt x="607423" y="331531"/>
                              </a:lnTo>
                              <a:lnTo>
                                <a:pt x="650810" y="281730"/>
                              </a:lnTo>
                              <a:lnTo>
                                <a:pt x="694198" y="227576"/>
                              </a:lnTo>
                              <a:lnTo>
                                <a:pt x="737585" y="170982"/>
                              </a:lnTo>
                              <a:lnTo>
                                <a:pt x="780972" y="106750"/>
                              </a:lnTo>
                              <a:lnTo>
                                <a:pt x="824360" y="49815"/>
                              </a:lnTo>
                              <a:lnTo>
                                <a:pt x="867747" y="23781"/>
                              </a:lnTo>
                              <a:lnTo>
                                <a:pt x="911134" y="0"/>
                              </a:lnTo>
                              <a:lnTo>
                                <a:pt x="954522" y="22463"/>
                              </a:lnTo>
                              <a:lnTo>
                                <a:pt x="997909" y="39505"/>
                              </a:lnTo>
                              <a:lnTo>
                                <a:pt x="1041296" y="118113"/>
                              </a:lnTo>
                              <a:lnTo>
                                <a:pt x="1084684" y="188936"/>
                              </a:lnTo>
                              <a:lnTo>
                                <a:pt x="1128071" y="274379"/>
                              </a:lnTo>
                              <a:lnTo>
                                <a:pt x="1171458" y="374926"/>
                              </a:lnTo>
                              <a:lnTo>
                                <a:pt x="1214846" y="419317"/>
                              </a:lnTo>
                              <a:lnTo>
                                <a:pt x="1258233" y="481470"/>
                              </a:lnTo>
                              <a:lnTo>
                                <a:pt x="1301620" y="504549"/>
                              </a:lnTo>
                              <a:lnTo>
                                <a:pt x="1345008" y="523229"/>
                              </a:lnTo>
                              <a:lnTo>
                                <a:pt x="1388395" y="513623"/>
                              </a:lnTo>
                              <a:lnTo>
                                <a:pt x="1431782" y="498313"/>
                              </a:lnTo>
                              <a:lnTo>
                                <a:pt x="1475170" y="482149"/>
                              </a:lnTo>
                              <a:lnTo>
                                <a:pt x="1518557" y="465574"/>
                              </a:lnTo>
                              <a:lnTo>
                                <a:pt x="1561945" y="448481"/>
                              </a:lnTo>
                              <a:lnTo>
                                <a:pt x="1605332" y="436752"/>
                              </a:lnTo>
                              <a:lnTo>
                                <a:pt x="1648719" y="427969"/>
                              </a:lnTo>
                              <a:lnTo>
                                <a:pt x="1692107" y="430189"/>
                              </a:lnTo>
                              <a:lnTo>
                                <a:pt x="1735494" y="434458"/>
                              </a:lnTo>
                              <a:lnTo>
                                <a:pt x="1778881" y="431860"/>
                              </a:lnTo>
                              <a:lnTo>
                                <a:pt x="1822269" y="437414"/>
                              </a:lnTo>
                              <a:lnTo>
                                <a:pt x="1865656" y="441330"/>
                              </a:lnTo>
                              <a:lnTo>
                                <a:pt x="1909043" y="441697"/>
                              </a:lnTo>
                              <a:lnTo>
                                <a:pt x="1952431" y="439163"/>
                              </a:lnTo>
                              <a:lnTo>
                                <a:pt x="1995818" y="440612"/>
                              </a:lnTo>
                              <a:lnTo>
                                <a:pt x="2039205" y="440539"/>
                              </a:lnTo>
                              <a:lnTo>
                                <a:pt x="2082593" y="440288"/>
                              </a:lnTo>
                              <a:lnTo>
                                <a:pt x="2125980" y="441793"/>
                              </a:lnTo>
                            </a:path>
                          </a:pathLst>
                        </a:custGeom>
                        <a:noFill/>
                        <a:ln w="25400" cap="sq">
                          <a:solidFill>
                            <a:srgbClr val="FC8D62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83" name="Freeform 82">
                          <a:extLst>
                            <a:ext uri="{FF2B5EF4-FFF2-40B4-BE49-F238E27FC236}">
                              <a16:creationId xmlns:a16="http://schemas.microsoft.com/office/drawing/2014/main" id="{B424DD9D-C2B2-AB46-8537-B20A4F843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25821" y="1439619"/>
                          <a:ext cx="12700" cy="627610"/>
                        </a:xfrm>
                        <a:custGeom>
                          <a:avLst/>
                          <a:gdLst>
                            <a:gd name="connsiteX0" fmla="*/ 0 w 12700"/>
                            <a:gd name="connsiteY0" fmla="*/ 627611 h 627610"/>
                            <a:gd name="connsiteX1" fmla="*/ 0 w 12700"/>
                            <a:gd name="connsiteY1" fmla="*/ 0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700" h="627610">
                              <a:moveTo>
                                <a:pt x="0" y="62761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25400" cap="sq">
                          <a:solidFill>
                            <a:srgbClr val="A9A9A9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98" name="Freeform 97">
                          <a:extLst>
                            <a:ext uri="{FF2B5EF4-FFF2-40B4-BE49-F238E27FC236}">
                              <a16:creationId xmlns:a16="http://schemas.microsoft.com/office/drawing/2014/main" id="{49F4FA7A-616D-0D48-B488-5089074EAA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67117" y="1439619"/>
                          <a:ext cx="12700" cy="627610"/>
                        </a:xfrm>
                        <a:custGeom>
                          <a:avLst/>
                          <a:gdLst>
                            <a:gd name="connsiteX0" fmla="*/ 0 w 12700"/>
                            <a:gd name="connsiteY0" fmla="*/ 627611 h 627610"/>
                            <a:gd name="connsiteX1" fmla="*/ 0 w 12700"/>
                            <a:gd name="connsiteY1" fmla="*/ 0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700" h="627610">
                              <a:moveTo>
                                <a:pt x="0" y="62761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99" name="Freeform 98">
                          <a:extLst>
                            <a:ext uri="{FF2B5EF4-FFF2-40B4-BE49-F238E27FC236}">
                              <a16:creationId xmlns:a16="http://schemas.microsoft.com/office/drawing/2014/main" id="{EC4B3DA3-D39A-7A4E-8649-9E13F3AC7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1939450"/>
                          <a:ext cx="2125979" cy="1270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0 h 12700"/>
                            <a:gd name="connsiteX1" fmla="*/ 2125980 w 2125979"/>
                            <a:gd name="connsiteY1" fmla="*/ 0 h 12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2125979" h="12700">
                              <a:moveTo>
                                <a:pt x="0" y="0"/>
                              </a:moveTo>
                              <a:lnTo>
                                <a:pt x="2125980" y="0"/>
                              </a:lnTo>
                            </a:path>
                          </a:pathLst>
                        </a:custGeom>
                        <a:noFill/>
                        <a:ln w="25400" cap="sq">
                          <a:solidFill>
                            <a:srgbClr val="A9A9A9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00" name="Freeform 99">
                          <a:extLst>
                            <a:ext uri="{FF2B5EF4-FFF2-40B4-BE49-F238E27FC236}">
                              <a16:creationId xmlns:a16="http://schemas.microsoft.com/office/drawing/2014/main" id="{16163398-8F6D-094C-8A14-978AA1B38D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1439619"/>
                          <a:ext cx="2125979" cy="1270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0 h 12700"/>
                            <a:gd name="connsiteX1" fmla="*/ 2125980 w 2125979"/>
                            <a:gd name="connsiteY1" fmla="*/ 0 h 12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2125979" h="12700">
                              <a:moveTo>
                                <a:pt x="0" y="0"/>
                              </a:moveTo>
                              <a:lnTo>
                                <a:pt x="2125980" y="0"/>
                              </a:lnTo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101" name="Graphic 72">
                        <a:extLst>
                          <a:ext uri="{FF2B5EF4-FFF2-40B4-BE49-F238E27FC236}">
                            <a16:creationId xmlns:a16="http://schemas.microsoft.com/office/drawing/2014/main" id="{252E7F5A-F818-D143-B676-3F79A60200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41138" y="2192752"/>
                        <a:ext cx="2125979" cy="627610"/>
                        <a:chOff x="4441138" y="2192752"/>
                        <a:chExt cx="2125979" cy="627610"/>
                      </a:xfrm>
                    </p:grpSpPr>
                    <p:sp>
                      <p:nvSpPr>
                        <p:cNvPr id="102" name="Freeform 101">
                          <a:extLst>
                            <a:ext uri="{FF2B5EF4-FFF2-40B4-BE49-F238E27FC236}">
                              <a16:creationId xmlns:a16="http://schemas.microsoft.com/office/drawing/2014/main" id="{463E9E6E-F4ED-5043-8922-DACF4CAF2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2192752"/>
                          <a:ext cx="2125979" cy="62761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627611 h 627610"/>
                            <a:gd name="connsiteX1" fmla="*/ 2125980 w 2125979"/>
                            <a:gd name="connsiteY1" fmla="*/ 627611 h 627610"/>
                            <a:gd name="connsiteX2" fmla="*/ 2125980 w 2125979"/>
                            <a:gd name="connsiteY2" fmla="*/ 0 h 627610"/>
                            <a:gd name="connsiteX3" fmla="*/ 0 w 2125979"/>
                            <a:gd name="connsiteY3" fmla="*/ 0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125979" h="627610">
                              <a:moveTo>
                                <a:pt x="0" y="627611"/>
                              </a:moveTo>
                              <a:lnTo>
                                <a:pt x="2125980" y="627611"/>
                              </a:lnTo>
                              <a:lnTo>
                                <a:pt x="212598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03" name="Freeform 102">
                          <a:extLst>
                            <a:ext uri="{FF2B5EF4-FFF2-40B4-BE49-F238E27FC236}">
                              <a16:creationId xmlns:a16="http://schemas.microsoft.com/office/drawing/2014/main" id="{B772B5B4-4A92-C043-A3D3-DB209F8170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2192752"/>
                          <a:ext cx="2125979" cy="62761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537125 h 627610"/>
                            <a:gd name="connsiteX1" fmla="*/ 0 w 2125979"/>
                            <a:gd name="connsiteY1" fmla="*/ 535728 h 627610"/>
                            <a:gd name="connsiteX2" fmla="*/ 43387 w 2125979"/>
                            <a:gd name="connsiteY2" fmla="*/ 540830 h 627610"/>
                            <a:gd name="connsiteX3" fmla="*/ 86775 w 2125979"/>
                            <a:gd name="connsiteY3" fmla="*/ 544818 h 627610"/>
                            <a:gd name="connsiteX4" fmla="*/ 130162 w 2125979"/>
                            <a:gd name="connsiteY4" fmla="*/ 547960 h 627610"/>
                            <a:gd name="connsiteX5" fmla="*/ 173549 w 2125979"/>
                            <a:gd name="connsiteY5" fmla="*/ 551006 h 627610"/>
                            <a:gd name="connsiteX6" fmla="*/ 216937 w 2125979"/>
                            <a:gd name="connsiteY6" fmla="*/ 555082 h 627610"/>
                            <a:gd name="connsiteX7" fmla="*/ 260324 w 2125979"/>
                            <a:gd name="connsiteY7" fmla="*/ 560772 h 627610"/>
                            <a:gd name="connsiteX8" fmla="*/ 303711 w 2125979"/>
                            <a:gd name="connsiteY8" fmla="*/ 565863 h 627610"/>
                            <a:gd name="connsiteX9" fmla="*/ 347099 w 2125979"/>
                            <a:gd name="connsiteY9" fmla="*/ 567891 h 627610"/>
                            <a:gd name="connsiteX10" fmla="*/ 390486 w 2125979"/>
                            <a:gd name="connsiteY10" fmla="*/ 564854 h 627610"/>
                            <a:gd name="connsiteX11" fmla="*/ 433873 w 2125979"/>
                            <a:gd name="connsiteY11" fmla="*/ 555157 h 627610"/>
                            <a:gd name="connsiteX12" fmla="*/ 477261 w 2125979"/>
                            <a:gd name="connsiteY12" fmla="*/ 537618 h 627610"/>
                            <a:gd name="connsiteX13" fmla="*/ 520648 w 2125979"/>
                            <a:gd name="connsiteY13" fmla="*/ 511576 h 627610"/>
                            <a:gd name="connsiteX14" fmla="*/ 564036 w 2125979"/>
                            <a:gd name="connsiteY14" fmla="*/ 477017 h 627610"/>
                            <a:gd name="connsiteX15" fmla="*/ 607423 w 2125979"/>
                            <a:gd name="connsiteY15" fmla="*/ 434501 h 627610"/>
                            <a:gd name="connsiteX16" fmla="*/ 650810 w 2125979"/>
                            <a:gd name="connsiteY16" fmla="*/ 385090 h 627610"/>
                            <a:gd name="connsiteX17" fmla="*/ 694198 w 2125979"/>
                            <a:gd name="connsiteY17" fmla="*/ 330318 h 627610"/>
                            <a:gd name="connsiteX18" fmla="*/ 737585 w 2125979"/>
                            <a:gd name="connsiteY18" fmla="*/ 272148 h 627610"/>
                            <a:gd name="connsiteX19" fmla="*/ 780972 w 2125979"/>
                            <a:gd name="connsiteY19" fmla="*/ 212934 h 627610"/>
                            <a:gd name="connsiteX20" fmla="*/ 824360 w 2125979"/>
                            <a:gd name="connsiteY20" fmla="*/ 155358 h 627610"/>
                            <a:gd name="connsiteX21" fmla="*/ 867747 w 2125979"/>
                            <a:gd name="connsiteY21" fmla="*/ 102363 h 627610"/>
                            <a:gd name="connsiteX22" fmla="*/ 911134 w 2125979"/>
                            <a:gd name="connsiteY22" fmla="*/ 57080 h 627610"/>
                            <a:gd name="connsiteX23" fmla="*/ 954522 w 2125979"/>
                            <a:gd name="connsiteY23" fmla="*/ 22749 h 627610"/>
                            <a:gd name="connsiteX24" fmla="*/ 997909 w 2125979"/>
                            <a:gd name="connsiteY24" fmla="*/ 2645 h 627610"/>
                            <a:gd name="connsiteX25" fmla="*/ 1041296 w 2125979"/>
                            <a:gd name="connsiteY25" fmla="*/ 0 h 627610"/>
                            <a:gd name="connsiteX26" fmla="*/ 1084684 w 2125979"/>
                            <a:gd name="connsiteY26" fmla="*/ 12076 h 627610"/>
                            <a:gd name="connsiteX27" fmla="*/ 1128071 w 2125979"/>
                            <a:gd name="connsiteY27" fmla="*/ 57816 h 627610"/>
                            <a:gd name="connsiteX28" fmla="*/ 1171458 w 2125979"/>
                            <a:gd name="connsiteY28" fmla="*/ 114789 h 627610"/>
                            <a:gd name="connsiteX29" fmla="*/ 1214846 w 2125979"/>
                            <a:gd name="connsiteY29" fmla="*/ 182754 h 627610"/>
                            <a:gd name="connsiteX30" fmla="*/ 1258233 w 2125979"/>
                            <a:gd name="connsiteY30" fmla="*/ 256125 h 627610"/>
                            <a:gd name="connsiteX31" fmla="*/ 1301620 w 2125979"/>
                            <a:gd name="connsiteY31" fmla="*/ 329999 h 627610"/>
                            <a:gd name="connsiteX32" fmla="*/ 1345008 w 2125979"/>
                            <a:gd name="connsiteY32" fmla="*/ 400257 h 627610"/>
                            <a:gd name="connsiteX33" fmla="*/ 1388395 w 2125979"/>
                            <a:gd name="connsiteY33" fmla="*/ 463619 h 627610"/>
                            <a:gd name="connsiteX34" fmla="*/ 1431782 w 2125979"/>
                            <a:gd name="connsiteY34" fmla="*/ 517656 h 627610"/>
                            <a:gd name="connsiteX35" fmla="*/ 1475170 w 2125979"/>
                            <a:gd name="connsiteY35" fmla="*/ 560781 h 627610"/>
                            <a:gd name="connsiteX36" fmla="*/ 1518557 w 2125979"/>
                            <a:gd name="connsiteY36" fmla="*/ 592245 h 627610"/>
                            <a:gd name="connsiteX37" fmla="*/ 1561945 w 2125979"/>
                            <a:gd name="connsiteY37" fmla="*/ 612146 h 627610"/>
                            <a:gd name="connsiteX38" fmla="*/ 1605332 w 2125979"/>
                            <a:gd name="connsiteY38" fmla="*/ 621311 h 627610"/>
                            <a:gd name="connsiteX39" fmla="*/ 1648719 w 2125979"/>
                            <a:gd name="connsiteY39" fmla="*/ 621087 h 627610"/>
                            <a:gd name="connsiteX40" fmla="*/ 1692107 w 2125979"/>
                            <a:gd name="connsiteY40" fmla="*/ 613175 h 627610"/>
                            <a:gd name="connsiteX41" fmla="*/ 1735494 w 2125979"/>
                            <a:gd name="connsiteY41" fmla="*/ 599522 h 627610"/>
                            <a:gd name="connsiteX42" fmla="*/ 1778881 w 2125979"/>
                            <a:gd name="connsiteY42" fmla="*/ 582239 h 627610"/>
                            <a:gd name="connsiteX43" fmla="*/ 1822269 w 2125979"/>
                            <a:gd name="connsiteY43" fmla="*/ 563516 h 627610"/>
                            <a:gd name="connsiteX44" fmla="*/ 1865656 w 2125979"/>
                            <a:gd name="connsiteY44" fmla="*/ 545559 h 627610"/>
                            <a:gd name="connsiteX45" fmla="*/ 1909043 w 2125979"/>
                            <a:gd name="connsiteY45" fmla="*/ 530533 h 627610"/>
                            <a:gd name="connsiteX46" fmla="*/ 1952431 w 2125979"/>
                            <a:gd name="connsiteY46" fmla="*/ 520600 h 627610"/>
                            <a:gd name="connsiteX47" fmla="*/ 1995818 w 2125979"/>
                            <a:gd name="connsiteY47" fmla="*/ 517256 h 627610"/>
                            <a:gd name="connsiteX48" fmla="*/ 2039205 w 2125979"/>
                            <a:gd name="connsiteY48" fmla="*/ 519009 h 627610"/>
                            <a:gd name="connsiteX49" fmla="*/ 2082593 w 2125979"/>
                            <a:gd name="connsiteY49" fmla="*/ 523767 h 627610"/>
                            <a:gd name="connsiteX50" fmla="*/ 2125980 w 2125979"/>
                            <a:gd name="connsiteY50" fmla="*/ 529775 h 627610"/>
                            <a:gd name="connsiteX51" fmla="*/ 2125980 w 2125979"/>
                            <a:gd name="connsiteY51" fmla="*/ 531421 h 627610"/>
                            <a:gd name="connsiteX52" fmla="*/ 2125980 w 2125979"/>
                            <a:gd name="connsiteY52" fmla="*/ 531421 h 627610"/>
                            <a:gd name="connsiteX53" fmla="*/ 2082593 w 2125979"/>
                            <a:gd name="connsiteY53" fmla="*/ 525638 h 627610"/>
                            <a:gd name="connsiteX54" fmla="*/ 2039205 w 2125979"/>
                            <a:gd name="connsiteY54" fmla="*/ 521031 h 627610"/>
                            <a:gd name="connsiteX55" fmla="*/ 1995818 w 2125979"/>
                            <a:gd name="connsiteY55" fmla="*/ 519339 h 627610"/>
                            <a:gd name="connsiteX56" fmla="*/ 1952431 w 2125979"/>
                            <a:gd name="connsiteY56" fmla="*/ 522738 h 627610"/>
                            <a:gd name="connsiteX57" fmla="*/ 1909043 w 2125979"/>
                            <a:gd name="connsiteY57" fmla="*/ 532971 h 627610"/>
                            <a:gd name="connsiteX58" fmla="*/ 1865656 w 2125979"/>
                            <a:gd name="connsiteY58" fmla="*/ 548702 h 627610"/>
                            <a:gd name="connsiteX59" fmla="*/ 1822269 w 2125979"/>
                            <a:gd name="connsiteY59" fmla="*/ 567595 h 627610"/>
                            <a:gd name="connsiteX60" fmla="*/ 1778881 w 2125979"/>
                            <a:gd name="connsiteY60" fmla="*/ 587248 h 627610"/>
                            <a:gd name="connsiteX61" fmla="*/ 1735494 w 2125979"/>
                            <a:gd name="connsiteY61" fmla="*/ 605285 h 627610"/>
                            <a:gd name="connsiteX62" fmla="*/ 1692107 w 2125979"/>
                            <a:gd name="connsiteY62" fmla="*/ 619409 h 627610"/>
                            <a:gd name="connsiteX63" fmla="*/ 1648719 w 2125979"/>
                            <a:gd name="connsiteY63" fmla="*/ 627480 h 627610"/>
                            <a:gd name="connsiteX64" fmla="*/ 1605332 w 2125979"/>
                            <a:gd name="connsiteY64" fmla="*/ 627611 h 627610"/>
                            <a:gd name="connsiteX65" fmla="*/ 1561945 w 2125979"/>
                            <a:gd name="connsiteY65" fmla="*/ 618282 h 627610"/>
                            <a:gd name="connsiteX66" fmla="*/ 1518557 w 2125979"/>
                            <a:gd name="connsiteY66" fmla="*/ 598459 h 627610"/>
                            <a:gd name="connsiteX67" fmla="*/ 1475170 w 2125979"/>
                            <a:gd name="connsiteY67" fmla="*/ 567640 h 627610"/>
                            <a:gd name="connsiteX68" fmla="*/ 1431782 w 2125979"/>
                            <a:gd name="connsiteY68" fmla="*/ 525857 h 627610"/>
                            <a:gd name="connsiteX69" fmla="*/ 1388395 w 2125979"/>
                            <a:gd name="connsiteY69" fmla="*/ 473736 h 627610"/>
                            <a:gd name="connsiteX70" fmla="*/ 1345008 w 2125979"/>
                            <a:gd name="connsiteY70" fmla="*/ 412650 h 627610"/>
                            <a:gd name="connsiteX71" fmla="*/ 1301620 w 2125979"/>
                            <a:gd name="connsiteY71" fmla="*/ 344824 h 627610"/>
                            <a:gd name="connsiteX72" fmla="*/ 1258233 w 2125979"/>
                            <a:gd name="connsiteY72" fmla="*/ 273364 h 627610"/>
                            <a:gd name="connsiteX73" fmla="*/ 1214846 w 2125979"/>
                            <a:gd name="connsiteY73" fmla="*/ 202244 h 627610"/>
                            <a:gd name="connsiteX74" fmla="*/ 1171458 w 2125979"/>
                            <a:gd name="connsiteY74" fmla="*/ 136241 h 627610"/>
                            <a:gd name="connsiteX75" fmla="*/ 1128071 w 2125979"/>
                            <a:gd name="connsiteY75" fmla="*/ 80828 h 627610"/>
                            <a:gd name="connsiteX76" fmla="*/ 1084684 w 2125979"/>
                            <a:gd name="connsiteY76" fmla="*/ 36155 h 627610"/>
                            <a:gd name="connsiteX77" fmla="*/ 1041296 w 2125979"/>
                            <a:gd name="connsiteY77" fmla="*/ 24593 h 627610"/>
                            <a:gd name="connsiteX78" fmla="*/ 997909 w 2125979"/>
                            <a:gd name="connsiteY78" fmla="*/ 27170 h 627610"/>
                            <a:gd name="connsiteX79" fmla="*/ 954522 w 2125979"/>
                            <a:gd name="connsiteY79" fmla="*/ 46639 h 627610"/>
                            <a:gd name="connsiteX80" fmla="*/ 911134 w 2125979"/>
                            <a:gd name="connsiteY80" fmla="*/ 79803 h 627610"/>
                            <a:gd name="connsiteX81" fmla="*/ 867747 w 2125979"/>
                            <a:gd name="connsiteY81" fmla="*/ 123448 h 627610"/>
                            <a:gd name="connsiteX82" fmla="*/ 824360 w 2125979"/>
                            <a:gd name="connsiteY82" fmla="*/ 174412 h 627610"/>
                            <a:gd name="connsiteX83" fmla="*/ 780972 w 2125979"/>
                            <a:gd name="connsiteY83" fmla="*/ 229662 h 627610"/>
                            <a:gd name="connsiteX84" fmla="*/ 737585 w 2125979"/>
                            <a:gd name="connsiteY84" fmla="*/ 286367 h 627610"/>
                            <a:gd name="connsiteX85" fmla="*/ 694198 w 2125979"/>
                            <a:gd name="connsiteY85" fmla="*/ 341962 h 627610"/>
                            <a:gd name="connsiteX86" fmla="*/ 650810 w 2125979"/>
                            <a:gd name="connsiteY86" fmla="*/ 394220 h 627610"/>
                            <a:gd name="connsiteX87" fmla="*/ 607423 w 2125979"/>
                            <a:gd name="connsiteY87" fmla="*/ 441301 h 627610"/>
                            <a:gd name="connsiteX88" fmla="*/ 564036 w 2125979"/>
                            <a:gd name="connsiteY88" fmla="*/ 481803 h 627610"/>
                            <a:gd name="connsiteX89" fmla="*/ 520648 w 2125979"/>
                            <a:gd name="connsiteY89" fmla="*/ 514792 h 627610"/>
                            <a:gd name="connsiteX90" fmla="*/ 477261 w 2125979"/>
                            <a:gd name="connsiteY90" fmla="*/ 539821 h 627610"/>
                            <a:gd name="connsiteX91" fmla="*/ 433873 w 2125979"/>
                            <a:gd name="connsiteY91" fmla="*/ 556889 h 627610"/>
                            <a:gd name="connsiteX92" fmla="*/ 390486 w 2125979"/>
                            <a:gd name="connsiteY92" fmla="*/ 566392 h 627610"/>
                            <a:gd name="connsiteX93" fmla="*/ 347099 w 2125979"/>
                            <a:gd name="connsiteY93" fmla="*/ 569250 h 627610"/>
                            <a:gd name="connsiteX94" fmla="*/ 303711 w 2125979"/>
                            <a:gd name="connsiteY94" fmla="*/ 566993 h 627610"/>
                            <a:gd name="connsiteX95" fmla="*/ 260324 w 2125979"/>
                            <a:gd name="connsiteY95" fmla="*/ 561732 h 627610"/>
                            <a:gd name="connsiteX96" fmla="*/ 216937 w 2125979"/>
                            <a:gd name="connsiteY96" fmla="*/ 556037 h 627610"/>
                            <a:gd name="connsiteX97" fmla="*/ 173549 w 2125979"/>
                            <a:gd name="connsiteY97" fmla="*/ 552009 h 627610"/>
                            <a:gd name="connsiteX98" fmla="*/ 130162 w 2125979"/>
                            <a:gd name="connsiteY98" fmla="*/ 548986 h 627610"/>
                            <a:gd name="connsiteX99" fmla="*/ 86775 w 2125979"/>
                            <a:gd name="connsiteY99" fmla="*/ 545885 h 627610"/>
                            <a:gd name="connsiteX100" fmla="*/ 43387 w 2125979"/>
                            <a:gd name="connsiteY100" fmla="*/ 542018 h 627610"/>
                            <a:gd name="connsiteX101" fmla="*/ 0 w 2125979"/>
                            <a:gd name="connsiteY101" fmla="*/ 537125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</a:cxnLst>
                          <a:rect l="l" t="t" r="r" b="b"/>
                          <a:pathLst>
                            <a:path w="2125979" h="627610">
                              <a:moveTo>
                                <a:pt x="0" y="537125"/>
                              </a:moveTo>
                              <a:lnTo>
                                <a:pt x="0" y="535728"/>
                              </a:lnTo>
                              <a:lnTo>
                                <a:pt x="43387" y="540830"/>
                              </a:lnTo>
                              <a:lnTo>
                                <a:pt x="86775" y="544818"/>
                              </a:lnTo>
                              <a:lnTo>
                                <a:pt x="130162" y="547960"/>
                              </a:lnTo>
                              <a:lnTo>
                                <a:pt x="173549" y="551006"/>
                              </a:lnTo>
                              <a:lnTo>
                                <a:pt x="216937" y="555082"/>
                              </a:lnTo>
                              <a:lnTo>
                                <a:pt x="260324" y="560772"/>
                              </a:lnTo>
                              <a:lnTo>
                                <a:pt x="303711" y="565863"/>
                              </a:lnTo>
                              <a:lnTo>
                                <a:pt x="347099" y="567891"/>
                              </a:lnTo>
                              <a:lnTo>
                                <a:pt x="390486" y="564854"/>
                              </a:lnTo>
                              <a:lnTo>
                                <a:pt x="433873" y="555157"/>
                              </a:lnTo>
                              <a:lnTo>
                                <a:pt x="477261" y="537618"/>
                              </a:lnTo>
                              <a:lnTo>
                                <a:pt x="520648" y="511576"/>
                              </a:lnTo>
                              <a:lnTo>
                                <a:pt x="564036" y="477017"/>
                              </a:lnTo>
                              <a:lnTo>
                                <a:pt x="607423" y="434501"/>
                              </a:lnTo>
                              <a:lnTo>
                                <a:pt x="650810" y="385090"/>
                              </a:lnTo>
                              <a:lnTo>
                                <a:pt x="694198" y="330318"/>
                              </a:lnTo>
                              <a:lnTo>
                                <a:pt x="737585" y="272148"/>
                              </a:lnTo>
                              <a:lnTo>
                                <a:pt x="780972" y="212934"/>
                              </a:lnTo>
                              <a:lnTo>
                                <a:pt x="824360" y="155358"/>
                              </a:lnTo>
                              <a:lnTo>
                                <a:pt x="867747" y="102363"/>
                              </a:lnTo>
                              <a:lnTo>
                                <a:pt x="911134" y="57080"/>
                              </a:lnTo>
                              <a:lnTo>
                                <a:pt x="954522" y="22749"/>
                              </a:lnTo>
                              <a:lnTo>
                                <a:pt x="997909" y="2645"/>
                              </a:lnTo>
                              <a:lnTo>
                                <a:pt x="1041296" y="0"/>
                              </a:lnTo>
                              <a:lnTo>
                                <a:pt x="1084684" y="12076"/>
                              </a:lnTo>
                              <a:lnTo>
                                <a:pt x="1128071" y="57816"/>
                              </a:lnTo>
                              <a:lnTo>
                                <a:pt x="1171458" y="114789"/>
                              </a:lnTo>
                              <a:lnTo>
                                <a:pt x="1214846" y="182754"/>
                              </a:lnTo>
                              <a:lnTo>
                                <a:pt x="1258233" y="256125"/>
                              </a:lnTo>
                              <a:lnTo>
                                <a:pt x="1301620" y="329999"/>
                              </a:lnTo>
                              <a:lnTo>
                                <a:pt x="1345008" y="400257"/>
                              </a:lnTo>
                              <a:lnTo>
                                <a:pt x="1388395" y="463619"/>
                              </a:lnTo>
                              <a:lnTo>
                                <a:pt x="1431782" y="517656"/>
                              </a:lnTo>
                              <a:lnTo>
                                <a:pt x="1475170" y="560781"/>
                              </a:lnTo>
                              <a:lnTo>
                                <a:pt x="1518557" y="592245"/>
                              </a:lnTo>
                              <a:lnTo>
                                <a:pt x="1561945" y="612146"/>
                              </a:lnTo>
                              <a:lnTo>
                                <a:pt x="1605332" y="621311"/>
                              </a:lnTo>
                              <a:lnTo>
                                <a:pt x="1648719" y="621087"/>
                              </a:lnTo>
                              <a:lnTo>
                                <a:pt x="1692107" y="613175"/>
                              </a:lnTo>
                              <a:lnTo>
                                <a:pt x="1735494" y="599522"/>
                              </a:lnTo>
                              <a:lnTo>
                                <a:pt x="1778881" y="582239"/>
                              </a:lnTo>
                              <a:lnTo>
                                <a:pt x="1822269" y="563516"/>
                              </a:lnTo>
                              <a:lnTo>
                                <a:pt x="1865656" y="545559"/>
                              </a:lnTo>
                              <a:lnTo>
                                <a:pt x="1909043" y="530533"/>
                              </a:lnTo>
                              <a:lnTo>
                                <a:pt x="1952431" y="520600"/>
                              </a:lnTo>
                              <a:lnTo>
                                <a:pt x="1995818" y="517256"/>
                              </a:lnTo>
                              <a:lnTo>
                                <a:pt x="2039205" y="519009"/>
                              </a:lnTo>
                              <a:lnTo>
                                <a:pt x="2082593" y="523767"/>
                              </a:lnTo>
                              <a:lnTo>
                                <a:pt x="2125980" y="529775"/>
                              </a:lnTo>
                              <a:lnTo>
                                <a:pt x="2125980" y="531421"/>
                              </a:lnTo>
                              <a:lnTo>
                                <a:pt x="2125980" y="531421"/>
                              </a:lnTo>
                              <a:lnTo>
                                <a:pt x="2082593" y="525638"/>
                              </a:lnTo>
                              <a:lnTo>
                                <a:pt x="2039205" y="521031"/>
                              </a:lnTo>
                              <a:lnTo>
                                <a:pt x="1995818" y="519339"/>
                              </a:lnTo>
                              <a:lnTo>
                                <a:pt x="1952431" y="522738"/>
                              </a:lnTo>
                              <a:lnTo>
                                <a:pt x="1909043" y="532971"/>
                              </a:lnTo>
                              <a:lnTo>
                                <a:pt x="1865656" y="548702"/>
                              </a:lnTo>
                              <a:lnTo>
                                <a:pt x="1822269" y="567595"/>
                              </a:lnTo>
                              <a:lnTo>
                                <a:pt x="1778881" y="587248"/>
                              </a:lnTo>
                              <a:lnTo>
                                <a:pt x="1735494" y="605285"/>
                              </a:lnTo>
                              <a:lnTo>
                                <a:pt x="1692107" y="619409"/>
                              </a:lnTo>
                              <a:lnTo>
                                <a:pt x="1648719" y="627480"/>
                              </a:lnTo>
                              <a:lnTo>
                                <a:pt x="1605332" y="627611"/>
                              </a:lnTo>
                              <a:lnTo>
                                <a:pt x="1561945" y="618282"/>
                              </a:lnTo>
                              <a:lnTo>
                                <a:pt x="1518557" y="598459"/>
                              </a:lnTo>
                              <a:lnTo>
                                <a:pt x="1475170" y="567640"/>
                              </a:lnTo>
                              <a:lnTo>
                                <a:pt x="1431782" y="525857"/>
                              </a:lnTo>
                              <a:lnTo>
                                <a:pt x="1388395" y="473736"/>
                              </a:lnTo>
                              <a:lnTo>
                                <a:pt x="1345008" y="412650"/>
                              </a:lnTo>
                              <a:lnTo>
                                <a:pt x="1301620" y="344824"/>
                              </a:lnTo>
                              <a:lnTo>
                                <a:pt x="1258233" y="273364"/>
                              </a:lnTo>
                              <a:lnTo>
                                <a:pt x="1214846" y="202244"/>
                              </a:lnTo>
                              <a:lnTo>
                                <a:pt x="1171458" y="136241"/>
                              </a:lnTo>
                              <a:lnTo>
                                <a:pt x="1128071" y="80828"/>
                              </a:lnTo>
                              <a:lnTo>
                                <a:pt x="1084684" y="36155"/>
                              </a:lnTo>
                              <a:lnTo>
                                <a:pt x="1041296" y="24593"/>
                              </a:lnTo>
                              <a:lnTo>
                                <a:pt x="997909" y="27170"/>
                              </a:lnTo>
                              <a:lnTo>
                                <a:pt x="954522" y="46639"/>
                              </a:lnTo>
                              <a:lnTo>
                                <a:pt x="911134" y="79803"/>
                              </a:lnTo>
                              <a:lnTo>
                                <a:pt x="867747" y="123448"/>
                              </a:lnTo>
                              <a:lnTo>
                                <a:pt x="824360" y="174412"/>
                              </a:lnTo>
                              <a:lnTo>
                                <a:pt x="780972" y="229662"/>
                              </a:lnTo>
                              <a:lnTo>
                                <a:pt x="737585" y="286367"/>
                              </a:lnTo>
                              <a:lnTo>
                                <a:pt x="694198" y="341962"/>
                              </a:lnTo>
                              <a:lnTo>
                                <a:pt x="650810" y="394220"/>
                              </a:lnTo>
                              <a:lnTo>
                                <a:pt x="607423" y="441301"/>
                              </a:lnTo>
                              <a:lnTo>
                                <a:pt x="564036" y="481803"/>
                              </a:lnTo>
                              <a:lnTo>
                                <a:pt x="520648" y="514792"/>
                              </a:lnTo>
                              <a:lnTo>
                                <a:pt x="477261" y="539821"/>
                              </a:lnTo>
                              <a:lnTo>
                                <a:pt x="433873" y="556889"/>
                              </a:lnTo>
                              <a:lnTo>
                                <a:pt x="390486" y="566392"/>
                              </a:lnTo>
                              <a:lnTo>
                                <a:pt x="347099" y="569250"/>
                              </a:lnTo>
                              <a:lnTo>
                                <a:pt x="303711" y="566993"/>
                              </a:lnTo>
                              <a:lnTo>
                                <a:pt x="260324" y="561732"/>
                              </a:lnTo>
                              <a:lnTo>
                                <a:pt x="216937" y="556037"/>
                              </a:lnTo>
                              <a:lnTo>
                                <a:pt x="173549" y="552009"/>
                              </a:lnTo>
                              <a:lnTo>
                                <a:pt x="130162" y="548986"/>
                              </a:lnTo>
                              <a:lnTo>
                                <a:pt x="86775" y="545885"/>
                              </a:lnTo>
                              <a:lnTo>
                                <a:pt x="43387" y="542018"/>
                              </a:lnTo>
                              <a:lnTo>
                                <a:pt x="0" y="5371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6C2A5">
                            <a:alpha val="50000"/>
                          </a:srgbClr>
                        </a:solidFill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104" name="Graphic 72">
                          <a:extLst>
                            <a:ext uri="{FF2B5EF4-FFF2-40B4-BE49-F238E27FC236}">
                              <a16:creationId xmlns:a16="http://schemas.microsoft.com/office/drawing/2014/main" id="{5AAE0118-5D52-A345-98E9-E0989053FB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58074" y="2742385"/>
                          <a:ext cx="1735493" cy="44450"/>
                          <a:chOff x="4658074" y="2742385"/>
                          <a:chExt cx="1735493" cy="44450"/>
                        </a:xfrm>
                      </p:grpSpPr>
                      <p:sp>
                        <p:nvSpPr>
                          <p:cNvPr id="105" name="Freeform 104">
                            <a:extLst>
                              <a:ext uri="{FF2B5EF4-FFF2-40B4-BE49-F238E27FC236}">
                                <a16:creationId xmlns:a16="http://schemas.microsoft.com/office/drawing/2014/main" id="{3AABD9A2-E50F-4D45-BE70-20DF16E437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58074" y="2742385"/>
                            <a:ext cx="12700" cy="44450"/>
                          </a:xfrm>
                          <a:custGeom>
                            <a:avLst/>
                            <a:gdLst>
                              <a:gd name="connsiteX0" fmla="*/ 44 w 12700"/>
                              <a:gd name="connsiteY0" fmla="*/ 120 h 44450"/>
                              <a:gd name="connsiteX1" fmla="*/ 44 w 12700"/>
                              <a:gd name="connsiteY1" fmla="*/ 44570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44" y="120"/>
                                </a:moveTo>
                                <a:lnTo>
                                  <a:pt x="44" y="44570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6" name="Freeform 105">
                            <a:extLst>
                              <a:ext uri="{FF2B5EF4-FFF2-40B4-BE49-F238E27FC236}">
                                <a16:creationId xmlns:a16="http://schemas.microsoft.com/office/drawing/2014/main" id="{43454880-8836-F140-A053-1396241840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91948" y="2742385"/>
                            <a:ext cx="12700" cy="44450"/>
                          </a:xfrm>
                          <a:custGeom>
                            <a:avLst/>
                            <a:gdLst>
                              <a:gd name="connsiteX0" fmla="*/ 78 w 12700"/>
                              <a:gd name="connsiteY0" fmla="*/ 120 h 44450"/>
                              <a:gd name="connsiteX1" fmla="*/ 78 w 12700"/>
                              <a:gd name="connsiteY1" fmla="*/ 44570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78" y="120"/>
                                </a:moveTo>
                                <a:lnTo>
                                  <a:pt x="78" y="44570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7" name="Freeform 106">
                            <a:extLst>
                              <a:ext uri="{FF2B5EF4-FFF2-40B4-BE49-F238E27FC236}">
                                <a16:creationId xmlns:a16="http://schemas.microsoft.com/office/drawing/2014/main" id="{7C57EC28-25F9-2545-90BB-6464A2769F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25821" y="2742385"/>
                            <a:ext cx="12700" cy="44450"/>
                          </a:xfrm>
                          <a:custGeom>
                            <a:avLst/>
                            <a:gdLst>
                              <a:gd name="connsiteX0" fmla="*/ 112 w 12700"/>
                              <a:gd name="connsiteY0" fmla="*/ 120 h 44450"/>
                              <a:gd name="connsiteX1" fmla="*/ 112 w 12700"/>
                              <a:gd name="connsiteY1" fmla="*/ 44570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112" y="120"/>
                                </a:moveTo>
                                <a:lnTo>
                                  <a:pt x="112" y="44570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8" name="Freeform 107">
                            <a:extLst>
                              <a:ext uri="{FF2B5EF4-FFF2-40B4-BE49-F238E27FC236}">
                                <a16:creationId xmlns:a16="http://schemas.microsoft.com/office/drawing/2014/main" id="{409C6C8E-B5ED-3644-A7E2-4A0C78AC0D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9695" y="2742385"/>
                            <a:ext cx="12700" cy="44450"/>
                          </a:xfrm>
                          <a:custGeom>
                            <a:avLst/>
                            <a:gdLst>
                              <a:gd name="connsiteX0" fmla="*/ 147 w 12700"/>
                              <a:gd name="connsiteY0" fmla="*/ 120 h 44450"/>
                              <a:gd name="connsiteX1" fmla="*/ 147 w 12700"/>
                              <a:gd name="connsiteY1" fmla="*/ 44570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147" y="120"/>
                                </a:moveTo>
                                <a:lnTo>
                                  <a:pt x="147" y="44570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  <p:sp>
                        <p:nvSpPr>
                          <p:cNvPr id="109" name="Freeform 108">
                            <a:extLst>
                              <a:ext uri="{FF2B5EF4-FFF2-40B4-BE49-F238E27FC236}">
                                <a16:creationId xmlns:a16="http://schemas.microsoft.com/office/drawing/2014/main" id="{0022B689-A4FD-2F4D-BBE0-17BFEBFB9F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93568" y="2742385"/>
                            <a:ext cx="12700" cy="44450"/>
                          </a:xfrm>
                          <a:custGeom>
                            <a:avLst/>
                            <a:gdLst>
                              <a:gd name="connsiteX0" fmla="*/ 181 w 12700"/>
                              <a:gd name="connsiteY0" fmla="*/ 120 h 44450"/>
                              <a:gd name="connsiteX1" fmla="*/ 181 w 12700"/>
                              <a:gd name="connsiteY1" fmla="*/ 44570 h 44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700" h="44450">
                                <a:moveTo>
                                  <a:pt x="181" y="120"/>
                                </a:moveTo>
                                <a:lnTo>
                                  <a:pt x="181" y="44570"/>
                                </a:lnTo>
                              </a:path>
                            </a:pathLst>
                          </a:custGeom>
                          <a:solidFill>
                            <a:srgbClr val="A9A9A9"/>
                          </a:solidFill>
                          <a:ln w="25400" cap="flat">
                            <a:solidFill>
                              <a:srgbClr val="A9A9A9"/>
                            </a:solidFill>
                            <a:prstDash val="solid"/>
                            <a:round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110" name="Freeform 109">
                          <a:extLst>
                            <a:ext uri="{FF2B5EF4-FFF2-40B4-BE49-F238E27FC236}">
                              <a16:creationId xmlns:a16="http://schemas.microsoft.com/office/drawing/2014/main" id="{FD5385FE-AD93-4748-8D76-BDA4D2CDE3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2205048"/>
                          <a:ext cx="2125979" cy="612164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524130 h 612164"/>
                            <a:gd name="connsiteX1" fmla="*/ 43387 w 2125979"/>
                            <a:gd name="connsiteY1" fmla="*/ 529127 h 612164"/>
                            <a:gd name="connsiteX2" fmla="*/ 86775 w 2125979"/>
                            <a:gd name="connsiteY2" fmla="*/ 533055 h 612164"/>
                            <a:gd name="connsiteX3" fmla="*/ 130162 w 2125979"/>
                            <a:gd name="connsiteY3" fmla="*/ 536177 h 612164"/>
                            <a:gd name="connsiteX4" fmla="*/ 173549 w 2125979"/>
                            <a:gd name="connsiteY4" fmla="*/ 539211 h 612164"/>
                            <a:gd name="connsiteX5" fmla="*/ 216937 w 2125979"/>
                            <a:gd name="connsiteY5" fmla="*/ 543263 h 612164"/>
                            <a:gd name="connsiteX6" fmla="*/ 260324 w 2125979"/>
                            <a:gd name="connsiteY6" fmla="*/ 548955 h 612164"/>
                            <a:gd name="connsiteX7" fmla="*/ 303711 w 2125979"/>
                            <a:gd name="connsiteY7" fmla="*/ 554131 h 612164"/>
                            <a:gd name="connsiteX8" fmla="*/ 347099 w 2125979"/>
                            <a:gd name="connsiteY8" fmla="*/ 556274 h 612164"/>
                            <a:gd name="connsiteX9" fmla="*/ 390486 w 2125979"/>
                            <a:gd name="connsiteY9" fmla="*/ 553327 h 612164"/>
                            <a:gd name="connsiteX10" fmla="*/ 433873 w 2125979"/>
                            <a:gd name="connsiteY10" fmla="*/ 543727 h 612164"/>
                            <a:gd name="connsiteX11" fmla="*/ 477261 w 2125979"/>
                            <a:gd name="connsiteY11" fmla="*/ 526423 h 612164"/>
                            <a:gd name="connsiteX12" fmla="*/ 520648 w 2125979"/>
                            <a:gd name="connsiteY12" fmla="*/ 500888 h 612164"/>
                            <a:gd name="connsiteX13" fmla="*/ 564036 w 2125979"/>
                            <a:gd name="connsiteY13" fmla="*/ 467114 h 612164"/>
                            <a:gd name="connsiteX14" fmla="*/ 607423 w 2125979"/>
                            <a:gd name="connsiteY14" fmla="*/ 425605 h 612164"/>
                            <a:gd name="connsiteX15" fmla="*/ 650810 w 2125979"/>
                            <a:gd name="connsiteY15" fmla="*/ 377359 h 612164"/>
                            <a:gd name="connsiteX16" fmla="*/ 694198 w 2125979"/>
                            <a:gd name="connsiteY16" fmla="*/ 323844 h 612164"/>
                            <a:gd name="connsiteX17" fmla="*/ 737585 w 2125979"/>
                            <a:gd name="connsiteY17" fmla="*/ 266961 h 612164"/>
                            <a:gd name="connsiteX18" fmla="*/ 780972 w 2125979"/>
                            <a:gd name="connsiteY18" fmla="*/ 209002 h 612164"/>
                            <a:gd name="connsiteX19" fmla="*/ 824360 w 2125979"/>
                            <a:gd name="connsiteY19" fmla="*/ 152589 h 612164"/>
                            <a:gd name="connsiteX20" fmla="*/ 867747 w 2125979"/>
                            <a:gd name="connsiteY20" fmla="*/ 100609 h 612164"/>
                            <a:gd name="connsiteX21" fmla="*/ 911134 w 2125979"/>
                            <a:gd name="connsiteY21" fmla="*/ 56146 h 612164"/>
                            <a:gd name="connsiteX22" fmla="*/ 954522 w 2125979"/>
                            <a:gd name="connsiteY22" fmla="*/ 22398 h 612164"/>
                            <a:gd name="connsiteX23" fmla="*/ 997909 w 2125979"/>
                            <a:gd name="connsiteY23" fmla="*/ 2611 h 612164"/>
                            <a:gd name="connsiteX24" fmla="*/ 1041296 w 2125979"/>
                            <a:gd name="connsiteY24" fmla="*/ 0 h 612164"/>
                            <a:gd name="connsiteX25" fmla="*/ 1084684 w 2125979"/>
                            <a:gd name="connsiteY25" fmla="*/ 11819 h 612164"/>
                            <a:gd name="connsiteX26" fmla="*/ 1128071 w 2125979"/>
                            <a:gd name="connsiteY26" fmla="*/ 57025 h 612164"/>
                            <a:gd name="connsiteX27" fmla="*/ 1171458 w 2125979"/>
                            <a:gd name="connsiteY27" fmla="*/ 113219 h 612164"/>
                            <a:gd name="connsiteX28" fmla="*/ 1214846 w 2125979"/>
                            <a:gd name="connsiteY28" fmla="*/ 180203 h 612164"/>
                            <a:gd name="connsiteX29" fmla="*/ 1258233 w 2125979"/>
                            <a:gd name="connsiteY29" fmla="*/ 252448 h 612164"/>
                            <a:gd name="connsiteX30" fmla="*/ 1301620 w 2125979"/>
                            <a:gd name="connsiteY30" fmla="*/ 325115 h 612164"/>
                            <a:gd name="connsiteX31" fmla="*/ 1345008 w 2125979"/>
                            <a:gd name="connsiteY31" fmla="*/ 394157 h 612164"/>
                            <a:gd name="connsiteX32" fmla="*/ 1388395 w 2125979"/>
                            <a:gd name="connsiteY32" fmla="*/ 456381 h 612164"/>
                            <a:gd name="connsiteX33" fmla="*/ 1431782 w 2125979"/>
                            <a:gd name="connsiteY33" fmla="*/ 509460 h 612164"/>
                            <a:gd name="connsiteX34" fmla="*/ 1475170 w 2125979"/>
                            <a:gd name="connsiteY34" fmla="*/ 551914 h 612164"/>
                            <a:gd name="connsiteX35" fmla="*/ 1518557 w 2125979"/>
                            <a:gd name="connsiteY35" fmla="*/ 583055 h 612164"/>
                            <a:gd name="connsiteX36" fmla="*/ 1561945 w 2125979"/>
                            <a:gd name="connsiteY36" fmla="*/ 602918 h 612164"/>
                            <a:gd name="connsiteX37" fmla="*/ 1605332 w 2125979"/>
                            <a:gd name="connsiteY37" fmla="*/ 612164 h 612164"/>
                            <a:gd name="connsiteX38" fmla="*/ 1648719 w 2125979"/>
                            <a:gd name="connsiteY38" fmla="*/ 611987 h 612164"/>
                            <a:gd name="connsiteX39" fmla="*/ 1692107 w 2125979"/>
                            <a:gd name="connsiteY39" fmla="*/ 603995 h 612164"/>
                            <a:gd name="connsiteX40" fmla="*/ 1735494 w 2125979"/>
                            <a:gd name="connsiteY40" fmla="*/ 590107 h 612164"/>
                            <a:gd name="connsiteX41" fmla="*/ 1778881 w 2125979"/>
                            <a:gd name="connsiteY41" fmla="*/ 572447 h 612164"/>
                            <a:gd name="connsiteX42" fmla="*/ 1822269 w 2125979"/>
                            <a:gd name="connsiteY42" fmla="*/ 553259 h 612164"/>
                            <a:gd name="connsiteX43" fmla="*/ 1865656 w 2125979"/>
                            <a:gd name="connsiteY43" fmla="*/ 534834 h 612164"/>
                            <a:gd name="connsiteX44" fmla="*/ 1909043 w 2125979"/>
                            <a:gd name="connsiteY44" fmla="*/ 519456 h 612164"/>
                            <a:gd name="connsiteX45" fmla="*/ 1952431 w 2125979"/>
                            <a:gd name="connsiteY45" fmla="*/ 509373 h 612164"/>
                            <a:gd name="connsiteX46" fmla="*/ 1995818 w 2125979"/>
                            <a:gd name="connsiteY46" fmla="*/ 506001 h 612164"/>
                            <a:gd name="connsiteX47" fmla="*/ 2039205 w 2125979"/>
                            <a:gd name="connsiteY47" fmla="*/ 507723 h 612164"/>
                            <a:gd name="connsiteX48" fmla="*/ 2082593 w 2125979"/>
                            <a:gd name="connsiteY48" fmla="*/ 512406 h 612164"/>
                            <a:gd name="connsiteX49" fmla="*/ 2125980 w 2125979"/>
                            <a:gd name="connsiteY49" fmla="*/ 518302 h 6121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</a:cxnLst>
                          <a:rect l="l" t="t" r="r" b="b"/>
                          <a:pathLst>
                            <a:path w="2125979" h="612164">
                              <a:moveTo>
                                <a:pt x="0" y="524130"/>
                              </a:moveTo>
                              <a:lnTo>
                                <a:pt x="43387" y="529127"/>
                              </a:lnTo>
                              <a:lnTo>
                                <a:pt x="86775" y="533055"/>
                              </a:lnTo>
                              <a:lnTo>
                                <a:pt x="130162" y="536177"/>
                              </a:lnTo>
                              <a:lnTo>
                                <a:pt x="173549" y="539211"/>
                              </a:lnTo>
                              <a:lnTo>
                                <a:pt x="216937" y="543263"/>
                              </a:lnTo>
                              <a:lnTo>
                                <a:pt x="260324" y="548955"/>
                              </a:lnTo>
                              <a:lnTo>
                                <a:pt x="303711" y="554131"/>
                              </a:lnTo>
                              <a:lnTo>
                                <a:pt x="347099" y="556274"/>
                              </a:lnTo>
                              <a:lnTo>
                                <a:pt x="390486" y="553327"/>
                              </a:lnTo>
                              <a:lnTo>
                                <a:pt x="433873" y="543727"/>
                              </a:lnTo>
                              <a:lnTo>
                                <a:pt x="477261" y="526423"/>
                              </a:lnTo>
                              <a:lnTo>
                                <a:pt x="520648" y="500888"/>
                              </a:lnTo>
                              <a:lnTo>
                                <a:pt x="564036" y="467114"/>
                              </a:lnTo>
                              <a:lnTo>
                                <a:pt x="607423" y="425605"/>
                              </a:lnTo>
                              <a:lnTo>
                                <a:pt x="650810" y="377359"/>
                              </a:lnTo>
                              <a:lnTo>
                                <a:pt x="694198" y="323844"/>
                              </a:lnTo>
                              <a:lnTo>
                                <a:pt x="737585" y="266961"/>
                              </a:lnTo>
                              <a:lnTo>
                                <a:pt x="780972" y="209002"/>
                              </a:lnTo>
                              <a:lnTo>
                                <a:pt x="824360" y="152589"/>
                              </a:lnTo>
                              <a:lnTo>
                                <a:pt x="867747" y="100609"/>
                              </a:lnTo>
                              <a:lnTo>
                                <a:pt x="911134" y="56146"/>
                              </a:lnTo>
                              <a:lnTo>
                                <a:pt x="954522" y="22398"/>
                              </a:lnTo>
                              <a:lnTo>
                                <a:pt x="997909" y="2611"/>
                              </a:lnTo>
                              <a:lnTo>
                                <a:pt x="1041296" y="0"/>
                              </a:lnTo>
                              <a:lnTo>
                                <a:pt x="1084684" y="11819"/>
                              </a:lnTo>
                              <a:lnTo>
                                <a:pt x="1128071" y="57025"/>
                              </a:lnTo>
                              <a:lnTo>
                                <a:pt x="1171458" y="113219"/>
                              </a:lnTo>
                              <a:lnTo>
                                <a:pt x="1214846" y="180203"/>
                              </a:lnTo>
                              <a:lnTo>
                                <a:pt x="1258233" y="252448"/>
                              </a:lnTo>
                              <a:lnTo>
                                <a:pt x="1301620" y="325115"/>
                              </a:lnTo>
                              <a:lnTo>
                                <a:pt x="1345008" y="394157"/>
                              </a:lnTo>
                              <a:lnTo>
                                <a:pt x="1388395" y="456381"/>
                              </a:lnTo>
                              <a:lnTo>
                                <a:pt x="1431782" y="509460"/>
                              </a:lnTo>
                              <a:lnTo>
                                <a:pt x="1475170" y="551914"/>
                              </a:lnTo>
                              <a:lnTo>
                                <a:pt x="1518557" y="583055"/>
                              </a:lnTo>
                              <a:lnTo>
                                <a:pt x="1561945" y="602918"/>
                              </a:lnTo>
                              <a:lnTo>
                                <a:pt x="1605332" y="612164"/>
                              </a:lnTo>
                              <a:lnTo>
                                <a:pt x="1648719" y="611987"/>
                              </a:lnTo>
                              <a:lnTo>
                                <a:pt x="1692107" y="603995"/>
                              </a:lnTo>
                              <a:lnTo>
                                <a:pt x="1735494" y="590107"/>
                              </a:lnTo>
                              <a:lnTo>
                                <a:pt x="1778881" y="572447"/>
                              </a:lnTo>
                              <a:lnTo>
                                <a:pt x="1822269" y="553259"/>
                              </a:lnTo>
                              <a:lnTo>
                                <a:pt x="1865656" y="534834"/>
                              </a:lnTo>
                              <a:lnTo>
                                <a:pt x="1909043" y="519456"/>
                              </a:lnTo>
                              <a:lnTo>
                                <a:pt x="1952431" y="509373"/>
                              </a:lnTo>
                              <a:lnTo>
                                <a:pt x="1995818" y="506001"/>
                              </a:lnTo>
                              <a:lnTo>
                                <a:pt x="2039205" y="507723"/>
                              </a:lnTo>
                              <a:lnTo>
                                <a:pt x="2082593" y="512406"/>
                              </a:lnTo>
                              <a:lnTo>
                                <a:pt x="2125980" y="518302"/>
                              </a:lnTo>
                            </a:path>
                          </a:pathLst>
                        </a:custGeom>
                        <a:noFill/>
                        <a:ln w="25400" cap="sq">
                          <a:solidFill>
                            <a:srgbClr val="66C2A5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11" name="Freeform 110">
                          <a:extLst>
                            <a:ext uri="{FF2B5EF4-FFF2-40B4-BE49-F238E27FC236}">
                              <a16:creationId xmlns:a16="http://schemas.microsoft.com/office/drawing/2014/main" id="{DDA5508D-FF88-5D49-B491-F221E60205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25821" y="2192752"/>
                          <a:ext cx="12700" cy="627610"/>
                        </a:xfrm>
                        <a:custGeom>
                          <a:avLst/>
                          <a:gdLst>
                            <a:gd name="connsiteX0" fmla="*/ 0 w 12700"/>
                            <a:gd name="connsiteY0" fmla="*/ 627611 h 627610"/>
                            <a:gd name="connsiteX1" fmla="*/ 0 w 12700"/>
                            <a:gd name="connsiteY1" fmla="*/ 0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700" h="627610">
                              <a:moveTo>
                                <a:pt x="0" y="62761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25400" cap="sq">
                          <a:solidFill>
                            <a:srgbClr val="A9A9A9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12" name="Freeform 111">
                          <a:extLst>
                            <a:ext uri="{FF2B5EF4-FFF2-40B4-BE49-F238E27FC236}">
                              <a16:creationId xmlns:a16="http://schemas.microsoft.com/office/drawing/2014/main" id="{332C69DE-615D-1A4E-B878-7E2CA58A1B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67117" y="2192752"/>
                          <a:ext cx="12700" cy="627610"/>
                        </a:xfrm>
                        <a:custGeom>
                          <a:avLst/>
                          <a:gdLst>
                            <a:gd name="connsiteX0" fmla="*/ 0 w 12700"/>
                            <a:gd name="connsiteY0" fmla="*/ 627611 h 627610"/>
                            <a:gd name="connsiteX1" fmla="*/ 0 w 12700"/>
                            <a:gd name="connsiteY1" fmla="*/ 0 h 6276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700" h="627610">
                              <a:moveTo>
                                <a:pt x="0" y="627611"/>
                              </a:move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13" name="Freeform 112">
                          <a:extLst>
                            <a:ext uri="{FF2B5EF4-FFF2-40B4-BE49-F238E27FC236}">
                              <a16:creationId xmlns:a16="http://schemas.microsoft.com/office/drawing/2014/main" id="{3D437FB1-1A8C-964C-B430-D44B2F86F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2742385"/>
                          <a:ext cx="2125979" cy="1270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0 h 12700"/>
                            <a:gd name="connsiteX1" fmla="*/ 2125980 w 2125979"/>
                            <a:gd name="connsiteY1" fmla="*/ 0 h 12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2125979" h="12700">
                              <a:moveTo>
                                <a:pt x="0" y="0"/>
                              </a:moveTo>
                              <a:lnTo>
                                <a:pt x="2125980" y="0"/>
                              </a:lnTo>
                            </a:path>
                          </a:pathLst>
                        </a:custGeom>
                        <a:noFill/>
                        <a:ln w="25400" cap="sq">
                          <a:solidFill>
                            <a:srgbClr val="A9A9A9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14" name="Freeform 113">
                          <a:extLst>
                            <a:ext uri="{FF2B5EF4-FFF2-40B4-BE49-F238E27FC236}">
                              <a16:creationId xmlns:a16="http://schemas.microsoft.com/office/drawing/2014/main" id="{D1E32D3A-0362-9F4A-A0F0-585E164010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41138" y="2192752"/>
                          <a:ext cx="2125979" cy="12700"/>
                        </a:xfrm>
                        <a:custGeom>
                          <a:avLst/>
                          <a:gdLst>
                            <a:gd name="connsiteX0" fmla="*/ 0 w 2125979"/>
                            <a:gd name="connsiteY0" fmla="*/ 0 h 12700"/>
                            <a:gd name="connsiteX1" fmla="*/ 2125980 w 2125979"/>
                            <a:gd name="connsiteY1" fmla="*/ 0 h 12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2125979" h="12700">
                              <a:moveTo>
                                <a:pt x="0" y="0"/>
                              </a:moveTo>
                              <a:lnTo>
                                <a:pt x="2125980" y="0"/>
                              </a:lnTo>
                            </a:path>
                          </a:pathLst>
                        </a:custGeom>
                        <a:noFill/>
                        <a:ln w="1270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6F48AE03-B74E-B747-BF99-C96B365DB0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32679" y="2745506"/>
                      <a:ext cx="1978213" cy="247623"/>
                      <a:chOff x="4532679" y="2745506"/>
                      <a:chExt cx="1978213" cy="247623"/>
                    </a:xfrm>
                  </p:grpSpPr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75AD67A0-5B03-D543-9875-DBD673617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8211" y="2777685"/>
                        <a:ext cx="60305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x</a:t>
                        </a:r>
                        <a:r>
                          <a:rPr lang="en-GB" sz="800" baseline="-25000" dirty="0">
                            <a:latin typeface="Helvetica" pitchFamily="2" charset="0"/>
                          </a:rPr>
                          <a:t>i</a:t>
                        </a:r>
                        <a:r>
                          <a:rPr lang="en-GB" sz="800" dirty="0">
                            <a:latin typeface="Helvetica" pitchFamily="2" charset="0"/>
                          </a:rPr>
                          <a:t> – </a:t>
                        </a:r>
                        <a:r>
                          <a:rPr lang="en-GB" sz="800" dirty="0" err="1">
                            <a:latin typeface="Helvetica" pitchFamily="2" charset="0"/>
                          </a:rPr>
                          <a:t>x</a:t>
                        </a:r>
                        <a:r>
                          <a:rPr lang="en-GB" sz="800" baseline="-25000" dirty="0" err="1">
                            <a:latin typeface="Helvetica" pitchFamily="2" charset="0"/>
                          </a:rPr>
                          <a:t>j</a:t>
                        </a:r>
                        <a:r>
                          <a:rPr lang="en-GB" sz="800" dirty="0">
                            <a:latin typeface="Helvetica" pitchFamily="2" charset="0"/>
                          </a:rPr>
                          <a:t> / m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1D9F575E-1486-EF42-A822-A9BB24E7CF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4874" y="2757162"/>
                        <a:ext cx="24237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87555BBC-BE1E-DC4A-A242-6BBED5647C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68518" y="2751772"/>
                        <a:ext cx="24237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E72DF852-6661-304A-A159-64F144B767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3321" y="2745506"/>
                        <a:ext cx="27603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-1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13950A0A-5A0E-E34B-93F7-80EFABEA7B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32679" y="2745506"/>
                        <a:ext cx="27603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800" dirty="0">
                            <a:latin typeface="Helvetica" pitchFamily="2" charset="0"/>
                          </a:rPr>
                          <a:t>-2</a:t>
                        </a:r>
                      </a:p>
                    </p:txBody>
                  </p:sp>
                </p:grp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06210DC7-9463-AF42-8F3D-F255499A75AB}"/>
                      </a:ext>
                    </a:extLst>
                  </p:cNvPr>
                  <p:cNvSpPr txBox="1"/>
                  <p:nvPr/>
                </p:nvSpPr>
                <p:spPr>
                  <a:xfrm>
                    <a:off x="4342929" y="1303342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d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FB093799-B591-F34B-BD37-0198E9B41956}"/>
                      </a:ext>
                    </a:extLst>
                  </p:cNvPr>
                  <p:cNvSpPr txBox="1"/>
                  <p:nvPr/>
                </p:nvSpPr>
                <p:spPr>
                  <a:xfrm>
                    <a:off x="4343322" y="207955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</p:grpSp>
          </p:grpSp>
        </p:grp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pic>
        <p:nvPicPr>
          <p:cNvPr id="116" name="Graphic 115">
            <a:extLst>
              <a:ext uri="{FF2B5EF4-FFF2-40B4-BE49-F238E27FC236}">
                <a16:creationId xmlns:a16="http://schemas.microsoft.com/office/drawing/2014/main" id="{D42D10EF-8673-7047-98FC-4D097BA92D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01757" y="3436060"/>
            <a:ext cx="2743200" cy="1828800"/>
          </a:xfrm>
          <a:prstGeom prst="rect">
            <a:avLst/>
          </a:prstGeom>
        </p:spPr>
      </p:pic>
      <p:sp>
        <p:nvSpPr>
          <p:cNvPr id="673" name="Oval 672">
            <a:extLst>
              <a:ext uri="{FF2B5EF4-FFF2-40B4-BE49-F238E27FC236}">
                <a16:creationId xmlns:a16="http://schemas.microsoft.com/office/drawing/2014/main" id="{691164A5-2532-D14F-8A6A-9BB154D66610}"/>
              </a:ext>
            </a:extLst>
          </p:cNvPr>
          <p:cNvSpPr>
            <a:spLocks noChangeAspect="1"/>
          </p:cNvSpPr>
          <p:nvPr/>
        </p:nvSpPr>
        <p:spPr>
          <a:xfrm>
            <a:off x="2414000" y="5382788"/>
            <a:ext cx="1044399" cy="1044401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F1293817-51AD-0548-9ED3-112C4A1F6E02}"/>
              </a:ext>
            </a:extLst>
          </p:cNvPr>
          <p:cNvSpPr/>
          <p:nvPr/>
        </p:nvSpPr>
        <p:spPr>
          <a:xfrm>
            <a:off x="1899823" y="5314241"/>
            <a:ext cx="1695635" cy="15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aphic 117">
            <a:extLst>
              <a:ext uri="{FF2B5EF4-FFF2-40B4-BE49-F238E27FC236}">
                <a16:creationId xmlns:a16="http://schemas.microsoft.com/office/drawing/2014/main" id="{826F89BE-F4C8-4A41-9821-FD475F67A1BF}"/>
              </a:ext>
            </a:extLst>
          </p:cNvPr>
          <p:cNvGrpSpPr/>
          <p:nvPr/>
        </p:nvGrpSpPr>
        <p:grpSpPr>
          <a:xfrm>
            <a:off x="874532" y="5475405"/>
            <a:ext cx="2666043" cy="1336080"/>
            <a:chOff x="851571" y="5939425"/>
            <a:chExt cx="2648637" cy="1327357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66109" y="7207785"/>
              <a:ext cx="48680" cy="4868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13760" y="6020417"/>
              <a:ext cx="48680" cy="4868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76417" y="6120031"/>
              <a:ext cx="48680" cy="4868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881259" y="7021859"/>
              <a:ext cx="48680" cy="4868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68475" y="6215003"/>
              <a:ext cx="48680" cy="4868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51571" y="6428984"/>
              <a:ext cx="48680" cy="4868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984986" y="7142422"/>
              <a:ext cx="48680" cy="4868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09252" y="6938248"/>
              <a:ext cx="48680" cy="4868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73472" y="6743698"/>
              <a:ext cx="48680" cy="4868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23307" y="5975602"/>
              <a:ext cx="48680" cy="4868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01415" y="6665915"/>
              <a:ext cx="48680" cy="4868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15326" y="7087239"/>
              <a:ext cx="48680" cy="4868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31793" y="6523409"/>
              <a:ext cx="48680" cy="4868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11707" y="6921921"/>
              <a:ext cx="48680" cy="4868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993376" y="6784344"/>
              <a:ext cx="48680" cy="4868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56071" y="6156300"/>
              <a:ext cx="48680" cy="4868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61354" y="7174529"/>
              <a:ext cx="48680" cy="4868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58868" y="6209695"/>
              <a:ext cx="48680" cy="4868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186529" y="5963712"/>
              <a:ext cx="48680" cy="4868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36872" y="6673592"/>
              <a:ext cx="48680" cy="4868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29325" y="7014041"/>
              <a:ext cx="48680" cy="4868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47620" y="6505380"/>
              <a:ext cx="48680" cy="4868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75220" y="6409838"/>
              <a:ext cx="48680" cy="4868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50365" y="6157911"/>
              <a:ext cx="48680" cy="4868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292525" y="5942443"/>
              <a:ext cx="48680" cy="4868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44219" y="6232248"/>
              <a:ext cx="48680" cy="4868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19049" y="6363565"/>
              <a:ext cx="48680" cy="4868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03190" y="6946792"/>
              <a:ext cx="48680" cy="4868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287207" y="7080952"/>
              <a:ext cx="48680" cy="4868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36028" y="7149488"/>
              <a:ext cx="48680" cy="4868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398261" y="5939425"/>
              <a:ext cx="48680" cy="4868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65356" y="6645803"/>
              <a:ext cx="48680" cy="4868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71248" y="6490304"/>
              <a:ext cx="48680" cy="4868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06159" y="6772570"/>
              <a:ext cx="48680" cy="4868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18215" y="7204587"/>
              <a:ext cx="48680" cy="4868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02570" y="6150914"/>
              <a:ext cx="48680" cy="4868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287358" y="6211525"/>
              <a:ext cx="48680" cy="4868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23065" y="6899109"/>
              <a:ext cx="48680" cy="4868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288485" y="6466821"/>
              <a:ext cx="48680" cy="4868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55754" y="6075759"/>
              <a:ext cx="48680" cy="4868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29999" y="6343202"/>
              <a:ext cx="48680" cy="4868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35784" y="6005195"/>
              <a:ext cx="48680" cy="4868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31771" y="6767642"/>
              <a:ext cx="48680" cy="4868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38610" y="7155972"/>
              <a:ext cx="48680" cy="4868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12241" y="6620983"/>
              <a:ext cx="48680" cy="4868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66038" y="7059678"/>
              <a:ext cx="48680" cy="4868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70837" y="5961409"/>
              <a:ext cx="48680" cy="4868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03394" y="6794236"/>
              <a:ext cx="48680" cy="4868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44366" y="6269608"/>
              <a:ext cx="48680" cy="4868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63951" y="6086490"/>
              <a:ext cx="48680" cy="4868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12475" y="6388044"/>
              <a:ext cx="48680" cy="4868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64495" y="6889885"/>
              <a:ext cx="48680" cy="4868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684731" y="7155894"/>
              <a:ext cx="48680" cy="4868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18716" y="6647896"/>
              <a:ext cx="48680" cy="4868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580271" y="7036933"/>
              <a:ext cx="48680" cy="4868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785822" y="5958786"/>
              <a:ext cx="48680" cy="4868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44877" y="6515861"/>
              <a:ext cx="48680" cy="4868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49679" y="7066024"/>
              <a:ext cx="48680" cy="4868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41950" y="7191701"/>
              <a:ext cx="48680" cy="4868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40175" y="6271969"/>
              <a:ext cx="48680" cy="4868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46886" y="6873105"/>
              <a:ext cx="48680" cy="4868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693350" y="6128248"/>
              <a:ext cx="48680" cy="4868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48445" y="5975137"/>
              <a:ext cx="48680" cy="4868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45571" y="6753349"/>
              <a:ext cx="48680" cy="4868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01026" y="5979966"/>
              <a:ext cx="48680" cy="4868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671894" y="6218542"/>
              <a:ext cx="48680" cy="4868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00329" y="7067002"/>
              <a:ext cx="48680" cy="4868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1979158" y="7155274"/>
              <a:ext cx="48680" cy="4868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53806" y="7172210"/>
              <a:ext cx="48680" cy="4868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586480" y="6407811"/>
              <a:ext cx="48680" cy="4868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70666" y="6648351"/>
              <a:ext cx="48680" cy="4868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580692" y="6554007"/>
              <a:ext cx="48680" cy="4868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699060" y="6919925"/>
              <a:ext cx="48680" cy="4868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10493" y="6129468"/>
              <a:ext cx="48680" cy="4868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50093" y="6102991"/>
              <a:ext cx="48680" cy="4868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1995672" y="7067582"/>
              <a:ext cx="48680" cy="4868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694279" y="6804952"/>
              <a:ext cx="48680" cy="4868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680009" y="6414563"/>
              <a:ext cx="48680" cy="4868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671655" y="6641950"/>
              <a:ext cx="48680" cy="4868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05418" y="6251694"/>
              <a:ext cx="48680" cy="4868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781200" y="6877313"/>
              <a:ext cx="48680" cy="4868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57158" y="6143159"/>
              <a:ext cx="48680" cy="4868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774640" y="6781717"/>
              <a:ext cx="48680" cy="4868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26377" y="6544628"/>
              <a:ext cx="48680" cy="4868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06770" y="7003818"/>
              <a:ext cx="48680" cy="4868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1983848" y="6957786"/>
              <a:ext cx="48680" cy="4868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1984040" y="6227337"/>
              <a:ext cx="48680" cy="4868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44294" y="6383750"/>
              <a:ext cx="48680" cy="4868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091494" y="6928683"/>
              <a:ext cx="48680" cy="4868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22595" y="6633019"/>
              <a:ext cx="48680" cy="4868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15085" y="6810755"/>
              <a:ext cx="48680" cy="4868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088228" y="6257484"/>
              <a:ext cx="48680" cy="4868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52495" y="6490382"/>
              <a:ext cx="48680" cy="4868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43829" y="6348292"/>
              <a:ext cx="48680" cy="4868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07746" y="6519169"/>
              <a:ext cx="48680" cy="4868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1990137" y="6398396"/>
              <a:ext cx="48680" cy="4868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085183" y="6732602"/>
              <a:ext cx="48680" cy="4868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01244" y="6621582"/>
              <a:ext cx="48680" cy="4868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48958" y="6466402"/>
              <a:ext cx="48680" cy="4868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083048" y="6610962"/>
              <a:ext cx="48680" cy="4868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23193" y="6625060"/>
              <a:ext cx="48680" cy="4868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194061" y="6481471"/>
              <a:ext cx="48680" cy="4868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172707" y="6416422"/>
              <a:ext cx="48680" cy="4868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20205" y="6532174"/>
              <a:ext cx="48680" cy="4868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193328" y="6776981"/>
              <a:ext cx="48680" cy="4868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384845" y="6630722"/>
              <a:ext cx="48680" cy="4868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51568" y="6769530"/>
              <a:ext cx="48680" cy="4868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36412" y="6613917"/>
              <a:ext cx="48680" cy="4868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59003" y="6363485"/>
              <a:ext cx="48680" cy="4868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47613" y="6519188"/>
              <a:ext cx="48680" cy="4868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58827" y="6284446"/>
              <a:ext cx="48680" cy="4868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62432" y="6400642"/>
              <a:ext cx="48680" cy="4868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43011" y="6930002"/>
              <a:ext cx="48680" cy="4868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468743" y="6792809"/>
              <a:ext cx="48680" cy="4868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382287" y="6909612"/>
              <a:ext cx="48680" cy="4868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14723" y="6161833"/>
              <a:ext cx="48680" cy="4868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568503" y="6667799"/>
              <a:ext cx="48680" cy="4868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396687" y="6229676"/>
              <a:ext cx="48680" cy="4868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41589" y="6230841"/>
              <a:ext cx="48680" cy="4868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587101" y="6413406"/>
              <a:ext cx="48680" cy="4868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13472" y="7053708"/>
              <a:ext cx="48680" cy="4868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56341" y="6501999"/>
              <a:ext cx="48680" cy="4868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19862" y="6946361"/>
              <a:ext cx="48680" cy="4868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395416" y="7048713"/>
              <a:ext cx="48680" cy="4868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65995" y="6152749"/>
              <a:ext cx="48680" cy="4868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64258" y="6083830"/>
              <a:ext cx="48680" cy="4868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11507" y="6288634"/>
              <a:ext cx="48680" cy="4868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51279" y="6802655"/>
              <a:ext cx="48680" cy="4868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06427" y="6925068"/>
              <a:ext cx="48680" cy="4868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06513" y="6010313"/>
              <a:ext cx="48680" cy="4868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61791" y="7072075"/>
              <a:ext cx="48680" cy="4868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25983" y="6681327"/>
              <a:ext cx="48680" cy="4868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06915" y="6368428"/>
              <a:ext cx="48680" cy="4868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199695" y="7183530"/>
              <a:ext cx="48680" cy="4868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13230" y="7168478"/>
              <a:ext cx="48680" cy="4868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41758" y="6747787"/>
              <a:ext cx="48680" cy="4868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394433" y="6012436"/>
              <a:ext cx="48680" cy="4868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786999" y="6560934"/>
              <a:ext cx="48680" cy="4868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64328" y="7152372"/>
              <a:ext cx="48680" cy="4868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01849" y="7078435"/>
              <a:ext cx="48680" cy="4868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51730" y="6243369"/>
              <a:ext cx="48680" cy="4868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39863" y="6550107"/>
              <a:ext cx="48680" cy="4868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771823" y="6881830"/>
              <a:ext cx="48680" cy="4868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25765" y="6069932"/>
              <a:ext cx="48680" cy="4868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468473" y="5956359"/>
              <a:ext cx="48680" cy="4868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570959" y="7172767"/>
              <a:ext cx="48680" cy="4868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883359" y="6640618"/>
              <a:ext cx="48680" cy="4868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48966" y="6817685"/>
              <a:ext cx="48680" cy="4868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571920" y="5964812"/>
              <a:ext cx="48680" cy="4868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871894" y="6359162"/>
              <a:ext cx="48680" cy="4868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23430" y="6089788"/>
              <a:ext cx="48680" cy="4868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50865" y="6281634"/>
              <a:ext cx="48680" cy="4868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866077" y="6877775"/>
              <a:ext cx="48680" cy="4868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44204" y="7087268"/>
              <a:ext cx="48680" cy="4868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27407" y="7131038"/>
              <a:ext cx="48680" cy="4868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01110" y="5976955"/>
              <a:ext cx="48680" cy="4868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2989822" y="6500712"/>
              <a:ext cx="48680" cy="4868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2993278" y="6406136"/>
              <a:ext cx="48680" cy="4868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881533" y="6091480"/>
              <a:ext cx="48680" cy="4868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58753" y="6601686"/>
              <a:ext cx="48680" cy="4868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32685" y="6798546"/>
              <a:ext cx="48680" cy="4868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07820" y="7089473"/>
              <a:ext cx="48680" cy="4868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03512" y="6015233"/>
              <a:ext cx="48680" cy="4868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20928" y="6952869"/>
              <a:ext cx="48680" cy="4868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889809" y="7179361"/>
              <a:ext cx="48680" cy="4868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2981473" y="6115708"/>
              <a:ext cx="48680" cy="4868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12350" y="6661833"/>
              <a:ext cx="48680" cy="4868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54007" y="6229211"/>
              <a:ext cx="48680" cy="4868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28815" y="6997567"/>
              <a:ext cx="48680" cy="4868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27854" y="6549959"/>
              <a:ext cx="48680" cy="4868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21842" y="6751979"/>
              <a:ext cx="48680" cy="4868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38661" y="6339899"/>
              <a:ext cx="48680" cy="4868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31018" y="6265020"/>
              <a:ext cx="48680" cy="4868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11387" y="5955733"/>
              <a:ext cx="48680" cy="4868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21999" y="7218103"/>
              <a:ext cx="48680" cy="4868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41460" y="7034851"/>
              <a:ext cx="48680" cy="4868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32078" y="6744638"/>
              <a:ext cx="48680" cy="4868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191552" y="6932701"/>
              <a:ext cx="48680" cy="4868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31592" y="6358919"/>
              <a:ext cx="48680" cy="4868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13956" y="7154792"/>
              <a:ext cx="48680" cy="4868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186076" y="6130015"/>
              <a:ext cx="48680" cy="4868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55772" y="6020488"/>
              <a:ext cx="48680" cy="4868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05853" y="6629984"/>
              <a:ext cx="48680" cy="4868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10283" y="6494984"/>
              <a:ext cx="48680" cy="4868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276280" y="6279183"/>
              <a:ext cx="48680" cy="4868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261286" y="6074354"/>
              <a:ext cx="48680" cy="4868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19313" y="6947872"/>
              <a:ext cx="48680" cy="4868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281440" y="7077164"/>
              <a:ext cx="48680" cy="4868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376512" y="6408706"/>
              <a:ext cx="48680" cy="4868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33806" y="5979689"/>
              <a:ext cx="48680" cy="4868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42252" y="7179091"/>
              <a:ext cx="48680" cy="4868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392747" y="6485947"/>
              <a:ext cx="48680" cy="4868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05452" y="6681897"/>
              <a:ext cx="48680" cy="4868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387465" y="6225535"/>
              <a:ext cx="48680" cy="4868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32738" y="6735956"/>
              <a:ext cx="48680" cy="4868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386881" y="6111106"/>
              <a:ext cx="48680" cy="4868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41354" y="6909459"/>
              <a:ext cx="48680" cy="4868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396933" y="7054720"/>
              <a:ext cx="48680" cy="4868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01071" y="5998119"/>
              <a:ext cx="48680" cy="4868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42352" y="7201744"/>
              <a:ext cx="48680" cy="4868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53959" y="5942947"/>
              <a:ext cx="2434" cy="1323124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53959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53959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177084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00208" y="5942947"/>
              <a:ext cx="2434" cy="1323124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177084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74" name="Graphic 673">
            <a:extLst>
              <a:ext uri="{FF2B5EF4-FFF2-40B4-BE49-F238E27FC236}">
                <a16:creationId xmlns:a16="http://schemas.microsoft.com/office/drawing/2014/main" id="{0E0F29F8-174A-1A40-B213-5948D0F131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186961">
            <a:off x="991209" y="6492576"/>
            <a:ext cx="114570" cy="339722"/>
          </a:xfrm>
          <a:prstGeom prst="rect">
            <a:avLst/>
          </a:prstGeom>
        </p:spPr>
      </p:pic>
      <p:sp>
        <p:nvSpPr>
          <p:cNvPr id="675" name="Freeform 674">
            <a:extLst>
              <a:ext uri="{FF2B5EF4-FFF2-40B4-BE49-F238E27FC236}">
                <a16:creationId xmlns:a16="http://schemas.microsoft.com/office/drawing/2014/main" id="{89EC3A46-070B-A44F-AE16-8BAADB65CE9A}"/>
              </a:ext>
            </a:extLst>
          </p:cNvPr>
          <p:cNvSpPr/>
          <p:nvPr/>
        </p:nvSpPr>
        <p:spPr>
          <a:xfrm>
            <a:off x="1209868" y="5887426"/>
            <a:ext cx="2237926" cy="876669"/>
          </a:xfrm>
          <a:custGeom>
            <a:avLst/>
            <a:gdLst>
              <a:gd name="connsiteX0" fmla="*/ 0 w 2321922"/>
              <a:gd name="connsiteY0" fmla="*/ 793568 h 909573"/>
              <a:gd name="connsiteX1" fmla="*/ 103909 w 2321922"/>
              <a:gd name="connsiteY1" fmla="*/ 727759 h 909573"/>
              <a:gd name="connsiteX2" fmla="*/ 148936 w 2321922"/>
              <a:gd name="connsiteY2" fmla="*/ 606532 h 909573"/>
              <a:gd name="connsiteX3" fmla="*/ 277091 w 2321922"/>
              <a:gd name="connsiteY3" fmla="*/ 599605 h 909573"/>
              <a:gd name="connsiteX4" fmla="*/ 381000 w 2321922"/>
              <a:gd name="connsiteY4" fmla="*/ 807423 h 909573"/>
              <a:gd name="connsiteX5" fmla="*/ 571500 w 2321922"/>
              <a:gd name="connsiteY5" fmla="*/ 894014 h 909573"/>
              <a:gd name="connsiteX6" fmla="*/ 810491 w 2321922"/>
              <a:gd name="connsiteY6" fmla="*/ 897477 h 909573"/>
              <a:gd name="connsiteX7" fmla="*/ 928254 w 2321922"/>
              <a:gd name="connsiteY7" fmla="*/ 769323 h 909573"/>
              <a:gd name="connsiteX8" fmla="*/ 945572 w 2321922"/>
              <a:gd name="connsiteY8" fmla="*/ 440277 h 909573"/>
              <a:gd name="connsiteX9" fmla="*/ 1000991 w 2321922"/>
              <a:gd name="connsiteY9" fmla="*/ 242850 h 909573"/>
              <a:gd name="connsiteX10" fmla="*/ 1229591 w 2321922"/>
              <a:gd name="connsiteY10" fmla="*/ 225532 h 909573"/>
              <a:gd name="connsiteX11" fmla="*/ 1333500 w 2321922"/>
              <a:gd name="connsiteY11" fmla="*/ 111232 h 909573"/>
              <a:gd name="connsiteX12" fmla="*/ 1295400 w 2321922"/>
              <a:gd name="connsiteY12" fmla="*/ 7323 h 909573"/>
              <a:gd name="connsiteX13" fmla="*/ 1188027 w 2321922"/>
              <a:gd name="connsiteY13" fmla="*/ 28105 h 909573"/>
              <a:gd name="connsiteX14" fmla="*/ 1191491 w 2321922"/>
              <a:gd name="connsiteY14" fmla="*/ 183968 h 909573"/>
              <a:gd name="connsiteX15" fmla="*/ 1375063 w 2321922"/>
              <a:gd name="connsiteY15" fmla="*/ 287877 h 909573"/>
              <a:gd name="connsiteX16" fmla="*/ 1354282 w 2321922"/>
              <a:gd name="connsiteY16" fmla="*/ 485305 h 909573"/>
              <a:gd name="connsiteX17" fmla="*/ 1233054 w 2321922"/>
              <a:gd name="connsiteY17" fmla="*/ 537259 h 909573"/>
              <a:gd name="connsiteX18" fmla="*/ 1146463 w 2321922"/>
              <a:gd name="connsiteY18" fmla="*/ 634241 h 909573"/>
              <a:gd name="connsiteX19" fmla="*/ 1139536 w 2321922"/>
              <a:gd name="connsiteY19" fmla="*/ 786641 h 909573"/>
              <a:gd name="connsiteX20" fmla="*/ 1278082 w 2321922"/>
              <a:gd name="connsiteY20" fmla="*/ 876696 h 909573"/>
              <a:gd name="connsiteX21" fmla="*/ 1427018 w 2321922"/>
              <a:gd name="connsiteY21" fmla="*/ 876696 h 909573"/>
              <a:gd name="connsiteX22" fmla="*/ 1565563 w 2321922"/>
              <a:gd name="connsiteY22" fmla="*/ 824741 h 909573"/>
              <a:gd name="connsiteX23" fmla="*/ 1655618 w 2321922"/>
              <a:gd name="connsiteY23" fmla="*/ 700050 h 909573"/>
              <a:gd name="connsiteX24" fmla="*/ 1596736 w 2321922"/>
              <a:gd name="connsiteY24" fmla="*/ 564968 h 909573"/>
              <a:gd name="connsiteX25" fmla="*/ 1735282 w 2321922"/>
              <a:gd name="connsiteY25" fmla="*/ 506086 h 909573"/>
              <a:gd name="connsiteX26" fmla="*/ 1776845 w 2321922"/>
              <a:gd name="connsiteY26" fmla="*/ 731223 h 909573"/>
              <a:gd name="connsiteX27" fmla="*/ 1911927 w 2321922"/>
              <a:gd name="connsiteY27" fmla="*/ 682732 h 909573"/>
              <a:gd name="connsiteX28" fmla="*/ 2088572 w 2321922"/>
              <a:gd name="connsiteY28" fmla="*/ 679268 h 909573"/>
              <a:gd name="connsiteX29" fmla="*/ 2213263 w 2321922"/>
              <a:gd name="connsiteY29" fmla="*/ 651559 h 909573"/>
              <a:gd name="connsiteX30" fmla="*/ 2306782 w 2321922"/>
              <a:gd name="connsiteY30" fmla="*/ 454132 h 909573"/>
              <a:gd name="connsiteX31" fmla="*/ 2320636 w 2321922"/>
              <a:gd name="connsiteY31" fmla="*/ 145868 h 9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21922" h="909573">
                <a:moveTo>
                  <a:pt x="0" y="793568"/>
                </a:moveTo>
                <a:cubicBezTo>
                  <a:pt x="39543" y="776250"/>
                  <a:pt x="79086" y="758932"/>
                  <a:pt x="103909" y="727759"/>
                </a:cubicBezTo>
                <a:cubicBezTo>
                  <a:pt x="128732" y="696586"/>
                  <a:pt x="120072" y="627891"/>
                  <a:pt x="148936" y="606532"/>
                </a:cubicBezTo>
                <a:cubicBezTo>
                  <a:pt x="177800" y="585173"/>
                  <a:pt x="238414" y="566123"/>
                  <a:pt x="277091" y="599605"/>
                </a:cubicBezTo>
                <a:cubicBezTo>
                  <a:pt x="315768" y="633087"/>
                  <a:pt x="331932" y="758355"/>
                  <a:pt x="381000" y="807423"/>
                </a:cubicBezTo>
                <a:cubicBezTo>
                  <a:pt x="430068" y="856491"/>
                  <a:pt x="499918" y="879005"/>
                  <a:pt x="571500" y="894014"/>
                </a:cubicBezTo>
                <a:cubicBezTo>
                  <a:pt x="643082" y="909023"/>
                  <a:pt x="751032" y="918259"/>
                  <a:pt x="810491" y="897477"/>
                </a:cubicBezTo>
                <a:cubicBezTo>
                  <a:pt x="869950" y="876695"/>
                  <a:pt x="905741" y="845523"/>
                  <a:pt x="928254" y="769323"/>
                </a:cubicBezTo>
                <a:cubicBezTo>
                  <a:pt x="950767" y="693123"/>
                  <a:pt x="933449" y="528022"/>
                  <a:pt x="945572" y="440277"/>
                </a:cubicBezTo>
                <a:cubicBezTo>
                  <a:pt x="957695" y="352532"/>
                  <a:pt x="953655" y="278641"/>
                  <a:pt x="1000991" y="242850"/>
                </a:cubicBezTo>
                <a:cubicBezTo>
                  <a:pt x="1048327" y="207059"/>
                  <a:pt x="1174173" y="247468"/>
                  <a:pt x="1229591" y="225532"/>
                </a:cubicBezTo>
                <a:cubicBezTo>
                  <a:pt x="1285009" y="203596"/>
                  <a:pt x="1322532" y="147600"/>
                  <a:pt x="1333500" y="111232"/>
                </a:cubicBezTo>
                <a:cubicBezTo>
                  <a:pt x="1344468" y="74864"/>
                  <a:pt x="1319645" y="21177"/>
                  <a:pt x="1295400" y="7323"/>
                </a:cubicBezTo>
                <a:cubicBezTo>
                  <a:pt x="1271155" y="-6531"/>
                  <a:pt x="1205345" y="-1336"/>
                  <a:pt x="1188027" y="28105"/>
                </a:cubicBezTo>
                <a:cubicBezTo>
                  <a:pt x="1170709" y="57546"/>
                  <a:pt x="1160318" y="140673"/>
                  <a:pt x="1191491" y="183968"/>
                </a:cubicBezTo>
                <a:cubicBezTo>
                  <a:pt x="1222664" y="227263"/>
                  <a:pt x="1347931" y="237654"/>
                  <a:pt x="1375063" y="287877"/>
                </a:cubicBezTo>
                <a:cubicBezTo>
                  <a:pt x="1402195" y="338100"/>
                  <a:pt x="1377950" y="443741"/>
                  <a:pt x="1354282" y="485305"/>
                </a:cubicBezTo>
                <a:cubicBezTo>
                  <a:pt x="1330614" y="526869"/>
                  <a:pt x="1267691" y="512436"/>
                  <a:pt x="1233054" y="537259"/>
                </a:cubicBezTo>
                <a:cubicBezTo>
                  <a:pt x="1198417" y="562082"/>
                  <a:pt x="1162049" y="592677"/>
                  <a:pt x="1146463" y="634241"/>
                </a:cubicBezTo>
                <a:cubicBezTo>
                  <a:pt x="1130877" y="675805"/>
                  <a:pt x="1117600" y="746232"/>
                  <a:pt x="1139536" y="786641"/>
                </a:cubicBezTo>
                <a:cubicBezTo>
                  <a:pt x="1161472" y="827050"/>
                  <a:pt x="1230168" y="861687"/>
                  <a:pt x="1278082" y="876696"/>
                </a:cubicBezTo>
                <a:cubicBezTo>
                  <a:pt x="1325996" y="891705"/>
                  <a:pt x="1379105" y="885355"/>
                  <a:pt x="1427018" y="876696"/>
                </a:cubicBezTo>
                <a:cubicBezTo>
                  <a:pt x="1474931" y="868037"/>
                  <a:pt x="1527463" y="854182"/>
                  <a:pt x="1565563" y="824741"/>
                </a:cubicBezTo>
                <a:cubicBezTo>
                  <a:pt x="1603663" y="795300"/>
                  <a:pt x="1650423" y="743345"/>
                  <a:pt x="1655618" y="700050"/>
                </a:cubicBezTo>
                <a:cubicBezTo>
                  <a:pt x="1660813" y="656755"/>
                  <a:pt x="1583459" y="597295"/>
                  <a:pt x="1596736" y="564968"/>
                </a:cubicBezTo>
                <a:cubicBezTo>
                  <a:pt x="1610013" y="532641"/>
                  <a:pt x="1705264" y="478377"/>
                  <a:pt x="1735282" y="506086"/>
                </a:cubicBezTo>
                <a:cubicBezTo>
                  <a:pt x="1765300" y="533795"/>
                  <a:pt x="1747404" y="701782"/>
                  <a:pt x="1776845" y="731223"/>
                </a:cubicBezTo>
                <a:cubicBezTo>
                  <a:pt x="1806286" y="760664"/>
                  <a:pt x="1859973" y="691391"/>
                  <a:pt x="1911927" y="682732"/>
                </a:cubicBezTo>
                <a:cubicBezTo>
                  <a:pt x="1963881" y="674073"/>
                  <a:pt x="2038349" y="684464"/>
                  <a:pt x="2088572" y="679268"/>
                </a:cubicBezTo>
                <a:cubicBezTo>
                  <a:pt x="2138795" y="674072"/>
                  <a:pt x="2176895" y="689082"/>
                  <a:pt x="2213263" y="651559"/>
                </a:cubicBezTo>
                <a:cubicBezTo>
                  <a:pt x="2249631" y="614036"/>
                  <a:pt x="2288887" y="538414"/>
                  <a:pt x="2306782" y="454132"/>
                </a:cubicBezTo>
                <a:cubicBezTo>
                  <a:pt x="2324677" y="369850"/>
                  <a:pt x="2322656" y="257859"/>
                  <a:pt x="2320636" y="145868"/>
                </a:cubicBezTo>
              </a:path>
            </a:pathLst>
          </a:custGeom>
          <a:noFill/>
          <a:ln w="19050">
            <a:solidFill>
              <a:srgbClr val="363535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A75F69D2-FAF1-B94D-9CB3-3F8D5C0225CA}"/>
              </a:ext>
            </a:extLst>
          </p:cNvPr>
          <p:cNvSpPr txBox="1"/>
          <p:nvPr/>
        </p:nvSpPr>
        <p:spPr>
          <a:xfrm>
            <a:off x="2358177" y="5278729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359">
            <a:extLst>
              <a:ext uri="{FF2B5EF4-FFF2-40B4-BE49-F238E27FC236}">
                <a16:creationId xmlns:a16="http://schemas.microsoft.com/office/drawing/2014/main" id="{784B40E8-BE6E-2B43-ACC0-09EB4745D8E2}"/>
              </a:ext>
            </a:extLst>
          </p:cNvPr>
          <p:cNvGrpSpPr/>
          <p:nvPr/>
        </p:nvGrpSpPr>
        <p:grpSpPr>
          <a:xfrm>
            <a:off x="936733" y="940291"/>
            <a:ext cx="5874748" cy="4854957"/>
            <a:chOff x="936733" y="940291"/>
            <a:chExt cx="5874748" cy="4854957"/>
          </a:xfrm>
        </p:grpSpPr>
        <p:grpSp>
          <p:nvGrpSpPr>
            <p:cNvPr id="330" name="Graphic 293">
              <a:extLst>
                <a:ext uri="{FF2B5EF4-FFF2-40B4-BE49-F238E27FC236}">
                  <a16:creationId xmlns:a16="http://schemas.microsoft.com/office/drawing/2014/main" id="{81BC5EF0-4F03-CE4F-9F1B-9C2037C31E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4509" y="3070657"/>
              <a:ext cx="2525921" cy="1264121"/>
              <a:chOff x="1320556" y="4209567"/>
              <a:chExt cx="5712803" cy="2859027"/>
            </a:xfrm>
          </p:grpSpPr>
          <p:pic>
            <p:nvPicPr>
              <p:cNvPr id="331" name="Picture 330">
                <a:extLst>
                  <a:ext uri="{FF2B5EF4-FFF2-40B4-BE49-F238E27FC236}">
                    <a16:creationId xmlns:a16="http://schemas.microsoft.com/office/drawing/2014/main" id="{DEE617E5-CABD-6342-956E-DE3490ACF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1320556" y="420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37465A0-4439-7645-A5F9-ABAD20AE7BBC}"/>
                  </a:ext>
                </a:extLst>
              </p:cNvPr>
              <p:cNvSpPr/>
              <p:nvPr/>
            </p:nvSpPr>
            <p:spPr>
              <a:xfrm>
                <a:off x="4230547" y="6507867"/>
                <a:ext cx="104996" cy="104996"/>
              </a:xfrm>
              <a:custGeom>
                <a:avLst/>
                <a:gdLst>
                  <a:gd name="connsiteX0" fmla="*/ 754 w 104995"/>
                  <a:gd name="connsiteY0" fmla="*/ 105530 h 104995"/>
                  <a:gd name="connsiteX1" fmla="*/ 105750 w 104995"/>
                  <a:gd name="connsiteY1" fmla="*/ 534 h 104995"/>
                  <a:gd name="connsiteX2" fmla="*/ 754 w 104995"/>
                  <a:gd name="connsiteY2" fmla="*/ 534 h 104995"/>
                  <a:gd name="connsiteX3" fmla="*/ 105750 w 104995"/>
                  <a:gd name="connsiteY3" fmla="*/ 105530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754" y="105530"/>
                    </a:moveTo>
                    <a:lnTo>
                      <a:pt x="105750" y="534"/>
                    </a:lnTo>
                    <a:moveTo>
                      <a:pt x="754" y="534"/>
                    </a:moveTo>
                    <a:lnTo>
                      <a:pt x="105750" y="105530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515C535B-12D2-0344-BF36-C33D26BE5B66}"/>
                  </a:ext>
                </a:extLst>
              </p:cNvPr>
              <p:cNvSpPr/>
              <p:nvPr/>
            </p:nvSpPr>
            <p:spPr>
              <a:xfrm>
                <a:off x="1320556" y="420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89CC294E-F7FA-1441-8FA2-334829B3A1FB}"/>
                  </a:ext>
                </a:extLst>
              </p:cNvPr>
              <p:cNvSpPr/>
              <p:nvPr/>
            </p:nvSpPr>
            <p:spPr>
              <a:xfrm>
                <a:off x="1320556" y="42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BB991EC9-1198-0F44-9C13-9333F5CBA79F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F1BA5229-A075-5A4F-B2B4-8ED75B3D1E2C}"/>
                  </a:ext>
                </a:extLst>
              </p:cNvPr>
              <p:cNvSpPr/>
              <p:nvPr/>
            </p:nvSpPr>
            <p:spPr>
              <a:xfrm>
                <a:off x="4174333" y="592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C9FDAAC6-CE88-904F-8EA2-DD5A2C5A3F09}"/>
                  </a:ext>
                </a:extLst>
              </p:cNvPr>
              <p:cNvSpPr/>
              <p:nvPr/>
            </p:nvSpPr>
            <p:spPr>
              <a:xfrm>
                <a:off x="1320556" y="70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181B3EB7-B633-A845-89B1-6649A42EA6AD}"/>
                  </a:ext>
                </a:extLst>
              </p:cNvPr>
              <p:cNvSpPr/>
              <p:nvPr/>
            </p:nvSpPr>
            <p:spPr>
              <a:xfrm>
                <a:off x="4174333" y="592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0755B031-241B-4249-B24F-CB8B0CBCAF69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EB7CDFB0-1DE5-654A-966E-E35C8053D54D}"/>
                  </a:ext>
                </a:extLst>
              </p:cNvPr>
              <p:cNvSpPr/>
              <p:nvPr/>
            </p:nvSpPr>
            <p:spPr>
              <a:xfrm>
                <a:off x="4174333" y="42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669EB46A-140C-FE43-9A20-2D7B9294705C}"/>
                  </a:ext>
                </a:extLst>
              </p:cNvPr>
              <p:cNvSpPr/>
              <p:nvPr/>
            </p:nvSpPr>
            <p:spPr>
              <a:xfrm>
                <a:off x="7028110" y="420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F3212B04-F619-404C-BE9F-5B22D03DBB24}"/>
                  </a:ext>
                </a:extLst>
              </p:cNvPr>
              <p:cNvSpPr/>
              <p:nvPr/>
            </p:nvSpPr>
            <p:spPr>
              <a:xfrm>
                <a:off x="4174333" y="70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15" name="Graphic 295">
              <a:extLst>
                <a:ext uri="{FF2B5EF4-FFF2-40B4-BE49-F238E27FC236}">
                  <a16:creationId xmlns:a16="http://schemas.microsoft.com/office/drawing/2014/main" id="{B7285FCF-4F4A-8F4E-B589-E3EF368158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4509" y="4507530"/>
              <a:ext cx="2525921" cy="1264121"/>
              <a:chOff x="1470556" y="4359567"/>
              <a:chExt cx="5712803" cy="2859027"/>
            </a:xfrm>
          </p:grpSpPr>
          <p:pic>
            <p:nvPicPr>
              <p:cNvPr id="316" name="Picture 315">
                <a:extLst>
                  <a:ext uri="{FF2B5EF4-FFF2-40B4-BE49-F238E27FC236}">
                    <a16:creationId xmlns:a16="http://schemas.microsoft.com/office/drawing/2014/main" id="{666BE614-B648-F44D-A246-142D821C4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470556" y="435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6BDA0522-36DA-0640-A80C-84DEDF8D1C01}"/>
                  </a:ext>
                </a:extLst>
              </p:cNvPr>
              <p:cNvSpPr/>
              <p:nvPr/>
            </p:nvSpPr>
            <p:spPr>
              <a:xfrm>
                <a:off x="4380547" y="6657867"/>
                <a:ext cx="104996" cy="104996"/>
              </a:xfrm>
              <a:custGeom>
                <a:avLst/>
                <a:gdLst>
                  <a:gd name="connsiteX0" fmla="*/ 754 w 104995"/>
                  <a:gd name="connsiteY0" fmla="*/ 105530 h 104995"/>
                  <a:gd name="connsiteX1" fmla="*/ 105750 w 104995"/>
                  <a:gd name="connsiteY1" fmla="*/ 534 h 104995"/>
                  <a:gd name="connsiteX2" fmla="*/ 754 w 104995"/>
                  <a:gd name="connsiteY2" fmla="*/ 534 h 104995"/>
                  <a:gd name="connsiteX3" fmla="*/ 105750 w 104995"/>
                  <a:gd name="connsiteY3" fmla="*/ 105530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754" y="105530"/>
                    </a:moveTo>
                    <a:lnTo>
                      <a:pt x="105750" y="534"/>
                    </a:lnTo>
                    <a:moveTo>
                      <a:pt x="754" y="534"/>
                    </a:moveTo>
                    <a:lnTo>
                      <a:pt x="105750" y="105530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75757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001C4291-BAC0-BC4E-B0F3-E399056DEC36}"/>
                  </a:ext>
                </a:extLst>
              </p:cNvPr>
              <p:cNvSpPr/>
              <p:nvPr/>
            </p:nvSpPr>
            <p:spPr>
              <a:xfrm>
                <a:off x="1470556" y="435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88B114E8-484C-CE45-BC28-2733FA0CC83D}"/>
                  </a:ext>
                </a:extLst>
              </p:cNvPr>
              <p:cNvSpPr/>
              <p:nvPr/>
            </p:nvSpPr>
            <p:spPr>
              <a:xfrm>
                <a:off x="1470556" y="43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23634941-DDC7-084F-A962-1CB86DE78F85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AC5EB39-6E14-C34A-9399-663E7FB92F6B}"/>
                  </a:ext>
                </a:extLst>
              </p:cNvPr>
              <p:cNvSpPr/>
              <p:nvPr/>
            </p:nvSpPr>
            <p:spPr>
              <a:xfrm>
                <a:off x="4324333" y="607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ABA1CE4D-8419-1B47-8966-07630D925077}"/>
                  </a:ext>
                </a:extLst>
              </p:cNvPr>
              <p:cNvSpPr/>
              <p:nvPr/>
            </p:nvSpPr>
            <p:spPr>
              <a:xfrm>
                <a:off x="1470556" y="72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B24BF8D-61B4-8744-B095-76CFF4B789F8}"/>
                  </a:ext>
                </a:extLst>
              </p:cNvPr>
              <p:cNvSpPr/>
              <p:nvPr/>
            </p:nvSpPr>
            <p:spPr>
              <a:xfrm>
                <a:off x="4324333" y="607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A3276CEB-B65A-CB48-A3DB-0EFDEC02FD3A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E0ABCDB9-A2FF-FB49-A417-733192F65EB7}"/>
                  </a:ext>
                </a:extLst>
              </p:cNvPr>
              <p:cNvSpPr/>
              <p:nvPr/>
            </p:nvSpPr>
            <p:spPr>
              <a:xfrm>
                <a:off x="4324333" y="43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C984794B-30ED-3E4E-8401-7867F8F00E0B}"/>
                  </a:ext>
                </a:extLst>
              </p:cNvPr>
              <p:cNvSpPr/>
              <p:nvPr/>
            </p:nvSpPr>
            <p:spPr>
              <a:xfrm>
                <a:off x="7178110" y="435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C8E5E6C7-A19A-AE44-8772-E6254C78EA37}"/>
                  </a:ext>
                </a:extLst>
              </p:cNvPr>
              <p:cNvSpPr/>
              <p:nvPr/>
            </p:nvSpPr>
            <p:spPr>
              <a:xfrm>
                <a:off x="4324333" y="72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45" name="Graphic 291">
              <a:extLst>
                <a:ext uri="{FF2B5EF4-FFF2-40B4-BE49-F238E27FC236}">
                  <a16:creationId xmlns:a16="http://schemas.microsoft.com/office/drawing/2014/main" id="{F036BFB2-AD3A-504A-932E-CA7C67898B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555" y="4507530"/>
              <a:ext cx="2525921" cy="1264121"/>
              <a:chOff x="1170556" y="4059567"/>
              <a:chExt cx="5712803" cy="2859027"/>
            </a:xfrm>
          </p:grpSpPr>
          <p:pic>
            <p:nvPicPr>
              <p:cNvPr id="346" name="Picture 345">
                <a:extLst>
                  <a:ext uri="{FF2B5EF4-FFF2-40B4-BE49-F238E27FC236}">
                    <a16:creationId xmlns:a16="http://schemas.microsoft.com/office/drawing/2014/main" id="{7663B917-58B4-014A-909A-C49F05FB7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170556" y="4059567"/>
                <a:ext cx="5707554" cy="2853777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47" name="Freeform 346">
                <a:extLst>
                  <a:ext uri="{FF2B5EF4-FFF2-40B4-BE49-F238E27FC236}">
                    <a16:creationId xmlns:a16="http://schemas.microsoft.com/office/drawing/2014/main" id="{ED01277B-F201-DE47-9E76-8B53D6EBF0CB}"/>
                  </a:ext>
                </a:extLst>
              </p:cNvPr>
              <p:cNvSpPr/>
              <p:nvPr/>
            </p:nvSpPr>
            <p:spPr>
              <a:xfrm>
                <a:off x="1233478" y="5377455"/>
                <a:ext cx="104996" cy="104996"/>
              </a:xfrm>
              <a:custGeom>
                <a:avLst/>
                <a:gdLst>
                  <a:gd name="connsiteX0" fmla="*/ 212 w 104995"/>
                  <a:gd name="connsiteY0" fmla="*/ 105343 h 104995"/>
                  <a:gd name="connsiteX1" fmla="*/ 105208 w 104995"/>
                  <a:gd name="connsiteY1" fmla="*/ 347 h 104995"/>
                  <a:gd name="connsiteX2" fmla="*/ 212 w 104995"/>
                  <a:gd name="connsiteY2" fmla="*/ 347 h 104995"/>
                  <a:gd name="connsiteX3" fmla="*/ 105208 w 104995"/>
                  <a:gd name="connsiteY3" fmla="*/ 105343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212" y="105343"/>
                    </a:moveTo>
                    <a:lnTo>
                      <a:pt x="105208" y="347"/>
                    </a:lnTo>
                    <a:moveTo>
                      <a:pt x="212" y="347"/>
                    </a:moveTo>
                    <a:lnTo>
                      <a:pt x="105208" y="105343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75757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0E451F3C-45C6-814C-85EF-08AA9063B113}"/>
                  </a:ext>
                </a:extLst>
              </p:cNvPr>
              <p:cNvSpPr/>
              <p:nvPr/>
            </p:nvSpPr>
            <p:spPr>
              <a:xfrm>
                <a:off x="1288203" y="4919737"/>
                <a:ext cx="917450" cy="1118102"/>
              </a:xfrm>
              <a:custGeom>
                <a:avLst/>
                <a:gdLst>
                  <a:gd name="connsiteX0" fmla="*/ 413687 w 917450"/>
                  <a:gd name="connsiteY0" fmla="*/ 1116916 h 1118102"/>
                  <a:gd name="connsiteX1" fmla="*/ 436540 w 917450"/>
                  <a:gd name="connsiteY1" fmla="*/ 1118102 h 1118102"/>
                  <a:gd name="connsiteX2" fmla="*/ 459392 w 917450"/>
                  <a:gd name="connsiteY2" fmla="*/ 1117892 h 1118102"/>
                  <a:gd name="connsiteX3" fmla="*/ 482244 w 917450"/>
                  <a:gd name="connsiteY3" fmla="*/ 1116302 h 1118102"/>
                  <a:gd name="connsiteX4" fmla="*/ 505097 w 917450"/>
                  <a:gd name="connsiteY4" fmla="*/ 1113315 h 1118102"/>
                  <a:gd name="connsiteX5" fmla="*/ 527954 w 917450"/>
                  <a:gd name="connsiteY5" fmla="*/ 1108915 h 1118102"/>
                  <a:gd name="connsiteX6" fmla="*/ 550806 w 917450"/>
                  <a:gd name="connsiteY6" fmla="*/ 1103083 h 1118102"/>
                  <a:gd name="connsiteX7" fmla="*/ 573659 w 917450"/>
                  <a:gd name="connsiteY7" fmla="*/ 1095775 h 1118102"/>
                  <a:gd name="connsiteX8" fmla="*/ 596511 w 917450"/>
                  <a:gd name="connsiteY8" fmla="*/ 1086935 h 1118102"/>
                  <a:gd name="connsiteX9" fmla="*/ 619363 w 917450"/>
                  <a:gd name="connsiteY9" fmla="*/ 1076498 h 1118102"/>
                  <a:gd name="connsiteX10" fmla="*/ 640740 w 917450"/>
                  <a:gd name="connsiteY10" fmla="*/ 1065201 h 1118102"/>
                  <a:gd name="connsiteX11" fmla="*/ 659356 w 917450"/>
                  <a:gd name="connsiteY11" fmla="*/ 1054097 h 1118102"/>
                  <a:gd name="connsiteX12" fmla="*/ 677074 w 917450"/>
                  <a:gd name="connsiteY12" fmla="*/ 1042348 h 1118102"/>
                  <a:gd name="connsiteX13" fmla="*/ 696477 w 917450"/>
                  <a:gd name="connsiteY13" fmla="*/ 1028064 h 1118102"/>
                  <a:gd name="connsiteX14" fmla="*/ 714022 w 917450"/>
                  <a:gd name="connsiteY14" fmla="*/ 1013784 h 1118102"/>
                  <a:gd name="connsiteX15" fmla="*/ 730039 w 917450"/>
                  <a:gd name="connsiteY15" fmla="*/ 999499 h 1118102"/>
                  <a:gd name="connsiteX16" fmla="*/ 747584 w 917450"/>
                  <a:gd name="connsiteY16" fmla="*/ 982359 h 1118102"/>
                  <a:gd name="connsiteX17" fmla="*/ 763574 w 917450"/>
                  <a:gd name="connsiteY17" fmla="*/ 965218 h 1118102"/>
                  <a:gd name="connsiteX18" fmla="*/ 780557 w 917450"/>
                  <a:gd name="connsiteY18" fmla="*/ 945222 h 1118102"/>
                  <a:gd name="connsiteX19" fmla="*/ 796475 w 917450"/>
                  <a:gd name="connsiteY19" fmla="*/ 924569 h 1118102"/>
                  <a:gd name="connsiteX20" fmla="*/ 811956 w 917450"/>
                  <a:gd name="connsiteY20" fmla="*/ 902373 h 1118102"/>
                  <a:gd name="connsiteX21" fmla="*/ 825044 w 917450"/>
                  <a:gd name="connsiteY21" fmla="*/ 881731 h 1118102"/>
                  <a:gd name="connsiteX22" fmla="*/ 839376 w 917450"/>
                  <a:gd name="connsiteY22" fmla="*/ 856669 h 1118102"/>
                  <a:gd name="connsiteX23" fmla="*/ 851125 w 917450"/>
                  <a:gd name="connsiteY23" fmla="*/ 833811 h 1118102"/>
                  <a:gd name="connsiteX24" fmla="*/ 861714 w 917450"/>
                  <a:gd name="connsiteY24" fmla="*/ 810959 h 1118102"/>
                  <a:gd name="connsiteX25" fmla="*/ 872339 w 917450"/>
                  <a:gd name="connsiteY25" fmla="*/ 785251 h 1118102"/>
                  <a:gd name="connsiteX26" fmla="*/ 882172 w 917450"/>
                  <a:gd name="connsiteY26" fmla="*/ 758152 h 1118102"/>
                  <a:gd name="connsiteX27" fmla="*/ 890698 w 917450"/>
                  <a:gd name="connsiteY27" fmla="*/ 730974 h 1118102"/>
                  <a:gd name="connsiteX28" fmla="*/ 897606 w 917450"/>
                  <a:gd name="connsiteY28" fmla="*/ 705265 h 1118102"/>
                  <a:gd name="connsiteX29" fmla="*/ 903434 w 917450"/>
                  <a:gd name="connsiteY29" fmla="*/ 679557 h 1118102"/>
                  <a:gd name="connsiteX30" fmla="*/ 908689 w 917450"/>
                  <a:gd name="connsiteY30" fmla="*/ 650988 h 1118102"/>
                  <a:gd name="connsiteX31" fmla="*/ 912700 w 917450"/>
                  <a:gd name="connsiteY31" fmla="*/ 622424 h 1118102"/>
                  <a:gd name="connsiteX32" fmla="*/ 915487 w 917450"/>
                  <a:gd name="connsiteY32" fmla="*/ 593855 h 1118102"/>
                  <a:gd name="connsiteX33" fmla="*/ 917073 w 917450"/>
                  <a:gd name="connsiteY33" fmla="*/ 565291 h 1118102"/>
                  <a:gd name="connsiteX34" fmla="*/ 917451 w 917450"/>
                  <a:gd name="connsiteY34" fmla="*/ 536721 h 1118102"/>
                  <a:gd name="connsiteX35" fmla="*/ 916637 w 917450"/>
                  <a:gd name="connsiteY35" fmla="*/ 508157 h 1118102"/>
                  <a:gd name="connsiteX36" fmla="*/ 914600 w 917450"/>
                  <a:gd name="connsiteY36" fmla="*/ 479593 h 1118102"/>
                  <a:gd name="connsiteX37" fmla="*/ 911340 w 917450"/>
                  <a:gd name="connsiteY37" fmla="*/ 451024 h 1118102"/>
                  <a:gd name="connsiteX38" fmla="*/ 907313 w 917450"/>
                  <a:gd name="connsiteY38" fmla="*/ 425316 h 1118102"/>
                  <a:gd name="connsiteX39" fmla="*/ 902231 w 917450"/>
                  <a:gd name="connsiteY39" fmla="*/ 399608 h 1118102"/>
                  <a:gd name="connsiteX40" fmla="*/ 896042 w 917450"/>
                  <a:gd name="connsiteY40" fmla="*/ 373894 h 1118102"/>
                  <a:gd name="connsiteX41" fmla="*/ 888708 w 917450"/>
                  <a:gd name="connsiteY41" fmla="*/ 348186 h 1118102"/>
                  <a:gd name="connsiteX42" fmla="*/ 880141 w 917450"/>
                  <a:gd name="connsiteY42" fmla="*/ 322478 h 1118102"/>
                  <a:gd name="connsiteX43" fmla="*/ 870281 w 917450"/>
                  <a:gd name="connsiteY43" fmla="*/ 296765 h 1118102"/>
                  <a:gd name="connsiteX44" fmla="*/ 859000 w 917450"/>
                  <a:gd name="connsiteY44" fmla="*/ 271056 h 1118102"/>
                  <a:gd name="connsiteX45" fmla="*/ 847686 w 917450"/>
                  <a:gd name="connsiteY45" fmla="*/ 248204 h 1118102"/>
                  <a:gd name="connsiteX46" fmla="*/ 835029 w 917450"/>
                  <a:gd name="connsiteY46" fmla="*/ 225352 h 1118102"/>
                  <a:gd name="connsiteX47" fmla="*/ 820886 w 917450"/>
                  <a:gd name="connsiteY47" fmla="*/ 202500 h 1118102"/>
                  <a:gd name="connsiteX48" fmla="*/ 807148 w 917450"/>
                  <a:gd name="connsiteY48" fmla="*/ 182503 h 1118102"/>
                  <a:gd name="connsiteX49" fmla="*/ 790763 w 917450"/>
                  <a:gd name="connsiteY49" fmla="*/ 161026 h 1118102"/>
                  <a:gd name="connsiteX50" fmla="*/ 775056 w 917450"/>
                  <a:gd name="connsiteY50" fmla="*/ 142510 h 1118102"/>
                  <a:gd name="connsiteX51" fmla="*/ 761811 w 917450"/>
                  <a:gd name="connsiteY51" fmla="*/ 128226 h 1118102"/>
                  <a:gd name="connsiteX52" fmla="*/ 744355 w 917450"/>
                  <a:gd name="connsiteY52" fmla="*/ 111085 h 1118102"/>
                  <a:gd name="connsiteX53" fmla="*/ 727918 w 917450"/>
                  <a:gd name="connsiteY53" fmla="*/ 96486 h 1118102"/>
                  <a:gd name="connsiteX54" fmla="*/ 710520 w 917450"/>
                  <a:gd name="connsiteY54" fmla="*/ 82521 h 1118102"/>
                  <a:gd name="connsiteX55" fmla="*/ 690629 w 917450"/>
                  <a:gd name="connsiteY55" fmla="*/ 68237 h 1118102"/>
                  <a:gd name="connsiteX56" fmla="*/ 672785 w 917450"/>
                  <a:gd name="connsiteY56" fmla="*/ 56808 h 1118102"/>
                  <a:gd name="connsiteX57" fmla="*/ 657938 w 917450"/>
                  <a:gd name="connsiteY57" fmla="*/ 48240 h 1118102"/>
                  <a:gd name="connsiteX58" fmla="*/ 641481 w 917450"/>
                  <a:gd name="connsiteY58" fmla="*/ 39667 h 1118102"/>
                  <a:gd name="connsiteX59" fmla="*/ 622838 w 917450"/>
                  <a:gd name="connsiteY59" fmla="*/ 31100 h 1118102"/>
                  <a:gd name="connsiteX60" fmla="*/ 602223 w 917450"/>
                  <a:gd name="connsiteY60" fmla="*/ 22926 h 1118102"/>
                  <a:gd name="connsiteX61" fmla="*/ 584022 w 917450"/>
                  <a:gd name="connsiteY61" fmla="*/ 16815 h 1118102"/>
                  <a:gd name="connsiteX62" fmla="*/ 562230 w 917450"/>
                  <a:gd name="connsiteY62" fmla="*/ 10788 h 1118102"/>
                  <a:gd name="connsiteX63" fmla="*/ 539378 w 917450"/>
                  <a:gd name="connsiteY63" fmla="*/ 5943 h 1118102"/>
                  <a:gd name="connsiteX64" fmla="*/ 516420 w 917450"/>
                  <a:gd name="connsiteY64" fmla="*/ 2536 h 1118102"/>
                  <a:gd name="connsiteX65" fmla="*/ 493673 w 917450"/>
                  <a:gd name="connsiteY65" fmla="*/ 572 h 1118102"/>
                  <a:gd name="connsiteX66" fmla="*/ 470821 w 917450"/>
                  <a:gd name="connsiteY66" fmla="*/ 0 h 1118102"/>
                  <a:gd name="connsiteX67" fmla="*/ 447968 w 917450"/>
                  <a:gd name="connsiteY67" fmla="*/ 814 h 1118102"/>
                  <a:gd name="connsiteX68" fmla="*/ 425111 w 917450"/>
                  <a:gd name="connsiteY68" fmla="*/ 3019 h 1118102"/>
                  <a:gd name="connsiteX69" fmla="*/ 402259 w 917450"/>
                  <a:gd name="connsiteY69" fmla="*/ 6620 h 1118102"/>
                  <a:gd name="connsiteX70" fmla="*/ 379406 w 917450"/>
                  <a:gd name="connsiteY70" fmla="*/ 11644 h 1118102"/>
                  <a:gd name="connsiteX71" fmla="*/ 356554 w 917450"/>
                  <a:gd name="connsiteY71" fmla="*/ 18117 h 1118102"/>
                  <a:gd name="connsiteX72" fmla="*/ 333702 w 917450"/>
                  <a:gd name="connsiteY72" fmla="*/ 26091 h 1118102"/>
                  <a:gd name="connsiteX73" fmla="*/ 310850 w 917450"/>
                  <a:gd name="connsiteY73" fmla="*/ 35620 h 1118102"/>
                  <a:gd name="connsiteX74" fmla="*/ 290706 w 917450"/>
                  <a:gd name="connsiteY74" fmla="*/ 45384 h 1118102"/>
                  <a:gd name="connsiteX75" fmla="*/ 270857 w 917450"/>
                  <a:gd name="connsiteY75" fmla="*/ 56293 h 1118102"/>
                  <a:gd name="connsiteX76" fmla="*/ 251569 w 917450"/>
                  <a:gd name="connsiteY76" fmla="*/ 68237 h 1118102"/>
                  <a:gd name="connsiteX77" fmla="*/ 234901 w 917450"/>
                  <a:gd name="connsiteY77" fmla="*/ 79660 h 1118102"/>
                  <a:gd name="connsiteX78" fmla="*/ 216033 w 917450"/>
                  <a:gd name="connsiteY78" fmla="*/ 93945 h 1118102"/>
                  <a:gd name="connsiteX79" fmla="*/ 198924 w 917450"/>
                  <a:gd name="connsiteY79" fmla="*/ 108229 h 1118102"/>
                  <a:gd name="connsiteX80" fmla="*/ 183270 w 917450"/>
                  <a:gd name="connsiteY80" fmla="*/ 122514 h 1118102"/>
                  <a:gd name="connsiteX81" fmla="*/ 166098 w 917450"/>
                  <a:gd name="connsiteY81" fmla="*/ 139649 h 1118102"/>
                  <a:gd name="connsiteX82" fmla="*/ 150417 w 917450"/>
                  <a:gd name="connsiteY82" fmla="*/ 156790 h 1118102"/>
                  <a:gd name="connsiteX83" fmla="*/ 133738 w 917450"/>
                  <a:gd name="connsiteY83" fmla="*/ 176797 h 1118102"/>
                  <a:gd name="connsiteX84" fmla="*/ 116540 w 917450"/>
                  <a:gd name="connsiteY84" fmla="*/ 199639 h 1118102"/>
                  <a:gd name="connsiteX85" fmla="*/ 101053 w 917450"/>
                  <a:gd name="connsiteY85" fmla="*/ 222496 h 1118102"/>
                  <a:gd name="connsiteX86" fmla="*/ 88028 w 917450"/>
                  <a:gd name="connsiteY86" fmla="*/ 243689 h 1118102"/>
                  <a:gd name="connsiteX87" fmla="*/ 74437 w 917450"/>
                  <a:gd name="connsiteY87" fmla="*/ 268201 h 1118102"/>
                  <a:gd name="connsiteX88" fmla="*/ 63039 w 917450"/>
                  <a:gd name="connsiteY88" fmla="*/ 291053 h 1118102"/>
                  <a:gd name="connsiteX89" fmla="*/ 51569 w 917450"/>
                  <a:gd name="connsiteY89" fmla="*/ 316761 h 1118102"/>
                  <a:gd name="connsiteX90" fmla="*/ 41416 w 917450"/>
                  <a:gd name="connsiteY90" fmla="*/ 342474 h 1118102"/>
                  <a:gd name="connsiteX91" fmla="*/ 32517 w 917450"/>
                  <a:gd name="connsiteY91" fmla="*/ 368182 h 1118102"/>
                  <a:gd name="connsiteX92" fmla="*/ 24774 w 917450"/>
                  <a:gd name="connsiteY92" fmla="*/ 393891 h 1118102"/>
                  <a:gd name="connsiteX93" fmla="*/ 17487 w 917450"/>
                  <a:gd name="connsiteY93" fmla="*/ 422460 h 1118102"/>
                  <a:gd name="connsiteX94" fmla="*/ 11508 w 917450"/>
                  <a:gd name="connsiteY94" fmla="*/ 451024 h 1118102"/>
                  <a:gd name="connsiteX95" fmla="*/ 6793 w 917450"/>
                  <a:gd name="connsiteY95" fmla="*/ 479593 h 1118102"/>
                  <a:gd name="connsiteX96" fmla="*/ 3318 w 917450"/>
                  <a:gd name="connsiteY96" fmla="*/ 508157 h 1118102"/>
                  <a:gd name="connsiteX97" fmla="*/ 1060 w 917450"/>
                  <a:gd name="connsiteY97" fmla="*/ 536721 h 1118102"/>
                  <a:gd name="connsiteX98" fmla="*/ 0 w 917450"/>
                  <a:gd name="connsiteY98" fmla="*/ 565291 h 1118102"/>
                  <a:gd name="connsiteX99" fmla="*/ 136 w 917450"/>
                  <a:gd name="connsiteY99" fmla="*/ 593855 h 1118102"/>
                  <a:gd name="connsiteX100" fmla="*/ 1475 w 917450"/>
                  <a:gd name="connsiteY100" fmla="*/ 622424 h 1118102"/>
                  <a:gd name="connsiteX101" fmla="*/ 4042 w 917450"/>
                  <a:gd name="connsiteY101" fmla="*/ 650988 h 1118102"/>
                  <a:gd name="connsiteX102" fmla="*/ 7848 w 917450"/>
                  <a:gd name="connsiteY102" fmla="*/ 679557 h 1118102"/>
                  <a:gd name="connsiteX103" fmla="*/ 12379 w 917450"/>
                  <a:gd name="connsiteY103" fmla="*/ 705265 h 1118102"/>
                  <a:gd name="connsiteX104" fmla="*/ 17991 w 917450"/>
                  <a:gd name="connsiteY104" fmla="*/ 730974 h 1118102"/>
                  <a:gd name="connsiteX105" fmla="*/ 24721 w 917450"/>
                  <a:gd name="connsiteY105" fmla="*/ 756687 h 1118102"/>
                  <a:gd name="connsiteX106" fmla="*/ 32643 w 917450"/>
                  <a:gd name="connsiteY106" fmla="*/ 782395 h 1118102"/>
                  <a:gd name="connsiteX107" fmla="*/ 41820 w 917450"/>
                  <a:gd name="connsiteY107" fmla="*/ 808103 h 1118102"/>
                  <a:gd name="connsiteX108" fmla="*/ 51122 w 917450"/>
                  <a:gd name="connsiteY108" fmla="*/ 830955 h 1118102"/>
                  <a:gd name="connsiteX109" fmla="*/ 61564 w 917450"/>
                  <a:gd name="connsiteY109" fmla="*/ 853808 h 1118102"/>
                  <a:gd name="connsiteX110" fmla="*/ 73255 w 917450"/>
                  <a:gd name="connsiteY110" fmla="*/ 876665 h 1118102"/>
                  <a:gd name="connsiteX111" fmla="*/ 86327 w 917450"/>
                  <a:gd name="connsiteY111" fmla="*/ 899517 h 1118102"/>
                  <a:gd name="connsiteX112" fmla="*/ 99457 w 917450"/>
                  <a:gd name="connsiteY112" fmla="*/ 920181 h 1118102"/>
                  <a:gd name="connsiteX113" fmla="*/ 115149 w 917450"/>
                  <a:gd name="connsiteY113" fmla="*/ 942366 h 1118102"/>
                  <a:gd name="connsiteX114" fmla="*/ 128525 w 917450"/>
                  <a:gd name="connsiteY114" fmla="*/ 959507 h 1118102"/>
                  <a:gd name="connsiteX115" fmla="*/ 145765 w 917450"/>
                  <a:gd name="connsiteY115" fmla="*/ 979503 h 1118102"/>
                  <a:gd name="connsiteX116" fmla="*/ 162302 w 917450"/>
                  <a:gd name="connsiteY116" fmla="*/ 996785 h 1118102"/>
                  <a:gd name="connsiteX117" fmla="*/ 180356 w 917450"/>
                  <a:gd name="connsiteY117" fmla="*/ 1013784 h 1118102"/>
                  <a:gd name="connsiteX118" fmla="*/ 197176 w 917450"/>
                  <a:gd name="connsiteY118" fmla="*/ 1028064 h 1118102"/>
                  <a:gd name="connsiteX119" fmla="*/ 215876 w 917450"/>
                  <a:gd name="connsiteY119" fmla="*/ 1042348 h 1118102"/>
                  <a:gd name="connsiteX120" fmla="*/ 232507 w 917450"/>
                  <a:gd name="connsiteY120" fmla="*/ 1053777 h 1118102"/>
                  <a:gd name="connsiteX121" fmla="*/ 251055 w 917450"/>
                  <a:gd name="connsiteY121" fmla="*/ 1065201 h 1118102"/>
                  <a:gd name="connsiteX122" fmla="*/ 266568 w 917450"/>
                  <a:gd name="connsiteY122" fmla="*/ 1073773 h 1118102"/>
                  <a:gd name="connsiteX123" fmla="*/ 283918 w 917450"/>
                  <a:gd name="connsiteY123" fmla="*/ 1082341 h 1118102"/>
                  <a:gd name="connsiteX124" fmla="*/ 305133 w 917450"/>
                  <a:gd name="connsiteY124" fmla="*/ 1091460 h 1118102"/>
                  <a:gd name="connsiteX125" fmla="*/ 327985 w 917450"/>
                  <a:gd name="connsiteY125" fmla="*/ 1099676 h 1118102"/>
                  <a:gd name="connsiteX126" fmla="*/ 350843 w 917450"/>
                  <a:gd name="connsiteY126" fmla="*/ 1106311 h 1118102"/>
                  <a:gd name="connsiteX127" fmla="*/ 373695 w 917450"/>
                  <a:gd name="connsiteY127" fmla="*/ 1111440 h 1118102"/>
                  <a:gd name="connsiteX128" fmla="*/ 396547 w 917450"/>
                  <a:gd name="connsiteY128" fmla="*/ 1115105 h 1118102"/>
                  <a:gd name="connsiteX129" fmla="*/ 413687 w 917450"/>
                  <a:gd name="connsiteY129" fmla="*/ 1116916 h 1118102"/>
                  <a:gd name="connsiteX130" fmla="*/ 413687 w 917450"/>
                  <a:gd name="connsiteY130" fmla="*/ 1116916 h 1118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917450" h="1118102">
                    <a:moveTo>
                      <a:pt x="413687" y="1116916"/>
                    </a:moveTo>
                    <a:lnTo>
                      <a:pt x="436540" y="1118102"/>
                    </a:lnTo>
                    <a:lnTo>
                      <a:pt x="459392" y="1117892"/>
                    </a:lnTo>
                    <a:lnTo>
                      <a:pt x="482244" y="1116302"/>
                    </a:lnTo>
                    <a:lnTo>
                      <a:pt x="505097" y="1113315"/>
                    </a:lnTo>
                    <a:lnTo>
                      <a:pt x="527954" y="1108915"/>
                    </a:lnTo>
                    <a:lnTo>
                      <a:pt x="550806" y="1103083"/>
                    </a:lnTo>
                    <a:lnTo>
                      <a:pt x="573659" y="1095775"/>
                    </a:lnTo>
                    <a:lnTo>
                      <a:pt x="596511" y="1086935"/>
                    </a:lnTo>
                    <a:lnTo>
                      <a:pt x="619363" y="1076498"/>
                    </a:lnTo>
                    <a:lnTo>
                      <a:pt x="640740" y="1065201"/>
                    </a:lnTo>
                    <a:lnTo>
                      <a:pt x="659356" y="1054097"/>
                    </a:lnTo>
                    <a:lnTo>
                      <a:pt x="677074" y="1042348"/>
                    </a:lnTo>
                    <a:lnTo>
                      <a:pt x="696477" y="1028064"/>
                    </a:lnTo>
                    <a:lnTo>
                      <a:pt x="714022" y="1013784"/>
                    </a:lnTo>
                    <a:lnTo>
                      <a:pt x="730039" y="999499"/>
                    </a:lnTo>
                    <a:lnTo>
                      <a:pt x="747584" y="982359"/>
                    </a:lnTo>
                    <a:lnTo>
                      <a:pt x="763574" y="965218"/>
                    </a:lnTo>
                    <a:lnTo>
                      <a:pt x="780557" y="945222"/>
                    </a:lnTo>
                    <a:lnTo>
                      <a:pt x="796475" y="924569"/>
                    </a:lnTo>
                    <a:lnTo>
                      <a:pt x="811956" y="902373"/>
                    </a:lnTo>
                    <a:lnTo>
                      <a:pt x="825044" y="881731"/>
                    </a:lnTo>
                    <a:lnTo>
                      <a:pt x="839376" y="856669"/>
                    </a:lnTo>
                    <a:lnTo>
                      <a:pt x="851125" y="833811"/>
                    </a:lnTo>
                    <a:lnTo>
                      <a:pt x="861714" y="810959"/>
                    </a:lnTo>
                    <a:lnTo>
                      <a:pt x="872339" y="785251"/>
                    </a:lnTo>
                    <a:lnTo>
                      <a:pt x="882172" y="758152"/>
                    </a:lnTo>
                    <a:lnTo>
                      <a:pt x="890698" y="730974"/>
                    </a:lnTo>
                    <a:lnTo>
                      <a:pt x="897606" y="705265"/>
                    </a:lnTo>
                    <a:lnTo>
                      <a:pt x="903434" y="679557"/>
                    </a:lnTo>
                    <a:lnTo>
                      <a:pt x="908689" y="650988"/>
                    </a:lnTo>
                    <a:lnTo>
                      <a:pt x="912700" y="622424"/>
                    </a:lnTo>
                    <a:lnTo>
                      <a:pt x="915487" y="593855"/>
                    </a:lnTo>
                    <a:lnTo>
                      <a:pt x="917073" y="565291"/>
                    </a:lnTo>
                    <a:lnTo>
                      <a:pt x="917451" y="536721"/>
                    </a:lnTo>
                    <a:lnTo>
                      <a:pt x="916637" y="508157"/>
                    </a:lnTo>
                    <a:lnTo>
                      <a:pt x="914600" y="479593"/>
                    </a:lnTo>
                    <a:lnTo>
                      <a:pt x="911340" y="451024"/>
                    </a:lnTo>
                    <a:lnTo>
                      <a:pt x="907313" y="425316"/>
                    </a:lnTo>
                    <a:lnTo>
                      <a:pt x="902231" y="399608"/>
                    </a:lnTo>
                    <a:lnTo>
                      <a:pt x="896042" y="373894"/>
                    </a:lnTo>
                    <a:lnTo>
                      <a:pt x="888708" y="348186"/>
                    </a:lnTo>
                    <a:lnTo>
                      <a:pt x="880141" y="322478"/>
                    </a:lnTo>
                    <a:lnTo>
                      <a:pt x="870281" y="296765"/>
                    </a:lnTo>
                    <a:lnTo>
                      <a:pt x="859000" y="271056"/>
                    </a:lnTo>
                    <a:lnTo>
                      <a:pt x="847686" y="248204"/>
                    </a:lnTo>
                    <a:lnTo>
                      <a:pt x="835029" y="225352"/>
                    </a:lnTo>
                    <a:lnTo>
                      <a:pt x="820886" y="202500"/>
                    </a:lnTo>
                    <a:lnTo>
                      <a:pt x="807148" y="182503"/>
                    </a:lnTo>
                    <a:lnTo>
                      <a:pt x="790763" y="161026"/>
                    </a:lnTo>
                    <a:lnTo>
                      <a:pt x="775056" y="142510"/>
                    </a:lnTo>
                    <a:lnTo>
                      <a:pt x="761811" y="128226"/>
                    </a:lnTo>
                    <a:lnTo>
                      <a:pt x="744355" y="111085"/>
                    </a:lnTo>
                    <a:lnTo>
                      <a:pt x="727918" y="96486"/>
                    </a:lnTo>
                    <a:lnTo>
                      <a:pt x="710520" y="82521"/>
                    </a:lnTo>
                    <a:lnTo>
                      <a:pt x="690629" y="68237"/>
                    </a:lnTo>
                    <a:lnTo>
                      <a:pt x="672785" y="56808"/>
                    </a:lnTo>
                    <a:lnTo>
                      <a:pt x="657938" y="48240"/>
                    </a:lnTo>
                    <a:lnTo>
                      <a:pt x="641481" y="39667"/>
                    </a:lnTo>
                    <a:lnTo>
                      <a:pt x="622838" y="31100"/>
                    </a:lnTo>
                    <a:lnTo>
                      <a:pt x="602223" y="22926"/>
                    </a:lnTo>
                    <a:lnTo>
                      <a:pt x="584022" y="16815"/>
                    </a:lnTo>
                    <a:lnTo>
                      <a:pt x="562230" y="10788"/>
                    </a:lnTo>
                    <a:lnTo>
                      <a:pt x="539378" y="5943"/>
                    </a:lnTo>
                    <a:lnTo>
                      <a:pt x="516420" y="2536"/>
                    </a:lnTo>
                    <a:lnTo>
                      <a:pt x="493673" y="572"/>
                    </a:lnTo>
                    <a:lnTo>
                      <a:pt x="470821" y="0"/>
                    </a:lnTo>
                    <a:lnTo>
                      <a:pt x="447968" y="814"/>
                    </a:lnTo>
                    <a:lnTo>
                      <a:pt x="425111" y="3019"/>
                    </a:lnTo>
                    <a:lnTo>
                      <a:pt x="402259" y="6620"/>
                    </a:lnTo>
                    <a:lnTo>
                      <a:pt x="379406" y="11644"/>
                    </a:lnTo>
                    <a:lnTo>
                      <a:pt x="356554" y="18117"/>
                    </a:lnTo>
                    <a:lnTo>
                      <a:pt x="333702" y="26091"/>
                    </a:lnTo>
                    <a:lnTo>
                      <a:pt x="310850" y="35620"/>
                    </a:lnTo>
                    <a:lnTo>
                      <a:pt x="290706" y="45384"/>
                    </a:lnTo>
                    <a:lnTo>
                      <a:pt x="270857" y="56293"/>
                    </a:lnTo>
                    <a:lnTo>
                      <a:pt x="251569" y="68237"/>
                    </a:lnTo>
                    <a:lnTo>
                      <a:pt x="234901" y="79660"/>
                    </a:lnTo>
                    <a:lnTo>
                      <a:pt x="216033" y="93945"/>
                    </a:lnTo>
                    <a:lnTo>
                      <a:pt x="198924" y="108229"/>
                    </a:lnTo>
                    <a:lnTo>
                      <a:pt x="183270" y="122514"/>
                    </a:lnTo>
                    <a:lnTo>
                      <a:pt x="166098" y="139649"/>
                    </a:lnTo>
                    <a:lnTo>
                      <a:pt x="150417" y="156790"/>
                    </a:lnTo>
                    <a:lnTo>
                      <a:pt x="133738" y="176797"/>
                    </a:lnTo>
                    <a:lnTo>
                      <a:pt x="116540" y="199639"/>
                    </a:lnTo>
                    <a:lnTo>
                      <a:pt x="101053" y="222496"/>
                    </a:lnTo>
                    <a:lnTo>
                      <a:pt x="88028" y="243689"/>
                    </a:lnTo>
                    <a:lnTo>
                      <a:pt x="74437" y="268201"/>
                    </a:lnTo>
                    <a:lnTo>
                      <a:pt x="63039" y="291053"/>
                    </a:lnTo>
                    <a:lnTo>
                      <a:pt x="51569" y="316761"/>
                    </a:lnTo>
                    <a:lnTo>
                      <a:pt x="41416" y="342474"/>
                    </a:lnTo>
                    <a:lnTo>
                      <a:pt x="32517" y="368182"/>
                    </a:lnTo>
                    <a:lnTo>
                      <a:pt x="24774" y="393891"/>
                    </a:lnTo>
                    <a:lnTo>
                      <a:pt x="17487" y="422460"/>
                    </a:lnTo>
                    <a:lnTo>
                      <a:pt x="11508" y="451024"/>
                    </a:lnTo>
                    <a:lnTo>
                      <a:pt x="6793" y="479593"/>
                    </a:lnTo>
                    <a:lnTo>
                      <a:pt x="3318" y="508157"/>
                    </a:lnTo>
                    <a:lnTo>
                      <a:pt x="1060" y="536721"/>
                    </a:lnTo>
                    <a:lnTo>
                      <a:pt x="0" y="565291"/>
                    </a:lnTo>
                    <a:lnTo>
                      <a:pt x="136" y="593855"/>
                    </a:lnTo>
                    <a:lnTo>
                      <a:pt x="1475" y="622424"/>
                    </a:lnTo>
                    <a:lnTo>
                      <a:pt x="4042" y="650988"/>
                    </a:lnTo>
                    <a:lnTo>
                      <a:pt x="7848" y="679557"/>
                    </a:lnTo>
                    <a:lnTo>
                      <a:pt x="12379" y="705265"/>
                    </a:lnTo>
                    <a:lnTo>
                      <a:pt x="17991" y="730974"/>
                    </a:lnTo>
                    <a:lnTo>
                      <a:pt x="24721" y="756687"/>
                    </a:lnTo>
                    <a:lnTo>
                      <a:pt x="32643" y="782395"/>
                    </a:lnTo>
                    <a:lnTo>
                      <a:pt x="41820" y="808103"/>
                    </a:lnTo>
                    <a:lnTo>
                      <a:pt x="51122" y="830955"/>
                    </a:lnTo>
                    <a:lnTo>
                      <a:pt x="61564" y="853808"/>
                    </a:lnTo>
                    <a:lnTo>
                      <a:pt x="73255" y="876665"/>
                    </a:lnTo>
                    <a:lnTo>
                      <a:pt x="86327" y="899517"/>
                    </a:lnTo>
                    <a:lnTo>
                      <a:pt x="99457" y="920181"/>
                    </a:lnTo>
                    <a:lnTo>
                      <a:pt x="115149" y="942366"/>
                    </a:lnTo>
                    <a:lnTo>
                      <a:pt x="128525" y="959507"/>
                    </a:lnTo>
                    <a:lnTo>
                      <a:pt x="145765" y="979503"/>
                    </a:lnTo>
                    <a:lnTo>
                      <a:pt x="162302" y="996785"/>
                    </a:lnTo>
                    <a:lnTo>
                      <a:pt x="180356" y="1013784"/>
                    </a:lnTo>
                    <a:lnTo>
                      <a:pt x="197176" y="1028064"/>
                    </a:lnTo>
                    <a:lnTo>
                      <a:pt x="215876" y="1042348"/>
                    </a:lnTo>
                    <a:lnTo>
                      <a:pt x="232507" y="1053777"/>
                    </a:lnTo>
                    <a:lnTo>
                      <a:pt x="251055" y="1065201"/>
                    </a:lnTo>
                    <a:lnTo>
                      <a:pt x="266568" y="1073773"/>
                    </a:lnTo>
                    <a:lnTo>
                      <a:pt x="283918" y="1082341"/>
                    </a:lnTo>
                    <a:lnTo>
                      <a:pt x="305133" y="1091460"/>
                    </a:lnTo>
                    <a:lnTo>
                      <a:pt x="327985" y="1099676"/>
                    </a:lnTo>
                    <a:lnTo>
                      <a:pt x="350843" y="1106311"/>
                    </a:lnTo>
                    <a:lnTo>
                      <a:pt x="373695" y="1111440"/>
                    </a:lnTo>
                    <a:lnTo>
                      <a:pt x="396547" y="1115105"/>
                    </a:lnTo>
                    <a:lnTo>
                      <a:pt x="413687" y="1116916"/>
                    </a:lnTo>
                    <a:lnTo>
                      <a:pt x="413687" y="1116916"/>
                    </a:lnTo>
                  </a:path>
                </a:pathLst>
              </a:custGeom>
              <a:noFill/>
              <a:ln w="10491" cap="flat">
                <a:solidFill>
                  <a:srgbClr val="FFFFFF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C62E1FBB-965D-384D-BD9A-B93BF734DF95}"/>
                  </a:ext>
                </a:extLst>
              </p:cNvPr>
              <p:cNvSpPr/>
              <p:nvPr/>
            </p:nvSpPr>
            <p:spPr>
              <a:xfrm>
                <a:off x="1170556" y="405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F9611F89-AD38-0241-BEC3-AD1F70CA3DCC}"/>
                  </a:ext>
                </a:extLst>
              </p:cNvPr>
              <p:cNvSpPr/>
              <p:nvPr/>
            </p:nvSpPr>
            <p:spPr>
              <a:xfrm>
                <a:off x="1170556" y="40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5DD302F5-0D87-7043-A1DC-4488063ED0F2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:a16="http://schemas.microsoft.com/office/drawing/2014/main" id="{0FCCF4F2-028A-6B45-8C48-0318EA0E82F5}"/>
                  </a:ext>
                </a:extLst>
              </p:cNvPr>
              <p:cNvSpPr/>
              <p:nvPr/>
            </p:nvSpPr>
            <p:spPr>
              <a:xfrm>
                <a:off x="4024333" y="577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2CF55E2A-8E57-3241-BCB8-E82E51B40030}"/>
                  </a:ext>
                </a:extLst>
              </p:cNvPr>
              <p:cNvSpPr/>
              <p:nvPr/>
            </p:nvSpPr>
            <p:spPr>
              <a:xfrm>
                <a:off x="1170556" y="69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C0E057E7-330D-2B4C-8053-8DCABD1DC5B4}"/>
                  </a:ext>
                </a:extLst>
              </p:cNvPr>
              <p:cNvSpPr/>
              <p:nvPr/>
            </p:nvSpPr>
            <p:spPr>
              <a:xfrm>
                <a:off x="4024333" y="577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5474801C-46EE-3443-AC9C-7D54CBD138A7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52100A39-8095-014A-9037-89B67D5BC5A0}"/>
                  </a:ext>
                </a:extLst>
              </p:cNvPr>
              <p:cNvSpPr/>
              <p:nvPr/>
            </p:nvSpPr>
            <p:spPr>
              <a:xfrm>
                <a:off x="4024333" y="405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DC5F2A73-ADF2-1F49-949F-D2F6C958E038}"/>
                  </a:ext>
                </a:extLst>
              </p:cNvPr>
              <p:cNvSpPr/>
              <p:nvPr/>
            </p:nvSpPr>
            <p:spPr>
              <a:xfrm>
                <a:off x="6878110" y="405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7E77660C-5480-0749-BA8C-022277F89305}"/>
                  </a:ext>
                </a:extLst>
              </p:cNvPr>
              <p:cNvSpPr/>
              <p:nvPr/>
            </p:nvSpPr>
            <p:spPr>
              <a:xfrm>
                <a:off x="4024333" y="691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99" name="Graphic 289">
              <a:extLst>
                <a:ext uri="{FF2B5EF4-FFF2-40B4-BE49-F238E27FC236}">
                  <a16:creationId xmlns:a16="http://schemas.microsoft.com/office/drawing/2014/main" id="{18B3F1A8-FD36-5840-9767-838960B11C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555" y="3072580"/>
              <a:ext cx="2525921" cy="1264121"/>
              <a:chOff x="1020556" y="3909567"/>
              <a:chExt cx="5712803" cy="2859027"/>
            </a:xfrm>
          </p:grpSpPr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FB47B65C-38F3-5548-9DE2-0B9E5C4BC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1020556" y="3909567"/>
                <a:ext cx="5707554" cy="2853778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F8A09A4F-E6FC-7843-B978-56A78345F9CC}"/>
                  </a:ext>
                </a:extLst>
              </p:cNvPr>
              <p:cNvSpPr/>
              <p:nvPr/>
            </p:nvSpPr>
            <p:spPr>
              <a:xfrm>
                <a:off x="1083478" y="5227455"/>
                <a:ext cx="104996" cy="104996"/>
              </a:xfrm>
              <a:custGeom>
                <a:avLst/>
                <a:gdLst>
                  <a:gd name="connsiteX0" fmla="*/ 212 w 104995"/>
                  <a:gd name="connsiteY0" fmla="*/ 105343 h 104995"/>
                  <a:gd name="connsiteX1" fmla="*/ 105208 w 104995"/>
                  <a:gd name="connsiteY1" fmla="*/ 347 h 104995"/>
                  <a:gd name="connsiteX2" fmla="*/ 212 w 104995"/>
                  <a:gd name="connsiteY2" fmla="*/ 347 h 104995"/>
                  <a:gd name="connsiteX3" fmla="*/ 105208 w 104995"/>
                  <a:gd name="connsiteY3" fmla="*/ 105343 h 10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95" h="104995">
                    <a:moveTo>
                      <a:pt x="212" y="105343"/>
                    </a:moveTo>
                    <a:lnTo>
                      <a:pt x="105208" y="347"/>
                    </a:lnTo>
                    <a:moveTo>
                      <a:pt x="212" y="347"/>
                    </a:moveTo>
                    <a:lnTo>
                      <a:pt x="105208" y="105343"/>
                    </a:lnTo>
                  </a:path>
                </a:pathLst>
              </a:custGeom>
              <a:solidFill>
                <a:srgbClr val="A9A9A9"/>
              </a:solidFill>
              <a:ln w="19050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457765C4-DD27-AC45-B046-88EE70036075}"/>
                  </a:ext>
                </a:extLst>
              </p:cNvPr>
              <p:cNvSpPr/>
              <p:nvPr/>
            </p:nvSpPr>
            <p:spPr>
              <a:xfrm>
                <a:off x="1020556" y="4759805"/>
                <a:ext cx="614927" cy="1035140"/>
              </a:xfrm>
              <a:custGeom>
                <a:avLst/>
                <a:gdLst>
                  <a:gd name="connsiteX0" fmla="*/ 0 w 614927"/>
                  <a:gd name="connsiteY0" fmla="*/ 1025528 h 1035140"/>
                  <a:gd name="connsiteX1" fmla="*/ 22852 w 614927"/>
                  <a:gd name="connsiteY1" fmla="*/ 1029460 h 1035140"/>
                  <a:gd name="connsiteX2" fmla="*/ 45705 w 614927"/>
                  <a:gd name="connsiteY2" fmla="*/ 1032363 h 1035140"/>
                  <a:gd name="connsiteX3" fmla="*/ 68557 w 614927"/>
                  <a:gd name="connsiteY3" fmla="*/ 1034243 h 1035140"/>
                  <a:gd name="connsiteX4" fmla="*/ 92669 w 614927"/>
                  <a:gd name="connsiteY4" fmla="*/ 1035140 h 1035140"/>
                  <a:gd name="connsiteX5" fmla="*/ 114267 w 614927"/>
                  <a:gd name="connsiteY5" fmla="*/ 1035004 h 1035140"/>
                  <a:gd name="connsiteX6" fmla="*/ 137119 w 614927"/>
                  <a:gd name="connsiteY6" fmla="*/ 1033880 h 1035140"/>
                  <a:gd name="connsiteX7" fmla="*/ 159971 w 614927"/>
                  <a:gd name="connsiteY7" fmla="*/ 1031744 h 1035140"/>
                  <a:gd name="connsiteX8" fmla="*/ 182823 w 614927"/>
                  <a:gd name="connsiteY8" fmla="*/ 1028583 h 1035140"/>
                  <a:gd name="connsiteX9" fmla="*/ 208794 w 614927"/>
                  <a:gd name="connsiteY9" fmla="*/ 1023717 h 1035140"/>
                  <a:gd name="connsiteX10" fmla="*/ 232733 w 614927"/>
                  <a:gd name="connsiteY10" fmla="*/ 1018000 h 1035140"/>
                  <a:gd name="connsiteX11" fmla="*/ 252740 w 614927"/>
                  <a:gd name="connsiteY11" fmla="*/ 1012288 h 1035140"/>
                  <a:gd name="connsiteX12" fmla="*/ 274238 w 614927"/>
                  <a:gd name="connsiteY12" fmla="*/ 1005164 h 1035140"/>
                  <a:gd name="connsiteX13" fmla="*/ 297090 w 614927"/>
                  <a:gd name="connsiteY13" fmla="*/ 996413 h 1035140"/>
                  <a:gd name="connsiteX14" fmla="*/ 319942 w 614927"/>
                  <a:gd name="connsiteY14" fmla="*/ 986375 h 1035140"/>
                  <a:gd name="connsiteX15" fmla="*/ 342795 w 614927"/>
                  <a:gd name="connsiteY15" fmla="*/ 974978 h 1035140"/>
                  <a:gd name="connsiteX16" fmla="*/ 365647 w 614927"/>
                  <a:gd name="connsiteY16" fmla="*/ 962100 h 1035140"/>
                  <a:gd name="connsiteX17" fmla="*/ 385753 w 614927"/>
                  <a:gd name="connsiteY17" fmla="*/ 949443 h 1035140"/>
                  <a:gd name="connsiteX18" fmla="*/ 406233 w 614927"/>
                  <a:gd name="connsiteY18" fmla="*/ 935158 h 1035140"/>
                  <a:gd name="connsiteX19" fmla="*/ 424770 w 614927"/>
                  <a:gd name="connsiteY19" fmla="*/ 920874 h 1035140"/>
                  <a:gd name="connsiteX20" fmla="*/ 441700 w 614927"/>
                  <a:gd name="connsiteY20" fmla="*/ 906594 h 1035140"/>
                  <a:gd name="connsiteX21" fmla="*/ 460206 w 614927"/>
                  <a:gd name="connsiteY21" fmla="*/ 889454 h 1035140"/>
                  <a:gd name="connsiteX22" fmla="*/ 477016 w 614927"/>
                  <a:gd name="connsiteY22" fmla="*/ 872313 h 1035140"/>
                  <a:gd name="connsiteX23" fmla="*/ 492350 w 614927"/>
                  <a:gd name="connsiteY23" fmla="*/ 855173 h 1035140"/>
                  <a:gd name="connsiteX24" fmla="*/ 508588 w 614927"/>
                  <a:gd name="connsiteY24" fmla="*/ 835176 h 1035140"/>
                  <a:gd name="connsiteX25" fmla="*/ 523240 w 614927"/>
                  <a:gd name="connsiteY25" fmla="*/ 815180 h 1035140"/>
                  <a:gd name="connsiteX26" fmla="*/ 537047 w 614927"/>
                  <a:gd name="connsiteY26" fmla="*/ 794286 h 1035140"/>
                  <a:gd name="connsiteX27" fmla="*/ 550035 w 614927"/>
                  <a:gd name="connsiteY27" fmla="*/ 772331 h 1035140"/>
                  <a:gd name="connsiteX28" fmla="*/ 562046 w 614927"/>
                  <a:gd name="connsiteY28" fmla="*/ 749479 h 1035140"/>
                  <a:gd name="connsiteX29" fmla="*/ 572646 w 614927"/>
                  <a:gd name="connsiteY29" fmla="*/ 726627 h 1035140"/>
                  <a:gd name="connsiteX30" fmla="*/ 581917 w 614927"/>
                  <a:gd name="connsiteY30" fmla="*/ 703769 h 1035140"/>
                  <a:gd name="connsiteX31" fmla="*/ 589938 w 614927"/>
                  <a:gd name="connsiteY31" fmla="*/ 680917 h 1035140"/>
                  <a:gd name="connsiteX32" fmla="*/ 596773 w 614927"/>
                  <a:gd name="connsiteY32" fmla="*/ 658065 h 1035140"/>
                  <a:gd name="connsiteX33" fmla="*/ 602475 w 614927"/>
                  <a:gd name="connsiteY33" fmla="*/ 635212 h 1035140"/>
                  <a:gd name="connsiteX34" fmla="*/ 607079 w 614927"/>
                  <a:gd name="connsiteY34" fmla="*/ 612360 h 1035140"/>
                  <a:gd name="connsiteX35" fmla="*/ 610984 w 614927"/>
                  <a:gd name="connsiteY35" fmla="*/ 586647 h 1035140"/>
                  <a:gd name="connsiteX36" fmla="*/ 613347 w 614927"/>
                  <a:gd name="connsiteY36" fmla="*/ 563794 h 1035140"/>
                  <a:gd name="connsiteX37" fmla="*/ 614775 w 614927"/>
                  <a:gd name="connsiteY37" fmla="*/ 538086 h 1035140"/>
                  <a:gd name="connsiteX38" fmla="*/ 614927 w 614927"/>
                  <a:gd name="connsiteY38" fmla="*/ 512378 h 1035140"/>
                  <a:gd name="connsiteX39" fmla="*/ 613788 w 614927"/>
                  <a:gd name="connsiteY39" fmla="*/ 486665 h 1035140"/>
                  <a:gd name="connsiteX40" fmla="*/ 611373 w 614927"/>
                  <a:gd name="connsiteY40" fmla="*/ 460956 h 1035140"/>
                  <a:gd name="connsiteX41" fmla="*/ 608113 w 614927"/>
                  <a:gd name="connsiteY41" fmla="*/ 438104 h 1035140"/>
                  <a:gd name="connsiteX42" fmla="*/ 603813 w 614927"/>
                  <a:gd name="connsiteY42" fmla="*/ 415252 h 1035140"/>
                  <a:gd name="connsiteX43" fmla="*/ 598432 w 614927"/>
                  <a:gd name="connsiteY43" fmla="*/ 392400 h 1035140"/>
                  <a:gd name="connsiteX44" fmla="*/ 591944 w 614927"/>
                  <a:gd name="connsiteY44" fmla="*/ 369547 h 1035140"/>
                  <a:gd name="connsiteX45" fmla="*/ 584305 w 614927"/>
                  <a:gd name="connsiteY45" fmla="*/ 346690 h 1035140"/>
                  <a:gd name="connsiteX46" fmla="*/ 575465 w 614927"/>
                  <a:gd name="connsiteY46" fmla="*/ 323838 h 1035140"/>
                  <a:gd name="connsiteX47" fmla="*/ 565354 w 614927"/>
                  <a:gd name="connsiteY47" fmla="*/ 300985 h 1035140"/>
                  <a:gd name="connsiteX48" fmla="*/ 553883 w 614927"/>
                  <a:gd name="connsiteY48" fmla="*/ 278133 h 1035140"/>
                  <a:gd name="connsiteX49" fmla="*/ 540953 w 614927"/>
                  <a:gd name="connsiteY49" fmla="*/ 255281 h 1035140"/>
                  <a:gd name="connsiteX50" fmla="*/ 528348 w 614927"/>
                  <a:gd name="connsiteY50" fmla="*/ 235284 h 1035140"/>
                  <a:gd name="connsiteX51" fmla="*/ 514194 w 614927"/>
                  <a:gd name="connsiteY51" fmla="*/ 214957 h 1035140"/>
                  <a:gd name="connsiteX52" fmla="*/ 499054 w 614927"/>
                  <a:gd name="connsiteY52" fmla="*/ 195292 h 1035140"/>
                  <a:gd name="connsiteX53" fmla="*/ 484596 w 614927"/>
                  <a:gd name="connsiteY53" fmla="*/ 178151 h 1035140"/>
                  <a:gd name="connsiteX54" fmla="*/ 468490 w 614927"/>
                  <a:gd name="connsiteY54" fmla="*/ 160669 h 1035140"/>
                  <a:gd name="connsiteX55" fmla="*/ 451349 w 614927"/>
                  <a:gd name="connsiteY55" fmla="*/ 143697 h 1035140"/>
                  <a:gd name="connsiteX56" fmla="*/ 432508 w 614927"/>
                  <a:gd name="connsiteY56" fmla="*/ 126730 h 1035140"/>
                  <a:gd name="connsiteX57" fmla="*/ 415131 w 614927"/>
                  <a:gd name="connsiteY57" fmla="*/ 112450 h 1035140"/>
                  <a:gd name="connsiteX58" fmla="*/ 394216 w 614927"/>
                  <a:gd name="connsiteY58" fmla="*/ 96811 h 1035140"/>
                  <a:gd name="connsiteX59" fmla="*/ 375102 w 614927"/>
                  <a:gd name="connsiteY59" fmla="*/ 83881 h 1035140"/>
                  <a:gd name="connsiteX60" fmla="*/ 354223 w 614927"/>
                  <a:gd name="connsiteY60" fmla="*/ 71077 h 1035140"/>
                  <a:gd name="connsiteX61" fmla="*/ 330657 w 614927"/>
                  <a:gd name="connsiteY61" fmla="*/ 58173 h 1035140"/>
                  <a:gd name="connsiteX62" fmla="*/ 307033 w 614927"/>
                  <a:gd name="connsiteY62" fmla="*/ 46744 h 1035140"/>
                  <a:gd name="connsiteX63" fmla="*/ 285661 w 614927"/>
                  <a:gd name="connsiteY63" fmla="*/ 37615 h 1035140"/>
                  <a:gd name="connsiteX64" fmla="*/ 262809 w 614927"/>
                  <a:gd name="connsiteY64" fmla="*/ 29058 h 1035140"/>
                  <a:gd name="connsiteX65" fmla="*/ 237747 w 614927"/>
                  <a:gd name="connsiteY65" fmla="*/ 21036 h 1035140"/>
                  <a:gd name="connsiteX66" fmla="*/ 216643 w 614927"/>
                  <a:gd name="connsiteY66" fmla="*/ 15324 h 1035140"/>
                  <a:gd name="connsiteX67" fmla="*/ 190845 w 614927"/>
                  <a:gd name="connsiteY67" fmla="*/ 9607 h 1035140"/>
                  <a:gd name="connsiteX68" fmla="*/ 171400 w 614927"/>
                  <a:gd name="connsiteY68" fmla="*/ 6184 h 1035140"/>
                  <a:gd name="connsiteX69" fmla="*/ 148542 w 614927"/>
                  <a:gd name="connsiteY69" fmla="*/ 3118 h 1035140"/>
                  <a:gd name="connsiteX70" fmla="*/ 125144 w 614927"/>
                  <a:gd name="connsiteY70" fmla="*/ 1039 h 1035140"/>
                  <a:gd name="connsiteX71" fmla="*/ 102838 w 614927"/>
                  <a:gd name="connsiteY71" fmla="*/ 37 h 1035140"/>
                  <a:gd name="connsiteX72" fmla="*/ 79986 w 614927"/>
                  <a:gd name="connsiteY72" fmla="*/ 0 h 1035140"/>
                  <a:gd name="connsiteX73" fmla="*/ 56031 w 614927"/>
                  <a:gd name="connsiteY73" fmla="*/ 1039 h 1035140"/>
                  <a:gd name="connsiteX74" fmla="*/ 34281 w 614927"/>
                  <a:gd name="connsiteY74" fmla="*/ 2940 h 1035140"/>
                  <a:gd name="connsiteX75" fmla="*/ 11429 w 614927"/>
                  <a:gd name="connsiteY75" fmla="*/ 5938 h 1035140"/>
                  <a:gd name="connsiteX76" fmla="*/ 0 w 614927"/>
                  <a:gd name="connsiteY76" fmla="*/ 7827 h 1035140"/>
                  <a:gd name="connsiteX77" fmla="*/ 0 w 614927"/>
                  <a:gd name="connsiteY77" fmla="*/ 7827 h 103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14927" h="1035140">
                    <a:moveTo>
                      <a:pt x="0" y="1025528"/>
                    </a:moveTo>
                    <a:lnTo>
                      <a:pt x="22852" y="1029460"/>
                    </a:lnTo>
                    <a:lnTo>
                      <a:pt x="45705" y="1032363"/>
                    </a:lnTo>
                    <a:lnTo>
                      <a:pt x="68557" y="1034243"/>
                    </a:lnTo>
                    <a:lnTo>
                      <a:pt x="92669" y="1035140"/>
                    </a:lnTo>
                    <a:lnTo>
                      <a:pt x="114267" y="1035004"/>
                    </a:lnTo>
                    <a:lnTo>
                      <a:pt x="137119" y="1033880"/>
                    </a:lnTo>
                    <a:lnTo>
                      <a:pt x="159971" y="1031744"/>
                    </a:lnTo>
                    <a:lnTo>
                      <a:pt x="182823" y="1028583"/>
                    </a:lnTo>
                    <a:lnTo>
                      <a:pt x="208794" y="1023717"/>
                    </a:lnTo>
                    <a:lnTo>
                      <a:pt x="232733" y="1018000"/>
                    </a:lnTo>
                    <a:lnTo>
                      <a:pt x="252740" y="1012288"/>
                    </a:lnTo>
                    <a:lnTo>
                      <a:pt x="274238" y="1005164"/>
                    </a:lnTo>
                    <a:lnTo>
                      <a:pt x="297090" y="996413"/>
                    </a:lnTo>
                    <a:lnTo>
                      <a:pt x="319942" y="986375"/>
                    </a:lnTo>
                    <a:lnTo>
                      <a:pt x="342795" y="974978"/>
                    </a:lnTo>
                    <a:lnTo>
                      <a:pt x="365647" y="962100"/>
                    </a:lnTo>
                    <a:lnTo>
                      <a:pt x="385753" y="949443"/>
                    </a:lnTo>
                    <a:lnTo>
                      <a:pt x="406233" y="935158"/>
                    </a:lnTo>
                    <a:lnTo>
                      <a:pt x="424770" y="920874"/>
                    </a:lnTo>
                    <a:lnTo>
                      <a:pt x="441700" y="906594"/>
                    </a:lnTo>
                    <a:lnTo>
                      <a:pt x="460206" y="889454"/>
                    </a:lnTo>
                    <a:lnTo>
                      <a:pt x="477016" y="872313"/>
                    </a:lnTo>
                    <a:lnTo>
                      <a:pt x="492350" y="855173"/>
                    </a:lnTo>
                    <a:lnTo>
                      <a:pt x="508588" y="835176"/>
                    </a:lnTo>
                    <a:lnTo>
                      <a:pt x="523240" y="815180"/>
                    </a:lnTo>
                    <a:lnTo>
                      <a:pt x="537047" y="794286"/>
                    </a:lnTo>
                    <a:lnTo>
                      <a:pt x="550035" y="772331"/>
                    </a:lnTo>
                    <a:lnTo>
                      <a:pt x="562046" y="749479"/>
                    </a:lnTo>
                    <a:lnTo>
                      <a:pt x="572646" y="726627"/>
                    </a:lnTo>
                    <a:lnTo>
                      <a:pt x="581917" y="703769"/>
                    </a:lnTo>
                    <a:lnTo>
                      <a:pt x="589938" y="680917"/>
                    </a:lnTo>
                    <a:lnTo>
                      <a:pt x="596773" y="658065"/>
                    </a:lnTo>
                    <a:lnTo>
                      <a:pt x="602475" y="635212"/>
                    </a:lnTo>
                    <a:lnTo>
                      <a:pt x="607079" y="612360"/>
                    </a:lnTo>
                    <a:lnTo>
                      <a:pt x="610984" y="586647"/>
                    </a:lnTo>
                    <a:lnTo>
                      <a:pt x="613347" y="563794"/>
                    </a:lnTo>
                    <a:lnTo>
                      <a:pt x="614775" y="538086"/>
                    </a:lnTo>
                    <a:lnTo>
                      <a:pt x="614927" y="512378"/>
                    </a:lnTo>
                    <a:lnTo>
                      <a:pt x="613788" y="486665"/>
                    </a:lnTo>
                    <a:lnTo>
                      <a:pt x="611373" y="460956"/>
                    </a:lnTo>
                    <a:lnTo>
                      <a:pt x="608113" y="438104"/>
                    </a:lnTo>
                    <a:lnTo>
                      <a:pt x="603813" y="415252"/>
                    </a:lnTo>
                    <a:lnTo>
                      <a:pt x="598432" y="392400"/>
                    </a:lnTo>
                    <a:lnTo>
                      <a:pt x="591944" y="369547"/>
                    </a:lnTo>
                    <a:lnTo>
                      <a:pt x="584305" y="346690"/>
                    </a:lnTo>
                    <a:lnTo>
                      <a:pt x="575465" y="323838"/>
                    </a:lnTo>
                    <a:lnTo>
                      <a:pt x="565354" y="300985"/>
                    </a:lnTo>
                    <a:lnTo>
                      <a:pt x="553883" y="278133"/>
                    </a:lnTo>
                    <a:lnTo>
                      <a:pt x="540953" y="255281"/>
                    </a:lnTo>
                    <a:lnTo>
                      <a:pt x="528348" y="235284"/>
                    </a:lnTo>
                    <a:lnTo>
                      <a:pt x="514194" y="214957"/>
                    </a:lnTo>
                    <a:lnTo>
                      <a:pt x="499054" y="195292"/>
                    </a:lnTo>
                    <a:lnTo>
                      <a:pt x="484596" y="178151"/>
                    </a:lnTo>
                    <a:lnTo>
                      <a:pt x="468490" y="160669"/>
                    </a:lnTo>
                    <a:lnTo>
                      <a:pt x="451349" y="143697"/>
                    </a:lnTo>
                    <a:lnTo>
                      <a:pt x="432508" y="126730"/>
                    </a:lnTo>
                    <a:lnTo>
                      <a:pt x="415131" y="112450"/>
                    </a:lnTo>
                    <a:lnTo>
                      <a:pt x="394216" y="96811"/>
                    </a:lnTo>
                    <a:lnTo>
                      <a:pt x="375102" y="83881"/>
                    </a:lnTo>
                    <a:lnTo>
                      <a:pt x="354223" y="71077"/>
                    </a:lnTo>
                    <a:lnTo>
                      <a:pt x="330657" y="58173"/>
                    </a:lnTo>
                    <a:lnTo>
                      <a:pt x="307033" y="46744"/>
                    </a:lnTo>
                    <a:lnTo>
                      <a:pt x="285661" y="37615"/>
                    </a:lnTo>
                    <a:lnTo>
                      <a:pt x="262809" y="29058"/>
                    </a:lnTo>
                    <a:lnTo>
                      <a:pt x="237747" y="21036"/>
                    </a:lnTo>
                    <a:lnTo>
                      <a:pt x="216643" y="15324"/>
                    </a:lnTo>
                    <a:lnTo>
                      <a:pt x="190845" y="9607"/>
                    </a:lnTo>
                    <a:lnTo>
                      <a:pt x="171400" y="6184"/>
                    </a:lnTo>
                    <a:lnTo>
                      <a:pt x="148542" y="3118"/>
                    </a:lnTo>
                    <a:lnTo>
                      <a:pt x="125144" y="1039"/>
                    </a:lnTo>
                    <a:lnTo>
                      <a:pt x="102838" y="37"/>
                    </a:lnTo>
                    <a:lnTo>
                      <a:pt x="79986" y="0"/>
                    </a:lnTo>
                    <a:lnTo>
                      <a:pt x="56031" y="1039"/>
                    </a:lnTo>
                    <a:lnTo>
                      <a:pt x="34281" y="2940"/>
                    </a:lnTo>
                    <a:lnTo>
                      <a:pt x="11429" y="5938"/>
                    </a:lnTo>
                    <a:lnTo>
                      <a:pt x="0" y="7827"/>
                    </a:lnTo>
                    <a:lnTo>
                      <a:pt x="0" y="7827"/>
                    </a:lnTo>
                  </a:path>
                </a:pathLst>
              </a:custGeom>
              <a:noFill/>
              <a:ln w="10491" cap="flat">
                <a:solidFill>
                  <a:srgbClr val="FFFFFF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9066B8AE-2C47-FA44-A50D-2F468B957F38}"/>
                  </a:ext>
                </a:extLst>
              </p:cNvPr>
              <p:cNvSpPr/>
              <p:nvPr/>
            </p:nvSpPr>
            <p:spPr>
              <a:xfrm>
                <a:off x="1020556" y="3909567"/>
                <a:ext cx="5249" cy="2853777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A1F5A4B5-A311-8D4C-BCE8-C3C2B785F311}"/>
                  </a:ext>
                </a:extLst>
              </p:cNvPr>
              <p:cNvSpPr/>
              <p:nvPr/>
            </p:nvSpPr>
            <p:spPr>
              <a:xfrm>
                <a:off x="1020556" y="39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5" name="Freeform 304">
                <a:extLst>
                  <a:ext uri="{FF2B5EF4-FFF2-40B4-BE49-F238E27FC236}">
                    <a16:creationId xmlns:a16="http://schemas.microsoft.com/office/drawing/2014/main" id="{5F9A0DAE-146B-694B-9DF6-039862601C7F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7E477544-AAAA-7842-997F-D8365DC03B15}"/>
                  </a:ext>
                </a:extLst>
              </p:cNvPr>
              <p:cNvSpPr/>
              <p:nvPr/>
            </p:nvSpPr>
            <p:spPr>
              <a:xfrm>
                <a:off x="3874333" y="5621834"/>
                <a:ext cx="5249" cy="1141511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8688D912-3A7B-6F48-A465-3199CE59A04C}"/>
                  </a:ext>
                </a:extLst>
              </p:cNvPr>
              <p:cNvSpPr/>
              <p:nvPr/>
            </p:nvSpPr>
            <p:spPr>
              <a:xfrm>
                <a:off x="1020556" y="67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8" name="Freeform 307">
                <a:extLst>
                  <a:ext uri="{FF2B5EF4-FFF2-40B4-BE49-F238E27FC236}">
                    <a16:creationId xmlns:a16="http://schemas.microsoft.com/office/drawing/2014/main" id="{F8DD24B1-E5A1-9744-8E48-CB823086E23C}"/>
                  </a:ext>
                </a:extLst>
              </p:cNvPr>
              <p:cNvSpPr/>
              <p:nvPr/>
            </p:nvSpPr>
            <p:spPr>
              <a:xfrm>
                <a:off x="3874333" y="5621834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3E01486D-41F8-B845-A558-238C1A5BD9C2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5249" cy="1141511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8A024478-AB52-DC45-990A-6D417D4F15B1}"/>
                  </a:ext>
                </a:extLst>
              </p:cNvPr>
              <p:cNvSpPr/>
              <p:nvPr/>
            </p:nvSpPr>
            <p:spPr>
              <a:xfrm>
                <a:off x="3874333" y="3909567"/>
                <a:ext cx="2853777" cy="5249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B40BE348-6526-9B4C-BD36-98A4DABB269A}"/>
                  </a:ext>
                </a:extLst>
              </p:cNvPr>
              <p:cNvSpPr/>
              <p:nvPr/>
            </p:nvSpPr>
            <p:spPr>
              <a:xfrm>
                <a:off x="6728110" y="3909567"/>
                <a:ext cx="5249" cy="2853777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368DBE1-1DA3-AE49-9BBD-4BB8D6180348}"/>
                  </a:ext>
                </a:extLst>
              </p:cNvPr>
              <p:cNvSpPr/>
              <p:nvPr/>
            </p:nvSpPr>
            <p:spPr>
              <a:xfrm>
                <a:off x="3874333" y="6763345"/>
                <a:ext cx="2853777" cy="5249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5" name="Graphic 230">
              <a:extLst>
                <a:ext uri="{FF2B5EF4-FFF2-40B4-BE49-F238E27FC236}">
                  <a16:creationId xmlns:a16="http://schemas.microsoft.com/office/drawing/2014/main" id="{47109252-1477-3D4D-A13A-72C2C8D207D8}"/>
                </a:ext>
              </a:extLst>
            </p:cNvPr>
            <p:cNvGrpSpPr/>
            <p:nvPr/>
          </p:nvGrpSpPr>
          <p:grpSpPr>
            <a:xfrm>
              <a:off x="1020555" y="2540531"/>
              <a:ext cx="5707554" cy="224737"/>
              <a:chOff x="858071" y="2410627"/>
              <a:chExt cx="5707554" cy="224737"/>
            </a:xfrm>
          </p:grpSpPr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338C3B20-D928-F946-B088-99F78E82E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858071" y="2410627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FE2CD01B-095D-9744-93D0-FD9621537F44}"/>
                  </a:ext>
                </a:extLst>
              </p:cNvPr>
              <p:cNvSpPr/>
              <p:nvPr/>
            </p:nvSpPr>
            <p:spPr>
              <a:xfrm>
                <a:off x="4880506" y="2493769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ECE25FEA-3F37-0D41-A4F5-C735BD3CE4C6}"/>
                  </a:ext>
                </a:extLst>
              </p:cNvPr>
              <p:cNvSpPr/>
              <p:nvPr/>
            </p:nvSpPr>
            <p:spPr>
              <a:xfrm>
                <a:off x="858071" y="263536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F48DAE2B-FE37-D74C-B556-64391A3E9122}"/>
                  </a:ext>
                </a:extLst>
              </p:cNvPr>
              <p:cNvSpPr/>
              <p:nvPr/>
            </p:nvSpPr>
            <p:spPr>
              <a:xfrm>
                <a:off x="858071" y="241099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B6EBA771-E405-E54C-988D-68C2B9CC952C}"/>
                  </a:ext>
                </a:extLst>
              </p:cNvPr>
              <p:cNvSpPr/>
              <p:nvPr/>
            </p:nvSpPr>
            <p:spPr>
              <a:xfrm>
                <a:off x="858071" y="241099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3575B1BF-E90E-3341-A8D3-2B862930BFB0}"/>
                  </a:ext>
                </a:extLst>
              </p:cNvPr>
              <p:cNvSpPr/>
              <p:nvPr/>
            </p:nvSpPr>
            <p:spPr>
              <a:xfrm>
                <a:off x="6565625" y="241099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36" name="Graphic 232">
              <a:extLst>
                <a:ext uri="{FF2B5EF4-FFF2-40B4-BE49-F238E27FC236}">
                  <a16:creationId xmlns:a16="http://schemas.microsoft.com/office/drawing/2014/main" id="{E68F3C7E-209D-1F4A-A5AC-B7D20A0C0D63}"/>
                </a:ext>
              </a:extLst>
            </p:cNvPr>
            <p:cNvGrpSpPr/>
            <p:nvPr/>
          </p:nvGrpSpPr>
          <p:grpSpPr>
            <a:xfrm>
              <a:off x="1020555" y="2181755"/>
              <a:ext cx="5707554" cy="224737"/>
              <a:chOff x="1020555" y="2164503"/>
              <a:chExt cx="5707554" cy="224737"/>
            </a:xfrm>
          </p:grpSpPr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92382CD0-2934-EE42-A096-5A0648298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020555" y="2164503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CA9AA372-7399-F749-8FB9-4243A7B0DF25}"/>
                  </a:ext>
                </a:extLst>
              </p:cNvPr>
              <p:cNvSpPr/>
              <p:nvPr/>
            </p:nvSpPr>
            <p:spPr>
              <a:xfrm>
                <a:off x="5042990" y="2247645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EE427F9D-E517-9841-8581-89C7038E6B2B}"/>
                  </a:ext>
                </a:extLst>
              </p:cNvPr>
              <p:cNvSpPr/>
              <p:nvPr/>
            </p:nvSpPr>
            <p:spPr>
              <a:xfrm>
                <a:off x="1020555" y="238924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732D9A3C-D103-C148-9E9F-4E9F8562B70C}"/>
                  </a:ext>
                </a:extLst>
              </p:cNvPr>
              <p:cNvSpPr/>
              <p:nvPr/>
            </p:nvSpPr>
            <p:spPr>
              <a:xfrm>
                <a:off x="1020555" y="216487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D52BF7E7-3957-2049-8F0C-6960D9FCD577}"/>
                  </a:ext>
                </a:extLst>
              </p:cNvPr>
              <p:cNvSpPr/>
              <p:nvPr/>
            </p:nvSpPr>
            <p:spPr>
              <a:xfrm>
                <a:off x="1020555" y="2164874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A746899D-90C3-1C49-A14F-28CF3D502775}"/>
                  </a:ext>
                </a:extLst>
              </p:cNvPr>
              <p:cNvSpPr/>
              <p:nvPr/>
            </p:nvSpPr>
            <p:spPr>
              <a:xfrm>
                <a:off x="6728109" y="2164874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25" name="Graphic 221">
              <a:extLst>
                <a:ext uri="{FF2B5EF4-FFF2-40B4-BE49-F238E27FC236}">
                  <a16:creationId xmlns:a16="http://schemas.microsoft.com/office/drawing/2014/main" id="{55E397C7-3B0B-2D45-AEEE-5A3DE62182A2}"/>
                </a:ext>
              </a:extLst>
            </p:cNvPr>
            <p:cNvGrpSpPr/>
            <p:nvPr/>
          </p:nvGrpSpPr>
          <p:grpSpPr>
            <a:xfrm>
              <a:off x="1020555" y="1599445"/>
              <a:ext cx="5707554" cy="224737"/>
              <a:chOff x="1020555" y="1599445"/>
              <a:chExt cx="5707554" cy="224737"/>
            </a:xfrm>
          </p:grpSpPr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3E53551-104A-1B40-951C-9C5719651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1020555" y="1599445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839D5A5C-A668-D047-95C9-602C62A13012}"/>
                  </a:ext>
                </a:extLst>
              </p:cNvPr>
              <p:cNvSpPr/>
              <p:nvPr/>
            </p:nvSpPr>
            <p:spPr>
              <a:xfrm>
                <a:off x="5042990" y="1682587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23CC676C-D17F-D748-A30E-A0E38BF308E5}"/>
                  </a:ext>
                </a:extLst>
              </p:cNvPr>
              <p:cNvSpPr/>
              <p:nvPr/>
            </p:nvSpPr>
            <p:spPr>
              <a:xfrm>
                <a:off x="1020555" y="1824182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F99390FE-19A8-B94E-ADE8-C5042E95350E}"/>
                  </a:ext>
                </a:extLst>
              </p:cNvPr>
              <p:cNvSpPr/>
              <p:nvPr/>
            </p:nvSpPr>
            <p:spPr>
              <a:xfrm>
                <a:off x="1020555" y="159981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11" name="Graphic 2">
              <a:extLst>
                <a:ext uri="{FF2B5EF4-FFF2-40B4-BE49-F238E27FC236}">
                  <a16:creationId xmlns:a16="http://schemas.microsoft.com/office/drawing/2014/main" id="{36C17071-8BB2-AB4D-ADEA-74B7106C0DD9}"/>
                </a:ext>
              </a:extLst>
            </p:cNvPr>
            <p:cNvGrpSpPr/>
            <p:nvPr/>
          </p:nvGrpSpPr>
          <p:grpSpPr>
            <a:xfrm>
              <a:off x="1022870" y="1252863"/>
              <a:ext cx="5707554" cy="229896"/>
              <a:chOff x="1013992" y="1252863"/>
              <a:chExt cx="5707554" cy="229896"/>
            </a:xfrm>
          </p:grpSpPr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2B28E8C5-725F-DC48-9E23-1EA948818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1013992" y="1252863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8E4C56A-AEBB-024F-BC46-F29F74899CA5}"/>
                  </a:ext>
                </a:extLst>
              </p:cNvPr>
              <p:cNvSpPr/>
              <p:nvPr/>
            </p:nvSpPr>
            <p:spPr>
              <a:xfrm>
                <a:off x="5036427" y="1336005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46F3B64-8232-F34D-9D18-8FD47C3D4873}"/>
                  </a:ext>
                </a:extLst>
              </p:cNvPr>
              <p:cNvSpPr/>
              <p:nvPr/>
            </p:nvSpPr>
            <p:spPr>
              <a:xfrm>
                <a:off x="1013992" y="147760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E1469753-345B-C249-8BFB-D933330C6F3E}"/>
                  </a:ext>
                </a:extLst>
              </p:cNvPr>
              <p:cNvSpPr/>
              <p:nvPr/>
            </p:nvSpPr>
            <p:spPr>
              <a:xfrm>
                <a:off x="1013992" y="125323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66FB2E8-2F54-4949-B99C-9D650781505E}"/>
                </a:ext>
              </a:extLst>
            </p:cNvPr>
            <p:cNvSpPr txBox="1"/>
            <p:nvPr/>
          </p:nvSpPr>
          <p:spPr>
            <a:xfrm>
              <a:off x="936733" y="9402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77FBC7A-4754-2648-B148-E837BF82E546}"/>
                </a:ext>
              </a:extLst>
            </p:cNvPr>
            <p:cNvSpPr txBox="1"/>
            <p:nvPr/>
          </p:nvSpPr>
          <p:spPr>
            <a:xfrm>
              <a:off x="6137041" y="1256212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Basis Cell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BA4C34-9C29-CB44-8C3E-A52F6CB374BD}"/>
                </a:ext>
              </a:extLst>
            </p:cNvPr>
            <p:cNvSpPr txBox="1"/>
            <p:nvPr/>
          </p:nvSpPr>
          <p:spPr>
            <a:xfrm>
              <a:off x="6137169" y="1615739"/>
              <a:ext cx="647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Place Cell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247D67-E65E-F042-B789-B6403FFB6B3D}"/>
                </a:ext>
              </a:extLst>
            </p:cNvPr>
            <p:cNvSpPr txBox="1"/>
            <p:nvPr/>
          </p:nvSpPr>
          <p:spPr>
            <a:xfrm>
              <a:off x="5833405" y="1014253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7BF967-41FF-E940-A713-DD7FFC876CE2}"/>
                </a:ext>
              </a:extLst>
            </p:cNvPr>
            <p:cNvCxnSpPr/>
            <p:nvPr/>
          </p:nvCxnSpPr>
          <p:spPr>
            <a:xfrm flipH="1">
              <a:off x="4167168" y="1164659"/>
              <a:ext cx="886422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E4A8EB4-5A0E-C543-B068-7B0E5E0A8329}"/>
                </a:ext>
              </a:extLst>
            </p:cNvPr>
            <p:cNvSpPr txBox="1"/>
            <p:nvPr/>
          </p:nvSpPr>
          <p:spPr>
            <a:xfrm>
              <a:off x="4368595" y="988340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800" dirty="0">
                  <a:solidFill>
                    <a:srgbClr val="A9A9A9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 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59C5F3-1565-4E42-8537-76430CF45999}"/>
                </a:ext>
              </a:extLst>
            </p:cNvPr>
            <p:cNvSpPr txBox="1"/>
            <p:nvPr/>
          </p:nvSpPr>
          <p:spPr>
            <a:xfrm>
              <a:off x="5644883" y="1952808"/>
              <a:ext cx="1165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corridor maze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4ABD65-F300-4A4C-B9BA-129E6B791FB4}"/>
                </a:ext>
              </a:extLst>
            </p:cNvPr>
            <p:cNvSpPr txBox="1"/>
            <p:nvPr/>
          </p:nvSpPr>
          <p:spPr>
            <a:xfrm>
              <a:off x="936733" y="188593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8873FED-5BA2-2C41-9AC0-437B1F718528}"/>
                </a:ext>
              </a:extLst>
            </p:cNvPr>
            <p:cNvSpPr txBox="1"/>
            <p:nvPr/>
          </p:nvSpPr>
          <p:spPr>
            <a:xfrm>
              <a:off x="6441239" y="2554889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EB9F149-4898-DF4C-87D1-F0541C4295B8}"/>
                </a:ext>
              </a:extLst>
            </p:cNvPr>
            <p:cNvSpPr txBox="1"/>
            <p:nvPr/>
          </p:nvSpPr>
          <p:spPr>
            <a:xfrm>
              <a:off x="6440719" y="2186962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770F5E-A34D-364B-A318-0F81DDAAC36A}"/>
                </a:ext>
              </a:extLst>
            </p:cNvPr>
            <p:cNvSpPr txBox="1"/>
            <p:nvPr/>
          </p:nvSpPr>
          <p:spPr>
            <a:xfrm>
              <a:off x="5554406" y="2842644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644A716-81E7-A542-A3BA-92FBABA44E81}"/>
                </a:ext>
              </a:extLst>
            </p:cNvPr>
            <p:cNvSpPr txBox="1"/>
            <p:nvPr/>
          </p:nvSpPr>
          <p:spPr>
            <a:xfrm>
              <a:off x="6101557" y="5579804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F066243-DAFB-534E-8415-89854982B1B7}"/>
                </a:ext>
              </a:extLst>
            </p:cNvPr>
            <p:cNvSpPr txBox="1"/>
            <p:nvPr/>
          </p:nvSpPr>
          <p:spPr>
            <a:xfrm>
              <a:off x="5902178" y="4118725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B5F03C8-194E-9D44-97C1-85514A2C2874}"/>
                </a:ext>
              </a:extLst>
            </p:cNvPr>
            <p:cNvSpPr txBox="1"/>
            <p:nvPr/>
          </p:nvSpPr>
          <p:spPr>
            <a:xfrm>
              <a:off x="936733" y="27698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2BE6EE6-0592-F14A-B13A-31A7A9E71AFA}"/>
                </a:ext>
              </a:extLst>
            </p:cNvPr>
            <p:cNvSpPr txBox="1"/>
            <p:nvPr/>
          </p:nvSpPr>
          <p:spPr>
            <a:xfrm>
              <a:off x="987730" y="4504355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B93555"/>
                  </a:solidFill>
                  <a:latin typeface="Helvetica" pitchFamily="2" charset="0"/>
                </a:rPr>
                <a:t>PC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7C93D47-2A9D-9E47-805E-06CA2EA9CA48}"/>
                </a:ext>
              </a:extLst>
            </p:cNvPr>
            <p:cNvSpPr txBox="1"/>
            <p:nvPr/>
          </p:nvSpPr>
          <p:spPr>
            <a:xfrm>
              <a:off x="989643" y="3055988"/>
              <a:ext cx="3273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FEA5"/>
                  </a:solidFill>
                  <a:latin typeface="Helvetica" pitchFamily="2" charset="0"/>
                </a:rPr>
                <a:t>BC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91BCD27-ECAD-4249-839C-A3896398E30C}"/>
                </a:ext>
              </a:extLst>
            </p:cNvPr>
            <p:cNvSpPr txBox="1"/>
            <p:nvPr/>
          </p:nvSpPr>
          <p:spPr>
            <a:xfrm>
              <a:off x="2360278" y="2832788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2D two room maze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FA1892B-1340-2E43-8896-518EC32277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1170" y="3222725"/>
              <a:ext cx="6445" cy="426057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F0E6445-09D2-954F-8149-4C12F3D105DE}"/>
                </a:ext>
              </a:extLst>
            </p:cNvPr>
            <p:cNvSpPr txBox="1"/>
            <p:nvPr/>
          </p:nvSpPr>
          <p:spPr>
            <a:xfrm>
              <a:off x="1160240" y="3119538"/>
              <a:ext cx="6002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A9A9A9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roup 572">
            <a:extLst>
              <a:ext uri="{FF2B5EF4-FFF2-40B4-BE49-F238E27FC236}">
                <a16:creationId xmlns:a16="http://schemas.microsoft.com/office/drawing/2014/main" id="{DF3C296E-3C78-3542-84FC-0A0063A328E0}"/>
              </a:ext>
            </a:extLst>
          </p:cNvPr>
          <p:cNvGrpSpPr/>
          <p:nvPr/>
        </p:nvGrpSpPr>
        <p:grpSpPr>
          <a:xfrm>
            <a:off x="1272373" y="829064"/>
            <a:ext cx="5170811" cy="5482158"/>
            <a:chOff x="1272373" y="829064"/>
            <a:chExt cx="5170811" cy="548215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1276242" y="829064"/>
              <a:ext cx="2039966" cy="2137863"/>
              <a:chOff x="1326469" y="270157"/>
              <a:chExt cx="2039966" cy="2137863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326469" y="270157"/>
                <a:ext cx="2039966" cy="1976282"/>
                <a:chOff x="1326469" y="270157"/>
                <a:chExt cx="2039966" cy="197628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342452" y="270157"/>
                  <a:ext cx="2023983" cy="1976282"/>
                  <a:chOff x="1722506" y="641254"/>
                  <a:chExt cx="1643929" cy="1605185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208852" cy="1194043"/>
                      <a:chOff x="632604" y="1178510"/>
                      <a:chExt cx="1208852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0"/>
                        <a:chOff x="781349" y="1178510"/>
                        <a:chExt cx="1020395" cy="1050500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03266" y="1260494"/>
                    <a:ext cx="14847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dirty="0">
                        <a:latin typeface="Helvetica" pitchFamily="2" charset="0"/>
                      </a:rPr>
                      <a:t>STDP SR timescale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326469" y="37902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a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3278034" y="937933"/>
              <a:ext cx="2830684" cy="1540472"/>
              <a:chOff x="3328261" y="379026"/>
              <a:chExt cx="2830684" cy="154047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4010227" y="379026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272373" y="3587548"/>
              <a:ext cx="5170811" cy="2723674"/>
              <a:chOff x="1322600" y="2907618"/>
              <a:chExt cx="5170811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22600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926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955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70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172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66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010141" y="2977657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05C037C3-B3AC-8F45-850F-882C79F54313}"/>
                </a:ext>
              </a:extLst>
            </p:cNvPr>
            <p:cNvGrpSpPr/>
            <p:nvPr/>
          </p:nvGrpSpPr>
          <p:grpSpPr>
            <a:xfrm>
              <a:off x="1276242" y="2853277"/>
              <a:ext cx="5116238" cy="706396"/>
              <a:chOff x="1276242" y="2853277"/>
              <a:chExt cx="5116238" cy="706396"/>
            </a:xfrm>
          </p:grpSpPr>
          <p:grpSp>
            <p:nvGrpSpPr>
              <p:cNvPr id="48" name="Graphic 44">
                <a:extLst>
                  <a:ext uri="{FF2B5EF4-FFF2-40B4-BE49-F238E27FC236}">
                    <a16:creationId xmlns:a16="http://schemas.microsoft.com/office/drawing/2014/main" id="{028F5C69-BE21-1C4B-B6B7-99AFA3A31DC1}"/>
                  </a:ext>
                </a:extLst>
              </p:cNvPr>
              <p:cNvGrpSpPr/>
              <p:nvPr/>
            </p:nvGrpSpPr>
            <p:grpSpPr>
              <a:xfrm>
                <a:off x="1657428" y="3381252"/>
                <a:ext cx="4538818" cy="178421"/>
                <a:chOff x="1189448" y="2568175"/>
                <a:chExt cx="5707554" cy="224365"/>
              </a:xfrm>
            </p:grpSpPr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E98AF949-393D-FF43-B4DC-C63F6B0F16E9}"/>
                    </a:ext>
                  </a:extLst>
                </p:cNvPr>
                <p:cNvSpPr/>
                <p:nvPr/>
              </p:nvSpPr>
              <p:spPr>
                <a:xfrm>
                  <a:off x="1216595" y="2650946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0214BACE-DC24-6749-BCF9-ED817C1864E3}"/>
                    </a:ext>
                  </a:extLst>
                </p:cNvPr>
                <p:cNvSpPr/>
                <p:nvPr/>
              </p:nvSpPr>
              <p:spPr>
                <a:xfrm>
                  <a:off x="1330746" y="2650946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F6B5EA56-9343-F349-ABBE-21FA53209CEE}"/>
                    </a:ext>
                  </a:extLst>
                </p:cNvPr>
                <p:cNvSpPr/>
                <p:nvPr/>
              </p:nvSpPr>
              <p:spPr>
                <a:xfrm>
                  <a:off x="1444897" y="2650946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EDF42D09-B697-0847-A066-08C4ACD96DFE}"/>
                    </a:ext>
                  </a:extLst>
                </p:cNvPr>
                <p:cNvSpPr/>
                <p:nvPr/>
              </p:nvSpPr>
              <p:spPr>
                <a:xfrm>
                  <a:off x="1559048" y="2650946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23B17930-5617-5B42-8DCB-347CF975A7BC}"/>
                    </a:ext>
                  </a:extLst>
                </p:cNvPr>
                <p:cNvSpPr/>
                <p:nvPr/>
              </p:nvSpPr>
              <p:spPr>
                <a:xfrm>
                  <a:off x="1673199" y="2650946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5685075A-DE37-494D-A113-F036257BFB53}"/>
                    </a:ext>
                  </a:extLst>
                </p:cNvPr>
                <p:cNvSpPr/>
                <p:nvPr/>
              </p:nvSpPr>
              <p:spPr>
                <a:xfrm>
                  <a:off x="1787350" y="2650946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93B7A82F-2B02-D241-8269-16BF4FC3EA90}"/>
                    </a:ext>
                  </a:extLst>
                </p:cNvPr>
                <p:cNvSpPr/>
                <p:nvPr/>
              </p:nvSpPr>
              <p:spPr>
                <a:xfrm>
                  <a:off x="1901501" y="2650946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6692B59C-4E43-2D45-8A64-F7BD559FD26D}"/>
                    </a:ext>
                  </a:extLst>
                </p:cNvPr>
                <p:cNvSpPr/>
                <p:nvPr/>
              </p:nvSpPr>
              <p:spPr>
                <a:xfrm>
                  <a:off x="2015652" y="2650946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488B2DD-1DBE-214E-9610-75AB9797911A}"/>
                    </a:ext>
                  </a:extLst>
                </p:cNvPr>
                <p:cNvSpPr/>
                <p:nvPr/>
              </p:nvSpPr>
              <p:spPr>
                <a:xfrm>
                  <a:off x="2129804" y="2650946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018B8D9D-5E9C-FB46-9A01-100E5662351A}"/>
                    </a:ext>
                  </a:extLst>
                </p:cNvPr>
                <p:cNvSpPr/>
                <p:nvPr/>
              </p:nvSpPr>
              <p:spPr>
                <a:xfrm>
                  <a:off x="2243955" y="2650946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E9D62BFE-DE3C-C946-9523-035E240AB4C9}"/>
                    </a:ext>
                  </a:extLst>
                </p:cNvPr>
                <p:cNvSpPr/>
                <p:nvPr/>
              </p:nvSpPr>
              <p:spPr>
                <a:xfrm>
                  <a:off x="2358106" y="2650946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2F694218-55A8-4A48-948F-0C6B1D9E34FB}"/>
                    </a:ext>
                  </a:extLst>
                </p:cNvPr>
                <p:cNvSpPr/>
                <p:nvPr/>
              </p:nvSpPr>
              <p:spPr>
                <a:xfrm>
                  <a:off x="2472257" y="2650946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E05174D5-DCC1-C347-8BFE-05D4B36858DC}"/>
                    </a:ext>
                  </a:extLst>
                </p:cNvPr>
                <p:cNvSpPr/>
                <p:nvPr/>
              </p:nvSpPr>
              <p:spPr>
                <a:xfrm>
                  <a:off x="2586408" y="2650946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DB94D6FB-43A2-A34A-9654-F4A7F9AA5C57}"/>
                    </a:ext>
                  </a:extLst>
                </p:cNvPr>
                <p:cNvSpPr/>
                <p:nvPr/>
              </p:nvSpPr>
              <p:spPr>
                <a:xfrm>
                  <a:off x="2700559" y="2650946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C6E68B29-A99D-B548-BE84-22AD4F956F38}"/>
                    </a:ext>
                  </a:extLst>
                </p:cNvPr>
                <p:cNvSpPr/>
                <p:nvPr/>
              </p:nvSpPr>
              <p:spPr>
                <a:xfrm>
                  <a:off x="2814710" y="2650946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535C93C6-E9DB-4E43-9B3D-A1A534A08DA4}"/>
                    </a:ext>
                  </a:extLst>
                </p:cNvPr>
                <p:cNvSpPr/>
                <p:nvPr/>
              </p:nvSpPr>
              <p:spPr>
                <a:xfrm>
                  <a:off x="2928861" y="2650946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540F0601-F6C2-4445-943E-AF3DF21C6FC7}"/>
                    </a:ext>
                  </a:extLst>
                </p:cNvPr>
                <p:cNvSpPr/>
                <p:nvPr/>
              </p:nvSpPr>
              <p:spPr>
                <a:xfrm>
                  <a:off x="3043012" y="2650946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B6A0D3F-C114-E749-A8AD-55E79BB4DE45}"/>
                    </a:ext>
                  </a:extLst>
                </p:cNvPr>
                <p:cNvSpPr/>
                <p:nvPr/>
              </p:nvSpPr>
              <p:spPr>
                <a:xfrm>
                  <a:off x="3157163" y="2650946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E15E1B77-9B63-D942-8AD6-9A5B22874157}"/>
                    </a:ext>
                  </a:extLst>
                </p:cNvPr>
                <p:cNvSpPr/>
                <p:nvPr/>
              </p:nvSpPr>
              <p:spPr>
                <a:xfrm>
                  <a:off x="3271315" y="2650946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C05254F5-F040-AA4D-B7F4-7826E14AA7CD}"/>
                    </a:ext>
                  </a:extLst>
                </p:cNvPr>
                <p:cNvSpPr/>
                <p:nvPr/>
              </p:nvSpPr>
              <p:spPr>
                <a:xfrm>
                  <a:off x="3385466" y="2650946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351A6C49-E4FC-AE49-9FB3-723960019864}"/>
                    </a:ext>
                  </a:extLst>
                </p:cNvPr>
                <p:cNvSpPr/>
                <p:nvPr/>
              </p:nvSpPr>
              <p:spPr>
                <a:xfrm>
                  <a:off x="3499617" y="2650946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3E0181C7-762C-1E41-AEAE-72D4D320EB91}"/>
                    </a:ext>
                  </a:extLst>
                </p:cNvPr>
                <p:cNvSpPr/>
                <p:nvPr/>
              </p:nvSpPr>
              <p:spPr>
                <a:xfrm>
                  <a:off x="3613768" y="2650946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0EBC3003-9F22-5749-A3DD-3CF30DAEBB5D}"/>
                    </a:ext>
                  </a:extLst>
                </p:cNvPr>
                <p:cNvSpPr/>
                <p:nvPr/>
              </p:nvSpPr>
              <p:spPr>
                <a:xfrm>
                  <a:off x="3727919" y="2650946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E685022A-9DF5-D541-A9FB-EBAF482E049B}"/>
                    </a:ext>
                  </a:extLst>
                </p:cNvPr>
                <p:cNvSpPr/>
                <p:nvPr/>
              </p:nvSpPr>
              <p:spPr>
                <a:xfrm>
                  <a:off x="3842070" y="2650946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74B01D93-7A3A-A641-A081-6D5027870B6F}"/>
                    </a:ext>
                  </a:extLst>
                </p:cNvPr>
                <p:cNvSpPr/>
                <p:nvPr/>
              </p:nvSpPr>
              <p:spPr>
                <a:xfrm>
                  <a:off x="3956221" y="2650946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8334A159-C95B-E646-B6B1-7596B4529148}"/>
                    </a:ext>
                  </a:extLst>
                </p:cNvPr>
                <p:cNvSpPr/>
                <p:nvPr/>
              </p:nvSpPr>
              <p:spPr>
                <a:xfrm>
                  <a:off x="4070372" y="2650946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5EE1292E-6746-1045-82FA-A03F426EEA50}"/>
                    </a:ext>
                  </a:extLst>
                </p:cNvPr>
                <p:cNvSpPr/>
                <p:nvPr/>
              </p:nvSpPr>
              <p:spPr>
                <a:xfrm>
                  <a:off x="4184523" y="2650946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4F391D34-B521-6348-A2DA-E65174BC8C97}"/>
                    </a:ext>
                  </a:extLst>
                </p:cNvPr>
                <p:cNvSpPr/>
                <p:nvPr/>
              </p:nvSpPr>
              <p:spPr>
                <a:xfrm>
                  <a:off x="4298674" y="2650946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5" name="Freeform 464">
                  <a:extLst>
                    <a:ext uri="{FF2B5EF4-FFF2-40B4-BE49-F238E27FC236}">
                      <a16:creationId xmlns:a16="http://schemas.microsoft.com/office/drawing/2014/main" id="{1412C28F-81AD-9148-B125-E8B6AF314436}"/>
                    </a:ext>
                  </a:extLst>
                </p:cNvPr>
                <p:cNvSpPr/>
                <p:nvPr/>
              </p:nvSpPr>
              <p:spPr>
                <a:xfrm>
                  <a:off x="4412825" y="2650946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6" name="Freeform 465">
                  <a:extLst>
                    <a:ext uri="{FF2B5EF4-FFF2-40B4-BE49-F238E27FC236}">
                      <a16:creationId xmlns:a16="http://schemas.microsoft.com/office/drawing/2014/main" id="{03CA392A-0565-714E-BF6F-8E1CB271F54C}"/>
                    </a:ext>
                  </a:extLst>
                </p:cNvPr>
                <p:cNvSpPr/>
                <p:nvPr/>
              </p:nvSpPr>
              <p:spPr>
                <a:xfrm>
                  <a:off x="4526977" y="2650946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49841879-48F8-2744-8536-A0C1EFAC0DE1}"/>
                    </a:ext>
                  </a:extLst>
                </p:cNvPr>
                <p:cNvSpPr/>
                <p:nvPr/>
              </p:nvSpPr>
              <p:spPr>
                <a:xfrm>
                  <a:off x="4641128" y="2650946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27EEA7C5-3A18-EA48-944F-949F3307C7B3}"/>
                    </a:ext>
                  </a:extLst>
                </p:cNvPr>
                <p:cNvSpPr/>
                <p:nvPr/>
              </p:nvSpPr>
              <p:spPr>
                <a:xfrm>
                  <a:off x="4755279" y="2650946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346C24E7-5C36-7143-8819-9A8731137D78}"/>
                    </a:ext>
                  </a:extLst>
                </p:cNvPr>
                <p:cNvSpPr/>
                <p:nvPr/>
              </p:nvSpPr>
              <p:spPr>
                <a:xfrm>
                  <a:off x="4869430" y="2650946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CA151F2A-AC8D-3046-8A05-64FE505EAE93}"/>
                    </a:ext>
                  </a:extLst>
                </p:cNvPr>
                <p:cNvSpPr/>
                <p:nvPr/>
              </p:nvSpPr>
              <p:spPr>
                <a:xfrm>
                  <a:off x="4983581" y="2650946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1" name="Freeform 470">
                  <a:extLst>
                    <a:ext uri="{FF2B5EF4-FFF2-40B4-BE49-F238E27FC236}">
                      <a16:creationId xmlns:a16="http://schemas.microsoft.com/office/drawing/2014/main" id="{9C20E561-9F8D-A449-A97F-A66B79CFD064}"/>
                    </a:ext>
                  </a:extLst>
                </p:cNvPr>
                <p:cNvSpPr/>
                <p:nvPr/>
              </p:nvSpPr>
              <p:spPr>
                <a:xfrm>
                  <a:off x="5097732" y="2650946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3" name="Freeform 472">
                  <a:extLst>
                    <a:ext uri="{FF2B5EF4-FFF2-40B4-BE49-F238E27FC236}">
                      <a16:creationId xmlns:a16="http://schemas.microsoft.com/office/drawing/2014/main" id="{55C03B79-91B5-3F46-8A04-F30893198B82}"/>
                    </a:ext>
                  </a:extLst>
                </p:cNvPr>
                <p:cNvSpPr/>
                <p:nvPr/>
              </p:nvSpPr>
              <p:spPr>
                <a:xfrm>
                  <a:off x="5211883" y="2650946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4" name="Freeform 473">
                  <a:extLst>
                    <a:ext uri="{FF2B5EF4-FFF2-40B4-BE49-F238E27FC236}">
                      <a16:creationId xmlns:a16="http://schemas.microsoft.com/office/drawing/2014/main" id="{67CEB413-858C-1143-8FB1-2D91C3389DC3}"/>
                    </a:ext>
                  </a:extLst>
                </p:cNvPr>
                <p:cNvSpPr/>
                <p:nvPr/>
              </p:nvSpPr>
              <p:spPr>
                <a:xfrm>
                  <a:off x="5326034" y="2650946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F5FDDE9D-D457-684C-93F7-CE3F8D5E0C5E}"/>
                    </a:ext>
                  </a:extLst>
                </p:cNvPr>
                <p:cNvSpPr/>
                <p:nvPr/>
              </p:nvSpPr>
              <p:spPr>
                <a:xfrm>
                  <a:off x="5440185" y="2650946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2" name="Freeform 481">
                  <a:extLst>
                    <a:ext uri="{FF2B5EF4-FFF2-40B4-BE49-F238E27FC236}">
                      <a16:creationId xmlns:a16="http://schemas.microsoft.com/office/drawing/2014/main" id="{B197C06D-C824-714E-85CC-CA7FB3197FC8}"/>
                    </a:ext>
                  </a:extLst>
                </p:cNvPr>
                <p:cNvSpPr/>
                <p:nvPr/>
              </p:nvSpPr>
              <p:spPr>
                <a:xfrm>
                  <a:off x="5554315" y="2650946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3E23091A-ED49-4E49-87B6-3ECF78EC479B}"/>
                    </a:ext>
                  </a:extLst>
                </p:cNvPr>
                <p:cNvSpPr/>
                <p:nvPr/>
              </p:nvSpPr>
              <p:spPr>
                <a:xfrm>
                  <a:off x="5668498" y="2650946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67D3373A-888E-C64E-8F4A-C16A2DEA4C09}"/>
                    </a:ext>
                  </a:extLst>
                </p:cNvPr>
                <p:cNvSpPr/>
                <p:nvPr/>
              </p:nvSpPr>
              <p:spPr>
                <a:xfrm>
                  <a:off x="5782628" y="2650946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7" name="Freeform 486">
                  <a:extLst>
                    <a:ext uri="{FF2B5EF4-FFF2-40B4-BE49-F238E27FC236}">
                      <a16:creationId xmlns:a16="http://schemas.microsoft.com/office/drawing/2014/main" id="{819B130D-EAA3-BF4C-9887-D8DB0E444961}"/>
                    </a:ext>
                  </a:extLst>
                </p:cNvPr>
                <p:cNvSpPr/>
                <p:nvPr/>
              </p:nvSpPr>
              <p:spPr>
                <a:xfrm>
                  <a:off x="5896811" y="2650946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8" name="Freeform 487">
                  <a:extLst>
                    <a:ext uri="{FF2B5EF4-FFF2-40B4-BE49-F238E27FC236}">
                      <a16:creationId xmlns:a16="http://schemas.microsoft.com/office/drawing/2014/main" id="{E916A718-9A43-A242-9663-DD0C0350E987}"/>
                    </a:ext>
                  </a:extLst>
                </p:cNvPr>
                <p:cNvSpPr/>
                <p:nvPr/>
              </p:nvSpPr>
              <p:spPr>
                <a:xfrm>
                  <a:off x="6010941" y="2650946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9" name="Freeform 488">
                  <a:extLst>
                    <a:ext uri="{FF2B5EF4-FFF2-40B4-BE49-F238E27FC236}">
                      <a16:creationId xmlns:a16="http://schemas.microsoft.com/office/drawing/2014/main" id="{079C4F28-BA2C-594E-8714-856AC0A7E9AE}"/>
                    </a:ext>
                  </a:extLst>
                </p:cNvPr>
                <p:cNvSpPr/>
                <p:nvPr/>
              </p:nvSpPr>
              <p:spPr>
                <a:xfrm>
                  <a:off x="6125071" y="2650946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679A911D-7BDE-B54B-88EE-93FA1291A1DA}"/>
                    </a:ext>
                  </a:extLst>
                </p:cNvPr>
                <p:cNvSpPr/>
                <p:nvPr/>
              </p:nvSpPr>
              <p:spPr>
                <a:xfrm>
                  <a:off x="6239253" y="2650946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63A82884-00E4-6D49-8C48-DE205B2C652A}"/>
                    </a:ext>
                  </a:extLst>
                </p:cNvPr>
                <p:cNvSpPr/>
                <p:nvPr/>
              </p:nvSpPr>
              <p:spPr>
                <a:xfrm>
                  <a:off x="6353384" y="2650946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CE60EB6A-9543-BF45-9BE3-DE7C10D3DD9D}"/>
                    </a:ext>
                  </a:extLst>
                </p:cNvPr>
                <p:cNvSpPr/>
                <p:nvPr/>
              </p:nvSpPr>
              <p:spPr>
                <a:xfrm>
                  <a:off x="6467566" y="2650946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BAE874B2-BA3D-B745-BD7E-DD4C526BE7FA}"/>
                    </a:ext>
                  </a:extLst>
                </p:cNvPr>
                <p:cNvSpPr/>
                <p:nvPr/>
              </p:nvSpPr>
              <p:spPr>
                <a:xfrm>
                  <a:off x="6581696" y="2650946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4" name="Freeform 493">
                  <a:extLst>
                    <a:ext uri="{FF2B5EF4-FFF2-40B4-BE49-F238E27FC236}">
                      <a16:creationId xmlns:a16="http://schemas.microsoft.com/office/drawing/2014/main" id="{4C7F31DB-2B58-1C4E-B68F-0A0381D47471}"/>
                    </a:ext>
                  </a:extLst>
                </p:cNvPr>
                <p:cNvSpPr/>
                <p:nvPr/>
              </p:nvSpPr>
              <p:spPr>
                <a:xfrm>
                  <a:off x="6695826" y="2650946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5" name="Freeform 494">
                  <a:extLst>
                    <a:ext uri="{FF2B5EF4-FFF2-40B4-BE49-F238E27FC236}">
                      <a16:creationId xmlns:a16="http://schemas.microsoft.com/office/drawing/2014/main" id="{1C782526-177E-F644-A14A-77332A967A64}"/>
                    </a:ext>
                  </a:extLst>
                </p:cNvPr>
                <p:cNvSpPr/>
                <p:nvPr/>
              </p:nvSpPr>
              <p:spPr>
                <a:xfrm>
                  <a:off x="6810009" y="2650946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6" name="Freeform 495">
                  <a:extLst>
                    <a:ext uri="{FF2B5EF4-FFF2-40B4-BE49-F238E27FC236}">
                      <a16:creationId xmlns:a16="http://schemas.microsoft.com/office/drawing/2014/main" id="{9E0C445B-79A5-C948-824B-0D589FA7EF89}"/>
                    </a:ext>
                  </a:extLst>
                </p:cNvPr>
                <p:cNvSpPr/>
                <p:nvPr/>
              </p:nvSpPr>
              <p:spPr>
                <a:xfrm>
                  <a:off x="1216595" y="2650946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7" name="Freeform 496">
                  <a:extLst>
                    <a:ext uri="{FF2B5EF4-FFF2-40B4-BE49-F238E27FC236}">
                      <a16:creationId xmlns:a16="http://schemas.microsoft.com/office/drawing/2014/main" id="{A48B53AF-8DD3-B046-9176-F5085E67340C}"/>
                    </a:ext>
                  </a:extLst>
                </p:cNvPr>
                <p:cNvSpPr/>
                <p:nvPr/>
              </p:nvSpPr>
              <p:spPr>
                <a:xfrm>
                  <a:off x="1330746" y="2650946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8" name="Freeform 497">
                  <a:extLst>
                    <a:ext uri="{FF2B5EF4-FFF2-40B4-BE49-F238E27FC236}">
                      <a16:creationId xmlns:a16="http://schemas.microsoft.com/office/drawing/2014/main" id="{0EC001C7-6D40-2944-AB96-9FDA18FDAC57}"/>
                    </a:ext>
                  </a:extLst>
                </p:cNvPr>
                <p:cNvSpPr/>
                <p:nvPr/>
              </p:nvSpPr>
              <p:spPr>
                <a:xfrm>
                  <a:off x="1444897" y="2650946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9" name="Freeform 498">
                  <a:extLst>
                    <a:ext uri="{FF2B5EF4-FFF2-40B4-BE49-F238E27FC236}">
                      <a16:creationId xmlns:a16="http://schemas.microsoft.com/office/drawing/2014/main" id="{D7373A1C-E3FC-304A-9917-07EDCEA435CD}"/>
                    </a:ext>
                  </a:extLst>
                </p:cNvPr>
                <p:cNvSpPr/>
                <p:nvPr/>
              </p:nvSpPr>
              <p:spPr>
                <a:xfrm>
                  <a:off x="1559048" y="2650946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0" name="Freeform 499">
                  <a:extLst>
                    <a:ext uri="{FF2B5EF4-FFF2-40B4-BE49-F238E27FC236}">
                      <a16:creationId xmlns:a16="http://schemas.microsoft.com/office/drawing/2014/main" id="{369E0A37-FBDF-6347-A7D9-E67D53F0A921}"/>
                    </a:ext>
                  </a:extLst>
                </p:cNvPr>
                <p:cNvSpPr/>
                <p:nvPr/>
              </p:nvSpPr>
              <p:spPr>
                <a:xfrm>
                  <a:off x="1673199" y="2650946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1" name="Freeform 500">
                  <a:extLst>
                    <a:ext uri="{FF2B5EF4-FFF2-40B4-BE49-F238E27FC236}">
                      <a16:creationId xmlns:a16="http://schemas.microsoft.com/office/drawing/2014/main" id="{1B2D5BF4-025A-A54C-B300-48AAEBFE5FFF}"/>
                    </a:ext>
                  </a:extLst>
                </p:cNvPr>
                <p:cNvSpPr/>
                <p:nvPr/>
              </p:nvSpPr>
              <p:spPr>
                <a:xfrm>
                  <a:off x="1787350" y="2650946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2" name="Freeform 501">
                  <a:extLst>
                    <a:ext uri="{FF2B5EF4-FFF2-40B4-BE49-F238E27FC236}">
                      <a16:creationId xmlns:a16="http://schemas.microsoft.com/office/drawing/2014/main" id="{D29214FA-64C0-5548-9B5D-BCFDD0E469A8}"/>
                    </a:ext>
                  </a:extLst>
                </p:cNvPr>
                <p:cNvSpPr/>
                <p:nvPr/>
              </p:nvSpPr>
              <p:spPr>
                <a:xfrm>
                  <a:off x="1901501" y="2650946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3" name="Freeform 502">
                  <a:extLst>
                    <a:ext uri="{FF2B5EF4-FFF2-40B4-BE49-F238E27FC236}">
                      <a16:creationId xmlns:a16="http://schemas.microsoft.com/office/drawing/2014/main" id="{15490D62-2DC8-CB4A-81D7-A735B3287A5B}"/>
                    </a:ext>
                  </a:extLst>
                </p:cNvPr>
                <p:cNvSpPr/>
                <p:nvPr/>
              </p:nvSpPr>
              <p:spPr>
                <a:xfrm>
                  <a:off x="2015652" y="2650946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4" name="Freeform 503">
                  <a:extLst>
                    <a:ext uri="{FF2B5EF4-FFF2-40B4-BE49-F238E27FC236}">
                      <a16:creationId xmlns:a16="http://schemas.microsoft.com/office/drawing/2014/main" id="{E13C9FA6-89DB-AE4B-80C2-D5FFD0EBCC46}"/>
                    </a:ext>
                  </a:extLst>
                </p:cNvPr>
                <p:cNvSpPr/>
                <p:nvPr/>
              </p:nvSpPr>
              <p:spPr>
                <a:xfrm>
                  <a:off x="2129804" y="2650946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5" name="Freeform 504">
                  <a:extLst>
                    <a:ext uri="{FF2B5EF4-FFF2-40B4-BE49-F238E27FC236}">
                      <a16:creationId xmlns:a16="http://schemas.microsoft.com/office/drawing/2014/main" id="{C0006248-EB01-DC4B-9586-5C8373697810}"/>
                    </a:ext>
                  </a:extLst>
                </p:cNvPr>
                <p:cNvSpPr/>
                <p:nvPr/>
              </p:nvSpPr>
              <p:spPr>
                <a:xfrm>
                  <a:off x="2243955" y="2650946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6" name="Freeform 505">
                  <a:extLst>
                    <a:ext uri="{FF2B5EF4-FFF2-40B4-BE49-F238E27FC236}">
                      <a16:creationId xmlns:a16="http://schemas.microsoft.com/office/drawing/2014/main" id="{C8AC2686-24D8-4946-8B17-3FF26DD5FDB2}"/>
                    </a:ext>
                  </a:extLst>
                </p:cNvPr>
                <p:cNvSpPr/>
                <p:nvPr/>
              </p:nvSpPr>
              <p:spPr>
                <a:xfrm>
                  <a:off x="2358106" y="2650946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7" name="Freeform 506">
                  <a:extLst>
                    <a:ext uri="{FF2B5EF4-FFF2-40B4-BE49-F238E27FC236}">
                      <a16:creationId xmlns:a16="http://schemas.microsoft.com/office/drawing/2014/main" id="{38E5C0AD-B4CF-9E4C-9F9A-4306D62AA39B}"/>
                    </a:ext>
                  </a:extLst>
                </p:cNvPr>
                <p:cNvSpPr/>
                <p:nvPr/>
              </p:nvSpPr>
              <p:spPr>
                <a:xfrm>
                  <a:off x="2472257" y="2650946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8" name="Freeform 507">
                  <a:extLst>
                    <a:ext uri="{FF2B5EF4-FFF2-40B4-BE49-F238E27FC236}">
                      <a16:creationId xmlns:a16="http://schemas.microsoft.com/office/drawing/2014/main" id="{97E93EBD-F015-4A48-87D2-EC2F72432A76}"/>
                    </a:ext>
                  </a:extLst>
                </p:cNvPr>
                <p:cNvSpPr/>
                <p:nvPr/>
              </p:nvSpPr>
              <p:spPr>
                <a:xfrm>
                  <a:off x="2586408" y="2650946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9" name="Freeform 508">
                  <a:extLst>
                    <a:ext uri="{FF2B5EF4-FFF2-40B4-BE49-F238E27FC236}">
                      <a16:creationId xmlns:a16="http://schemas.microsoft.com/office/drawing/2014/main" id="{484874C4-BB2B-E947-9C56-92F139374EB4}"/>
                    </a:ext>
                  </a:extLst>
                </p:cNvPr>
                <p:cNvSpPr/>
                <p:nvPr/>
              </p:nvSpPr>
              <p:spPr>
                <a:xfrm>
                  <a:off x="2700559" y="2650946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0" name="Freeform 509">
                  <a:extLst>
                    <a:ext uri="{FF2B5EF4-FFF2-40B4-BE49-F238E27FC236}">
                      <a16:creationId xmlns:a16="http://schemas.microsoft.com/office/drawing/2014/main" id="{F31583E7-1A6E-1145-BBE9-06FC0E85B7B3}"/>
                    </a:ext>
                  </a:extLst>
                </p:cNvPr>
                <p:cNvSpPr/>
                <p:nvPr/>
              </p:nvSpPr>
              <p:spPr>
                <a:xfrm>
                  <a:off x="2814710" y="2650946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1" name="Freeform 510">
                  <a:extLst>
                    <a:ext uri="{FF2B5EF4-FFF2-40B4-BE49-F238E27FC236}">
                      <a16:creationId xmlns:a16="http://schemas.microsoft.com/office/drawing/2014/main" id="{2ECFF15E-A76B-AC47-8F2F-033F91761AC8}"/>
                    </a:ext>
                  </a:extLst>
                </p:cNvPr>
                <p:cNvSpPr/>
                <p:nvPr/>
              </p:nvSpPr>
              <p:spPr>
                <a:xfrm>
                  <a:off x="2928861" y="2650946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2B55DB9-B0AF-8548-BCDE-365D655D4CD0}"/>
                    </a:ext>
                  </a:extLst>
                </p:cNvPr>
                <p:cNvSpPr/>
                <p:nvPr/>
              </p:nvSpPr>
              <p:spPr>
                <a:xfrm>
                  <a:off x="3043012" y="2650946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6236C854-30A7-BA4D-ACB3-833AAC4ADC4C}"/>
                    </a:ext>
                  </a:extLst>
                </p:cNvPr>
                <p:cNvSpPr/>
                <p:nvPr/>
              </p:nvSpPr>
              <p:spPr>
                <a:xfrm>
                  <a:off x="3157163" y="2650946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C8BD982F-CC98-AF43-9B8D-D63DB2AFD7E3}"/>
                    </a:ext>
                  </a:extLst>
                </p:cNvPr>
                <p:cNvSpPr/>
                <p:nvPr/>
              </p:nvSpPr>
              <p:spPr>
                <a:xfrm>
                  <a:off x="3271315" y="2650946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C821699D-7B89-304E-8B0C-4DCC8C39313D}"/>
                    </a:ext>
                  </a:extLst>
                </p:cNvPr>
                <p:cNvSpPr/>
                <p:nvPr/>
              </p:nvSpPr>
              <p:spPr>
                <a:xfrm>
                  <a:off x="3385466" y="2650946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AAD2525-1AE5-0541-B40A-E7F6F5E01F87}"/>
                    </a:ext>
                  </a:extLst>
                </p:cNvPr>
                <p:cNvSpPr/>
                <p:nvPr/>
              </p:nvSpPr>
              <p:spPr>
                <a:xfrm>
                  <a:off x="3499617" y="2650946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138E959C-8C48-934C-8B00-FA0B051730BE}"/>
                    </a:ext>
                  </a:extLst>
                </p:cNvPr>
                <p:cNvSpPr/>
                <p:nvPr/>
              </p:nvSpPr>
              <p:spPr>
                <a:xfrm>
                  <a:off x="3613768" y="2650946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5727D093-BF21-254B-9D3F-0909DF6A88C3}"/>
                    </a:ext>
                  </a:extLst>
                </p:cNvPr>
                <p:cNvSpPr/>
                <p:nvPr/>
              </p:nvSpPr>
              <p:spPr>
                <a:xfrm>
                  <a:off x="3727919" y="2650946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F7EB9F0E-FFD8-474C-9350-33CECCA812A7}"/>
                    </a:ext>
                  </a:extLst>
                </p:cNvPr>
                <p:cNvSpPr/>
                <p:nvPr/>
              </p:nvSpPr>
              <p:spPr>
                <a:xfrm>
                  <a:off x="3842070" y="2650946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BBFD12B2-5F0C-D741-87D8-8D9EF95B787F}"/>
                    </a:ext>
                  </a:extLst>
                </p:cNvPr>
                <p:cNvSpPr/>
                <p:nvPr/>
              </p:nvSpPr>
              <p:spPr>
                <a:xfrm>
                  <a:off x="3956221" y="2650946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5C48DBEE-1AD7-4744-833D-65694A389D96}"/>
                    </a:ext>
                  </a:extLst>
                </p:cNvPr>
                <p:cNvSpPr/>
                <p:nvPr/>
              </p:nvSpPr>
              <p:spPr>
                <a:xfrm>
                  <a:off x="4070372" y="2650946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AEC70F03-C609-DA4A-8840-41A510C2B59F}"/>
                    </a:ext>
                  </a:extLst>
                </p:cNvPr>
                <p:cNvSpPr/>
                <p:nvPr/>
              </p:nvSpPr>
              <p:spPr>
                <a:xfrm>
                  <a:off x="4184523" y="2650946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5B94B11E-C27D-6A47-AA36-A640B2C2194C}"/>
                    </a:ext>
                  </a:extLst>
                </p:cNvPr>
                <p:cNvSpPr/>
                <p:nvPr/>
              </p:nvSpPr>
              <p:spPr>
                <a:xfrm>
                  <a:off x="4298674" y="2650946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EAFB7887-831E-F048-8E8A-B523A5E817D4}"/>
                    </a:ext>
                  </a:extLst>
                </p:cNvPr>
                <p:cNvSpPr/>
                <p:nvPr/>
              </p:nvSpPr>
              <p:spPr>
                <a:xfrm>
                  <a:off x="4412825" y="2650946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A752942A-4749-E640-BF0B-F3338558D2CF}"/>
                    </a:ext>
                  </a:extLst>
                </p:cNvPr>
                <p:cNvSpPr/>
                <p:nvPr/>
              </p:nvSpPr>
              <p:spPr>
                <a:xfrm>
                  <a:off x="4526977" y="2650946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6517EF29-050C-5049-9086-CAD3C1B13092}"/>
                    </a:ext>
                  </a:extLst>
                </p:cNvPr>
                <p:cNvSpPr/>
                <p:nvPr/>
              </p:nvSpPr>
              <p:spPr>
                <a:xfrm>
                  <a:off x="4641128" y="2650946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71F8387E-CE9C-2240-A2F9-0E635BFC790A}"/>
                    </a:ext>
                  </a:extLst>
                </p:cNvPr>
                <p:cNvSpPr/>
                <p:nvPr/>
              </p:nvSpPr>
              <p:spPr>
                <a:xfrm>
                  <a:off x="4755279" y="2650946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5D0AD161-F5D0-B24C-A062-D48C6D2FD907}"/>
                    </a:ext>
                  </a:extLst>
                </p:cNvPr>
                <p:cNvSpPr/>
                <p:nvPr/>
              </p:nvSpPr>
              <p:spPr>
                <a:xfrm>
                  <a:off x="4869430" y="2650946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31809476-E4BB-AB4D-8DF8-855F2BB31C37}"/>
                    </a:ext>
                  </a:extLst>
                </p:cNvPr>
                <p:cNvSpPr/>
                <p:nvPr/>
              </p:nvSpPr>
              <p:spPr>
                <a:xfrm>
                  <a:off x="4983581" y="2650946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FCFE92DA-39EC-134E-A2A8-7B7FD4454E3B}"/>
                    </a:ext>
                  </a:extLst>
                </p:cNvPr>
                <p:cNvSpPr/>
                <p:nvPr/>
              </p:nvSpPr>
              <p:spPr>
                <a:xfrm>
                  <a:off x="5097732" y="2650946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A0054F83-D17C-F94E-8BAE-C0FE6D161B00}"/>
                    </a:ext>
                  </a:extLst>
                </p:cNvPr>
                <p:cNvSpPr/>
                <p:nvPr/>
              </p:nvSpPr>
              <p:spPr>
                <a:xfrm>
                  <a:off x="5211883" y="2650946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7ACD554A-55B7-6541-969B-DE268F88AB65}"/>
                    </a:ext>
                  </a:extLst>
                </p:cNvPr>
                <p:cNvSpPr/>
                <p:nvPr/>
              </p:nvSpPr>
              <p:spPr>
                <a:xfrm>
                  <a:off x="5326034" y="2650946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4749A15-6BBA-254A-BB45-DC6B8146CDF5}"/>
                    </a:ext>
                  </a:extLst>
                </p:cNvPr>
                <p:cNvSpPr/>
                <p:nvPr/>
              </p:nvSpPr>
              <p:spPr>
                <a:xfrm>
                  <a:off x="5440185" y="2650946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4F676BD3-942E-6F48-8C2F-31DFEB8801E7}"/>
                    </a:ext>
                  </a:extLst>
                </p:cNvPr>
                <p:cNvSpPr/>
                <p:nvPr/>
              </p:nvSpPr>
              <p:spPr>
                <a:xfrm>
                  <a:off x="5554315" y="2650946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144510E4-DED7-D648-8C25-61B3A4C37724}"/>
                    </a:ext>
                  </a:extLst>
                </p:cNvPr>
                <p:cNvSpPr/>
                <p:nvPr/>
              </p:nvSpPr>
              <p:spPr>
                <a:xfrm>
                  <a:off x="5668498" y="2650946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9ED8856-AE04-984E-9AF6-1FBF8EE7196F}"/>
                    </a:ext>
                  </a:extLst>
                </p:cNvPr>
                <p:cNvSpPr/>
                <p:nvPr/>
              </p:nvSpPr>
              <p:spPr>
                <a:xfrm>
                  <a:off x="5782628" y="2650946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7C3549D2-27EF-E54C-9454-A995C7ADF88E}"/>
                    </a:ext>
                  </a:extLst>
                </p:cNvPr>
                <p:cNvSpPr/>
                <p:nvPr/>
              </p:nvSpPr>
              <p:spPr>
                <a:xfrm>
                  <a:off x="5896811" y="2650946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D09CC211-80DF-AE4F-AC47-673EDAEB23C8}"/>
                    </a:ext>
                  </a:extLst>
                </p:cNvPr>
                <p:cNvSpPr/>
                <p:nvPr/>
              </p:nvSpPr>
              <p:spPr>
                <a:xfrm>
                  <a:off x="6010941" y="2650946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7252EE7D-8752-4E44-9E86-7ACD3D2F49BB}"/>
                    </a:ext>
                  </a:extLst>
                </p:cNvPr>
                <p:cNvSpPr/>
                <p:nvPr/>
              </p:nvSpPr>
              <p:spPr>
                <a:xfrm>
                  <a:off x="6125071" y="2650946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E4163C14-08A0-4E4B-8AB0-8ADB9B680AA0}"/>
                    </a:ext>
                  </a:extLst>
                </p:cNvPr>
                <p:cNvSpPr/>
                <p:nvPr/>
              </p:nvSpPr>
              <p:spPr>
                <a:xfrm>
                  <a:off x="6239253" y="2650946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DA83A7BF-A08D-7946-8184-95F851227099}"/>
                    </a:ext>
                  </a:extLst>
                </p:cNvPr>
                <p:cNvSpPr/>
                <p:nvPr/>
              </p:nvSpPr>
              <p:spPr>
                <a:xfrm>
                  <a:off x="6353384" y="2650946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1D3B96C1-3717-014E-A092-84B4BBDAFE66}"/>
                    </a:ext>
                  </a:extLst>
                </p:cNvPr>
                <p:cNvSpPr/>
                <p:nvPr/>
              </p:nvSpPr>
              <p:spPr>
                <a:xfrm>
                  <a:off x="6467566" y="2650946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77B0617-5CAF-514A-A9E9-586834DBDCBC}"/>
                    </a:ext>
                  </a:extLst>
                </p:cNvPr>
                <p:cNvSpPr/>
                <p:nvPr/>
              </p:nvSpPr>
              <p:spPr>
                <a:xfrm>
                  <a:off x="6581696" y="2650946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FA967C31-FB28-2A4C-B2BA-96A6DBF18FFF}"/>
                    </a:ext>
                  </a:extLst>
                </p:cNvPr>
                <p:cNvSpPr/>
                <p:nvPr/>
              </p:nvSpPr>
              <p:spPr>
                <a:xfrm>
                  <a:off x="6695826" y="2650946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DC2A432-F1D7-F847-A333-084188200AB1}"/>
                    </a:ext>
                  </a:extLst>
                </p:cNvPr>
                <p:cNvSpPr/>
                <p:nvPr/>
              </p:nvSpPr>
              <p:spPr>
                <a:xfrm>
                  <a:off x="6810009" y="2650946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FB0C4A6-0F28-7C4D-8E0C-BBDB2AD2A8CC}"/>
                    </a:ext>
                  </a:extLst>
                </p:cNvPr>
                <p:cNvSpPr/>
                <p:nvPr/>
              </p:nvSpPr>
              <p:spPr>
                <a:xfrm>
                  <a:off x="1216595" y="2650946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3EEA07D-104B-2F41-8AC5-8C59B43A9447}"/>
                    </a:ext>
                  </a:extLst>
                </p:cNvPr>
                <p:cNvSpPr/>
                <p:nvPr/>
              </p:nvSpPr>
              <p:spPr>
                <a:xfrm>
                  <a:off x="1330746" y="2650946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5E959FDB-4B84-9840-A412-EB186FA66693}"/>
                    </a:ext>
                  </a:extLst>
                </p:cNvPr>
                <p:cNvSpPr/>
                <p:nvPr/>
              </p:nvSpPr>
              <p:spPr>
                <a:xfrm>
                  <a:off x="1444897" y="2650946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C6F69CC9-11D2-364E-A968-CBCCD4144DBB}"/>
                    </a:ext>
                  </a:extLst>
                </p:cNvPr>
                <p:cNvSpPr/>
                <p:nvPr/>
              </p:nvSpPr>
              <p:spPr>
                <a:xfrm>
                  <a:off x="1559048" y="2650946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6CB09353-9135-924C-BA2D-F9A8A729F015}"/>
                    </a:ext>
                  </a:extLst>
                </p:cNvPr>
                <p:cNvSpPr/>
                <p:nvPr/>
              </p:nvSpPr>
              <p:spPr>
                <a:xfrm>
                  <a:off x="1673199" y="2650946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5B928FC1-A15F-6E4F-ADD8-B334AC9EC149}"/>
                    </a:ext>
                  </a:extLst>
                </p:cNvPr>
                <p:cNvSpPr/>
                <p:nvPr/>
              </p:nvSpPr>
              <p:spPr>
                <a:xfrm>
                  <a:off x="1787350" y="2650946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38BDAA3-8D78-9646-8431-7A1B086A6B9A}"/>
                    </a:ext>
                  </a:extLst>
                </p:cNvPr>
                <p:cNvSpPr/>
                <p:nvPr/>
              </p:nvSpPr>
              <p:spPr>
                <a:xfrm>
                  <a:off x="1901501" y="2650946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6" name="Freeform 575">
                  <a:extLst>
                    <a:ext uri="{FF2B5EF4-FFF2-40B4-BE49-F238E27FC236}">
                      <a16:creationId xmlns:a16="http://schemas.microsoft.com/office/drawing/2014/main" id="{16ADF175-8410-0848-B2CA-8E2387492D82}"/>
                    </a:ext>
                  </a:extLst>
                </p:cNvPr>
                <p:cNvSpPr/>
                <p:nvPr/>
              </p:nvSpPr>
              <p:spPr>
                <a:xfrm>
                  <a:off x="2015652" y="2650946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7" name="Freeform 576">
                  <a:extLst>
                    <a:ext uri="{FF2B5EF4-FFF2-40B4-BE49-F238E27FC236}">
                      <a16:creationId xmlns:a16="http://schemas.microsoft.com/office/drawing/2014/main" id="{8CF0CAFC-47B6-F543-BC95-9789443911DA}"/>
                    </a:ext>
                  </a:extLst>
                </p:cNvPr>
                <p:cNvSpPr/>
                <p:nvPr/>
              </p:nvSpPr>
              <p:spPr>
                <a:xfrm>
                  <a:off x="2129804" y="2650946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8" name="Freeform 577">
                  <a:extLst>
                    <a:ext uri="{FF2B5EF4-FFF2-40B4-BE49-F238E27FC236}">
                      <a16:creationId xmlns:a16="http://schemas.microsoft.com/office/drawing/2014/main" id="{E5CD64F1-3980-A448-9DFC-06B793BB33BF}"/>
                    </a:ext>
                  </a:extLst>
                </p:cNvPr>
                <p:cNvSpPr/>
                <p:nvPr/>
              </p:nvSpPr>
              <p:spPr>
                <a:xfrm>
                  <a:off x="2243955" y="2650946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9" name="Freeform 578">
                  <a:extLst>
                    <a:ext uri="{FF2B5EF4-FFF2-40B4-BE49-F238E27FC236}">
                      <a16:creationId xmlns:a16="http://schemas.microsoft.com/office/drawing/2014/main" id="{13C151C9-6E8A-8040-BCB2-95E427F4A053}"/>
                    </a:ext>
                  </a:extLst>
                </p:cNvPr>
                <p:cNvSpPr/>
                <p:nvPr/>
              </p:nvSpPr>
              <p:spPr>
                <a:xfrm>
                  <a:off x="2358106" y="2650946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0" name="Freeform 579">
                  <a:extLst>
                    <a:ext uri="{FF2B5EF4-FFF2-40B4-BE49-F238E27FC236}">
                      <a16:creationId xmlns:a16="http://schemas.microsoft.com/office/drawing/2014/main" id="{95712D49-31BB-1D42-8A84-5D0599A1F3DE}"/>
                    </a:ext>
                  </a:extLst>
                </p:cNvPr>
                <p:cNvSpPr/>
                <p:nvPr/>
              </p:nvSpPr>
              <p:spPr>
                <a:xfrm>
                  <a:off x="2472257" y="2650946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1A11C6D8-2B74-8B44-B5EA-A6120D385783}"/>
                    </a:ext>
                  </a:extLst>
                </p:cNvPr>
                <p:cNvSpPr/>
                <p:nvPr/>
              </p:nvSpPr>
              <p:spPr>
                <a:xfrm>
                  <a:off x="2586408" y="2650946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597B4933-7D08-184F-87FF-AAED8F82EC3F}"/>
                    </a:ext>
                  </a:extLst>
                </p:cNvPr>
                <p:cNvSpPr/>
                <p:nvPr/>
              </p:nvSpPr>
              <p:spPr>
                <a:xfrm>
                  <a:off x="2700559" y="2650946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3" name="Freeform 582">
                  <a:extLst>
                    <a:ext uri="{FF2B5EF4-FFF2-40B4-BE49-F238E27FC236}">
                      <a16:creationId xmlns:a16="http://schemas.microsoft.com/office/drawing/2014/main" id="{92970B12-874F-1447-A491-F73CBA9613C5}"/>
                    </a:ext>
                  </a:extLst>
                </p:cNvPr>
                <p:cNvSpPr/>
                <p:nvPr/>
              </p:nvSpPr>
              <p:spPr>
                <a:xfrm>
                  <a:off x="2814710" y="2650946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4CF8976C-35D8-C648-BBB1-580B23644938}"/>
                    </a:ext>
                  </a:extLst>
                </p:cNvPr>
                <p:cNvSpPr/>
                <p:nvPr/>
              </p:nvSpPr>
              <p:spPr>
                <a:xfrm>
                  <a:off x="2928861" y="2650946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5" name="Freeform 584">
                  <a:extLst>
                    <a:ext uri="{FF2B5EF4-FFF2-40B4-BE49-F238E27FC236}">
                      <a16:creationId xmlns:a16="http://schemas.microsoft.com/office/drawing/2014/main" id="{EBEA95CE-752B-3245-BE2F-947545BE74CA}"/>
                    </a:ext>
                  </a:extLst>
                </p:cNvPr>
                <p:cNvSpPr/>
                <p:nvPr/>
              </p:nvSpPr>
              <p:spPr>
                <a:xfrm>
                  <a:off x="3043012" y="2650946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6" name="Freeform 585">
                  <a:extLst>
                    <a:ext uri="{FF2B5EF4-FFF2-40B4-BE49-F238E27FC236}">
                      <a16:creationId xmlns:a16="http://schemas.microsoft.com/office/drawing/2014/main" id="{D7F5CB41-437F-C34E-9AF8-B2279D7A4443}"/>
                    </a:ext>
                  </a:extLst>
                </p:cNvPr>
                <p:cNvSpPr/>
                <p:nvPr/>
              </p:nvSpPr>
              <p:spPr>
                <a:xfrm>
                  <a:off x="3157163" y="2650946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7" name="Freeform 586">
                  <a:extLst>
                    <a:ext uri="{FF2B5EF4-FFF2-40B4-BE49-F238E27FC236}">
                      <a16:creationId xmlns:a16="http://schemas.microsoft.com/office/drawing/2014/main" id="{29D4F596-43EC-7340-B6CB-B8A7D981B3D4}"/>
                    </a:ext>
                  </a:extLst>
                </p:cNvPr>
                <p:cNvSpPr/>
                <p:nvPr/>
              </p:nvSpPr>
              <p:spPr>
                <a:xfrm>
                  <a:off x="3271315" y="2650946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8" name="Freeform 587">
                  <a:extLst>
                    <a:ext uri="{FF2B5EF4-FFF2-40B4-BE49-F238E27FC236}">
                      <a16:creationId xmlns:a16="http://schemas.microsoft.com/office/drawing/2014/main" id="{EFCBF41B-6494-F74F-B9F9-C4A936B3BBC3}"/>
                    </a:ext>
                  </a:extLst>
                </p:cNvPr>
                <p:cNvSpPr/>
                <p:nvPr/>
              </p:nvSpPr>
              <p:spPr>
                <a:xfrm>
                  <a:off x="3385466" y="2650946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9" name="Freeform 588">
                  <a:extLst>
                    <a:ext uri="{FF2B5EF4-FFF2-40B4-BE49-F238E27FC236}">
                      <a16:creationId xmlns:a16="http://schemas.microsoft.com/office/drawing/2014/main" id="{CC1A770D-79D7-7A4B-8D23-949056ADD4DE}"/>
                    </a:ext>
                  </a:extLst>
                </p:cNvPr>
                <p:cNvSpPr/>
                <p:nvPr/>
              </p:nvSpPr>
              <p:spPr>
                <a:xfrm>
                  <a:off x="3499617" y="2650946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C37B8FC5-68C3-F74C-802B-CE2B2D93F7FD}"/>
                    </a:ext>
                  </a:extLst>
                </p:cNvPr>
                <p:cNvSpPr/>
                <p:nvPr/>
              </p:nvSpPr>
              <p:spPr>
                <a:xfrm>
                  <a:off x="3613768" y="2650946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AD8C9D96-A6A4-B34D-9E25-B4207C5FE443}"/>
                    </a:ext>
                  </a:extLst>
                </p:cNvPr>
                <p:cNvSpPr/>
                <p:nvPr/>
              </p:nvSpPr>
              <p:spPr>
                <a:xfrm>
                  <a:off x="3727919" y="2650946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D6E53A11-55A7-5D46-9762-FEAA7608BA2B}"/>
                    </a:ext>
                  </a:extLst>
                </p:cNvPr>
                <p:cNvSpPr/>
                <p:nvPr/>
              </p:nvSpPr>
              <p:spPr>
                <a:xfrm>
                  <a:off x="3842070" y="2650946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3" name="Freeform 592">
                  <a:extLst>
                    <a:ext uri="{FF2B5EF4-FFF2-40B4-BE49-F238E27FC236}">
                      <a16:creationId xmlns:a16="http://schemas.microsoft.com/office/drawing/2014/main" id="{A0A540C6-3683-244B-8121-38350ABBA495}"/>
                    </a:ext>
                  </a:extLst>
                </p:cNvPr>
                <p:cNvSpPr/>
                <p:nvPr/>
              </p:nvSpPr>
              <p:spPr>
                <a:xfrm>
                  <a:off x="3956221" y="2650946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4" name="Freeform 593">
                  <a:extLst>
                    <a:ext uri="{FF2B5EF4-FFF2-40B4-BE49-F238E27FC236}">
                      <a16:creationId xmlns:a16="http://schemas.microsoft.com/office/drawing/2014/main" id="{3AEC9651-C75B-B542-9E5A-32CF0089097C}"/>
                    </a:ext>
                  </a:extLst>
                </p:cNvPr>
                <p:cNvSpPr/>
                <p:nvPr/>
              </p:nvSpPr>
              <p:spPr>
                <a:xfrm>
                  <a:off x="4070372" y="2650946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5" name="Freeform 594">
                  <a:extLst>
                    <a:ext uri="{FF2B5EF4-FFF2-40B4-BE49-F238E27FC236}">
                      <a16:creationId xmlns:a16="http://schemas.microsoft.com/office/drawing/2014/main" id="{AB88110E-510A-8540-82D0-02AC9429B0A3}"/>
                    </a:ext>
                  </a:extLst>
                </p:cNvPr>
                <p:cNvSpPr/>
                <p:nvPr/>
              </p:nvSpPr>
              <p:spPr>
                <a:xfrm>
                  <a:off x="4184523" y="2650946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6" name="Freeform 595">
                  <a:extLst>
                    <a:ext uri="{FF2B5EF4-FFF2-40B4-BE49-F238E27FC236}">
                      <a16:creationId xmlns:a16="http://schemas.microsoft.com/office/drawing/2014/main" id="{241B39BB-ED34-8C4E-863D-F45F1FBF683E}"/>
                    </a:ext>
                  </a:extLst>
                </p:cNvPr>
                <p:cNvSpPr/>
                <p:nvPr/>
              </p:nvSpPr>
              <p:spPr>
                <a:xfrm>
                  <a:off x="4298674" y="2650946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A779B34E-7406-0246-99CB-CC9C9861EDA1}"/>
                    </a:ext>
                  </a:extLst>
                </p:cNvPr>
                <p:cNvSpPr/>
                <p:nvPr/>
              </p:nvSpPr>
              <p:spPr>
                <a:xfrm>
                  <a:off x="4412825" y="2650946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C4D4E874-F183-784F-A026-C995D1BF8B4F}"/>
                    </a:ext>
                  </a:extLst>
                </p:cNvPr>
                <p:cNvSpPr/>
                <p:nvPr/>
              </p:nvSpPr>
              <p:spPr>
                <a:xfrm>
                  <a:off x="4526977" y="2650946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A606D7E3-96C7-A04F-854B-064B73A1390C}"/>
                    </a:ext>
                  </a:extLst>
                </p:cNvPr>
                <p:cNvSpPr/>
                <p:nvPr/>
              </p:nvSpPr>
              <p:spPr>
                <a:xfrm>
                  <a:off x="4641128" y="2650946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0F65DA9C-9C6D-0848-85D2-8E60D657D9FE}"/>
                    </a:ext>
                  </a:extLst>
                </p:cNvPr>
                <p:cNvSpPr/>
                <p:nvPr/>
              </p:nvSpPr>
              <p:spPr>
                <a:xfrm>
                  <a:off x="4755279" y="2650946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1" name="Freeform 600">
                  <a:extLst>
                    <a:ext uri="{FF2B5EF4-FFF2-40B4-BE49-F238E27FC236}">
                      <a16:creationId xmlns:a16="http://schemas.microsoft.com/office/drawing/2014/main" id="{415AB008-65A4-1A49-9641-BC5A6BD7FA47}"/>
                    </a:ext>
                  </a:extLst>
                </p:cNvPr>
                <p:cNvSpPr/>
                <p:nvPr/>
              </p:nvSpPr>
              <p:spPr>
                <a:xfrm>
                  <a:off x="4869430" y="2650946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2" name="Freeform 601">
                  <a:extLst>
                    <a:ext uri="{FF2B5EF4-FFF2-40B4-BE49-F238E27FC236}">
                      <a16:creationId xmlns:a16="http://schemas.microsoft.com/office/drawing/2014/main" id="{51C31BCF-E3C9-3643-AD51-02ED16DB067B}"/>
                    </a:ext>
                  </a:extLst>
                </p:cNvPr>
                <p:cNvSpPr/>
                <p:nvPr/>
              </p:nvSpPr>
              <p:spPr>
                <a:xfrm>
                  <a:off x="4983581" y="2650946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4" name="Freeform 603">
                  <a:extLst>
                    <a:ext uri="{FF2B5EF4-FFF2-40B4-BE49-F238E27FC236}">
                      <a16:creationId xmlns:a16="http://schemas.microsoft.com/office/drawing/2014/main" id="{33D0B92C-7A0F-4842-9B4A-67F460A8D90F}"/>
                    </a:ext>
                  </a:extLst>
                </p:cNvPr>
                <p:cNvSpPr/>
                <p:nvPr/>
              </p:nvSpPr>
              <p:spPr>
                <a:xfrm>
                  <a:off x="5097732" y="2650946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DCE6A9B2-A072-FE4D-9488-6DC606AAE11C}"/>
                    </a:ext>
                  </a:extLst>
                </p:cNvPr>
                <p:cNvSpPr/>
                <p:nvPr/>
              </p:nvSpPr>
              <p:spPr>
                <a:xfrm>
                  <a:off x="5211883" y="2650946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11DE2A34-845B-D340-9393-9C62D0DDDA8E}"/>
                    </a:ext>
                  </a:extLst>
                </p:cNvPr>
                <p:cNvSpPr/>
                <p:nvPr/>
              </p:nvSpPr>
              <p:spPr>
                <a:xfrm>
                  <a:off x="5326034" y="2650946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9" name="Freeform 608">
                  <a:extLst>
                    <a:ext uri="{FF2B5EF4-FFF2-40B4-BE49-F238E27FC236}">
                      <a16:creationId xmlns:a16="http://schemas.microsoft.com/office/drawing/2014/main" id="{C6B5F8F7-DB92-6846-A32E-3CFA0879B481}"/>
                    </a:ext>
                  </a:extLst>
                </p:cNvPr>
                <p:cNvSpPr/>
                <p:nvPr/>
              </p:nvSpPr>
              <p:spPr>
                <a:xfrm>
                  <a:off x="5440185" y="2650946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0" name="Freeform 609">
                  <a:extLst>
                    <a:ext uri="{FF2B5EF4-FFF2-40B4-BE49-F238E27FC236}">
                      <a16:creationId xmlns:a16="http://schemas.microsoft.com/office/drawing/2014/main" id="{9CB276D4-108B-DE45-A403-D064F990D7D9}"/>
                    </a:ext>
                  </a:extLst>
                </p:cNvPr>
                <p:cNvSpPr/>
                <p:nvPr/>
              </p:nvSpPr>
              <p:spPr>
                <a:xfrm>
                  <a:off x="5554315" y="2650946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1" name="Freeform 610">
                  <a:extLst>
                    <a:ext uri="{FF2B5EF4-FFF2-40B4-BE49-F238E27FC236}">
                      <a16:creationId xmlns:a16="http://schemas.microsoft.com/office/drawing/2014/main" id="{AF111836-6B3A-EB47-A7B4-27A0E0579558}"/>
                    </a:ext>
                  </a:extLst>
                </p:cNvPr>
                <p:cNvSpPr/>
                <p:nvPr/>
              </p:nvSpPr>
              <p:spPr>
                <a:xfrm>
                  <a:off x="5668498" y="2650946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5" name="Freeform 724">
                  <a:extLst>
                    <a:ext uri="{FF2B5EF4-FFF2-40B4-BE49-F238E27FC236}">
                      <a16:creationId xmlns:a16="http://schemas.microsoft.com/office/drawing/2014/main" id="{C85F77F2-F262-A84E-9A1B-4003C1C51AEE}"/>
                    </a:ext>
                  </a:extLst>
                </p:cNvPr>
                <p:cNvSpPr/>
                <p:nvPr/>
              </p:nvSpPr>
              <p:spPr>
                <a:xfrm>
                  <a:off x="5782628" y="2650946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9" name="Freeform 728">
                  <a:extLst>
                    <a:ext uri="{FF2B5EF4-FFF2-40B4-BE49-F238E27FC236}">
                      <a16:creationId xmlns:a16="http://schemas.microsoft.com/office/drawing/2014/main" id="{389C6658-DBAB-FC40-B039-A85A8FAF38F7}"/>
                    </a:ext>
                  </a:extLst>
                </p:cNvPr>
                <p:cNvSpPr/>
                <p:nvPr/>
              </p:nvSpPr>
              <p:spPr>
                <a:xfrm>
                  <a:off x="5896811" y="2650946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eform 732">
                  <a:extLst>
                    <a:ext uri="{FF2B5EF4-FFF2-40B4-BE49-F238E27FC236}">
                      <a16:creationId xmlns:a16="http://schemas.microsoft.com/office/drawing/2014/main" id="{DEABA855-3D81-8D41-A8C9-02024770D474}"/>
                    </a:ext>
                  </a:extLst>
                </p:cNvPr>
                <p:cNvSpPr/>
                <p:nvPr/>
              </p:nvSpPr>
              <p:spPr>
                <a:xfrm>
                  <a:off x="6010941" y="2650946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eform 733">
                  <a:extLst>
                    <a:ext uri="{FF2B5EF4-FFF2-40B4-BE49-F238E27FC236}">
                      <a16:creationId xmlns:a16="http://schemas.microsoft.com/office/drawing/2014/main" id="{BBC12641-2E12-1F44-8D0C-6701628E2F8F}"/>
                    </a:ext>
                  </a:extLst>
                </p:cNvPr>
                <p:cNvSpPr/>
                <p:nvPr/>
              </p:nvSpPr>
              <p:spPr>
                <a:xfrm>
                  <a:off x="6125071" y="2650946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5" name="Freeform 734">
                  <a:extLst>
                    <a:ext uri="{FF2B5EF4-FFF2-40B4-BE49-F238E27FC236}">
                      <a16:creationId xmlns:a16="http://schemas.microsoft.com/office/drawing/2014/main" id="{D5C5FC45-EB4C-1B41-9912-0B39B87460B3}"/>
                    </a:ext>
                  </a:extLst>
                </p:cNvPr>
                <p:cNvSpPr/>
                <p:nvPr/>
              </p:nvSpPr>
              <p:spPr>
                <a:xfrm>
                  <a:off x="6239253" y="2650946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eform 735">
                  <a:extLst>
                    <a:ext uri="{FF2B5EF4-FFF2-40B4-BE49-F238E27FC236}">
                      <a16:creationId xmlns:a16="http://schemas.microsoft.com/office/drawing/2014/main" id="{1F7E0997-546D-6C48-864A-BB096CD0B99E}"/>
                    </a:ext>
                  </a:extLst>
                </p:cNvPr>
                <p:cNvSpPr/>
                <p:nvPr/>
              </p:nvSpPr>
              <p:spPr>
                <a:xfrm>
                  <a:off x="6353384" y="2650946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eform 736">
                  <a:extLst>
                    <a:ext uri="{FF2B5EF4-FFF2-40B4-BE49-F238E27FC236}">
                      <a16:creationId xmlns:a16="http://schemas.microsoft.com/office/drawing/2014/main" id="{C1A7F4C3-E04D-434F-86CB-2E9A59A5286E}"/>
                    </a:ext>
                  </a:extLst>
                </p:cNvPr>
                <p:cNvSpPr/>
                <p:nvPr/>
              </p:nvSpPr>
              <p:spPr>
                <a:xfrm>
                  <a:off x="6467566" y="2650946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eform 737">
                  <a:extLst>
                    <a:ext uri="{FF2B5EF4-FFF2-40B4-BE49-F238E27FC236}">
                      <a16:creationId xmlns:a16="http://schemas.microsoft.com/office/drawing/2014/main" id="{3FF6357A-656A-6F47-9A8A-BBA7FB5656E3}"/>
                    </a:ext>
                  </a:extLst>
                </p:cNvPr>
                <p:cNvSpPr/>
                <p:nvPr/>
              </p:nvSpPr>
              <p:spPr>
                <a:xfrm>
                  <a:off x="6581696" y="2650946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eform 738">
                  <a:extLst>
                    <a:ext uri="{FF2B5EF4-FFF2-40B4-BE49-F238E27FC236}">
                      <a16:creationId xmlns:a16="http://schemas.microsoft.com/office/drawing/2014/main" id="{D497CCC1-15B5-7D45-ADE4-39B0BF2E9BE6}"/>
                    </a:ext>
                  </a:extLst>
                </p:cNvPr>
                <p:cNvSpPr/>
                <p:nvPr/>
              </p:nvSpPr>
              <p:spPr>
                <a:xfrm>
                  <a:off x="6695826" y="2650946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eform 739">
                  <a:extLst>
                    <a:ext uri="{FF2B5EF4-FFF2-40B4-BE49-F238E27FC236}">
                      <a16:creationId xmlns:a16="http://schemas.microsoft.com/office/drawing/2014/main" id="{0640746C-DED3-6B45-B5A0-81CC0376E811}"/>
                    </a:ext>
                  </a:extLst>
                </p:cNvPr>
                <p:cNvSpPr/>
                <p:nvPr/>
              </p:nvSpPr>
              <p:spPr>
                <a:xfrm>
                  <a:off x="6810009" y="2650946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1" name="Freeform 740">
                  <a:extLst>
                    <a:ext uri="{FF2B5EF4-FFF2-40B4-BE49-F238E27FC236}">
                      <a16:creationId xmlns:a16="http://schemas.microsoft.com/office/drawing/2014/main" id="{09ED8BA4-0EAD-AB40-B279-A6ECD75EC82C}"/>
                    </a:ext>
                  </a:extLst>
                </p:cNvPr>
                <p:cNvSpPr/>
                <p:nvPr/>
              </p:nvSpPr>
              <p:spPr>
                <a:xfrm>
                  <a:off x="1189448" y="2792541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2" name="Freeform 741">
                  <a:extLst>
                    <a:ext uri="{FF2B5EF4-FFF2-40B4-BE49-F238E27FC236}">
                      <a16:creationId xmlns:a16="http://schemas.microsoft.com/office/drawing/2014/main" id="{B3D41368-80B1-3E4C-B292-4C76A2EE73C1}"/>
                    </a:ext>
                  </a:extLst>
                </p:cNvPr>
                <p:cNvSpPr/>
                <p:nvPr/>
              </p:nvSpPr>
              <p:spPr>
                <a:xfrm>
                  <a:off x="1189448" y="2568175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2540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EA05BD0-1EEE-5843-B44F-7B0CC21FA086}"/>
                  </a:ext>
                </a:extLst>
              </p:cNvPr>
              <p:cNvGrpSpPr/>
              <p:nvPr/>
            </p:nvGrpSpPr>
            <p:grpSpPr>
              <a:xfrm>
                <a:off x="1497844" y="3415793"/>
                <a:ext cx="4894636" cy="106045"/>
                <a:chOff x="736541" y="804193"/>
                <a:chExt cx="5944840" cy="128798"/>
              </a:xfrm>
            </p:grpSpPr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BEA56ED-79E0-8044-9660-2AD848743CEC}"/>
                    </a:ext>
                  </a:extLst>
                </p:cNvPr>
                <p:cNvSpPr/>
                <p:nvPr/>
              </p:nvSpPr>
              <p:spPr>
                <a:xfrm>
                  <a:off x="5888907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CB2250B7-D200-5E4E-9B93-33CCDE9A3F6F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AD95343-EDDC-BC48-937D-F4C5644997C6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C99298BC-2892-4A4F-BE8B-6375D2A194DA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521" name="Graphic 520">
                  <a:extLst>
                    <a:ext uri="{FF2B5EF4-FFF2-40B4-BE49-F238E27FC236}">
                      <a16:creationId xmlns:a16="http://schemas.microsoft.com/office/drawing/2014/main" id="{0DA6D3F6-4104-A94D-8052-143114B8F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BF3B6287-DF39-8147-8516-F6D559BDBEEC}"/>
                    </a:ext>
                  </a:extLst>
                </p:cNvPr>
                <p:cNvSpPr/>
                <p:nvPr/>
              </p:nvSpPr>
              <p:spPr>
                <a:xfrm>
                  <a:off x="6260568" y="85966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76242" y="3116898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c</a:t>
                </a:r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D43FFAEC-380F-C243-A6C9-19275C03C137}"/>
                  </a:ext>
                </a:extLst>
              </p:cNvPr>
              <p:cNvGrpSpPr/>
              <p:nvPr/>
            </p:nvGrpSpPr>
            <p:grpSpPr>
              <a:xfrm>
                <a:off x="2737908" y="2853277"/>
                <a:ext cx="3557791" cy="496181"/>
                <a:chOff x="3176318" y="2790647"/>
                <a:chExt cx="3557791" cy="496181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9C675518-0563-1C4D-BEAA-13CDFF59FFEA}"/>
                    </a:ext>
                  </a:extLst>
                </p:cNvPr>
                <p:cNvGrpSpPr/>
                <p:nvPr/>
              </p:nvGrpSpPr>
              <p:grpSpPr>
                <a:xfrm>
                  <a:off x="3176318" y="2839658"/>
                  <a:ext cx="2984906" cy="431130"/>
                  <a:chOff x="2313231" y="3097203"/>
                  <a:chExt cx="2933587" cy="423718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0333BDCC-EEC2-514E-8AF5-8498543E8D46}"/>
                      </a:ext>
                    </a:extLst>
                  </p:cNvPr>
                  <p:cNvGrpSpPr/>
                  <p:nvPr/>
                </p:nvGrpSpPr>
                <p:grpSpPr>
                  <a:xfrm>
                    <a:off x="2427733" y="3097203"/>
                    <a:ext cx="2819085" cy="423718"/>
                    <a:chOff x="1340198" y="2668153"/>
                    <a:chExt cx="2819085" cy="423718"/>
                  </a:xfrm>
                </p:grpSpPr>
                <p:pic>
                  <p:nvPicPr>
                    <p:cNvPr id="796" name="Picture 795">
                      <a:extLst>
                        <a:ext uri="{FF2B5EF4-FFF2-40B4-BE49-F238E27FC236}">
                          <a16:creationId xmlns:a16="http://schemas.microsoft.com/office/drawing/2014/main" id="{78019CD0-9048-6045-8DA9-A880AE10BB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340198" y="2853958"/>
                      <a:ext cx="97104" cy="4046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03" name="Oval 802">
                      <a:extLst>
                        <a:ext uri="{FF2B5EF4-FFF2-40B4-BE49-F238E27FC236}">
                          <a16:creationId xmlns:a16="http://schemas.microsoft.com/office/drawing/2014/main" id="{46B2888E-EDFA-224E-94EB-ECC7060B4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6439" y="2668153"/>
                      <a:ext cx="713639" cy="122209"/>
                    </a:xfrm>
                    <a:prstGeom prst="ellipse">
                      <a:avLst/>
                    </a:prstGeom>
                    <a:solidFill>
                      <a:srgbClr val="8DA0CC">
                        <a:alpha val="6500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4" name="Oval 803">
                      <a:extLst>
                        <a:ext uri="{FF2B5EF4-FFF2-40B4-BE49-F238E27FC236}">
                          <a16:creationId xmlns:a16="http://schemas.microsoft.com/office/drawing/2014/main" id="{DB9BDB53-9D34-C14A-87FD-9AD1F5350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8727" y="2800983"/>
                      <a:ext cx="1749054" cy="121064"/>
                    </a:xfrm>
                    <a:prstGeom prst="ellipse">
                      <a:avLst/>
                    </a:prstGeom>
                    <a:solidFill>
                      <a:srgbClr val="BD94C8">
                        <a:alpha val="6500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809" name="Oval 808">
                      <a:extLst>
                        <a:ext uri="{FF2B5EF4-FFF2-40B4-BE49-F238E27FC236}">
                          <a16:creationId xmlns:a16="http://schemas.microsoft.com/office/drawing/2014/main" id="{9BF94D5E-714D-C543-80DD-4B595F271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153" y="2935491"/>
                      <a:ext cx="2469065" cy="121064"/>
                    </a:xfrm>
                    <a:prstGeom prst="ellipse">
                      <a:avLst/>
                    </a:prstGeom>
                    <a:solidFill>
                      <a:srgbClr val="E78AC3">
                        <a:alpha val="6500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pic>
                  <p:nvPicPr>
                    <p:cNvPr id="811" name="Picture 810">
                      <a:extLst>
                        <a:ext uri="{FF2B5EF4-FFF2-40B4-BE49-F238E27FC236}">
                          <a16:creationId xmlns:a16="http://schemas.microsoft.com/office/drawing/2014/main" id="{A325A1FF-D483-3A43-BE25-DDEB749BA0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519837" y="2670664"/>
                      <a:ext cx="97104" cy="4158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2" name="Picture 811">
                      <a:extLst>
                        <a:ext uri="{FF2B5EF4-FFF2-40B4-BE49-F238E27FC236}">
                          <a16:creationId xmlns:a16="http://schemas.microsoft.com/office/drawing/2014/main" id="{B2A9D6B5-C8DA-8C4C-AB06-8F05695DEB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062179" y="2676024"/>
                      <a:ext cx="97104" cy="41584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12" name="Freeform 511">
                    <a:extLst>
                      <a:ext uri="{FF2B5EF4-FFF2-40B4-BE49-F238E27FC236}">
                        <a16:creationId xmlns:a16="http://schemas.microsoft.com/office/drawing/2014/main" id="{4DACC5F3-8565-AD48-922F-B458C0805FDC}"/>
                      </a:ext>
                    </a:extLst>
                  </p:cNvPr>
                  <p:cNvSpPr/>
                  <p:nvPr/>
                </p:nvSpPr>
                <p:spPr>
                  <a:xfrm>
                    <a:off x="2313231" y="3280054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3" name="Freeform 512">
                    <a:extLst>
                      <a:ext uri="{FF2B5EF4-FFF2-40B4-BE49-F238E27FC236}">
                        <a16:creationId xmlns:a16="http://schemas.microsoft.com/office/drawing/2014/main" id="{2FB95CC4-F845-E048-AAD0-0DF95BE3BBF8}"/>
                      </a:ext>
                    </a:extLst>
                  </p:cNvPr>
                  <p:cNvSpPr/>
                  <p:nvPr/>
                </p:nvSpPr>
                <p:spPr>
                  <a:xfrm>
                    <a:off x="3896623" y="3134706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4" name="Freeform 513">
                    <a:extLst>
                      <a:ext uri="{FF2B5EF4-FFF2-40B4-BE49-F238E27FC236}">
                        <a16:creationId xmlns:a16="http://schemas.microsoft.com/office/drawing/2014/main" id="{0A2F02A2-99BA-8842-9E3B-326D97781965}"/>
                      </a:ext>
                    </a:extLst>
                  </p:cNvPr>
                  <p:cNvSpPr/>
                  <p:nvPr/>
                </p:nvSpPr>
                <p:spPr>
                  <a:xfrm>
                    <a:off x="3896622" y="3271409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15" name="Freeform 514">
                    <a:extLst>
                      <a:ext uri="{FF2B5EF4-FFF2-40B4-BE49-F238E27FC236}">
                        <a16:creationId xmlns:a16="http://schemas.microsoft.com/office/drawing/2014/main" id="{51AF17D1-17B4-7D40-B27F-D2718859C7F1}"/>
                      </a:ext>
                    </a:extLst>
                  </p:cNvPr>
                  <p:cNvSpPr/>
                  <p:nvPr/>
                </p:nvSpPr>
                <p:spPr>
                  <a:xfrm>
                    <a:off x="3896621" y="3403447"/>
                    <a:ext cx="46781" cy="45974"/>
                  </a:xfrm>
                  <a:custGeom>
                    <a:avLst/>
                    <a:gdLst>
                      <a:gd name="connsiteX0" fmla="*/ 379 w 59856"/>
                      <a:gd name="connsiteY0" fmla="*/ 58853 h 58824"/>
                      <a:gd name="connsiteX1" fmla="*/ 60236 w 59856"/>
                      <a:gd name="connsiteY1" fmla="*/ 29 h 58824"/>
                      <a:gd name="connsiteX2" fmla="*/ 379 w 59856"/>
                      <a:gd name="connsiteY2" fmla="*/ 29 h 58824"/>
                      <a:gd name="connsiteX3" fmla="*/ 60236 w 59856"/>
                      <a:gd name="connsiteY3" fmla="*/ 58853 h 58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56" h="58824">
                        <a:moveTo>
                          <a:pt x="379" y="58853"/>
                        </a:moveTo>
                        <a:lnTo>
                          <a:pt x="60236" y="29"/>
                        </a:lnTo>
                        <a:moveTo>
                          <a:pt x="379" y="29"/>
                        </a:moveTo>
                        <a:lnTo>
                          <a:pt x="60236" y="58853"/>
                        </a:lnTo>
                      </a:path>
                    </a:pathLst>
                  </a:custGeom>
                  <a:solidFill>
                    <a:srgbClr val="A9A9A9"/>
                  </a:solidFill>
                  <a:ln w="20981" cap="flat">
                    <a:solidFill>
                      <a:srgbClr val="A9A9A9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4E2CBA08-1EAC-734B-9C9C-2D986CA802FD}"/>
                    </a:ext>
                  </a:extLst>
                </p:cNvPr>
                <p:cNvSpPr txBox="1"/>
                <p:nvPr/>
              </p:nvSpPr>
              <p:spPr>
                <a:xfrm>
                  <a:off x="6111823" y="3071384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F0BDB90B-2D94-E341-A2E7-EA5591E34104}"/>
                    </a:ext>
                  </a:extLst>
                </p:cNvPr>
                <p:cNvSpPr txBox="1"/>
                <p:nvPr/>
              </p:nvSpPr>
              <p:spPr>
                <a:xfrm>
                  <a:off x="6111823" y="2918984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21FC24AF-39EA-E145-8738-E1174C0F7771}"/>
                    </a:ext>
                  </a:extLst>
                </p:cNvPr>
                <p:cNvSpPr txBox="1"/>
                <p:nvPr/>
              </p:nvSpPr>
              <p:spPr>
                <a:xfrm>
                  <a:off x="6111823" y="2790647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0.5 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10323</TotalTime>
  <Words>225</Words>
  <Application>Microsoft Macintosh PowerPoint</Application>
  <PresentationFormat>Custom</PresentationFormat>
  <Paragraphs>112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55</cp:revision>
  <dcterms:created xsi:type="dcterms:W3CDTF">2021-07-20T09:12:29Z</dcterms:created>
  <dcterms:modified xsi:type="dcterms:W3CDTF">2021-08-27T17:12:52Z</dcterms:modified>
</cp:coreProperties>
</file>