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3A4"/>
    <a:srgbClr val="FD8D62"/>
    <a:srgbClr val="919193"/>
    <a:srgbClr val="9C9C9D"/>
    <a:srgbClr val="A9A9A9"/>
    <a:srgbClr val="757575"/>
    <a:srgbClr val="8DA0CC"/>
    <a:srgbClr val="BEBEBE"/>
    <a:srgbClr val="7D8EB6"/>
    <a:srgbClr val="BD9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/>
    <p:restoredTop sz="95820"/>
  </p:normalViewPr>
  <p:slideViewPr>
    <p:cSldViewPr snapToGrid="0" snapToObjects="1">
      <p:cViewPr>
        <p:scale>
          <a:sx n="132" d="100"/>
          <a:sy n="132" d="100"/>
        </p:scale>
        <p:origin x="552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0E9FC-7871-2F45-9F3F-C6428C76B892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DD22-816D-864B-866A-587F2B55FB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56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4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6DD22-816D-864B-866A-587F2B55FB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8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0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4.svg"/><Relationship Id="rId10" Type="http://schemas.openxmlformats.org/officeDocument/2006/relationships/image" Target="../media/image47.emf"/><Relationship Id="rId4" Type="http://schemas.openxmlformats.org/officeDocument/2006/relationships/image" Target="../media/image43.png"/><Relationship Id="rId9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aphic 133">
            <a:extLst>
              <a:ext uri="{FF2B5EF4-FFF2-40B4-BE49-F238E27FC236}">
                <a16:creationId xmlns:a16="http://schemas.microsoft.com/office/drawing/2014/main" id="{32C07D13-4385-0340-945F-DAA6FD9FB627}"/>
              </a:ext>
            </a:extLst>
          </p:cNvPr>
          <p:cNvGrpSpPr/>
          <p:nvPr/>
        </p:nvGrpSpPr>
        <p:grpSpPr>
          <a:xfrm>
            <a:off x="2160643" y="2799735"/>
            <a:ext cx="1366552" cy="1366552"/>
            <a:chOff x="2160643" y="2799735"/>
            <a:chExt cx="1366552" cy="136655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1B071DC-A9A0-9F46-9A5E-1B2EDBE72816}"/>
                </a:ext>
              </a:extLst>
            </p:cNvPr>
            <p:cNvSpPr/>
            <p:nvPr/>
          </p:nvSpPr>
          <p:spPr>
            <a:xfrm>
              <a:off x="2160643" y="2799735"/>
              <a:ext cx="1366552" cy="1366552"/>
            </a:xfrm>
            <a:custGeom>
              <a:avLst/>
              <a:gdLst>
                <a:gd name="connsiteX0" fmla="*/ 0 w 1366552"/>
                <a:gd name="connsiteY0" fmla="*/ 1366552 h 1366552"/>
                <a:gd name="connsiteX1" fmla="*/ 1366552 w 1366552"/>
                <a:gd name="connsiteY1" fmla="*/ 1366552 h 1366552"/>
                <a:gd name="connsiteX2" fmla="*/ 1366552 w 1366552"/>
                <a:gd name="connsiteY2" fmla="*/ 0 h 1366552"/>
                <a:gd name="connsiteX3" fmla="*/ 0 w 1366552"/>
                <a:gd name="connsiteY3" fmla="*/ 0 h 136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552" h="1366552">
                  <a:moveTo>
                    <a:pt x="0" y="1366552"/>
                  </a:moveTo>
                  <a:lnTo>
                    <a:pt x="1366552" y="1366552"/>
                  </a:lnTo>
                  <a:lnTo>
                    <a:pt x="136655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45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8" name="Graphic 133">
              <a:extLst>
                <a:ext uri="{FF2B5EF4-FFF2-40B4-BE49-F238E27FC236}">
                  <a16:creationId xmlns:a16="http://schemas.microsoft.com/office/drawing/2014/main" id="{6034E44D-2E00-5A46-BC98-AE32E2E40A95}"/>
                </a:ext>
              </a:extLst>
            </p:cNvPr>
            <p:cNvGrpSpPr/>
            <p:nvPr/>
          </p:nvGrpSpPr>
          <p:grpSpPr>
            <a:xfrm>
              <a:off x="2331462" y="2963721"/>
              <a:ext cx="1068566" cy="1031746"/>
              <a:chOff x="2331462" y="2963721"/>
              <a:chExt cx="1068566" cy="1031746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226A1EAA-7E94-DB43-9668-1C5C0BD04FC6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1031746"/>
              </a:xfrm>
              <a:custGeom>
                <a:avLst/>
                <a:gdLst>
                  <a:gd name="connsiteX0" fmla="*/ 0 w 1059077"/>
                  <a:gd name="connsiteY0" fmla="*/ 1031747 h 1031746"/>
                  <a:gd name="connsiteX1" fmla="*/ 1059078 w 1059077"/>
                  <a:gd name="connsiteY1" fmla="*/ 1031747 h 1031746"/>
                  <a:gd name="connsiteX2" fmla="*/ 1059078 w 1059077"/>
                  <a:gd name="connsiteY2" fmla="*/ 0 h 1031746"/>
                  <a:gd name="connsiteX3" fmla="*/ 0 w 1059077"/>
                  <a:gd name="connsiteY3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9077" h="1031746">
                    <a:moveTo>
                      <a:pt x="0" y="1031747"/>
                    </a:moveTo>
                    <a:lnTo>
                      <a:pt x="1059078" y="1031747"/>
                    </a:lnTo>
                    <a:lnTo>
                      <a:pt x="105907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60" name="Graphic 133">
                <a:extLst>
                  <a:ext uri="{FF2B5EF4-FFF2-40B4-BE49-F238E27FC236}">
                    <a16:creationId xmlns:a16="http://schemas.microsoft.com/office/drawing/2014/main" id="{19B884BC-E890-2D4C-9FAF-AAF873F8E7BD}"/>
                  </a:ext>
                </a:extLst>
              </p:cNvPr>
              <p:cNvGrpSpPr/>
              <p:nvPr/>
            </p:nvGrpSpPr>
            <p:grpSpPr>
              <a:xfrm>
                <a:off x="2437369" y="3640247"/>
                <a:ext cx="644936" cy="66014"/>
                <a:chOff x="2437369" y="3640247"/>
                <a:chExt cx="644936" cy="66014"/>
              </a:xfrm>
            </p:grpSpPr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F6611A87-DACD-C74A-8FF3-28891495C6D6}"/>
                    </a:ext>
                  </a:extLst>
                </p:cNvPr>
                <p:cNvSpPr/>
                <p:nvPr/>
              </p:nvSpPr>
              <p:spPr>
                <a:xfrm>
                  <a:off x="2437369" y="3640247"/>
                  <a:ext cx="9489" cy="33214"/>
                </a:xfrm>
                <a:custGeom>
                  <a:avLst/>
                  <a:gdLst>
                    <a:gd name="connsiteX0" fmla="*/ 29 w 9489"/>
                    <a:gd name="connsiteY0" fmla="*/ 92 h 33214"/>
                    <a:gd name="connsiteX1" fmla="*/ 29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29" y="92"/>
                      </a:moveTo>
                      <a:lnTo>
                        <a:pt x="29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A17B2E9-66A0-B149-9AC0-09B813A9909E}"/>
                    </a:ext>
                  </a:extLst>
                </p:cNvPr>
                <p:cNvSpPr/>
                <p:nvPr/>
              </p:nvSpPr>
              <p:spPr>
                <a:xfrm>
                  <a:off x="3072816" y="3673047"/>
                  <a:ext cx="9489" cy="33214"/>
                </a:xfrm>
                <a:custGeom>
                  <a:avLst/>
                  <a:gdLst>
                    <a:gd name="connsiteX0" fmla="*/ 96 w 9489"/>
                    <a:gd name="connsiteY0" fmla="*/ 92 h 33214"/>
                    <a:gd name="connsiteX1" fmla="*/ 96 w 9489"/>
                    <a:gd name="connsiteY1" fmla="*/ 33307 h 33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89" h="33214">
                      <a:moveTo>
                        <a:pt x="96" y="92"/>
                      </a:moveTo>
                      <a:lnTo>
                        <a:pt x="96" y="33307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63" name="Graphic 133">
                <a:extLst>
                  <a:ext uri="{FF2B5EF4-FFF2-40B4-BE49-F238E27FC236}">
                    <a16:creationId xmlns:a16="http://schemas.microsoft.com/office/drawing/2014/main" id="{B94ED66D-A96E-1C4E-973C-7F2C7CC26E46}"/>
                  </a:ext>
                </a:extLst>
              </p:cNvPr>
              <p:cNvGrpSpPr/>
              <p:nvPr/>
            </p:nvGrpSpPr>
            <p:grpSpPr>
              <a:xfrm>
                <a:off x="2827786" y="3028205"/>
                <a:ext cx="70114" cy="912267"/>
                <a:chOff x="2827786" y="3028205"/>
                <a:chExt cx="70114" cy="912267"/>
              </a:xfrm>
            </p:grpSpPr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B9A675DB-B5F0-EB48-8135-27DFE01AF261}"/>
                    </a:ext>
                  </a:extLst>
                </p:cNvPr>
                <p:cNvSpPr/>
                <p:nvPr/>
              </p:nvSpPr>
              <p:spPr>
                <a:xfrm>
                  <a:off x="2864686" y="3930983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119 h 9489"/>
                    <a:gd name="connsiteX1" fmla="*/ 74 w 33214"/>
                    <a:gd name="connsiteY1" fmla="*/ 119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119"/>
                      </a:moveTo>
                      <a:lnTo>
                        <a:pt x="74" y="119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1D89E9-F44F-C84D-9CAE-335530EDE56B}"/>
                    </a:ext>
                  </a:extLst>
                </p:cNvPr>
                <p:cNvSpPr/>
                <p:nvPr/>
              </p:nvSpPr>
              <p:spPr>
                <a:xfrm>
                  <a:off x="2827786" y="3028205"/>
                  <a:ext cx="33214" cy="9489"/>
                </a:xfrm>
                <a:custGeom>
                  <a:avLst/>
                  <a:gdLst>
                    <a:gd name="connsiteX0" fmla="*/ 33289 w 33214"/>
                    <a:gd name="connsiteY0" fmla="*/ 24 h 9489"/>
                    <a:gd name="connsiteX1" fmla="*/ 74 w 33214"/>
                    <a:gd name="connsiteY1" fmla="*/ 24 h 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214" h="9489">
                      <a:moveTo>
                        <a:pt x="33289" y="24"/>
                      </a:moveTo>
                      <a:lnTo>
                        <a:pt x="74" y="24"/>
                      </a:lnTo>
                    </a:path>
                  </a:pathLst>
                </a:custGeom>
                <a:solidFill>
                  <a:srgbClr val="A9A9A9"/>
                </a:solidFill>
                <a:ln w="18918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DB64FAAE-5C0B-0A4E-8415-2330D56F3282}"/>
                  </a:ext>
                </a:extLst>
              </p:cNvPr>
              <p:cNvSpPr/>
              <p:nvPr/>
            </p:nvSpPr>
            <p:spPr>
              <a:xfrm>
                <a:off x="2331462" y="3746947"/>
                <a:ext cx="529538" cy="184036"/>
              </a:xfrm>
              <a:custGeom>
                <a:avLst/>
                <a:gdLst>
                  <a:gd name="connsiteX0" fmla="*/ 0 w 529538"/>
                  <a:gd name="connsiteY0" fmla="*/ 0 h 184036"/>
                  <a:gd name="connsiteX1" fmla="*/ 5349 w 529538"/>
                  <a:gd name="connsiteY1" fmla="*/ 939 h 184036"/>
                  <a:gd name="connsiteX2" fmla="*/ 10698 w 529538"/>
                  <a:gd name="connsiteY2" fmla="*/ 1887 h 184036"/>
                  <a:gd name="connsiteX3" fmla="*/ 16047 w 529538"/>
                  <a:gd name="connsiteY3" fmla="*/ 2855 h 184036"/>
                  <a:gd name="connsiteX4" fmla="*/ 21395 w 529538"/>
                  <a:gd name="connsiteY4" fmla="*/ 3832 h 184036"/>
                  <a:gd name="connsiteX5" fmla="*/ 26745 w 529538"/>
                  <a:gd name="connsiteY5" fmla="*/ 4819 h 184036"/>
                  <a:gd name="connsiteX6" fmla="*/ 32093 w 529538"/>
                  <a:gd name="connsiteY6" fmla="*/ 5815 h 184036"/>
                  <a:gd name="connsiteX7" fmla="*/ 37443 w 529538"/>
                  <a:gd name="connsiteY7" fmla="*/ 6831 h 184036"/>
                  <a:gd name="connsiteX8" fmla="*/ 42791 w 529538"/>
                  <a:gd name="connsiteY8" fmla="*/ 7856 h 184036"/>
                  <a:gd name="connsiteX9" fmla="*/ 48140 w 529538"/>
                  <a:gd name="connsiteY9" fmla="*/ 8890 h 184036"/>
                  <a:gd name="connsiteX10" fmla="*/ 53489 w 529538"/>
                  <a:gd name="connsiteY10" fmla="*/ 9944 h 184036"/>
                  <a:gd name="connsiteX11" fmla="*/ 58838 w 529538"/>
                  <a:gd name="connsiteY11" fmla="*/ 11006 h 184036"/>
                  <a:gd name="connsiteX12" fmla="*/ 64186 w 529538"/>
                  <a:gd name="connsiteY12" fmla="*/ 12088 h 184036"/>
                  <a:gd name="connsiteX13" fmla="*/ 69536 w 529538"/>
                  <a:gd name="connsiteY13" fmla="*/ 13180 h 184036"/>
                  <a:gd name="connsiteX14" fmla="*/ 74884 w 529538"/>
                  <a:gd name="connsiteY14" fmla="*/ 14290 h 184036"/>
                  <a:gd name="connsiteX15" fmla="*/ 80233 w 529538"/>
                  <a:gd name="connsiteY15" fmla="*/ 15410 h 184036"/>
                  <a:gd name="connsiteX16" fmla="*/ 85582 w 529538"/>
                  <a:gd name="connsiteY16" fmla="*/ 16549 h 184036"/>
                  <a:gd name="connsiteX17" fmla="*/ 90931 w 529538"/>
                  <a:gd name="connsiteY17" fmla="*/ 17697 h 184036"/>
                  <a:gd name="connsiteX18" fmla="*/ 96280 w 529538"/>
                  <a:gd name="connsiteY18" fmla="*/ 18855 h 184036"/>
                  <a:gd name="connsiteX19" fmla="*/ 101629 w 529538"/>
                  <a:gd name="connsiteY19" fmla="*/ 20031 h 184036"/>
                  <a:gd name="connsiteX20" fmla="*/ 106977 w 529538"/>
                  <a:gd name="connsiteY20" fmla="*/ 21227 h 184036"/>
                  <a:gd name="connsiteX21" fmla="*/ 112327 w 529538"/>
                  <a:gd name="connsiteY21" fmla="*/ 22442 h 184036"/>
                  <a:gd name="connsiteX22" fmla="*/ 117675 w 529538"/>
                  <a:gd name="connsiteY22" fmla="*/ 23666 h 184036"/>
                  <a:gd name="connsiteX23" fmla="*/ 123024 w 529538"/>
                  <a:gd name="connsiteY23" fmla="*/ 24900 h 184036"/>
                  <a:gd name="connsiteX24" fmla="*/ 128373 w 529538"/>
                  <a:gd name="connsiteY24" fmla="*/ 26162 h 184036"/>
                  <a:gd name="connsiteX25" fmla="*/ 133722 w 529538"/>
                  <a:gd name="connsiteY25" fmla="*/ 27424 h 184036"/>
                  <a:gd name="connsiteX26" fmla="*/ 139070 w 529538"/>
                  <a:gd name="connsiteY26" fmla="*/ 28715 h 184036"/>
                  <a:gd name="connsiteX27" fmla="*/ 144420 w 529538"/>
                  <a:gd name="connsiteY27" fmla="*/ 30024 h 184036"/>
                  <a:gd name="connsiteX28" fmla="*/ 149768 w 529538"/>
                  <a:gd name="connsiteY28" fmla="*/ 31343 h 184036"/>
                  <a:gd name="connsiteX29" fmla="*/ 155118 w 529538"/>
                  <a:gd name="connsiteY29" fmla="*/ 32681 h 184036"/>
                  <a:gd name="connsiteX30" fmla="*/ 160466 w 529538"/>
                  <a:gd name="connsiteY30" fmla="*/ 34029 h 184036"/>
                  <a:gd name="connsiteX31" fmla="*/ 165815 w 529538"/>
                  <a:gd name="connsiteY31" fmla="*/ 35405 h 184036"/>
                  <a:gd name="connsiteX32" fmla="*/ 171164 w 529538"/>
                  <a:gd name="connsiteY32" fmla="*/ 36791 h 184036"/>
                  <a:gd name="connsiteX33" fmla="*/ 176513 w 529538"/>
                  <a:gd name="connsiteY33" fmla="*/ 38195 h 184036"/>
                  <a:gd name="connsiteX34" fmla="*/ 181862 w 529538"/>
                  <a:gd name="connsiteY34" fmla="*/ 39619 h 184036"/>
                  <a:gd name="connsiteX35" fmla="*/ 187211 w 529538"/>
                  <a:gd name="connsiteY35" fmla="*/ 41061 h 184036"/>
                  <a:gd name="connsiteX36" fmla="*/ 192560 w 529538"/>
                  <a:gd name="connsiteY36" fmla="*/ 42523 h 184036"/>
                  <a:gd name="connsiteX37" fmla="*/ 197908 w 529538"/>
                  <a:gd name="connsiteY37" fmla="*/ 44003 h 184036"/>
                  <a:gd name="connsiteX38" fmla="*/ 203258 w 529538"/>
                  <a:gd name="connsiteY38" fmla="*/ 45502 h 184036"/>
                  <a:gd name="connsiteX39" fmla="*/ 208606 w 529538"/>
                  <a:gd name="connsiteY39" fmla="*/ 47021 h 184036"/>
                  <a:gd name="connsiteX40" fmla="*/ 213956 w 529538"/>
                  <a:gd name="connsiteY40" fmla="*/ 48558 h 184036"/>
                  <a:gd name="connsiteX41" fmla="*/ 219304 w 529538"/>
                  <a:gd name="connsiteY41" fmla="*/ 50114 h 184036"/>
                  <a:gd name="connsiteX42" fmla="*/ 224653 w 529538"/>
                  <a:gd name="connsiteY42" fmla="*/ 51690 h 184036"/>
                  <a:gd name="connsiteX43" fmla="*/ 230002 w 529538"/>
                  <a:gd name="connsiteY43" fmla="*/ 53284 h 184036"/>
                  <a:gd name="connsiteX44" fmla="*/ 235351 w 529538"/>
                  <a:gd name="connsiteY44" fmla="*/ 54897 h 184036"/>
                  <a:gd name="connsiteX45" fmla="*/ 240699 w 529538"/>
                  <a:gd name="connsiteY45" fmla="*/ 56539 h 184036"/>
                  <a:gd name="connsiteX46" fmla="*/ 246049 w 529538"/>
                  <a:gd name="connsiteY46" fmla="*/ 58190 h 184036"/>
                  <a:gd name="connsiteX47" fmla="*/ 251397 w 529538"/>
                  <a:gd name="connsiteY47" fmla="*/ 59870 h 184036"/>
                  <a:gd name="connsiteX48" fmla="*/ 256746 w 529538"/>
                  <a:gd name="connsiteY48" fmla="*/ 61569 h 184036"/>
                  <a:gd name="connsiteX49" fmla="*/ 262095 w 529538"/>
                  <a:gd name="connsiteY49" fmla="*/ 63296 h 184036"/>
                  <a:gd name="connsiteX50" fmla="*/ 267444 w 529538"/>
                  <a:gd name="connsiteY50" fmla="*/ 65042 h 184036"/>
                  <a:gd name="connsiteX51" fmla="*/ 272793 w 529538"/>
                  <a:gd name="connsiteY51" fmla="*/ 66807 h 184036"/>
                  <a:gd name="connsiteX52" fmla="*/ 278142 w 529538"/>
                  <a:gd name="connsiteY52" fmla="*/ 68591 h 184036"/>
                  <a:gd name="connsiteX53" fmla="*/ 283490 w 529538"/>
                  <a:gd name="connsiteY53" fmla="*/ 70404 h 184036"/>
                  <a:gd name="connsiteX54" fmla="*/ 288840 w 529538"/>
                  <a:gd name="connsiteY54" fmla="*/ 72236 h 184036"/>
                  <a:gd name="connsiteX55" fmla="*/ 294188 w 529538"/>
                  <a:gd name="connsiteY55" fmla="*/ 74096 h 184036"/>
                  <a:gd name="connsiteX56" fmla="*/ 299537 w 529538"/>
                  <a:gd name="connsiteY56" fmla="*/ 75975 h 184036"/>
                  <a:gd name="connsiteX57" fmla="*/ 304886 w 529538"/>
                  <a:gd name="connsiteY57" fmla="*/ 77873 h 184036"/>
                  <a:gd name="connsiteX58" fmla="*/ 310235 w 529538"/>
                  <a:gd name="connsiteY58" fmla="*/ 79809 h 184036"/>
                  <a:gd name="connsiteX59" fmla="*/ 315583 w 529538"/>
                  <a:gd name="connsiteY59" fmla="*/ 81754 h 184036"/>
                  <a:gd name="connsiteX60" fmla="*/ 320933 w 529538"/>
                  <a:gd name="connsiteY60" fmla="*/ 83737 h 184036"/>
                  <a:gd name="connsiteX61" fmla="*/ 326281 w 529538"/>
                  <a:gd name="connsiteY61" fmla="*/ 85740 h 184036"/>
                  <a:gd name="connsiteX62" fmla="*/ 331631 w 529538"/>
                  <a:gd name="connsiteY62" fmla="*/ 87771 h 184036"/>
                  <a:gd name="connsiteX63" fmla="*/ 336979 w 529538"/>
                  <a:gd name="connsiteY63" fmla="*/ 89820 h 184036"/>
                  <a:gd name="connsiteX64" fmla="*/ 342328 w 529538"/>
                  <a:gd name="connsiteY64" fmla="*/ 91899 h 184036"/>
                  <a:gd name="connsiteX65" fmla="*/ 347677 w 529538"/>
                  <a:gd name="connsiteY65" fmla="*/ 94005 h 184036"/>
                  <a:gd name="connsiteX66" fmla="*/ 353026 w 529538"/>
                  <a:gd name="connsiteY66" fmla="*/ 96141 h 184036"/>
                  <a:gd name="connsiteX67" fmla="*/ 358374 w 529538"/>
                  <a:gd name="connsiteY67" fmla="*/ 98304 h 184036"/>
                  <a:gd name="connsiteX68" fmla="*/ 363724 w 529538"/>
                  <a:gd name="connsiteY68" fmla="*/ 100487 h 184036"/>
                  <a:gd name="connsiteX69" fmla="*/ 369072 w 529538"/>
                  <a:gd name="connsiteY69" fmla="*/ 102708 h 184036"/>
                  <a:gd name="connsiteX70" fmla="*/ 374421 w 529538"/>
                  <a:gd name="connsiteY70" fmla="*/ 104947 h 184036"/>
                  <a:gd name="connsiteX71" fmla="*/ 379771 w 529538"/>
                  <a:gd name="connsiteY71" fmla="*/ 107225 h 184036"/>
                  <a:gd name="connsiteX72" fmla="*/ 385119 w 529538"/>
                  <a:gd name="connsiteY72" fmla="*/ 109522 h 184036"/>
                  <a:gd name="connsiteX73" fmla="*/ 390469 w 529538"/>
                  <a:gd name="connsiteY73" fmla="*/ 111856 h 184036"/>
                  <a:gd name="connsiteX74" fmla="*/ 395817 w 529538"/>
                  <a:gd name="connsiteY74" fmla="*/ 114219 h 184036"/>
                  <a:gd name="connsiteX75" fmla="*/ 401166 w 529538"/>
                  <a:gd name="connsiteY75" fmla="*/ 116611 h 184036"/>
                  <a:gd name="connsiteX76" fmla="*/ 406515 w 529538"/>
                  <a:gd name="connsiteY76" fmla="*/ 119030 h 184036"/>
                  <a:gd name="connsiteX77" fmla="*/ 411864 w 529538"/>
                  <a:gd name="connsiteY77" fmla="*/ 121479 h 184036"/>
                  <a:gd name="connsiteX78" fmla="*/ 417212 w 529538"/>
                  <a:gd name="connsiteY78" fmla="*/ 123956 h 184036"/>
                  <a:gd name="connsiteX79" fmla="*/ 422562 w 529538"/>
                  <a:gd name="connsiteY79" fmla="*/ 126471 h 184036"/>
                  <a:gd name="connsiteX80" fmla="*/ 427910 w 529538"/>
                  <a:gd name="connsiteY80" fmla="*/ 129023 h 184036"/>
                  <a:gd name="connsiteX81" fmla="*/ 433259 w 529538"/>
                  <a:gd name="connsiteY81" fmla="*/ 131595 h 184036"/>
                  <a:gd name="connsiteX82" fmla="*/ 438608 w 529538"/>
                  <a:gd name="connsiteY82" fmla="*/ 134214 h 184036"/>
                  <a:gd name="connsiteX83" fmla="*/ 443957 w 529538"/>
                  <a:gd name="connsiteY83" fmla="*/ 136853 h 184036"/>
                  <a:gd name="connsiteX84" fmla="*/ 449306 w 529538"/>
                  <a:gd name="connsiteY84" fmla="*/ 139529 h 184036"/>
                  <a:gd name="connsiteX85" fmla="*/ 454655 w 529538"/>
                  <a:gd name="connsiteY85" fmla="*/ 142243 h 184036"/>
                  <a:gd name="connsiteX86" fmla="*/ 460003 w 529538"/>
                  <a:gd name="connsiteY86" fmla="*/ 144995 h 184036"/>
                  <a:gd name="connsiteX87" fmla="*/ 465353 w 529538"/>
                  <a:gd name="connsiteY87" fmla="*/ 147776 h 184036"/>
                  <a:gd name="connsiteX88" fmla="*/ 470701 w 529538"/>
                  <a:gd name="connsiteY88" fmla="*/ 150585 h 184036"/>
                  <a:gd name="connsiteX89" fmla="*/ 476050 w 529538"/>
                  <a:gd name="connsiteY89" fmla="*/ 153441 h 184036"/>
                  <a:gd name="connsiteX90" fmla="*/ 481399 w 529538"/>
                  <a:gd name="connsiteY90" fmla="*/ 156326 h 184036"/>
                  <a:gd name="connsiteX91" fmla="*/ 486748 w 529538"/>
                  <a:gd name="connsiteY91" fmla="*/ 159258 h 184036"/>
                  <a:gd name="connsiteX92" fmla="*/ 492096 w 529538"/>
                  <a:gd name="connsiteY92" fmla="*/ 162219 h 184036"/>
                  <a:gd name="connsiteX93" fmla="*/ 497446 w 529538"/>
                  <a:gd name="connsiteY93" fmla="*/ 165218 h 184036"/>
                  <a:gd name="connsiteX94" fmla="*/ 502794 w 529538"/>
                  <a:gd name="connsiteY94" fmla="*/ 168255 h 184036"/>
                  <a:gd name="connsiteX95" fmla="*/ 508144 w 529538"/>
                  <a:gd name="connsiteY95" fmla="*/ 171330 h 184036"/>
                  <a:gd name="connsiteX96" fmla="*/ 513492 w 529538"/>
                  <a:gd name="connsiteY96" fmla="*/ 174452 h 184036"/>
                  <a:gd name="connsiteX97" fmla="*/ 518841 w 529538"/>
                  <a:gd name="connsiteY97" fmla="*/ 177602 h 184036"/>
                  <a:gd name="connsiteX98" fmla="*/ 524190 w 529538"/>
                  <a:gd name="connsiteY98" fmla="*/ 180800 h 184036"/>
                  <a:gd name="connsiteX99" fmla="*/ 529539 w 529538"/>
                  <a:gd name="connsiteY99" fmla="*/ 184037 h 18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184036">
                    <a:moveTo>
                      <a:pt x="0" y="0"/>
                    </a:moveTo>
                    <a:lnTo>
                      <a:pt x="5349" y="939"/>
                    </a:lnTo>
                    <a:lnTo>
                      <a:pt x="10698" y="1887"/>
                    </a:lnTo>
                    <a:lnTo>
                      <a:pt x="16047" y="2855"/>
                    </a:lnTo>
                    <a:lnTo>
                      <a:pt x="21395" y="3832"/>
                    </a:lnTo>
                    <a:lnTo>
                      <a:pt x="26745" y="4819"/>
                    </a:lnTo>
                    <a:lnTo>
                      <a:pt x="32093" y="5815"/>
                    </a:lnTo>
                    <a:lnTo>
                      <a:pt x="37443" y="6831"/>
                    </a:lnTo>
                    <a:lnTo>
                      <a:pt x="42791" y="7856"/>
                    </a:lnTo>
                    <a:lnTo>
                      <a:pt x="48140" y="8890"/>
                    </a:lnTo>
                    <a:lnTo>
                      <a:pt x="53489" y="9944"/>
                    </a:lnTo>
                    <a:lnTo>
                      <a:pt x="58838" y="11006"/>
                    </a:lnTo>
                    <a:lnTo>
                      <a:pt x="64186" y="12088"/>
                    </a:lnTo>
                    <a:lnTo>
                      <a:pt x="69536" y="13180"/>
                    </a:lnTo>
                    <a:lnTo>
                      <a:pt x="74884" y="14290"/>
                    </a:lnTo>
                    <a:lnTo>
                      <a:pt x="80233" y="15410"/>
                    </a:lnTo>
                    <a:lnTo>
                      <a:pt x="85582" y="16549"/>
                    </a:lnTo>
                    <a:lnTo>
                      <a:pt x="90931" y="17697"/>
                    </a:lnTo>
                    <a:lnTo>
                      <a:pt x="96280" y="18855"/>
                    </a:lnTo>
                    <a:lnTo>
                      <a:pt x="101629" y="20031"/>
                    </a:lnTo>
                    <a:lnTo>
                      <a:pt x="106977" y="21227"/>
                    </a:lnTo>
                    <a:lnTo>
                      <a:pt x="112327" y="22442"/>
                    </a:lnTo>
                    <a:lnTo>
                      <a:pt x="117675" y="23666"/>
                    </a:lnTo>
                    <a:lnTo>
                      <a:pt x="123024" y="24900"/>
                    </a:lnTo>
                    <a:lnTo>
                      <a:pt x="128373" y="26162"/>
                    </a:lnTo>
                    <a:lnTo>
                      <a:pt x="133722" y="27424"/>
                    </a:lnTo>
                    <a:lnTo>
                      <a:pt x="139070" y="28715"/>
                    </a:lnTo>
                    <a:lnTo>
                      <a:pt x="144420" y="30024"/>
                    </a:lnTo>
                    <a:lnTo>
                      <a:pt x="149768" y="31343"/>
                    </a:lnTo>
                    <a:lnTo>
                      <a:pt x="155118" y="32681"/>
                    </a:lnTo>
                    <a:lnTo>
                      <a:pt x="160466" y="34029"/>
                    </a:lnTo>
                    <a:lnTo>
                      <a:pt x="165815" y="35405"/>
                    </a:lnTo>
                    <a:lnTo>
                      <a:pt x="171164" y="36791"/>
                    </a:lnTo>
                    <a:lnTo>
                      <a:pt x="176513" y="38195"/>
                    </a:lnTo>
                    <a:lnTo>
                      <a:pt x="181862" y="39619"/>
                    </a:lnTo>
                    <a:lnTo>
                      <a:pt x="187211" y="41061"/>
                    </a:lnTo>
                    <a:lnTo>
                      <a:pt x="192560" y="42523"/>
                    </a:lnTo>
                    <a:lnTo>
                      <a:pt x="197908" y="44003"/>
                    </a:lnTo>
                    <a:lnTo>
                      <a:pt x="203258" y="45502"/>
                    </a:lnTo>
                    <a:lnTo>
                      <a:pt x="208606" y="47021"/>
                    </a:lnTo>
                    <a:lnTo>
                      <a:pt x="213956" y="48558"/>
                    </a:lnTo>
                    <a:lnTo>
                      <a:pt x="219304" y="50114"/>
                    </a:lnTo>
                    <a:lnTo>
                      <a:pt x="224653" y="51690"/>
                    </a:lnTo>
                    <a:lnTo>
                      <a:pt x="230002" y="53284"/>
                    </a:lnTo>
                    <a:lnTo>
                      <a:pt x="235351" y="54897"/>
                    </a:lnTo>
                    <a:lnTo>
                      <a:pt x="240699" y="56539"/>
                    </a:lnTo>
                    <a:lnTo>
                      <a:pt x="246049" y="58190"/>
                    </a:lnTo>
                    <a:lnTo>
                      <a:pt x="251397" y="59870"/>
                    </a:lnTo>
                    <a:lnTo>
                      <a:pt x="256746" y="61569"/>
                    </a:lnTo>
                    <a:lnTo>
                      <a:pt x="262095" y="63296"/>
                    </a:lnTo>
                    <a:lnTo>
                      <a:pt x="267444" y="65042"/>
                    </a:lnTo>
                    <a:lnTo>
                      <a:pt x="272793" y="66807"/>
                    </a:lnTo>
                    <a:lnTo>
                      <a:pt x="278142" y="68591"/>
                    </a:lnTo>
                    <a:lnTo>
                      <a:pt x="283490" y="70404"/>
                    </a:lnTo>
                    <a:lnTo>
                      <a:pt x="288840" y="72236"/>
                    </a:lnTo>
                    <a:lnTo>
                      <a:pt x="294188" y="74096"/>
                    </a:lnTo>
                    <a:lnTo>
                      <a:pt x="299537" y="75975"/>
                    </a:lnTo>
                    <a:lnTo>
                      <a:pt x="304886" y="77873"/>
                    </a:lnTo>
                    <a:lnTo>
                      <a:pt x="310235" y="79809"/>
                    </a:lnTo>
                    <a:lnTo>
                      <a:pt x="315583" y="81754"/>
                    </a:lnTo>
                    <a:lnTo>
                      <a:pt x="320933" y="83737"/>
                    </a:lnTo>
                    <a:lnTo>
                      <a:pt x="326281" y="85740"/>
                    </a:lnTo>
                    <a:lnTo>
                      <a:pt x="331631" y="87771"/>
                    </a:lnTo>
                    <a:lnTo>
                      <a:pt x="336979" y="89820"/>
                    </a:lnTo>
                    <a:lnTo>
                      <a:pt x="342328" y="91899"/>
                    </a:lnTo>
                    <a:lnTo>
                      <a:pt x="347677" y="94005"/>
                    </a:lnTo>
                    <a:lnTo>
                      <a:pt x="353026" y="96141"/>
                    </a:lnTo>
                    <a:lnTo>
                      <a:pt x="358374" y="98304"/>
                    </a:lnTo>
                    <a:lnTo>
                      <a:pt x="363724" y="100487"/>
                    </a:lnTo>
                    <a:lnTo>
                      <a:pt x="369072" y="102708"/>
                    </a:lnTo>
                    <a:lnTo>
                      <a:pt x="374421" y="104947"/>
                    </a:lnTo>
                    <a:lnTo>
                      <a:pt x="379771" y="107225"/>
                    </a:lnTo>
                    <a:lnTo>
                      <a:pt x="385119" y="109522"/>
                    </a:lnTo>
                    <a:lnTo>
                      <a:pt x="390469" y="111856"/>
                    </a:lnTo>
                    <a:lnTo>
                      <a:pt x="395817" y="114219"/>
                    </a:lnTo>
                    <a:lnTo>
                      <a:pt x="401166" y="116611"/>
                    </a:lnTo>
                    <a:lnTo>
                      <a:pt x="406515" y="119030"/>
                    </a:lnTo>
                    <a:lnTo>
                      <a:pt x="411864" y="121479"/>
                    </a:lnTo>
                    <a:lnTo>
                      <a:pt x="417212" y="123956"/>
                    </a:lnTo>
                    <a:lnTo>
                      <a:pt x="422562" y="126471"/>
                    </a:lnTo>
                    <a:lnTo>
                      <a:pt x="427910" y="129023"/>
                    </a:lnTo>
                    <a:lnTo>
                      <a:pt x="433259" y="131595"/>
                    </a:lnTo>
                    <a:lnTo>
                      <a:pt x="438608" y="134214"/>
                    </a:lnTo>
                    <a:lnTo>
                      <a:pt x="443957" y="136853"/>
                    </a:lnTo>
                    <a:lnTo>
                      <a:pt x="449306" y="139529"/>
                    </a:lnTo>
                    <a:lnTo>
                      <a:pt x="454655" y="142243"/>
                    </a:lnTo>
                    <a:lnTo>
                      <a:pt x="460003" y="144995"/>
                    </a:lnTo>
                    <a:lnTo>
                      <a:pt x="465353" y="147776"/>
                    </a:lnTo>
                    <a:lnTo>
                      <a:pt x="470701" y="150585"/>
                    </a:lnTo>
                    <a:lnTo>
                      <a:pt x="476050" y="153441"/>
                    </a:lnTo>
                    <a:lnTo>
                      <a:pt x="481399" y="156326"/>
                    </a:lnTo>
                    <a:lnTo>
                      <a:pt x="486748" y="159258"/>
                    </a:lnTo>
                    <a:lnTo>
                      <a:pt x="492096" y="162219"/>
                    </a:lnTo>
                    <a:lnTo>
                      <a:pt x="497446" y="165218"/>
                    </a:lnTo>
                    <a:lnTo>
                      <a:pt x="502794" y="168255"/>
                    </a:lnTo>
                    <a:lnTo>
                      <a:pt x="508144" y="171330"/>
                    </a:lnTo>
                    <a:lnTo>
                      <a:pt x="513492" y="174452"/>
                    </a:lnTo>
                    <a:lnTo>
                      <a:pt x="518841" y="177602"/>
                    </a:lnTo>
                    <a:lnTo>
                      <a:pt x="524190" y="180800"/>
                    </a:lnTo>
                    <a:lnTo>
                      <a:pt x="529539" y="184037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95D806F0-A9DC-6742-8AAF-B22E37CFE496}"/>
                  </a:ext>
                </a:extLst>
              </p:cNvPr>
              <p:cNvSpPr/>
              <p:nvPr/>
            </p:nvSpPr>
            <p:spPr>
              <a:xfrm>
                <a:off x="2861000" y="3028205"/>
                <a:ext cx="529538" cy="591909"/>
              </a:xfrm>
              <a:custGeom>
                <a:avLst/>
                <a:gdLst>
                  <a:gd name="connsiteX0" fmla="*/ 0 w 529538"/>
                  <a:gd name="connsiteY0" fmla="*/ 0 h 591909"/>
                  <a:gd name="connsiteX1" fmla="*/ 5349 w 529538"/>
                  <a:gd name="connsiteY1" fmla="*/ 16080 h 591909"/>
                  <a:gd name="connsiteX2" fmla="*/ 10698 w 529538"/>
                  <a:gd name="connsiteY2" fmla="*/ 31759 h 591909"/>
                  <a:gd name="connsiteX3" fmla="*/ 16047 w 529538"/>
                  <a:gd name="connsiteY3" fmla="*/ 47047 h 591909"/>
                  <a:gd name="connsiteX4" fmla="*/ 21395 w 529538"/>
                  <a:gd name="connsiteY4" fmla="*/ 61954 h 591909"/>
                  <a:gd name="connsiteX5" fmla="*/ 26745 w 529538"/>
                  <a:gd name="connsiteY5" fmla="*/ 76489 h 591909"/>
                  <a:gd name="connsiteX6" fmla="*/ 32093 w 529538"/>
                  <a:gd name="connsiteY6" fmla="*/ 90661 h 591909"/>
                  <a:gd name="connsiteX7" fmla="*/ 37443 w 529538"/>
                  <a:gd name="connsiteY7" fmla="*/ 104480 h 591909"/>
                  <a:gd name="connsiteX8" fmla="*/ 42791 w 529538"/>
                  <a:gd name="connsiteY8" fmla="*/ 117955 h 591909"/>
                  <a:gd name="connsiteX9" fmla="*/ 48140 w 529538"/>
                  <a:gd name="connsiteY9" fmla="*/ 131094 h 591909"/>
                  <a:gd name="connsiteX10" fmla="*/ 53489 w 529538"/>
                  <a:gd name="connsiteY10" fmla="*/ 143906 h 591909"/>
                  <a:gd name="connsiteX11" fmla="*/ 58838 w 529538"/>
                  <a:gd name="connsiteY11" fmla="*/ 156396 h 591909"/>
                  <a:gd name="connsiteX12" fmla="*/ 64186 w 529538"/>
                  <a:gd name="connsiteY12" fmla="*/ 168577 h 591909"/>
                  <a:gd name="connsiteX13" fmla="*/ 69536 w 529538"/>
                  <a:gd name="connsiteY13" fmla="*/ 180453 h 591909"/>
                  <a:gd name="connsiteX14" fmla="*/ 74884 w 529538"/>
                  <a:gd name="connsiteY14" fmla="*/ 192033 h 591909"/>
                  <a:gd name="connsiteX15" fmla="*/ 80233 w 529538"/>
                  <a:gd name="connsiteY15" fmla="*/ 203325 h 591909"/>
                  <a:gd name="connsiteX16" fmla="*/ 85582 w 529538"/>
                  <a:gd name="connsiteY16" fmla="*/ 214334 h 591909"/>
                  <a:gd name="connsiteX17" fmla="*/ 90931 w 529538"/>
                  <a:gd name="connsiteY17" fmla="*/ 225069 h 591909"/>
                  <a:gd name="connsiteX18" fmla="*/ 96280 w 529538"/>
                  <a:gd name="connsiteY18" fmla="*/ 235538 h 591909"/>
                  <a:gd name="connsiteX19" fmla="*/ 101629 w 529538"/>
                  <a:gd name="connsiteY19" fmla="*/ 245744 h 591909"/>
                  <a:gd name="connsiteX20" fmla="*/ 106977 w 529538"/>
                  <a:gd name="connsiteY20" fmla="*/ 255696 h 591909"/>
                  <a:gd name="connsiteX21" fmla="*/ 112327 w 529538"/>
                  <a:gd name="connsiteY21" fmla="*/ 265400 h 591909"/>
                  <a:gd name="connsiteX22" fmla="*/ 117675 w 529538"/>
                  <a:gd name="connsiteY22" fmla="*/ 274862 h 591909"/>
                  <a:gd name="connsiteX23" fmla="*/ 123024 w 529538"/>
                  <a:gd name="connsiteY23" fmla="*/ 284087 h 591909"/>
                  <a:gd name="connsiteX24" fmla="*/ 128373 w 529538"/>
                  <a:gd name="connsiteY24" fmla="*/ 293084 h 591909"/>
                  <a:gd name="connsiteX25" fmla="*/ 133722 w 529538"/>
                  <a:gd name="connsiteY25" fmla="*/ 301855 h 591909"/>
                  <a:gd name="connsiteX26" fmla="*/ 139070 w 529538"/>
                  <a:gd name="connsiteY26" fmla="*/ 310408 h 591909"/>
                  <a:gd name="connsiteX27" fmla="*/ 144420 w 529538"/>
                  <a:gd name="connsiteY27" fmla="*/ 318747 h 591909"/>
                  <a:gd name="connsiteX28" fmla="*/ 149768 w 529538"/>
                  <a:gd name="connsiteY28" fmla="*/ 326879 h 591909"/>
                  <a:gd name="connsiteX29" fmla="*/ 155118 w 529538"/>
                  <a:gd name="connsiteY29" fmla="*/ 334808 h 591909"/>
                  <a:gd name="connsiteX30" fmla="*/ 160466 w 529538"/>
                  <a:gd name="connsiteY30" fmla="*/ 342539 h 591909"/>
                  <a:gd name="connsiteX31" fmla="*/ 165815 w 529538"/>
                  <a:gd name="connsiteY31" fmla="*/ 350077 h 591909"/>
                  <a:gd name="connsiteX32" fmla="*/ 171164 w 529538"/>
                  <a:gd name="connsiteY32" fmla="*/ 357427 h 591909"/>
                  <a:gd name="connsiteX33" fmla="*/ 176513 w 529538"/>
                  <a:gd name="connsiteY33" fmla="*/ 364595 h 591909"/>
                  <a:gd name="connsiteX34" fmla="*/ 181861 w 529538"/>
                  <a:gd name="connsiteY34" fmla="*/ 371583 h 591909"/>
                  <a:gd name="connsiteX35" fmla="*/ 187211 w 529538"/>
                  <a:gd name="connsiteY35" fmla="*/ 378397 h 591909"/>
                  <a:gd name="connsiteX36" fmla="*/ 192559 w 529538"/>
                  <a:gd name="connsiteY36" fmla="*/ 385041 h 591909"/>
                  <a:gd name="connsiteX37" fmla="*/ 197908 w 529538"/>
                  <a:gd name="connsiteY37" fmla="*/ 391520 h 591909"/>
                  <a:gd name="connsiteX38" fmla="*/ 203258 w 529538"/>
                  <a:gd name="connsiteY38" fmla="*/ 397837 h 591909"/>
                  <a:gd name="connsiteX39" fmla="*/ 208606 w 529538"/>
                  <a:gd name="connsiteY39" fmla="*/ 403996 h 591909"/>
                  <a:gd name="connsiteX40" fmla="*/ 213955 w 529538"/>
                  <a:gd name="connsiteY40" fmla="*/ 410002 h 591909"/>
                  <a:gd name="connsiteX41" fmla="*/ 219304 w 529538"/>
                  <a:gd name="connsiteY41" fmla="*/ 415858 h 591909"/>
                  <a:gd name="connsiteX42" fmla="*/ 224653 w 529538"/>
                  <a:gd name="connsiteY42" fmla="*/ 421568 h 591909"/>
                  <a:gd name="connsiteX43" fmla="*/ 230002 w 529538"/>
                  <a:gd name="connsiteY43" fmla="*/ 427136 h 591909"/>
                  <a:gd name="connsiteX44" fmla="*/ 235351 w 529538"/>
                  <a:gd name="connsiteY44" fmla="*/ 432564 h 591909"/>
                  <a:gd name="connsiteX45" fmla="*/ 240699 w 529538"/>
                  <a:gd name="connsiteY45" fmla="*/ 437858 h 591909"/>
                  <a:gd name="connsiteX46" fmla="*/ 246049 w 529538"/>
                  <a:gd name="connsiteY46" fmla="*/ 443019 h 591909"/>
                  <a:gd name="connsiteX47" fmla="*/ 251398 w 529538"/>
                  <a:gd name="connsiteY47" fmla="*/ 448052 h 591909"/>
                  <a:gd name="connsiteX48" fmla="*/ 256750 w 529538"/>
                  <a:gd name="connsiteY48" fmla="*/ 452959 h 591909"/>
                  <a:gd name="connsiteX49" fmla="*/ 262093 w 529538"/>
                  <a:gd name="connsiteY49" fmla="*/ 457744 h 591909"/>
                  <a:gd name="connsiteX50" fmla="*/ 267446 w 529538"/>
                  <a:gd name="connsiteY50" fmla="*/ 462410 h 591909"/>
                  <a:gd name="connsiteX51" fmla="*/ 272788 w 529538"/>
                  <a:gd name="connsiteY51" fmla="*/ 466958 h 591909"/>
                  <a:gd name="connsiteX52" fmla="*/ 278141 w 529538"/>
                  <a:gd name="connsiteY52" fmla="*/ 471394 h 591909"/>
                  <a:gd name="connsiteX53" fmla="*/ 283493 w 529538"/>
                  <a:gd name="connsiteY53" fmla="*/ 475720 h 591909"/>
                  <a:gd name="connsiteX54" fmla="*/ 288836 w 529538"/>
                  <a:gd name="connsiteY54" fmla="*/ 479937 h 591909"/>
                  <a:gd name="connsiteX55" fmla="*/ 294188 w 529538"/>
                  <a:gd name="connsiteY55" fmla="*/ 484049 h 591909"/>
                  <a:gd name="connsiteX56" fmla="*/ 299541 w 529538"/>
                  <a:gd name="connsiteY56" fmla="*/ 488058 h 591909"/>
                  <a:gd name="connsiteX57" fmla="*/ 304883 w 529538"/>
                  <a:gd name="connsiteY57" fmla="*/ 491968 h 591909"/>
                  <a:gd name="connsiteX58" fmla="*/ 310236 w 529538"/>
                  <a:gd name="connsiteY58" fmla="*/ 495780 h 591909"/>
                  <a:gd name="connsiteX59" fmla="*/ 315588 w 529538"/>
                  <a:gd name="connsiteY59" fmla="*/ 499498 h 591909"/>
                  <a:gd name="connsiteX60" fmla="*/ 320931 w 529538"/>
                  <a:gd name="connsiteY60" fmla="*/ 503122 h 591909"/>
                  <a:gd name="connsiteX61" fmla="*/ 326283 w 529538"/>
                  <a:gd name="connsiteY61" fmla="*/ 506656 h 591909"/>
                  <a:gd name="connsiteX62" fmla="*/ 331626 w 529538"/>
                  <a:gd name="connsiteY62" fmla="*/ 510102 h 591909"/>
                  <a:gd name="connsiteX63" fmla="*/ 336978 w 529538"/>
                  <a:gd name="connsiteY63" fmla="*/ 513461 h 591909"/>
                  <a:gd name="connsiteX64" fmla="*/ 342331 w 529538"/>
                  <a:gd name="connsiteY64" fmla="*/ 516738 h 591909"/>
                  <a:gd name="connsiteX65" fmla="*/ 347674 w 529538"/>
                  <a:gd name="connsiteY65" fmla="*/ 519932 h 591909"/>
                  <a:gd name="connsiteX66" fmla="*/ 353026 w 529538"/>
                  <a:gd name="connsiteY66" fmla="*/ 523047 h 591909"/>
                  <a:gd name="connsiteX67" fmla="*/ 358378 w 529538"/>
                  <a:gd name="connsiteY67" fmla="*/ 526084 h 591909"/>
                  <a:gd name="connsiteX68" fmla="*/ 363721 w 529538"/>
                  <a:gd name="connsiteY68" fmla="*/ 529045 h 591909"/>
                  <a:gd name="connsiteX69" fmla="*/ 369073 w 529538"/>
                  <a:gd name="connsiteY69" fmla="*/ 531933 h 591909"/>
                  <a:gd name="connsiteX70" fmla="*/ 374426 w 529538"/>
                  <a:gd name="connsiteY70" fmla="*/ 534749 h 591909"/>
                  <a:gd name="connsiteX71" fmla="*/ 379769 w 529538"/>
                  <a:gd name="connsiteY71" fmla="*/ 537493 h 591909"/>
                  <a:gd name="connsiteX72" fmla="*/ 385121 w 529538"/>
                  <a:gd name="connsiteY72" fmla="*/ 540171 h 591909"/>
                  <a:gd name="connsiteX73" fmla="*/ 390464 w 529538"/>
                  <a:gd name="connsiteY73" fmla="*/ 542781 h 591909"/>
                  <a:gd name="connsiteX74" fmla="*/ 395816 w 529538"/>
                  <a:gd name="connsiteY74" fmla="*/ 545325 h 591909"/>
                  <a:gd name="connsiteX75" fmla="*/ 401168 w 529538"/>
                  <a:gd name="connsiteY75" fmla="*/ 547807 h 591909"/>
                  <a:gd name="connsiteX76" fmla="*/ 406511 w 529538"/>
                  <a:gd name="connsiteY76" fmla="*/ 550227 h 591909"/>
                  <a:gd name="connsiteX77" fmla="*/ 411864 w 529538"/>
                  <a:gd name="connsiteY77" fmla="*/ 552586 h 591909"/>
                  <a:gd name="connsiteX78" fmla="*/ 417216 w 529538"/>
                  <a:gd name="connsiteY78" fmla="*/ 554887 h 591909"/>
                  <a:gd name="connsiteX79" fmla="*/ 422559 w 529538"/>
                  <a:gd name="connsiteY79" fmla="*/ 557130 h 591909"/>
                  <a:gd name="connsiteX80" fmla="*/ 427911 w 529538"/>
                  <a:gd name="connsiteY80" fmla="*/ 559317 h 591909"/>
                  <a:gd name="connsiteX81" fmla="*/ 433263 w 529538"/>
                  <a:gd name="connsiteY81" fmla="*/ 561450 h 591909"/>
                  <a:gd name="connsiteX82" fmla="*/ 438606 w 529538"/>
                  <a:gd name="connsiteY82" fmla="*/ 563529 h 591909"/>
                  <a:gd name="connsiteX83" fmla="*/ 443959 w 529538"/>
                  <a:gd name="connsiteY83" fmla="*/ 565557 h 591909"/>
                  <a:gd name="connsiteX84" fmla="*/ 449301 w 529538"/>
                  <a:gd name="connsiteY84" fmla="*/ 567534 h 591909"/>
                  <a:gd name="connsiteX85" fmla="*/ 454654 w 529538"/>
                  <a:gd name="connsiteY85" fmla="*/ 569462 h 591909"/>
                  <a:gd name="connsiteX86" fmla="*/ 460006 w 529538"/>
                  <a:gd name="connsiteY86" fmla="*/ 571341 h 591909"/>
                  <a:gd name="connsiteX87" fmla="*/ 465349 w 529538"/>
                  <a:gd name="connsiteY87" fmla="*/ 573175 h 591909"/>
                  <a:gd name="connsiteX88" fmla="*/ 470701 w 529538"/>
                  <a:gd name="connsiteY88" fmla="*/ 574962 h 591909"/>
                  <a:gd name="connsiteX89" fmla="*/ 476054 w 529538"/>
                  <a:gd name="connsiteY89" fmla="*/ 576704 h 591909"/>
                  <a:gd name="connsiteX90" fmla="*/ 481396 w 529538"/>
                  <a:gd name="connsiteY90" fmla="*/ 578404 h 591909"/>
                  <a:gd name="connsiteX91" fmla="*/ 486749 w 529538"/>
                  <a:gd name="connsiteY91" fmla="*/ 580060 h 591909"/>
                  <a:gd name="connsiteX92" fmla="*/ 492101 w 529538"/>
                  <a:gd name="connsiteY92" fmla="*/ 581676 h 591909"/>
                  <a:gd name="connsiteX93" fmla="*/ 497444 w 529538"/>
                  <a:gd name="connsiteY93" fmla="*/ 583250 h 591909"/>
                  <a:gd name="connsiteX94" fmla="*/ 502796 w 529538"/>
                  <a:gd name="connsiteY94" fmla="*/ 584787 h 591909"/>
                  <a:gd name="connsiteX95" fmla="*/ 508139 w 529538"/>
                  <a:gd name="connsiteY95" fmla="*/ 586284 h 591909"/>
                  <a:gd name="connsiteX96" fmla="*/ 513491 w 529538"/>
                  <a:gd name="connsiteY96" fmla="*/ 587745 h 591909"/>
                  <a:gd name="connsiteX97" fmla="*/ 518844 w 529538"/>
                  <a:gd name="connsiteY97" fmla="*/ 589168 h 591909"/>
                  <a:gd name="connsiteX98" fmla="*/ 524187 w 529538"/>
                  <a:gd name="connsiteY98" fmla="*/ 590556 h 591909"/>
                  <a:gd name="connsiteX99" fmla="*/ 529539 w 529538"/>
                  <a:gd name="connsiteY99" fmla="*/ 591910 h 59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529538" h="591909">
                    <a:moveTo>
                      <a:pt x="0" y="0"/>
                    </a:moveTo>
                    <a:lnTo>
                      <a:pt x="5349" y="16080"/>
                    </a:lnTo>
                    <a:lnTo>
                      <a:pt x="10698" y="31759"/>
                    </a:lnTo>
                    <a:lnTo>
                      <a:pt x="16047" y="47047"/>
                    </a:lnTo>
                    <a:lnTo>
                      <a:pt x="21395" y="61954"/>
                    </a:lnTo>
                    <a:lnTo>
                      <a:pt x="26745" y="76489"/>
                    </a:lnTo>
                    <a:lnTo>
                      <a:pt x="32093" y="90661"/>
                    </a:lnTo>
                    <a:lnTo>
                      <a:pt x="37443" y="104480"/>
                    </a:lnTo>
                    <a:lnTo>
                      <a:pt x="42791" y="117955"/>
                    </a:lnTo>
                    <a:lnTo>
                      <a:pt x="48140" y="131094"/>
                    </a:lnTo>
                    <a:lnTo>
                      <a:pt x="53489" y="143906"/>
                    </a:lnTo>
                    <a:lnTo>
                      <a:pt x="58838" y="156396"/>
                    </a:lnTo>
                    <a:lnTo>
                      <a:pt x="64186" y="168577"/>
                    </a:lnTo>
                    <a:lnTo>
                      <a:pt x="69536" y="180453"/>
                    </a:lnTo>
                    <a:lnTo>
                      <a:pt x="74884" y="192033"/>
                    </a:lnTo>
                    <a:lnTo>
                      <a:pt x="80233" y="203325"/>
                    </a:lnTo>
                    <a:lnTo>
                      <a:pt x="85582" y="214334"/>
                    </a:lnTo>
                    <a:lnTo>
                      <a:pt x="90931" y="225069"/>
                    </a:lnTo>
                    <a:lnTo>
                      <a:pt x="96280" y="235538"/>
                    </a:lnTo>
                    <a:lnTo>
                      <a:pt x="101629" y="245744"/>
                    </a:lnTo>
                    <a:lnTo>
                      <a:pt x="106977" y="255696"/>
                    </a:lnTo>
                    <a:lnTo>
                      <a:pt x="112327" y="265400"/>
                    </a:lnTo>
                    <a:lnTo>
                      <a:pt x="117675" y="274862"/>
                    </a:lnTo>
                    <a:lnTo>
                      <a:pt x="123024" y="284087"/>
                    </a:lnTo>
                    <a:lnTo>
                      <a:pt x="128373" y="293084"/>
                    </a:lnTo>
                    <a:lnTo>
                      <a:pt x="133722" y="301855"/>
                    </a:lnTo>
                    <a:lnTo>
                      <a:pt x="139070" y="310408"/>
                    </a:lnTo>
                    <a:lnTo>
                      <a:pt x="144420" y="318747"/>
                    </a:lnTo>
                    <a:lnTo>
                      <a:pt x="149768" y="326879"/>
                    </a:lnTo>
                    <a:lnTo>
                      <a:pt x="155118" y="334808"/>
                    </a:lnTo>
                    <a:lnTo>
                      <a:pt x="160466" y="342539"/>
                    </a:lnTo>
                    <a:lnTo>
                      <a:pt x="165815" y="350077"/>
                    </a:lnTo>
                    <a:lnTo>
                      <a:pt x="171164" y="357427"/>
                    </a:lnTo>
                    <a:lnTo>
                      <a:pt x="176513" y="364595"/>
                    </a:lnTo>
                    <a:lnTo>
                      <a:pt x="181861" y="371583"/>
                    </a:lnTo>
                    <a:lnTo>
                      <a:pt x="187211" y="378397"/>
                    </a:lnTo>
                    <a:lnTo>
                      <a:pt x="192559" y="385041"/>
                    </a:lnTo>
                    <a:lnTo>
                      <a:pt x="197908" y="391520"/>
                    </a:lnTo>
                    <a:lnTo>
                      <a:pt x="203258" y="397837"/>
                    </a:lnTo>
                    <a:lnTo>
                      <a:pt x="208606" y="403996"/>
                    </a:lnTo>
                    <a:lnTo>
                      <a:pt x="213955" y="410002"/>
                    </a:lnTo>
                    <a:lnTo>
                      <a:pt x="219304" y="415858"/>
                    </a:lnTo>
                    <a:lnTo>
                      <a:pt x="224653" y="421568"/>
                    </a:lnTo>
                    <a:lnTo>
                      <a:pt x="230002" y="427136"/>
                    </a:lnTo>
                    <a:lnTo>
                      <a:pt x="235351" y="432564"/>
                    </a:lnTo>
                    <a:lnTo>
                      <a:pt x="240699" y="437858"/>
                    </a:lnTo>
                    <a:lnTo>
                      <a:pt x="246049" y="443019"/>
                    </a:lnTo>
                    <a:lnTo>
                      <a:pt x="251398" y="448052"/>
                    </a:lnTo>
                    <a:lnTo>
                      <a:pt x="256750" y="452959"/>
                    </a:lnTo>
                    <a:lnTo>
                      <a:pt x="262093" y="457744"/>
                    </a:lnTo>
                    <a:lnTo>
                      <a:pt x="267446" y="462410"/>
                    </a:lnTo>
                    <a:lnTo>
                      <a:pt x="272788" y="466958"/>
                    </a:lnTo>
                    <a:lnTo>
                      <a:pt x="278141" y="471394"/>
                    </a:lnTo>
                    <a:lnTo>
                      <a:pt x="283493" y="475720"/>
                    </a:lnTo>
                    <a:lnTo>
                      <a:pt x="288836" y="479937"/>
                    </a:lnTo>
                    <a:lnTo>
                      <a:pt x="294188" y="484049"/>
                    </a:lnTo>
                    <a:lnTo>
                      <a:pt x="299541" y="488058"/>
                    </a:lnTo>
                    <a:lnTo>
                      <a:pt x="304883" y="491968"/>
                    </a:lnTo>
                    <a:lnTo>
                      <a:pt x="310236" y="495780"/>
                    </a:lnTo>
                    <a:lnTo>
                      <a:pt x="315588" y="499498"/>
                    </a:lnTo>
                    <a:lnTo>
                      <a:pt x="320931" y="503122"/>
                    </a:lnTo>
                    <a:lnTo>
                      <a:pt x="326283" y="506656"/>
                    </a:lnTo>
                    <a:lnTo>
                      <a:pt x="331626" y="510102"/>
                    </a:lnTo>
                    <a:lnTo>
                      <a:pt x="336978" y="513461"/>
                    </a:lnTo>
                    <a:lnTo>
                      <a:pt x="342331" y="516738"/>
                    </a:lnTo>
                    <a:lnTo>
                      <a:pt x="347674" y="519932"/>
                    </a:lnTo>
                    <a:lnTo>
                      <a:pt x="353026" y="523047"/>
                    </a:lnTo>
                    <a:lnTo>
                      <a:pt x="358378" y="526084"/>
                    </a:lnTo>
                    <a:lnTo>
                      <a:pt x="363721" y="529045"/>
                    </a:lnTo>
                    <a:lnTo>
                      <a:pt x="369073" y="531933"/>
                    </a:lnTo>
                    <a:lnTo>
                      <a:pt x="374426" y="534749"/>
                    </a:lnTo>
                    <a:lnTo>
                      <a:pt x="379769" y="537493"/>
                    </a:lnTo>
                    <a:lnTo>
                      <a:pt x="385121" y="540171"/>
                    </a:lnTo>
                    <a:lnTo>
                      <a:pt x="390464" y="542781"/>
                    </a:lnTo>
                    <a:lnTo>
                      <a:pt x="395816" y="545325"/>
                    </a:lnTo>
                    <a:lnTo>
                      <a:pt x="401168" y="547807"/>
                    </a:lnTo>
                    <a:lnTo>
                      <a:pt x="406511" y="550227"/>
                    </a:lnTo>
                    <a:lnTo>
                      <a:pt x="411864" y="552586"/>
                    </a:lnTo>
                    <a:lnTo>
                      <a:pt x="417216" y="554887"/>
                    </a:lnTo>
                    <a:lnTo>
                      <a:pt x="422559" y="557130"/>
                    </a:lnTo>
                    <a:lnTo>
                      <a:pt x="427911" y="559317"/>
                    </a:lnTo>
                    <a:lnTo>
                      <a:pt x="433263" y="561450"/>
                    </a:lnTo>
                    <a:lnTo>
                      <a:pt x="438606" y="563529"/>
                    </a:lnTo>
                    <a:lnTo>
                      <a:pt x="443959" y="565557"/>
                    </a:lnTo>
                    <a:lnTo>
                      <a:pt x="449301" y="567534"/>
                    </a:lnTo>
                    <a:lnTo>
                      <a:pt x="454654" y="569462"/>
                    </a:lnTo>
                    <a:lnTo>
                      <a:pt x="460006" y="571341"/>
                    </a:lnTo>
                    <a:lnTo>
                      <a:pt x="465349" y="573175"/>
                    </a:lnTo>
                    <a:lnTo>
                      <a:pt x="470701" y="574962"/>
                    </a:lnTo>
                    <a:lnTo>
                      <a:pt x="476054" y="576704"/>
                    </a:lnTo>
                    <a:lnTo>
                      <a:pt x="481396" y="578404"/>
                    </a:lnTo>
                    <a:lnTo>
                      <a:pt x="486749" y="580060"/>
                    </a:lnTo>
                    <a:lnTo>
                      <a:pt x="492101" y="581676"/>
                    </a:lnTo>
                    <a:lnTo>
                      <a:pt x="497444" y="583250"/>
                    </a:lnTo>
                    <a:lnTo>
                      <a:pt x="502796" y="584787"/>
                    </a:lnTo>
                    <a:lnTo>
                      <a:pt x="508139" y="586284"/>
                    </a:lnTo>
                    <a:lnTo>
                      <a:pt x="513491" y="587745"/>
                    </a:lnTo>
                    <a:lnTo>
                      <a:pt x="518844" y="589168"/>
                    </a:lnTo>
                    <a:lnTo>
                      <a:pt x="524187" y="590556"/>
                    </a:lnTo>
                    <a:lnTo>
                      <a:pt x="529539" y="591910"/>
                    </a:lnTo>
                  </a:path>
                </a:pathLst>
              </a:custGeom>
              <a:noFill/>
              <a:ln w="18918" cap="sq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9957AB8-25DD-D64F-92EC-B4188E99BB54}"/>
                  </a:ext>
                </a:extLst>
              </p:cNvPr>
              <p:cNvSpPr/>
              <p:nvPr/>
            </p:nvSpPr>
            <p:spPr>
              <a:xfrm>
                <a:off x="2861000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D6D83DE-5F4C-554D-B295-25068DF985FA}"/>
                  </a:ext>
                </a:extLst>
              </p:cNvPr>
              <p:cNvSpPr/>
              <p:nvPr/>
            </p:nvSpPr>
            <p:spPr>
              <a:xfrm>
                <a:off x="3390539" y="2963721"/>
                <a:ext cx="9489" cy="1031746"/>
              </a:xfrm>
              <a:custGeom>
                <a:avLst/>
                <a:gdLst>
                  <a:gd name="connsiteX0" fmla="*/ 0 w 9489"/>
                  <a:gd name="connsiteY0" fmla="*/ 1031747 h 1031746"/>
                  <a:gd name="connsiteX1" fmla="*/ 0 w 9489"/>
                  <a:gd name="connsiteY1" fmla="*/ 0 h 1031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89" h="1031746">
                    <a:moveTo>
                      <a:pt x="0" y="1031747"/>
                    </a:moveTo>
                    <a:lnTo>
                      <a:pt x="0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F18AF37-6AEC-684A-A72C-294430FDBE9E}"/>
                  </a:ext>
                </a:extLst>
              </p:cNvPr>
              <p:cNvSpPr/>
              <p:nvPr/>
            </p:nvSpPr>
            <p:spPr>
              <a:xfrm>
                <a:off x="2331462" y="3673047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18918" cap="sq">
                <a:solidFill>
                  <a:srgbClr val="A9A9A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AFE3899F-4FD6-484C-93E2-5368B0F63101}"/>
                  </a:ext>
                </a:extLst>
              </p:cNvPr>
              <p:cNvSpPr/>
              <p:nvPr/>
            </p:nvSpPr>
            <p:spPr>
              <a:xfrm>
                <a:off x="2331462" y="2963721"/>
                <a:ext cx="1059077" cy="9489"/>
              </a:xfrm>
              <a:custGeom>
                <a:avLst/>
                <a:gdLst>
                  <a:gd name="connsiteX0" fmla="*/ 0 w 1059077"/>
                  <a:gd name="connsiteY0" fmla="*/ 0 h 9489"/>
                  <a:gd name="connsiteX1" fmla="*/ 1059078 w 1059077"/>
                  <a:gd name="connsiteY1" fmla="*/ 0 h 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077" h="9489">
                    <a:moveTo>
                      <a:pt x="0" y="0"/>
                    </a:moveTo>
                    <a:lnTo>
                      <a:pt x="1059078" y="0"/>
                    </a:lnTo>
                  </a:path>
                </a:pathLst>
              </a:custGeom>
              <a:noFill/>
              <a:ln w="94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pic>
        <p:nvPicPr>
          <p:cNvPr id="303" name="Graphic 302">
            <a:extLst>
              <a:ext uri="{FF2B5EF4-FFF2-40B4-BE49-F238E27FC236}">
                <a16:creationId xmlns:a16="http://schemas.microsoft.com/office/drawing/2014/main" id="{3D16A6D3-DFAB-8443-BD35-FD8F6947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08325" y="2799735"/>
            <a:ext cx="1317600" cy="1317600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53206B8-C2E8-634C-B0D3-C8AA23FC5E6A}"/>
              </a:ext>
            </a:extLst>
          </p:cNvPr>
          <p:cNvGrpSpPr/>
          <p:nvPr/>
        </p:nvGrpSpPr>
        <p:grpSpPr>
          <a:xfrm>
            <a:off x="457425" y="2556000"/>
            <a:ext cx="1648684" cy="1804555"/>
            <a:chOff x="434562" y="2460135"/>
            <a:chExt cx="1648684" cy="18045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8F4541-17CD-B047-A27D-B04C9B4B9F5E}"/>
                </a:ext>
              </a:extLst>
            </p:cNvPr>
            <p:cNvGrpSpPr/>
            <p:nvPr/>
          </p:nvGrpSpPr>
          <p:grpSpPr>
            <a:xfrm>
              <a:off x="434562" y="2497066"/>
              <a:ext cx="1648684" cy="1767624"/>
              <a:chOff x="752189" y="2525941"/>
              <a:chExt cx="1648684" cy="176762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457EDF7-AB0E-FD47-BAE3-58D99E26DE14}"/>
                  </a:ext>
                </a:extLst>
              </p:cNvPr>
              <p:cNvGrpSpPr/>
              <p:nvPr/>
            </p:nvGrpSpPr>
            <p:grpSpPr>
              <a:xfrm>
                <a:off x="752189" y="2641804"/>
                <a:ext cx="1648684" cy="1651761"/>
                <a:chOff x="743201" y="2601786"/>
                <a:chExt cx="1760412" cy="1763698"/>
              </a:xfrm>
            </p:grpSpPr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EE87CBEB-F4A2-904C-A51B-E08DEE2159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840013" y="2601786"/>
                  <a:ext cx="1605152" cy="1605153"/>
                </a:xfrm>
                <a:prstGeom prst="rect">
                  <a:avLst/>
                </a:prstGeom>
              </p:spPr>
            </p:pic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32D5D48-0C45-E741-9B50-67A1EF740F3A}"/>
                    </a:ext>
                  </a:extLst>
                </p:cNvPr>
                <p:cNvGrpSpPr/>
                <p:nvPr/>
              </p:nvGrpSpPr>
              <p:grpSpPr>
                <a:xfrm>
                  <a:off x="743201" y="2754844"/>
                  <a:ext cx="1760412" cy="1610640"/>
                  <a:chOff x="743201" y="2754844"/>
                  <a:chExt cx="1760412" cy="161064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AA194C4-7CD2-764A-A1F6-038616BFE7C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69435" y="3292563"/>
                    <a:ext cx="562975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θ-</a:t>
                    </a:r>
                    <a:r>
                      <a:rPr lang="en-GB" sz="800" dirty="0">
                        <a:latin typeface="Helvetica" pitchFamily="2" charset="0"/>
                      </a:rPr>
                      <a:t>phase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82EADD55-8FD6-8D4C-89D2-DD2DD20BC54C}"/>
                      </a:ext>
                    </a:extLst>
                  </p:cNvPr>
                  <p:cNvSpPr txBox="1"/>
                  <p:nvPr/>
                </p:nvSpPr>
                <p:spPr>
                  <a:xfrm>
                    <a:off x="939949" y="4026930"/>
                    <a:ext cx="130862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>
                        <a:latin typeface="Helvetica" pitchFamily="2" charset="0"/>
                      </a:rPr>
                      <a:t>Fraction of distance through field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4BFE879-1CFF-3349-8668-46384EEF0C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7504" y="393543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D2AE9B4-444A-6A41-B106-A40EE7FA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344" y="3935432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½ </a:t>
                    </a:r>
                  </a:p>
                </p:txBody>
              </p:sp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2E313A08-0CAD-A54C-9C6F-4268ED16A5A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638" y="3945049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  <p:sp>
                <p:nvSpPr>
                  <p:cNvPr id="237" name="TextBox 236">
                    <a:extLst>
                      <a:ext uri="{FF2B5EF4-FFF2-40B4-BE49-F238E27FC236}">
                        <a16:creationId xmlns:a16="http://schemas.microsoft.com/office/drawing/2014/main" id="{C8F60779-0127-6242-B473-463636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833230" y="383038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42" name="TextBox 241">
                    <a:extLst>
                      <a:ext uri="{FF2B5EF4-FFF2-40B4-BE49-F238E27FC236}">
                        <a16:creationId xmlns:a16="http://schemas.microsoft.com/office/drawing/2014/main" id="{92CD0E33-CEAB-204D-83D1-7FA59552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807919" y="3287926"/>
                    <a:ext cx="24077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232F3706-1A2A-E94D-A613-522AE4E54722}"/>
                      </a:ext>
                    </a:extLst>
                  </p:cNvPr>
                  <p:cNvSpPr txBox="1"/>
                  <p:nvPr/>
                </p:nvSpPr>
                <p:spPr>
                  <a:xfrm>
                    <a:off x="773188" y="2754844"/>
                    <a:ext cx="29848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l-GR" sz="800" dirty="0">
                        <a:latin typeface="Helvetica" pitchFamily="2" charset="0"/>
                      </a:rPr>
                      <a:t>2π</a:t>
                    </a:r>
                    <a:endParaRPr lang="en-GB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8FF80545-4DC4-6147-801D-ADC920837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61239" y="3824265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633A6984-CD34-DD4F-A00E-E9CC3CEC6B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6715" y="2765118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DA139B4-0B9F-B94C-B466-9D659FB48193}"/>
                  </a:ext>
                </a:extLst>
              </p:cNvPr>
              <p:cNvSpPr txBox="1"/>
              <p:nvPr/>
            </p:nvSpPr>
            <p:spPr>
              <a:xfrm>
                <a:off x="906115" y="2525941"/>
                <a:ext cx="1308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000" dirty="0">
                    <a:latin typeface="Helvetica" pitchFamily="2" charset="0"/>
                  </a:rPr>
                  <a:t>θ</a:t>
                </a:r>
                <a:r>
                  <a:rPr lang="en-GB" sz="1000" dirty="0">
                    <a:latin typeface="Helvetica" pitchFamily="2" charset="0"/>
                  </a:rPr>
                  <a:t>-modulation of firing rate </a:t>
                </a:r>
              </a:p>
            </p:txBody>
          </p:sp>
        </p:grp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FB43733-FF97-4E49-B349-D6BE4F7FCF07}"/>
                </a:ext>
              </a:extLst>
            </p:cNvPr>
            <p:cNvSpPr txBox="1"/>
            <p:nvPr/>
          </p:nvSpPr>
          <p:spPr>
            <a:xfrm>
              <a:off x="437587" y="246013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9DCF537-A051-884A-BCE7-9F6FF1166484}"/>
              </a:ext>
            </a:extLst>
          </p:cNvPr>
          <p:cNvSpPr txBox="1"/>
          <p:nvPr/>
        </p:nvSpPr>
        <p:spPr>
          <a:xfrm>
            <a:off x="3363117" y="356200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- </a:t>
            </a:r>
            <a:r>
              <a:rPr lang="en-GB" sz="800" dirty="0" err="1">
                <a:latin typeface="Helvetica" pitchFamily="2" charset="0"/>
              </a:rPr>
              <a:t>t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F1A2-2239-E141-BDA9-9E1BBE1993CD}"/>
              </a:ext>
            </a:extLst>
          </p:cNvPr>
          <p:cNvSpPr txBox="1"/>
          <p:nvPr/>
        </p:nvSpPr>
        <p:spPr>
          <a:xfrm>
            <a:off x="2663404" y="2773061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Δ</a:t>
            </a:r>
            <a:r>
              <a:rPr lang="en-GB" sz="800" dirty="0" err="1">
                <a:latin typeface="Helvetica" pitchFamily="2" charset="0"/>
              </a:rPr>
              <a:t>W</a:t>
            </a:r>
            <a:r>
              <a:rPr lang="en-GB" sz="800" baseline="-25000" dirty="0" err="1">
                <a:latin typeface="Helvetica" pitchFamily="2" charset="0"/>
              </a:rPr>
              <a:t>ij</a:t>
            </a:r>
            <a:endParaRPr lang="en-GB" sz="800" baseline="-25000" dirty="0">
              <a:latin typeface="Helvetica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410BAE7-8CCC-DA48-9ACF-9614A1DCD588}"/>
              </a:ext>
            </a:extLst>
          </p:cNvPr>
          <p:cNvSpPr txBox="1"/>
          <p:nvPr/>
        </p:nvSpPr>
        <p:spPr>
          <a:xfrm>
            <a:off x="2663404" y="289134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B035ABD-3B52-A447-AB90-53CD842BD7D1}"/>
              </a:ext>
            </a:extLst>
          </p:cNvPr>
          <p:cNvSpPr txBox="1"/>
          <p:nvPr/>
        </p:nvSpPr>
        <p:spPr>
          <a:xfrm>
            <a:off x="2834329" y="38099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-0.4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08ABD70-61EA-9049-8D6A-A3B72AB885C6}"/>
              </a:ext>
            </a:extLst>
          </p:cNvPr>
          <p:cNvSpPr txBox="1"/>
          <p:nvPr/>
        </p:nvSpPr>
        <p:spPr>
          <a:xfrm>
            <a:off x="2782312" y="3659457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+</a:t>
            </a:r>
            <a:r>
              <a:rPr lang="el-GR" sz="800" dirty="0">
                <a:latin typeface="Helvetica" pitchFamily="2" charset="0"/>
              </a:rPr>
              <a:t> = </a:t>
            </a:r>
            <a:r>
              <a:rPr lang="en-GB" sz="800" dirty="0">
                <a:latin typeface="Helvetica" pitchFamily="2" charset="0"/>
              </a:rPr>
              <a:t>20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2BA7D93-4135-7A4F-8A51-E600636B0CD1}"/>
              </a:ext>
            </a:extLst>
          </p:cNvPr>
          <p:cNvSpPr txBox="1"/>
          <p:nvPr/>
        </p:nvSpPr>
        <p:spPr>
          <a:xfrm>
            <a:off x="2372677" y="2592000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Helvetica" pitchFamily="2" charset="0"/>
              </a:rPr>
              <a:t>STDP learning rule </a:t>
            </a:r>
            <a:endParaRPr lang="en-GB" sz="1000" baseline="-25000" dirty="0">
              <a:latin typeface="Helvetica" pitchFamily="2" charset="0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3D4BA71-B8CF-1E42-91A2-69EF64BDD64F}"/>
              </a:ext>
            </a:extLst>
          </p:cNvPr>
          <p:cNvSpPr txBox="1"/>
          <p:nvPr/>
        </p:nvSpPr>
        <p:spPr>
          <a:xfrm>
            <a:off x="2142294" y="2556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B8C1EB9-C04E-9D40-BC54-8605D77D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109744" y="2804792"/>
            <a:ext cx="1316614" cy="1316614"/>
          </a:xfrm>
          <a:prstGeom prst="rect">
            <a:avLst/>
          </a:prstGeom>
        </p:spPr>
      </p:pic>
      <p:sp>
        <p:nvSpPr>
          <p:cNvPr id="286" name="TextBox 285">
            <a:extLst>
              <a:ext uri="{FF2B5EF4-FFF2-40B4-BE49-F238E27FC236}">
                <a16:creationId xmlns:a16="http://schemas.microsoft.com/office/drawing/2014/main" id="{62085FCC-CB8D-D34D-85CC-E31AF53918BF}"/>
              </a:ext>
            </a:extLst>
          </p:cNvPr>
          <p:cNvSpPr txBox="1"/>
          <p:nvPr/>
        </p:nvSpPr>
        <p:spPr>
          <a:xfrm>
            <a:off x="4163295" y="2592000"/>
            <a:ext cx="1308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Helvetica" pitchFamily="2" charset="0"/>
              </a:rPr>
              <a:t>Synaptic weight matrix, </a:t>
            </a:r>
            <a:r>
              <a:rPr lang="en-GB" sz="1000" dirty="0" err="1">
                <a:solidFill>
                  <a:srgbClr val="FD8D62"/>
                </a:solidFill>
                <a:latin typeface="Helvetica" pitchFamily="2" charset="0"/>
              </a:rPr>
              <a:t>W</a:t>
            </a:r>
            <a:r>
              <a:rPr lang="en-GB" sz="1000" baseline="-25000" dirty="0" err="1">
                <a:solidFill>
                  <a:srgbClr val="FD8D62"/>
                </a:solidFill>
                <a:latin typeface="Helvetica" pitchFamily="2" charset="0"/>
              </a:rPr>
              <a:t>ij</a:t>
            </a:r>
            <a:endParaRPr lang="en-GB" sz="1000" baseline="-25000" dirty="0">
              <a:solidFill>
                <a:srgbClr val="FD8D62"/>
              </a:solidFill>
              <a:latin typeface="Helvetica" pitchFamily="2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362D110-268B-D743-AEA9-ADACC3EC1036}"/>
              </a:ext>
            </a:extLst>
          </p:cNvPr>
          <p:cNvGrpSpPr/>
          <p:nvPr/>
        </p:nvGrpSpPr>
        <p:grpSpPr>
          <a:xfrm>
            <a:off x="3839970" y="2931701"/>
            <a:ext cx="1431872" cy="1453625"/>
            <a:chOff x="3817107" y="2835836"/>
            <a:chExt cx="1431872" cy="145362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B5A8F4-DA7C-6E46-B46C-0A365DA62A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75FC984B-FA1F-A747-BB8B-D8EC896FECF4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20E63AE-46E7-5F47-A9B3-3517CFEA64D8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DA7E058-B1CB-824E-8FA3-50E8B5D412AB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568642F9-9A7C-F146-B4E6-5DD32418FA8C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EA7C66D-BD6A-844D-9BB9-E9AB64375E26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C0FC7C9-245D-834C-9490-44AA0C77E091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C6E093A-B8F0-2D42-ADCB-086737115D4B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36DBFCC-EF17-7240-A938-84F9629A04FD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77A103EE-32AD-4341-8AF5-B3D81E8F8EA2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64D26CB7-5890-644E-803E-F7EF2ECD2747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BA3144E-F83F-4A47-B519-2A65B927909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646FDB38-2BF9-4040-82D6-8B555E659790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93416C6-F23E-E146-A2AC-EA79340CE5FB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7E71011-DCE8-4146-983D-A710195ED527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BC227FA-EDDB-8246-8482-8417B4E45559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FEA5EE6-D3E0-7641-A48C-F0EE6A6B3A7C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69ECFE0-7336-374F-866F-0B9ED7C707F5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86DCD37B-9B76-7D42-B5F2-E28CDCE7FB55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C8635697-6DDB-7149-866B-787479B82BFB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9985B32-E493-B64E-B102-92EBABE91C8B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BA34E40-D628-C443-9615-45DE1A1FF97F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5BDE1931-C407-684B-AABA-710217C5DE22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CB832A8-E783-B349-92A5-5FB8C80B9C4E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99E5216-5E43-0D46-B9BD-3D623081C021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B4ED813-2EA9-2548-AD11-D130F60F8C9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2C6C26-BE1A-6948-8CB7-7BA4DDBDC4AF}"/>
                </a:ext>
              </a:extLst>
            </p:cNvPr>
            <p:cNvSpPr txBox="1"/>
            <p:nvPr/>
          </p:nvSpPr>
          <p:spPr>
            <a:xfrm>
              <a:off x="4291666" y="4074017"/>
              <a:ext cx="9573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Presynaptic cell j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1B3C599-B306-6F4B-9FD0-378A67504ADE}"/>
                </a:ext>
              </a:extLst>
            </p:cNvPr>
            <p:cNvSpPr txBox="1"/>
            <p:nvPr/>
          </p:nvSpPr>
          <p:spPr>
            <a:xfrm rot="16200000">
              <a:off x="3422928" y="3230015"/>
              <a:ext cx="10038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Postsynaptic 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C8CF41C-6EDA-BD4F-BD72-F73270286D6E}"/>
              </a:ext>
            </a:extLst>
          </p:cNvPr>
          <p:cNvSpPr txBox="1"/>
          <p:nvPr/>
        </p:nvSpPr>
        <p:spPr>
          <a:xfrm>
            <a:off x="3945783" y="25560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d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37B2161-BCCE-3B40-8D4B-B043DAF8B31A}"/>
              </a:ext>
            </a:extLst>
          </p:cNvPr>
          <p:cNvGrpSpPr/>
          <p:nvPr/>
        </p:nvGrpSpPr>
        <p:grpSpPr>
          <a:xfrm>
            <a:off x="5564607" y="2556000"/>
            <a:ext cx="1492433" cy="436110"/>
            <a:chOff x="5541744" y="2460135"/>
            <a:chExt cx="1492433" cy="436110"/>
          </a:xfrm>
        </p:grpSpPr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9896E2C-5EE7-EE46-9849-8715A361D096}"/>
                </a:ext>
              </a:extLst>
            </p:cNvPr>
            <p:cNvSpPr txBox="1"/>
            <p:nvPr/>
          </p:nvSpPr>
          <p:spPr>
            <a:xfrm>
              <a:off x="5725554" y="2496135"/>
              <a:ext cx="130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Helvetica" pitchFamily="2" charset="0"/>
                </a:rPr>
                <a:t>Successor matrix,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endParaRPr lang="en-GB" sz="1000" baseline="-25000" dirty="0">
                <a:solidFill>
                  <a:srgbClr val="66C3A4"/>
                </a:solidFill>
                <a:latin typeface="Helvetica" pitchFamily="2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5EFE1DA-DF59-524C-BBA1-79BCF806CB2E}"/>
                </a:ext>
              </a:extLst>
            </p:cNvPr>
            <p:cNvSpPr txBox="1"/>
            <p:nvPr/>
          </p:nvSpPr>
          <p:spPr>
            <a:xfrm>
              <a:off x="5541744" y="246013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B864C9E-0BBB-424A-B363-5AA1B7AFFD90}"/>
              </a:ext>
            </a:extLst>
          </p:cNvPr>
          <p:cNvSpPr/>
          <p:nvPr/>
        </p:nvSpPr>
        <p:spPr>
          <a:xfrm>
            <a:off x="4641170" y="512217"/>
            <a:ext cx="2310180" cy="521587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3378F5-8F83-6849-B64A-049F79E0B4CF}"/>
              </a:ext>
            </a:extLst>
          </p:cNvPr>
          <p:cNvSpPr/>
          <p:nvPr/>
        </p:nvSpPr>
        <p:spPr>
          <a:xfrm>
            <a:off x="3305619" y="512217"/>
            <a:ext cx="2310180" cy="521587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B10390-709B-914D-9C29-6782FD13BA59}"/>
              </a:ext>
            </a:extLst>
          </p:cNvPr>
          <p:cNvSpPr/>
          <p:nvPr/>
        </p:nvSpPr>
        <p:spPr>
          <a:xfrm>
            <a:off x="1957346" y="512217"/>
            <a:ext cx="2310180" cy="521587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F2D7BE-ADFF-A849-BEE5-CD8B75AC1506}"/>
              </a:ext>
            </a:extLst>
          </p:cNvPr>
          <p:cNvSpPr/>
          <p:nvPr/>
        </p:nvSpPr>
        <p:spPr>
          <a:xfrm>
            <a:off x="621795" y="512218"/>
            <a:ext cx="2310180" cy="521587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1C4466-FB7F-D943-80DA-15C478796B64}"/>
              </a:ext>
            </a:extLst>
          </p:cNvPr>
          <p:cNvSpPr/>
          <p:nvPr/>
        </p:nvSpPr>
        <p:spPr>
          <a:xfrm>
            <a:off x="5089328" y="613400"/>
            <a:ext cx="1413863" cy="319219"/>
          </a:xfrm>
          <a:prstGeom prst="ellipse">
            <a:avLst/>
          </a:prstGeom>
          <a:solidFill>
            <a:srgbClr val="E78AC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5710B-4C0A-4E41-8EDF-799E1AC1D6C4}"/>
              </a:ext>
            </a:extLst>
          </p:cNvPr>
          <p:cNvSpPr/>
          <p:nvPr/>
        </p:nvSpPr>
        <p:spPr>
          <a:xfrm>
            <a:off x="3753777" y="613400"/>
            <a:ext cx="1413863" cy="319219"/>
          </a:xfrm>
          <a:prstGeom prst="ellipse">
            <a:avLst/>
          </a:prstGeom>
          <a:solidFill>
            <a:srgbClr val="FD8D6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7DC324-0826-7040-A50E-C46AE9CCCA8D}"/>
              </a:ext>
            </a:extLst>
          </p:cNvPr>
          <p:cNvSpPr/>
          <p:nvPr/>
        </p:nvSpPr>
        <p:spPr>
          <a:xfrm>
            <a:off x="2405504" y="613400"/>
            <a:ext cx="1413863" cy="319219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6D8ABE6-2DC8-5F49-83C0-8831B3F5E3A3}"/>
              </a:ext>
            </a:extLst>
          </p:cNvPr>
          <p:cNvSpPr/>
          <p:nvPr/>
        </p:nvSpPr>
        <p:spPr>
          <a:xfrm>
            <a:off x="1069953" y="613402"/>
            <a:ext cx="1413863" cy="319219"/>
          </a:xfrm>
          <a:prstGeom prst="ellipse">
            <a:avLst/>
          </a:prstGeom>
          <a:solidFill>
            <a:srgbClr val="66C3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D50F97-C854-4F40-80B4-BD068E8A0B67}"/>
              </a:ext>
            </a:extLst>
          </p:cNvPr>
          <p:cNvSpPr/>
          <p:nvPr/>
        </p:nvSpPr>
        <p:spPr>
          <a:xfrm>
            <a:off x="5462971" y="697761"/>
            <a:ext cx="666578" cy="150498"/>
          </a:xfrm>
          <a:prstGeom prst="ellipse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FDA9B8-EAD8-394F-96FF-CC7ADADC9777}"/>
              </a:ext>
            </a:extLst>
          </p:cNvPr>
          <p:cNvSpPr/>
          <p:nvPr/>
        </p:nvSpPr>
        <p:spPr>
          <a:xfrm>
            <a:off x="4127420" y="697761"/>
            <a:ext cx="666578" cy="150498"/>
          </a:xfrm>
          <a:prstGeom prst="ellipse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B9D0B-B0B3-AB47-87A5-4A8399C18ECC}"/>
              </a:ext>
            </a:extLst>
          </p:cNvPr>
          <p:cNvSpPr/>
          <p:nvPr/>
        </p:nvSpPr>
        <p:spPr>
          <a:xfrm>
            <a:off x="2779147" y="697761"/>
            <a:ext cx="666578" cy="150498"/>
          </a:xfrm>
          <a:prstGeom prst="ellipse">
            <a:avLst/>
          </a:prstGeom>
          <a:solidFill>
            <a:srgbClr val="8D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44D5A6-46D6-5A4B-8C8F-D3DBC324001F}"/>
              </a:ext>
            </a:extLst>
          </p:cNvPr>
          <p:cNvSpPr/>
          <p:nvPr/>
        </p:nvSpPr>
        <p:spPr>
          <a:xfrm>
            <a:off x="1443597" y="697762"/>
            <a:ext cx="666578" cy="150498"/>
          </a:xfrm>
          <a:prstGeom prst="ellipse">
            <a:avLst/>
          </a:prstGeom>
          <a:solidFill>
            <a:srgbClr val="66C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D5FE05-CF66-9C4B-B025-1DF06A8A58A5}"/>
              </a:ext>
            </a:extLst>
          </p:cNvPr>
          <p:cNvSpPr/>
          <p:nvPr/>
        </p:nvSpPr>
        <p:spPr>
          <a:xfrm>
            <a:off x="595271" y="932624"/>
            <a:ext cx="6387941" cy="19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AC1CEEA-AA53-2B46-BABB-3D592EFA04B5}"/>
              </a:ext>
            </a:extLst>
          </p:cNvPr>
          <p:cNvSpPr/>
          <p:nvPr/>
        </p:nvSpPr>
        <p:spPr>
          <a:xfrm>
            <a:off x="6888771" y="607561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9BF0E9B-506C-F444-83DD-F2432065DAF2}"/>
              </a:ext>
            </a:extLst>
          </p:cNvPr>
          <p:cNvSpPr/>
          <p:nvPr/>
        </p:nvSpPr>
        <p:spPr>
          <a:xfrm>
            <a:off x="1325237" y="677628"/>
            <a:ext cx="1389756" cy="122402"/>
          </a:xfrm>
          <a:custGeom>
            <a:avLst/>
            <a:gdLst>
              <a:gd name="connsiteX0" fmla="*/ 0 w 2165685"/>
              <a:gd name="connsiteY0" fmla="*/ 117456 h 190741"/>
              <a:gd name="connsiteX1" fmla="*/ 304800 w 2165685"/>
              <a:gd name="connsiteY1" fmla="*/ 53288 h 190741"/>
              <a:gd name="connsiteX2" fmla="*/ 753979 w 2165685"/>
              <a:gd name="connsiteY2" fmla="*/ 5162 h 190741"/>
              <a:gd name="connsiteX3" fmla="*/ 1620253 w 2165685"/>
              <a:gd name="connsiteY3" fmla="*/ 181625 h 190741"/>
              <a:gd name="connsiteX4" fmla="*/ 2165685 w 2165685"/>
              <a:gd name="connsiteY4" fmla="*/ 149541 h 19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685" h="190741">
                <a:moveTo>
                  <a:pt x="0" y="117456"/>
                </a:moveTo>
                <a:cubicBezTo>
                  <a:pt x="89568" y="94730"/>
                  <a:pt x="179137" y="72004"/>
                  <a:pt x="304800" y="53288"/>
                </a:cubicBezTo>
                <a:cubicBezTo>
                  <a:pt x="430463" y="34572"/>
                  <a:pt x="534737" y="-16228"/>
                  <a:pt x="753979" y="5162"/>
                </a:cubicBezTo>
                <a:cubicBezTo>
                  <a:pt x="973221" y="26551"/>
                  <a:pt x="1384969" y="157562"/>
                  <a:pt x="1620253" y="181625"/>
                </a:cubicBezTo>
                <a:cubicBezTo>
                  <a:pt x="1855537" y="205688"/>
                  <a:pt x="2010611" y="177614"/>
                  <a:pt x="2165685" y="149541"/>
                </a:cubicBezTo>
              </a:path>
            </a:pathLst>
          </a:custGeom>
          <a:noFill/>
          <a:ln w="25400">
            <a:solidFill>
              <a:srgbClr val="363535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pic>
        <p:nvPicPr>
          <p:cNvPr id="367" name="Graphic 366" descr="Close with solid fill">
            <a:extLst>
              <a:ext uri="{FF2B5EF4-FFF2-40B4-BE49-F238E27FC236}">
                <a16:creationId xmlns:a16="http://schemas.microsoft.com/office/drawing/2014/main" id="{10681E3F-844A-AB4F-B79D-564EE9B7E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1102" y="697675"/>
            <a:ext cx="144000" cy="144000"/>
          </a:xfrm>
          <a:prstGeom prst="rect">
            <a:avLst/>
          </a:prstGeom>
        </p:spPr>
      </p:pic>
      <p:pic>
        <p:nvPicPr>
          <p:cNvPr id="369" name="Graphic 368" descr="Close with solid fill">
            <a:extLst>
              <a:ext uri="{FF2B5EF4-FFF2-40B4-BE49-F238E27FC236}">
                <a16:creationId xmlns:a16="http://schemas.microsoft.com/office/drawing/2014/main" id="{76C3BEF6-10E8-D240-AD35-57EEE3DC2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2218" y="697560"/>
            <a:ext cx="144000" cy="144000"/>
          </a:xfrm>
          <a:prstGeom prst="rect">
            <a:avLst/>
          </a:prstGeom>
        </p:spPr>
      </p:pic>
      <p:pic>
        <p:nvPicPr>
          <p:cNvPr id="370" name="Graphic 369" descr="Close with solid fill">
            <a:extLst>
              <a:ext uri="{FF2B5EF4-FFF2-40B4-BE49-F238E27FC236}">
                <a16:creationId xmlns:a16="http://schemas.microsoft.com/office/drawing/2014/main" id="{775FF0AD-5D08-5641-8037-FCCCE67FC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8131" y="701906"/>
            <a:ext cx="144000" cy="144000"/>
          </a:xfrm>
          <a:prstGeom prst="rect">
            <a:avLst/>
          </a:prstGeom>
        </p:spPr>
      </p:pic>
      <p:sp>
        <p:nvSpPr>
          <p:cNvPr id="211" name="Rectangle 210">
            <a:extLst>
              <a:ext uri="{FF2B5EF4-FFF2-40B4-BE49-F238E27FC236}">
                <a16:creationId xmlns:a16="http://schemas.microsoft.com/office/drawing/2014/main" id="{BAFA5FB1-E671-6647-BE64-64BB7A8ECCAD}"/>
              </a:ext>
            </a:extLst>
          </p:cNvPr>
          <p:cNvSpPr/>
          <p:nvPr/>
        </p:nvSpPr>
        <p:spPr>
          <a:xfrm>
            <a:off x="459518" y="565195"/>
            <a:ext cx="245085" cy="381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pic>
        <p:nvPicPr>
          <p:cNvPr id="371" name="Graphic 370" descr="Close with solid fill">
            <a:extLst>
              <a:ext uri="{FF2B5EF4-FFF2-40B4-BE49-F238E27FC236}">
                <a16:creationId xmlns:a16="http://schemas.microsoft.com/office/drawing/2014/main" id="{465106D1-94BD-3F4E-91C4-256479F0E8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8054" y="699733"/>
            <a:ext cx="144000" cy="144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792E70E-8FA5-DB41-9E4C-C48946661D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186961">
            <a:off x="934274" y="496455"/>
            <a:ext cx="186397" cy="552705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C4C0C2EA-2E74-FF44-ACFD-CF8BBDBCE6C0}"/>
              </a:ext>
            </a:extLst>
          </p:cNvPr>
          <p:cNvSpPr/>
          <p:nvPr/>
        </p:nvSpPr>
        <p:spPr>
          <a:xfrm>
            <a:off x="617360" y="365272"/>
            <a:ext cx="6387941" cy="24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0E3848-9F07-4142-BA6E-3F9C395FDD04}"/>
              </a:ext>
            </a:extLst>
          </p:cNvPr>
          <p:cNvSpPr/>
          <p:nvPr/>
        </p:nvSpPr>
        <p:spPr>
          <a:xfrm>
            <a:off x="702996" y="613404"/>
            <a:ext cx="6175222" cy="319219"/>
          </a:xfrm>
          <a:prstGeom prst="rect">
            <a:avLst/>
          </a:prstGeom>
          <a:noFill/>
          <a:ln w="38100">
            <a:solidFill>
              <a:srgbClr val="A9A9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6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78A02D-8D66-D547-B856-B22164C5B2CE}"/>
              </a:ext>
            </a:extLst>
          </p:cNvPr>
          <p:cNvSpPr txBox="1"/>
          <p:nvPr/>
        </p:nvSpPr>
        <p:spPr>
          <a:xfrm>
            <a:off x="425818" y="4901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D25169-0A36-9749-B83B-900FC9C2D59F}"/>
              </a:ext>
            </a:extLst>
          </p:cNvPr>
          <p:cNvGrpSpPr/>
          <p:nvPr/>
        </p:nvGrpSpPr>
        <p:grpSpPr>
          <a:xfrm>
            <a:off x="664870" y="1072110"/>
            <a:ext cx="6202370" cy="1402938"/>
            <a:chOff x="962357" y="1184533"/>
            <a:chExt cx="5579845" cy="1262127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F44DE64-83AA-B047-BE73-E6E7B92E9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3165" y="2076065"/>
              <a:ext cx="5568719" cy="359094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A95B6BB-D404-194B-A4A6-6596BF80F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2357" y="1778929"/>
              <a:ext cx="5575757" cy="359548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036E9DDC-4C55-EF4A-8603-A136463B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2357" y="1481731"/>
              <a:ext cx="5575757" cy="359548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4E607A-291D-C84A-A624-4700921AB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657" y="2446660"/>
              <a:ext cx="5544563" cy="0"/>
            </a:xfrm>
            <a:prstGeom prst="line">
              <a:avLst/>
            </a:prstGeom>
            <a:ln w="31750">
              <a:solidFill>
                <a:srgbClr val="A9A9A9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9D66B5-EFE9-B543-9C5B-54F721F6CB6E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2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CEFD67-BA7D-D048-969C-511B56F71B94}"/>
                </a:ext>
              </a:extLst>
            </p:cNvPr>
            <p:cNvCxnSpPr>
              <a:cxnSpLocks/>
            </p:cNvCxnSpPr>
            <p:nvPr/>
          </p:nvCxnSpPr>
          <p:spPr>
            <a:xfrm>
              <a:off x="198785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B1538D-8DE3-F148-8E83-E9E6F028A6B5}"/>
                </a:ext>
              </a:extLst>
            </p:cNvPr>
            <p:cNvCxnSpPr>
              <a:cxnSpLocks/>
            </p:cNvCxnSpPr>
            <p:nvPr/>
          </p:nvCxnSpPr>
          <p:spPr>
            <a:xfrm>
              <a:off x="2483390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4403464-63EA-BC47-854E-DE53840299E0}"/>
                </a:ext>
              </a:extLst>
            </p:cNvPr>
            <p:cNvCxnSpPr>
              <a:cxnSpLocks/>
            </p:cNvCxnSpPr>
            <p:nvPr/>
          </p:nvCxnSpPr>
          <p:spPr>
            <a:xfrm>
              <a:off x="297892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2BEBF8-193B-7B42-8113-DA87920E3769}"/>
                </a:ext>
              </a:extLst>
            </p:cNvPr>
            <p:cNvCxnSpPr>
              <a:cxnSpLocks/>
            </p:cNvCxnSpPr>
            <p:nvPr/>
          </p:nvCxnSpPr>
          <p:spPr>
            <a:xfrm>
              <a:off x="347412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F1C68E-63E2-2E42-A723-89446FDA5B68}"/>
                </a:ext>
              </a:extLst>
            </p:cNvPr>
            <p:cNvCxnSpPr>
              <a:cxnSpLocks/>
            </p:cNvCxnSpPr>
            <p:nvPr/>
          </p:nvCxnSpPr>
          <p:spPr>
            <a:xfrm>
              <a:off x="3969336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20DE3D-694B-F54A-9EE0-8DBC535D8598}"/>
                </a:ext>
              </a:extLst>
            </p:cNvPr>
            <p:cNvCxnSpPr>
              <a:cxnSpLocks/>
            </p:cNvCxnSpPr>
            <p:nvPr/>
          </p:nvCxnSpPr>
          <p:spPr>
            <a:xfrm>
              <a:off x="4464542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4245355-A7C2-C24C-8716-84C7F64BEE1D}"/>
                </a:ext>
              </a:extLst>
            </p:cNvPr>
            <p:cNvCxnSpPr>
              <a:cxnSpLocks/>
            </p:cNvCxnSpPr>
            <p:nvPr/>
          </p:nvCxnSpPr>
          <p:spPr>
            <a:xfrm>
              <a:off x="4961049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DB069C-5248-F343-8977-986EABFF1462}"/>
                </a:ext>
              </a:extLst>
            </p:cNvPr>
            <p:cNvCxnSpPr>
              <a:cxnSpLocks/>
            </p:cNvCxnSpPr>
            <p:nvPr/>
          </p:nvCxnSpPr>
          <p:spPr>
            <a:xfrm>
              <a:off x="5456581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5BD418A-0C3D-F54C-844C-4911008CE4D1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88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1E39F52-1339-1241-899A-29B9A87CBA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6995" y="1250036"/>
              <a:ext cx="0" cy="1190083"/>
            </a:xfrm>
            <a:prstGeom prst="line">
              <a:avLst/>
            </a:prstGeom>
            <a:ln w="12700">
              <a:solidFill>
                <a:srgbClr val="A9A9A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CA9C64-623D-554F-818D-98E0DD20235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67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0A48CAE-99D2-DA48-8985-F4D723F4E289}"/>
                </a:ext>
              </a:extLst>
            </p:cNvPr>
            <p:cNvCxnSpPr>
              <a:cxnSpLocks/>
            </p:cNvCxnSpPr>
            <p:nvPr/>
          </p:nvCxnSpPr>
          <p:spPr>
            <a:xfrm>
              <a:off x="172156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F1D4BE7-E416-C446-B6FD-259D309F5A88}"/>
                </a:ext>
              </a:extLst>
            </p:cNvPr>
            <p:cNvCxnSpPr>
              <a:cxnSpLocks/>
            </p:cNvCxnSpPr>
            <p:nvPr/>
          </p:nvCxnSpPr>
          <p:spPr>
            <a:xfrm>
              <a:off x="179749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CF95EE0-8C5C-134C-9E25-2E7A8B925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641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28F680-BDDE-CB42-8917-27EC9AC51D1D}"/>
                </a:ext>
              </a:extLst>
            </p:cNvPr>
            <p:cNvCxnSpPr>
              <a:cxnSpLocks/>
            </p:cNvCxnSpPr>
            <p:nvPr/>
          </p:nvCxnSpPr>
          <p:spPr>
            <a:xfrm>
              <a:off x="1319151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17BE47-B9FD-CB40-B381-9B704006EBAD}"/>
                </a:ext>
              </a:extLst>
            </p:cNvPr>
            <p:cNvCxnSpPr>
              <a:cxnSpLocks/>
            </p:cNvCxnSpPr>
            <p:nvPr/>
          </p:nvCxnSpPr>
          <p:spPr>
            <a:xfrm>
              <a:off x="137445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A2794B-B5D8-3347-A7DC-81993CEBFEDC}"/>
                </a:ext>
              </a:extLst>
            </p:cNvPr>
            <p:cNvCxnSpPr>
              <a:cxnSpLocks/>
            </p:cNvCxnSpPr>
            <p:nvPr/>
          </p:nvCxnSpPr>
          <p:spPr>
            <a:xfrm>
              <a:off x="216990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86D522A-B1F8-C748-8117-81204063722A}"/>
                </a:ext>
              </a:extLst>
            </p:cNvPr>
            <p:cNvCxnSpPr>
              <a:cxnSpLocks/>
            </p:cNvCxnSpPr>
            <p:nvPr/>
          </p:nvCxnSpPr>
          <p:spPr>
            <a:xfrm>
              <a:off x="219883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0172789-9C5C-B349-A5CE-3E15ECED08C1}"/>
                </a:ext>
              </a:extLst>
            </p:cNvPr>
            <p:cNvCxnSpPr>
              <a:cxnSpLocks/>
            </p:cNvCxnSpPr>
            <p:nvPr/>
          </p:nvCxnSpPr>
          <p:spPr>
            <a:xfrm>
              <a:off x="2227760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EA44E3-0CF7-F248-93BB-3122CBC394CF}"/>
                </a:ext>
              </a:extLst>
            </p:cNvPr>
            <p:cNvCxnSpPr>
              <a:cxnSpLocks/>
            </p:cNvCxnSpPr>
            <p:nvPr/>
          </p:nvCxnSpPr>
          <p:spPr>
            <a:xfrm>
              <a:off x="228922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4136B4-A85E-1E48-B661-0EB28CB4BBAE}"/>
                </a:ext>
              </a:extLst>
            </p:cNvPr>
            <p:cNvCxnSpPr>
              <a:cxnSpLocks/>
            </p:cNvCxnSpPr>
            <p:nvPr/>
          </p:nvCxnSpPr>
          <p:spPr>
            <a:xfrm>
              <a:off x="2585713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DB5A53-45AD-7143-8AEF-F5D5089DCE6C}"/>
                </a:ext>
              </a:extLst>
            </p:cNvPr>
            <p:cNvCxnSpPr>
              <a:cxnSpLocks/>
            </p:cNvCxnSpPr>
            <p:nvPr/>
          </p:nvCxnSpPr>
          <p:spPr>
            <a:xfrm>
              <a:off x="2614639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C6987-87EC-6F44-83BB-7167FDAB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084678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039DB1-12E5-AB48-A8EC-8076E43EE519}"/>
                </a:ext>
              </a:extLst>
            </p:cNvPr>
            <p:cNvCxnSpPr>
              <a:cxnSpLocks/>
            </p:cNvCxnSpPr>
            <p:nvPr/>
          </p:nvCxnSpPr>
          <p:spPr>
            <a:xfrm>
              <a:off x="3062984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D3C0129-7B03-7246-A16F-13749BE07FD5}"/>
                </a:ext>
              </a:extLst>
            </p:cNvPr>
            <p:cNvCxnSpPr>
              <a:cxnSpLocks/>
            </p:cNvCxnSpPr>
            <p:nvPr/>
          </p:nvCxnSpPr>
          <p:spPr>
            <a:xfrm>
              <a:off x="350524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91DEBC1-E9FB-884F-981B-0EA9DEEFC82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196" y="1278006"/>
              <a:ext cx="0" cy="166265"/>
            </a:xfrm>
            <a:prstGeom prst="line">
              <a:avLst/>
            </a:prstGeom>
            <a:ln w="25400">
              <a:solidFill>
                <a:srgbClr val="66C3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BAC464-26F4-6443-9FBD-1A2BAE82768F}"/>
                </a:ext>
              </a:extLst>
            </p:cNvPr>
            <p:cNvCxnSpPr>
              <a:cxnSpLocks/>
            </p:cNvCxnSpPr>
            <p:nvPr/>
          </p:nvCxnSpPr>
          <p:spPr>
            <a:xfrm>
              <a:off x="2759177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30E772-361A-0F42-B427-FAFE9B0A562D}"/>
                </a:ext>
              </a:extLst>
            </p:cNvPr>
            <p:cNvCxnSpPr>
              <a:cxnSpLocks/>
            </p:cNvCxnSpPr>
            <p:nvPr/>
          </p:nvCxnSpPr>
          <p:spPr>
            <a:xfrm>
              <a:off x="271217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E08750-9937-2B45-B87A-CE028BEBFAE6}"/>
                </a:ext>
              </a:extLst>
            </p:cNvPr>
            <p:cNvCxnSpPr>
              <a:cxnSpLocks/>
            </p:cNvCxnSpPr>
            <p:nvPr/>
          </p:nvCxnSpPr>
          <p:spPr>
            <a:xfrm>
              <a:off x="278810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D15E26-CE67-DC47-854D-AE1E88876F83}"/>
                </a:ext>
              </a:extLst>
            </p:cNvPr>
            <p:cNvCxnSpPr>
              <a:cxnSpLocks/>
            </p:cNvCxnSpPr>
            <p:nvPr/>
          </p:nvCxnSpPr>
          <p:spPr>
            <a:xfrm>
              <a:off x="281702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C699B80-0764-7D42-8C2A-623CBC8EA80E}"/>
                </a:ext>
              </a:extLst>
            </p:cNvPr>
            <p:cNvCxnSpPr>
              <a:cxnSpLocks/>
            </p:cNvCxnSpPr>
            <p:nvPr/>
          </p:nvCxnSpPr>
          <p:spPr>
            <a:xfrm>
              <a:off x="2309761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5FF65AB-250D-A545-A208-F4B0CCF853A0}"/>
                </a:ext>
              </a:extLst>
            </p:cNvPr>
            <p:cNvCxnSpPr>
              <a:cxnSpLocks/>
            </p:cNvCxnSpPr>
            <p:nvPr/>
          </p:nvCxnSpPr>
          <p:spPr>
            <a:xfrm>
              <a:off x="236506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C6FAB64-6157-3F40-A1BB-F0F1E19B52B8}"/>
                </a:ext>
              </a:extLst>
            </p:cNvPr>
            <p:cNvCxnSpPr>
              <a:cxnSpLocks/>
            </p:cNvCxnSpPr>
            <p:nvPr/>
          </p:nvCxnSpPr>
          <p:spPr>
            <a:xfrm>
              <a:off x="316051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B858776-FA5D-E747-BFB4-F4AF191DA521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4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AB3740-B3FA-A947-9D0B-8C7A8B85AA46}"/>
                </a:ext>
              </a:extLst>
            </p:cNvPr>
            <p:cNvCxnSpPr>
              <a:cxnSpLocks/>
            </p:cNvCxnSpPr>
            <p:nvPr/>
          </p:nvCxnSpPr>
          <p:spPr>
            <a:xfrm>
              <a:off x="3218370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A707640-6EAE-F64D-8054-A3634D227631}"/>
                </a:ext>
              </a:extLst>
            </p:cNvPr>
            <p:cNvCxnSpPr>
              <a:cxnSpLocks/>
            </p:cNvCxnSpPr>
            <p:nvPr/>
          </p:nvCxnSpPr>
          <p:spPr>
            <a:xfrm>
              <a:off x="327983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3A35A2-7494-9B41-9CB5-DC7C1962A96E}"/>
                </a:ext>
              </a:extLst>
            </p:cNvPr>
            <p:cNvCxnSpPr>
              <a:cxnSpLocks/>
            </p:cNvCxnSpPr>
            <p:nvPr/>
          </p:nvCxnSpPr>
          <p:spPr>
            <a:xfrm>
              <a:off x="3576323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786CF9-5E81-B440-8C72-946802356781}"/>
                </a:ext>
              </a:extLst>
            </p:cNvPr>
            <p:cNvCxnSpPr>
              <a:cxnSpLocks/>
            </p:cNvCxnSpPr>
            <p:nvPr/>
          </p:nvCxnSpPr>
          <p:spPr>
            <a:xfrm>
              <a:off x="3605249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9E4C2A2-8AA1-4344-9701-3004095E1A4D}"/>
                </a:ext>
              </a:extLst>
            </p:cNvPr>
            <p:cNvCxnSpPr>
              <a:cxnSpLocks/>
            </p:cNvCxnSpPr>
            <p:nvPr/>
          </p:nvCxnSpPr>
          <p:spPr>
            <a:xfrm>
              <a:off x="4075288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CBC9A24-2F20-6E4E-82B1-7E5760F094D2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94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52EA039-C36C-B84F-A353-F3B7DE8C052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5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59EFF9-7420-0249-B46B-54E743489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8580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8F696E-84F1-764B-9A8E-ECA5626CA4FD}"/>
                </a:ext>
              </a:extLst>
            </p:cNvPr>
            <p:cNvCxnSpPr>
              <a:cxnSpLocks/>
            </p:cNvCxnSpPr>
            <p:nvPr/>
          </p:nvCxnSpPr>
          <p:spPr>
            <a:xfrm>
              <a:off x="1955972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570820-0720-4D47-B89B-0735C9447816}"/>
                </a:ext>
              </a:extLst>
            </p:cNvPr>
            <p:cNvCxnSpPr>
              <a:cxnSpLocks/>
            </p:cNvCxnSpPr>
            <p:nvPr/>
          </p:nvCxnSpPr>
          <p:spPr>
            <a:xfrm>
              <a:off x="1469046" y="1584313"/>
              <a:ext cx="0" cy="166265"/>
            </a:xfrm>
            <a:prstGeom prst="line">
              <a:avLst/>
            </a:prstGeom>
            <a:ln w="25400">
              <a:solidFill>
                <a:srgbClr val="8D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5363D9B-0511-174C-8691-D40CA3292BD7}"/>
                </a:ext>
              </a:extLst>
            </p:cNvPr>
            <p:cNvCxnSpPr>
              <a:cxnSpLocks/>
            </p:cNvCxnSpPr>
            <p:nvPr/>
          </p:nvCxnSpPr>
          <p:spPr>
            <a:xfrm>
              <a:off x="37497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AF5307-9DB2-B444-AF15-ACAC625B4535}"/>
                </a:ext>
              </a:extLst>
            </p:cNvPr>
            <p:cNvCxnSpPr>
              <a:cxnSpLocks/>
            </p:cNvCxnSpPr>
            <p:nvPr/>
          </p:nvCxnSpPr>
          <p:spPr>
            <a:xfrm>
              <a:off x="370278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22BAE39-8986-A84D-9427-4BBF445775BA}"/>
                </a:ext>
              </a:extLst>
            </p:cNvPr>
            <p:cNvCxnSpPr>
              <a:cxnSpLocks/>
            </p:cNvCxnSpPr>
            <p:nvPr/>
          </p:nvCxnSpPr>
          <p:spPr>
            <a:xfrm>
              <a:off x="3778713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999B90F-F82C-2E41-BF25-49CD2158CF5D}"/>
                </a:ext>
              </a:extLst>
            </p:cNvPr>
            <p:cNvCxnSpPr>
              <a:cxnSpLocks/>
            </p:cNvCxnSpPr>
            <p:nvPr/>
          </p:nvCxnSpPr>
          <p:spPr>
            <a:xfrm>
              <a:off x="38141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040914-A07E-6941-B134-7EF8705B8117}"/>
                </a:ext>
              </a:extLst>
            </p:cNvPr>
            <p:cNvCxnSpPr>
              <a:cxnSpLocks/>
            </p:cNvCxnSpPr>
            <p:nvPr/>
          </p:nvCxnSpPr>
          <p:spPr>
            <a:xfrm>
              <a:off x="330037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6D7D35A-2C7C-5846-976E-EEF32ACAD36B}"/>
                </a:ext>
              </a:extLst>
            </p:cNvPr>
            <p:cNvCxnSpPr>
              <a:cxnSpLocks/>
            </p:cNvCxnSpPr>
            <p:nvPr/>
          </p:nvCxnSpPr>
          <p:spPr>
            <a:xfrm>
              <a:off x="333612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6A7C142-D7E2-724C-BDA5-539D3E63927B}"/>
                </a:ext>
              </a:extLst>
            </p:cNvPr>
            <p:cNvCxnSpPr>
              <a:cxnSpLocks/>
            </p:cNvCxnSpPr>
            <p:nvPr/>
          </p:nvCxnSpPr>
          <p:spPr>
            <a:xfrm>
              <a:off x="415112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28556BD-655F-1940-8F60-6614386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18005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BA9490F-661E-D948-9D7E-D302B3AFE2DB}"/>
                </a:ext>
              </a:extLst>
            </p:cNvPr>
            <p:cNvCxnSpPr>
              <a:cxnSpLocks/>
            </p:cNvCxnSpPr>
            <p:nvPr/>
          </p:nvCxnSpPr>
          <p:spPr>
            <a:xfrm>
              <a:off x="4235049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821266-DC5A-DD4F-9C11-00A4D6151E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044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95EA082-F5DE-924C-852A-73222AF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57996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1A566CD-1FA0-6947-9CAB-82A8D9C5BB38}"/>
                </a:ext>
              </a:extLst>
            </p:cNvPr>
            <p:cNvCxnSpPr>
              <a:cxnSpLocks/>
            </p:cNvCxnSpPr>
            <p:nvPr/>
          </p:nvCxnSpPr>
          <p:spPr>
            <a:xfrm>
              <a:off x="4615411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537AD12-9363-744B-BD33-EDB46A9AE4EF}"/>
                </a:ext>
              </a:extLst>
            </p:cNvPr>
            <p:cNvCxnSpPr>
              <a:cxnSpLocks/>
            </p:cNvCxnSpPr>
            <p:nvPr/>
          </p:nvCxnSpPr>
          <p:spPr>
            <a:xfrm>
              <a:off x="5065898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72FE54A-3FF5-EA46-81DC-E9C186E3F412}"/>
                </a:ext>
              </a:extLst>
            </p:cNvPr>
            <p:cNvCxnSpPr>
              <a:cxnSpLocks/>
            </p:cNvCxnSpPr>
            <p:nvPr/>
          </p:nvCxnSpPr>
          <p:spPr>
            <a:xfrm>
              <a:off x="50376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0FF332C-AE88-BB46-9523-94CE1FEC8EFD}"/>
                </a:ext>
              </a:extLst>
            </p:cNvPr>
            <p:cNvCxnSpPr>
              <a:cxnSpLocks/>
            </p:cNvCxnSpPr>
            <p:nvPr/>
          </p:nvCxnSpPr>
          <p:spPr>
            <a:xfrm>
              <a:off x="5478087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F02D24-3C33-B64F-B65D-2620B3D21D21}"/>
                </a:ext>
              </a:extLst>
            </p:cNvPr>
            <p:cNvCxnSpPr>
              <a:cxnSpLocks/>
            </p:cNvCxnSpPr>
            <p:nvPr/>
          </p:nvCxnSpPr>
          <p:spPr>
            <a:xfrm>
              <a:off x="597641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73B8D95-5B4C-F447-B6C7-46B94CBFC8F6}"/>
                </a:ext>
              </a:extLst>
            </p:cNvPr>
            <p:cNvCxnSpPr>
              <a:cxnSpLocks/>
            </p:cNvCxnSpPr>
            <p:nvPr/>
          </p:nvCxnSpPr>
          <p:spPr>
            <a:xfrm>
              <a:off x="2929824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852B45-181A-F24A-AEAE-8613F0BD79C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656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1B7CB73-CBDE-BD45-BBB1-31D6F5897E11}"/>
                </a:ext>
              </a:extLst>
            </p:cNvPr>
            <p:cNvCxnSpPr>
              <a:cxnSpLocks/>
            </p:cNvCxnSpPr>
            <p:nvPr/>
          </p:nvCxnSpPr>
          <p:spPr>
            <a:xfrm>
              <a:off x="4674065" y="1877586"/>
              <a:ext cx="0" cy="166265"/>
            </a:xfrm>
            <a:prstGeom prst="line">
              <a:avLst/>
            </a:prstGeom>
            <a:ln w="25400">
              <a:solidFill>
                <a:srgbClr val="FD8D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88FC13-2D52-8A48-8FF4-C7D2D03F1D7A}"/>
                </a:ext>
              </a:extLst>
            </p:cNvPr>
            <p:cNvCxnSpPr>
              <a:cxnSpLocks/>
            </p:cNvCxnSpPr>
            <p:nvPr/>
          </p:nvCxnSpPr>
          <p:spPr>
            <a:xfrm>
              <a:off x="52260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3EEE3A-1B31-AD42-A1A5-4A1D97EE8D5E}"/>
                </a:ext>
              </a:extLst>
            </p:cNvPr>
            <p:cNvCxnSpPr>
              <a:cxnSpLocks/>
            </p:cNvCxnSpPr>
            <p:nvPr/>
          </p:nvCxnSpPr>
          <p:spPr>
            <a:xfrm>
              <a:off x="517908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7F92D8A-273E-E24E-8D61-CD1B8990E6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5017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AC54D48-847D-EE42-A413-26B5AD5E21F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AAAB57B-CA9F-F649-8339-B1B80C30FEB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67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31CECA-395D-1945-809C-EB40204D7708}"/>
                </a:ext>
              </a:extLst>
            </p:cNvPr>
            <p:cNvCxnSpPr>
              <a:cxnSpLocks/>
            </p:cNvCxnSpPr>
            <p:nvPr/>
          </p:nvCxnSpPr>
          <p:spPr>
            <a:xfrm>
              <a:off x="481243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FF5563-202E-364F-8FA0-4983C99E253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43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A4ABDC-6476-BA42-99A0-2D490DF3083F}"/>
                </a:ext>
              </a:extLst>
            </p:cNvPr>
            <p:cNvCxnSpPr>
              <a:cxnSpLocks/>
            </p:cNvCxnSpPr>
            <p:nvPr/>
          </p:nvCxnSpPr>
          <p:spPr>
            <a:xfrm>
              <a:off x="5656358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DAE3F25-5AEC-4247-B9B9-CD211C8E13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353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13FB221-E672-024E-9F79-D8B86DA2A4D5}"/>
                </a:ext>
              </a:extLst>
            </p:cNvPr>
            <p:cNvCxnSpPr>
              <a:cxnSpLocks/>
            </p:cNvCxnSpPr>
            <p:nvPr/>
          </p:nvCxnSpPr>
          <p:spPr>
            <a:xfrm>
              <a:off x="574675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7E5F765-5E90-8D4D-86E0-FC8F68574EF8}"/>
                </a:ext>
              </a:extLst>
            </p:cNvPr>
            <p:cNvCxnSpPr>
              <a:cxnSpLocks/>
            </p:cNvCxnSpPr>
            <p:nvPr/>
          </p:nvCxnSpPr>
          <p:spPr>
            <a:xfrm>
              <a:off x="605627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0CF3D1F-11F1-9D41-BFC8-915811F53B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171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07A1CE-A801-0A4D-BE31-5328A4A7DA4A}"/>
                </a:ext>
              </a:extLst>
            </p:cNvPr>
            <p:cNvCxnSpPr>
              <a:cxnSpLocks/>
            </p:cNvCxnSpPr>
            <p:nvPr/>
          </p:nvCxnSpPr>
          <p:spPr>
            <a:xfrm>
              <a:off x="6542202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9073816-E3C7-9847-9DB0-7B9D656BA8F4}"/>
                </a:ext>
              </a:extLst>
            </p:cNvPr>
            <p:cNvCxnSpPr>
              <a:cxnSpLocks/>
            </p:cNvCxnSpPr>
            <p:nvPr/>
          </p:nvCxnSpPr>
          <p:spPr>
            <a:xfrm>
              <a:off x="6513991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94BEFA4-14E7-C941-836E-1D14515F7A2F}"/>
                </a:ext>
              </a:extLst>
            </p:cNvPr>
            <p:cNvCxnSpPr>
              <a:cxnSpLocks/>
            </p:cNvCxnSpPr>
            <p:nvPr/>
          </p:nvCxnSpPr>
          <p:spPr>
            <a:xfrm>
              <a:off x="4431265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CE51C2-8310-FD46-96FD-021F79171265}"/>
                </a:ext>
              </a:extLst>
            </p:cNvPr>
            <p:cNvCxnSpPr>
              <a:cxnSpLocks/>
            </p:cNvCxnSpPr>
            <p:nvPr/>
          </p:nvCxnSpPr>
          <p:spPr>
            <a:xfrm>
              <a:off x="3935960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2E08503-E6A0-FD49-A705-B5A5705F3A35}"/>
                </a:ext>
              </a:extLst>
            </p:cNvPr>
            <p:cNvCxnSpPr>
              <a:cxnSpLocks/>
            </p:cNvCxnSpPr>
            <p:nvPr/>
          </p:nvCxnSpPr>
          <p:spPr>
            <a:xfrm>
              <a:off x="6150369" y="2185108"/>
              <a:ext cx="0" cy="166265"/>
            </a:xfrm>
            <a:prstGeom prst="line">
              <a:avLst/>
            </a:prstGeom>
            <a:ln w="25400">
              <a:solidFill>
                <a:srgbClr val="E78AC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F2A65A7-3F84-364E-95A9-BB4FE792E2BB}"/>
                </a:ext>
              </a:extLst>
            </p:cNvPr>
            <p:cNvCxnSpPr/>
            <p:nvPr/>
          </p:nvCxnSpPr>
          <p:spPr>
            <a:xfrm>
              <a:off x="2007146" y="2283993"/>
              <a:ext cx="462304" cy="0"/>
            </a:xfrm>
            <a:prstGeom prst="line">
              <a:avLst/>
            </a:prstGeom>
            <a:ln w="12700">
              <a:solidFill>
                <a:srgbClr val="A9A9A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43868A-5734-2E42-8677-68DD8353E439}"/>
                </a:ext>
              </a:extLst>
            </p:cNvPr>
            <p:cNvSpPr txBox="1"/>
            <p:nvPr/>
          </p:nvSpPr>
          <p:spPr>
            <a:xfrm>
              <a:off x="1962391" y="2110558"/>
              <a:ext cx="541080" cy="19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T</a:t>
              </a:r>
              <a:r>
                <a:rPr lang="el-GR" sz="800" baseline="-25000" dirty="0">
                  <a:solidFill>
                    <a:srgbClr val="757575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757575"/>
                  </a:solidFill>
                  <a:latin typeface="Helvetica" pitchFamily="2" charset="0"/>
                </a:rPr>
                <a:t> = 0.1s</a:t>
              </a: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D72FD2C7-2DF3-8940-B7FF-C50341794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2357" y="1184533"/>
              <a:ext cx="5575757" cy="359548"/>
            </a:xfrm>
            <a:prstGeom prst="rect">
              <a:avLst/>
            </a:prstGeom>
          </p:spPr>
        </p:pic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5AAC8E8-597A-7540-B753-F0628C9B5035}"/>
              </a:ext>
            </a:extLst>
          </p:cNvPr>
          <p:cNvGrpSpPr/>
          <p:nvPr/>
        </p:nvGrpSpPr>
        <p:grpSpPr>
          <a:xfrm>
            <a:off x="5436012" y="2980792"/>
            <a:ext cx="1411129" cy="1404534"/>
            <a:chOff x="3817106" y="2884927"/>
            <a:chExt cx="1411129" cy="1404534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86FE3FB-66DF-894E-830F-EE58135DEE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67035" y="3886727"/>
              <a:ext cx="961200" cy="227906"/>
              <a:chOff x="3923612" y="2920949"/>
              <a:chExt cx="880618" cy="207831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D936AC4-C8D3-B149-B837-3182543D9FEC}"/>
                  </a:ext>
                </a:extLst>
              </p:cNvPr>
              <p:cNvSpPr/>
              <p:nvPr/>
            </p:nvSpPr>
            <p:spPr>
              <a:xfrm>
                <a:off x="3963930" y="2961267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19D86E-C47E-314B-88AE-0E538AAAF921}"/>
                  </a:ext>
                </a:extLst>
              </p:cNvPr>
              <p:cNvSpPr/>
              <p:nvPr/>
            </p:nvSpPr>
            <p:spPr>
              <a:xfrm>
                <a:off x="3923612" y="2920949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085DC4-800C-0644-8A83-62C48BBD0B33}"/>
                  </a:ext>
                </a:extLst>
              </p:cNvPr>
              <p:cNvSpPr/>
              <p:nvPr/>
            </p:nvSpPr>
            <p:spPr>
              <a:xfrm>
                <a:off x="3997544" y="2994880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D43F4112-E98D-E043-B79B-82FDACAC6956}"/>
                  </a:ext>
                </a:extLst>
              </p:cNvPr>
              <p:cNvSpPr/>
              <p:nvPr/>
            </p:nvSpPr>
            <p:spPr>
              <a:xfrm>
                <a:off x="4187802" y="2961267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CBAF9213-0FC8-464F-804B-0CFC89C0FC6F}"/>
                  </a:ext>
                </a:extLst>
              </p:cNvPr>
              <p:cNvSpPr/>
              <p:nvPr/>
            </p:nvSpPr>
            <p:spPr>
              <a:xfrm>
                <a:off x="4147484" y="2920949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2F7CE51-5E26-2A41-8309-1752B7BBC956}"/>
                  </a:ext>
                </a:extLst>
              </p:cNvPr>
              <p:cNvSpPr/>
              <p:nvPr/>
            </p:nvSpPr>
            <p:spPr>
              <a:xfrm>
                <a:off x="4221416" y="2994880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162FBF6-D635-714C-B53F-310F281D7BF5}"/>
                  </a:ext>
                </a:extLst>
              </p:cNvPr>
              <p:cNvSpPr/>
              <p:nvPr/>
            </p:nvSpPr>
            <p:spPr>
              <a:xfrm>
                <a:off x="4412260" y="2961267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94EA15D-CBE3-D245-9F15-2E8AAFEA173C}"/>
                  </a:ext>
                </a:extLst>
              </p:cNvPr>
              <p:cNvSpPr/>
              <p:nvPr/>
            </p:nvSpPr>
            <p:spPr>
              <a:xfrm>
                <a:off x="4371942" y="2920949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77B3B18-19BE-954B-B5F7-9136EA95378D}"/>
                  </a:ext>
                </a:extLst>
              </p:cNvPr>
              <p:cNvSpPr/>
              <p:nvPr/>
            </p:nvSpPr>
            <p:spPr>
              <a:xfrm>
                <a:off x="4445874" y="2994880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C6F8FA4E-A9B4-4046-A8DE-E2A4842B17A5}"/>
                  </a:ext>
                </a:extLst>
              </p:cNvPr>
              <p:cNvSpPr/>
              <p:nvPr/>
            </p:nvSpPr>
            <p:spPr>
              <a:xfrm>
                <a:off x="4636717" y="2961267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9593C75F-1C85-5E47-8A33-0BE94C9DA802}"/>
                  </a:ext>
                </a:extLst>
              </p:cNvPr>
              <p:cNvSpPr/>
              <p:nvPr/>
            </p:nvSpPr>
            <p:spPr>
              <a:xfrm>
                <a:off x="4596399" y="2920949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41BF4602-C391-4040-9182-8FF95FA43334}"/>
                  </a:ext>
                </a:extLst>
              </p:cNvPr>
              <p:cNvSpPr/>
              <p:nvPr/>
            </p:nvSpPr>
            <p:spPr>
              <a:xfrm>
                <a:off x="4670331" y="2994880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E0662A4-C450-4943-B7D7-144A598B79D0}"/>
                </a:ext>
              </a:extLst>
            </p:cNvPr>
            <p:cNvGrpSpPr/>
            <p:nvPr/>
          </p:nvGrpSpPr>
          <p:grpSpPr>
            <a:xfrm>
              <a:off x="4007706" y="2884927"/>
              <a:ext cx="227410" cy="963579"/>
              <a:chOff x="3702784" y="3144257"/>
              <a:chExt cx="207831" cy="880619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60053B-F736-5C4C-92E6-DD4620876C3C}"/>
                  </a:ext>
                </a:extLst>
              </p:cNvPr>
              <p:cNvSpPr/>
              <p:nvPr/>
            </p:nvSpPr>
            <p:spPr>
              <a:xfrm rot="5400000">
                <a:off x="3743102" y="3184575"/>
                <a:ext cx="127195" cy="127195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C1B056D-11B0-6647-8BD0-C0A89DEBB888}"/>
                  </a:ext>
                </a:extLst>
              </p:cNvPr>
              <p:cNvSpPr/>
              <p:nvPr/>
            </p:nvSpPr>
            <p:spPr>
              <a:xfrm rot="5400000">
                <a:off x="3702784" y="3144257"/>
                <a:ext cx="207831" cy="207831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C0282EF5-71DC-5C4F-989F-42290BDE90CF}"/>
                  </a:ext>
                </a:extLst>
              </p:cNvPr>
              <p:cNvSpPr/>
              <p:nvPr/>
            </p:nvSpPr>
            <p:spPr>
              <a:xfrm rot="5400000">
                <a:off x="3776716" y="3218189"/>
                <a:ext cx="59967" cy="59967"/>
              </a:xfrm>
              <a:prstGeom prst="ellipse">
                <a:avLst/>
              </a:prstGeom>
              <a:solidFill>
                <a:srgbClr val="66C3A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E94864C-1FC9-164B-92D8-9D5218A2CE63}"/>
                  </a:ext>
                </a:extLst>
              </p:cNvPr>
              <p:cNvSpPr/>
              <p:nvPr/>
            </p:nvSpPr>
            <p:spPr>
              <a:xfrm rot="5400000">
                <a:off x="3743102" y="3408448"/>
                <a:ext cx="127195" cy="127195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D1770104-22A2-1944-812F-5FE7A959606B}"/>
                  </a:ext>
                </a:extLst>
              </p:cNvPr>
              <p:cNvSpPr/>
              <p:nvPr/>
            </p:nvSpPr>
            <p:spPr>
              <a:xfrm rot="5400000">
                <a:off x="3702784" y="3368130"/>
                <a:ext cx="207831" cy="207831"/>
              </a:xfrm>
              <a:prstGeom prst="ellipse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7C28380-C558-CA4C-A302-39A42FFBEF22}"/>
                  </a:ext>
                </a:extLst>
              </p:cNvPr>
              <p:cNvSpPr/>
              <p:nvPr/>
            </p:nvSpPr>
            <p:spPr>
              <a:xfrm rot="5400000">
                <a:off x="3776716" y="3442062"/>
                <a:ext cx="59967" cy="59967"/>
              </a:xfrm>
              <a:prstGeom prst="ellipse">
                <a:avLst/>
              </a:prstGeom>
              <a:solidFill>
                <a:srgbClr val="8DA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2544463-ACA8-1A44-90E9-44A14F8D1FB1}"/>
                  </a:ext>
                </a:extLst>
              </p:cNvPr>
              <p:cNvSpPr/>
              <p:nvPr/>
            </p:nvSpPr>
            <p:spPr>
              <a:xfrm rot="5400000">
                <a:off x="3743102" y="3632905"/>
                <a:ext cx="127195" cy="127195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773C8A89-54F9-6141-ABC9-51A92D3F8323}"/>
                  </a:ext>
                </a:extLst>
              </p:cNvPr>
              <p:cNvSpPr/>
              <p:nvPr/>
            </p:nvSpPr>
            <p:spPr>
              <a:xfrm rot="5400000">
                <a:off x="3702784" y="3592587"/>
                <a:ext cx="207831" cy="207831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0209D8D-C770-9F4E-AD9B-9A5724B85001}"/>
                  </a:ext>
                </a:extLst>
              </p:cNvPr>
              <p:cNvSpPr/>
              <p:nvPr/>
            </p:nvSpPr>
            <p:spPr>
              <a:xfrm rot="5400000">
                <a:off x="3776716" y="3666519"/>
                <a:ext cx="59967" cy="59967"/>
              </a:xfrm>
              <a:prstGeom prst="ellipse">
                <a:avLst/>
              </a:prstGeom>
              <a:solidFill>
                <a:srgbClr val="FD8D6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C67B9591-D846-E140-A784-B52B01B4C452}"/>
                  </a:ext>
                </a:extLst>
              </p:cNvPr>
              <p:cNvSpPr/>
              <p:nvPr/>
            </p:nvSpPr>
            <p:spPr>
              <a:xfrm rot="5400000">
                <a:off x="3743102" y="3857363"/>
                <a:ext cx="127195" cy="127195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0AAA104C-3027-1149-A400-52DFC3B2542F}"/>
                  </a:ext>
                </a:extLst>
              </p:cNvPr>
              <p:cNvSpPr/>
              <p:nvPr/>
            </p:nvSpPr>
            <p:spPr>
              <a:xfrm rot="5400000">
                <a:off x="3702784" y="3817045"/>
                <a:ext cx="207831" cy="207831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E639208-02F7-B34E-BD58-A3ACEF504608}"/>
                  </a:ext>
                </a:extLst>
              </p:cNvPr>
              <p:cNvSpPr/>
              <p:nvPr/>
            </p:nvSpPr>
            <p:spPr>
              <a:xfrm rot="5400000">
                <a:off x="3776716" y="3890977"/>
                <a:ext cx="59967" cy="59967"/>
              </a:xfrm>
              <a:prstGeom prst="ellipse">
                <a:avLst/>
              </a:prstGeom>
              <a:solidFill>
                <a:srgbClr val="E78AC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</p:grp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45D9678-5898-7446-836B-65E77A9BA126}"/>
                </a:ext>
              </a:extLst>
            </p:cNvPr>
            <p:cNvSpPr txBox="1"/>
            <p:nvPr/>
          </p:nvSpPr>
          <p:spPr>
            <a:xfrm>
              <a:off x="4532735" y="4074017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j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9DB5C2C-B234-CB44-B3A9-754D2DC1E274}"/>
                </a:ext>
              </a:extLst>
            </p:cNvPr>
            <p:cNvSpPr txBox="1"/>
            <p:nvPr/>
          </p:nvSpPr>
          <p:spPr>
            <a:xfrm rot="16200000">
              <a:off x="3718682" y="3230015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Helvetica" pitchFamily="2" charset="0"/>
                </a:rPr>
                <a:t>Cell </a:t>
              </a:r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BB876BE-0AD4-C24C-BF36-F5BF172289AB}"/>
              </a:ext>
            </a:extLst>
          </p:cNvPr>
          <p:cNvSpPr/>
          <p:nvPr/>
        </p:nvSpPr>
        <p:spPr>
          <a:xfrm>
            <a:off x="3456872" y="1137650"/>
            <a:ext cx="550456" cy="1324614"/>
          </a:xfrm>
          <a:prstGeom prst="rect">
            <a:avLst/>
          </a:prstGeom>
          <a:solidFill>
            <a:srgbClr val="A9A9A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DF8D0-D590-474E-9FB6-7B5C0D5F6080}"/>
              </a:ext>
            </a:extLst>
          </p:cNvPr>
          <p:cNvSpPr txBox="1"/>
          <p:nvPr/>
        </p:nvSpPr>
        <p:spPr>
          <a:xfrm>
            <a:off x="3403887" y="2047421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“Theta</a:t>
            </a:r>
          </a:p>
          <a:p>
            <a:r>
              <a:rPr lang="en-GB" sz="800" dirty="0">
                <a:solidFill>
                  <a:srgbClr val="757575"/>
                </a:solidFill>
                <a:latin typeface="Helvetica" pitchFamily="2" charset="0"/>
              </a:rPr>
              <a:t> sweep”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A047A9-27CC-B644-841C-FCB345658D26}"/>
              </a:ext>
            </a:extLst>
          </p:cNvPr>
          <p:cNvSpPr txBox="1"/>
          <p:nvPr/>
        </p:nvSpPr>
        <p:spPr>
          <a:xfrm>
            <a:off x="2142294" y="3473815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800" dirty="0">
                <a:latin typeface="Helvetica" pitchFamily="2" charset="0"/>
              </a:rPr>
              <a:t>τ</a:t>
            </a:r>
            <a:r>
              <a:rPr lang="el-GR" sz="800" baseline="30000" dirty="0">
                <a:latin typeface="Helvetica" pitchFamily="2" charset="0"/>
              </a:rPr>
              <a:t>-</a:t>
            </a:r>
            <a:r>
              <a:rPr lang="el-GR" sz="800" dirty="0">
                <a:latin typeface="Helvetica" pitchFamily="2" charset="0"/>
              </a:rPr>
              <a:t> = 4</a:t>
            </a:r>
            <a:r>
              <a:rPr lang="en-GB" sz="800" dirty="0">
                <a:latin typeface="Helvetica" pitchFamily="2" charset="0"/>
              </a:rPr>
              <a:t>0</a:t>
            </a:r>
            <a:r>
              <a:rPr lang="el-GR" sz="800" dirty="0">
                <a:latin typeface="Helvetica" pitchFamily="2" charset="0"/>
              </a:rPr>
              <a:t> </a:t>
            </a:r>
            <a:r>
              <a:rPr lang="en-GB" sz="800" dirty="0" err="1">
                <a:latin typeface="Helvetica" pitchFamily="2" charset="0"/>
              </a:rPr>
              <a:t>ms</a:t>
            </a:r>
            <a:endParaRPr lang="en-GB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Freeform 596">
            <a:extLst>
              <a:ext uri="{FF2B5EF4-FFF2-40B4-BE49-F238E27FC236}">
                <a16:creationId xmlns:a16="http://schemas.microsoft.com/office/drawing/2014/main" id="{11655F26-1F74-EF4A-8C5B-9CE1CE76D6A4}"/>
              </a:ext>
            </a:extLst>
          </p:cNvPr>
          <p:cNvSpPr/>
          <p:nvPr/>
        </p:nvSpPr>
        <p:spPr>
          <a:xfrm>
            <a:off x="4098238" y="6764496"/>
            <a:ext cx="2743200" cy="1828800"/>
          </a:xfrm>
          <a:custGeom>
            <a:avLst/>
            <a:gdLst>
              <a:gd name="connsiteX0" fmla="*/ 0 w 2743200"/>
              <a:gd name="connsiteY0" fmla="*/ 1828800 h 1828800"/>
              <a:gd name="connsiteX1" fmla="*/ 2743200 w 2743200"/>
              <a:gd name="connsiteY1" fmla="*/ 1828800 h 1828800"/>
              <a:gd name="connsiteX2" fmla="*/ 2743200 w 2743200"/>
              <a:gd name="connsiteY2" fmla="*/ 0 h 1828800"/>
              <a:gd name="connsiteX3" fmla="*/ 0 w 27432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828800">
                <a:moveTo>
                  <a:pt x="0" y="1828800"/>
                </a:moveTo>
                <a:lnTo>
                  <a:pt x="2743200" y="1828800"/>
                </a:lnTo>
                <a:lnTo>
                  <a:pt x="27432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prstDash val="solid"/>
            <a:round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D62794B6-D730-0F41-8C48-028A5EF237D8}"/>
              </a:ext>
            </a:extLst>
          </p:cNvPr>
          <p:cNvGrpSpPr/>
          <p:nvPr/>
        </p:nvGrpSpPr>
        <p:grpSpPr>
          <a:xfrm>
            <a:off x="578319" y="2952387"/>
            <a:ext cx="5966910" cy="404966"/>
            <a:chOff x="578319" y="3300283"/>
            <a:chExt cx="5966910" cy="404966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B9C84621-A09B-0D46-9E41-C8BA23F06833}"/>
                </a:ext>
              </a:extLst>
            </p:cNvPr>
            <p:cNvSpPr txBox="1"/>
            <p:nvPr/>
          </p:nvSpPr>
          <p:spPr>
            <a:xfrm>
              <a:off x="578319" y="3300283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f</a:t>
              </a:r>
            </a:p>
          </p:txBody>
        </p:sp>
        <p:grpSp>
          <p:nvGrpSpPr>
            <p:cNvPr id="366" name="Graphic 362">
              <a:extLst>
                <a:ext uri="{FF2B5EF4-FFF2-40B4-BE49-F238E27FC236}">
                  <a16:creationId xmlns:a16="http://schemas.microsoft.com/office/drawing/2014/main" id="{5A889006-7598-D44F-9822-47A4B922979E}"/>
                </a:ext>
              </a:extLst>
            </p:cNvPr>
            <p:cNvGrpSpPr/>
            <p:nvPr/>
          </p:nvGrpSpPr>
          <p:grpSpPr>
            <a:xfrm>
              <a:off x="837675" y="3480884"/>
              <a:ext cx="5707554" cy="224365"/>
              <a:chOff x="1040918" y="7673770"/>
              <a:chExt cx="5707554" cy="224365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155E7C7-4B95-2546-BA6C-CFD07BDC1001}"/>
                  </a:ext>
                </a:extLst>
              </p:cNvPr>
              <p:cNvSpPr/>
              <p:nvPr/>
            </p:nvSpPr>
            <p:spPr>
              <a:xfrm>
                <a:off x="1068065" y="7756541"/>
                <a:ext cx="59856" cy="58824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1F8084E3-4D78-8B44-917E-6A22319502C0}"/>
                  </a:ext>
                </a:extLst>
              </p:cNvPr>
              <p:cNvSpPr/>
              <p:nvPr/>
            </p:nvSpPr>
            <p:spPr>
              <a:xfrm>
                <a:off x="1182216" y="7756541"/>
                <a:ext cx="59856" cy="58824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CA1D60BF-650A-9A4F-9C8A-5ADB28817337}"/>
                  </a:ext>
                </a:extLst>
              </p:cNvPr>
              <p:cNvSpPr/>
              <p:nvPr/>
            </p:nvSpPr>
            <p:spPr>
              <a:xfrm>
                <a:off x="1296367" y="7756541"/>
                <a:ext cx="59856" cy="58824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5478FD1C-943F-F340-A199-A9437BB81376}"/>
                  </a:ext>
                </a:extLst>
              </p:cNvPr>
              <p:cNvSpPr/>
              <p:nvPr/>
            </p:nvSpPr>
            <p:spPr>
              <a:xfrm>
                <a:off x="1410518" y="7756541"/>
                <a:ext cx="59856" cy="58824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F3A2FA38-FD90-1A46-B8EC-A94AD4189627}"/>
                  </a:ext>
                </a:extLst>
              </p:cNvPr>
              <p:cNvSpPr/>
              <p:nvPr/>
            </p:nvSpPr>
            <p:spPr>
              <a:xfrm>
                <a:off x="1524669" y="7756541"/>
                <a:ext cx="59856" cy="58824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9985D536-E6AC-374A-9741-4E74CB9112B3}"/>
                  </a:ext>
                </a:extLst>
              </p:cNvPr>
              <p:cNvSpPr/>
              <p:nvPr/>
            </p:nvSpPr>
            <p:spPr>
              <a:xfrm>
                <a:off x="1638820" y="7756541"/>
                <a:ext cx="59856" cy="58824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3" name="Freeform 372">
                <a:extLst>
                  <a:ext uri="{FF2B5EF4-FFF2-40B4-BE49-F238E27FC236}">
                    <a16:creationId xmlns:a16="http://schemas.microsoft.com/office/drawing/2014/main" id="{BF830EF0-C8BB-704B-B310-BE427D16B67E}"/>
                  </a:ext>
                </a:extLst>
              </p:cNvPr>
              <p:cNvSpPr/>
              <p:nvPr/>
            </p:nvSpPr>
            <p:spPr>
              <a:xfrm>
                <a:off x="1752971" y="7756541"/>
                <a:ext cx="59856" cy="58824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4" name="Freeform 373">
                <a:extLst>
                  <a:ext uri="{FF2B5EF4-FFF2-40B4-BE49-F238E27FC236}">
                    <a16:creationId xmlns:a16="http://schemas.microsoft.com/office/drawing/2014/main" id="{CED2C67A-7227-3F49-A6FC-C82661125C58}"/>
                  </a:ext>
                </a:extLst>
              </p:cNvPr>
              <p:cNvSpPr/>
              <p:nvPr/>
            </p:nvSpPr>
            <p:spPr>
              <a:xfrm>
                <a:off x="1867122" y="7756541"/>
                <a:ext cx="59856" cy="58824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2ED50BC9-5E26-0A4E-B261-A38A5901E0F8}"/>
                  </a:ext>
                </a:extLst>
              </p:cNvPr>
              <p:cNvSpPr/>
              <p:nvPr/>
            </p:nvSpPr>
            <p:spPr>
              <a:xfrm>
                <a:off x="1981274" y="7756541"/>
                <a:ext cx="59856" cy="58824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10475E98-3208-AF41-BD88-1373A495C8A8}"/>
                  </a:ext>
                </a:extLst>
              </p:cNvPr>
              <p:cNvSpPr/>
              <p:nvPr/>
            </p:nvSpPr>
            <p:spPr>
              <a:xfrm>
                <a:off x="2095425" y="7756541"/>
                <a:ext cx="59856" cy="58824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DE0202FE-161E-944A-810D-C4A61BAE8899}"/>
                  </a:ext>
                </a:extLst>
              </p:cNvPr>
              <p:cNvSpPr/>
              <p:nvPr/>
            </p:nvSpPr>
            <p:spPr>
              <a:xfrm>
                <a:off x="2209576" y="7756541"/>
                <a:ext cx="59856" cy="58824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95F9219B-A6A6-2C44-8EE4-D5C3278EF633}"/>
                  </a:ext>
                </a:extLst>
              </p:cNvPr>
              <p:cNvSpPr/>
              <p:nvPr/>
            </p:nvSpPr>
            <p:spPr>
              <a:xfrm>
                <a:off x="2323727" y="7756541"/>
                <a:ext cx="59856" cy="58824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01ED0DE7-32FE-6541-8D23-A9290F9695D6}"/>
                  </a:ext>
                </a:extLst>
              </p:cNvPr>
              <p:cNvSpPr/>
              <p:nvPr/>
            </p:nvSpPr>
            <p:spPr>
              <a:xfrm>
                <a:off x="2437878" y="7756541"/>
                <a:ext cx="59856" cy="58824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424147B2-B895-4549-BAA3-25C572CE83D5}"/>
                  </a:ext>
                </a:extLst>
              </p:cNvPr>
              <p:cNvSpPr/>
              <p:nvPr/>
            </p:nvSpPr>
            <p:spPr>
              <a:xfrm>
                <a:off x="2552029" y="7756541"/>
                <a:ext cx="59856" cy="58824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46780F4E-A113-AD4D-91FF-48FCAE5F54FA}"/>
                  </a:ext>
                </a:extLst>
              </p:cNvPr>
              <p:cNvSpPr/>
              <p:nvPr/>
            </p:nvSpPr>
            <p:spPr>
              <a:xfrm>
                <a:off x="2666180" y="7756541"/>
                <a:ext cx="59856" cy="58824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2D6772D6-4915-7F4A-8D36-C8804B49E30F}"/>
                  </a:ext>
                </a:extLst>
              </p:cNvPr>
              <p:cNvSpPr/>
              <p:nvPr/>
            </p:nvSpPr>
            <p:spPr>
              <a:xfrm>
                <a:off x="2780331" y="7756541"/>
                <a:ext cx="59856" cy="58824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BE117678-4034-F448-8634-8CD78E875FFB}"/>
                  </a:ext>
                </a:extLst>
              </p:cNvPr>
              <p:cNvSpPr/>
              <p:nvPr/>
            </p:nvSpPr>
            <p:spPr>
              <a:xfrm>
                <a:off x="2894482" y="7756541"/>
                <a:ext cx="59856" cy="58824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4CC7D59D-12AA-9648-BA7C-1BD4D6E371F4}"/>
                  </a:ext>
                </a:extLst>
              </p:cNvPr>
              <p:cNvSpPr/>
              <p:nvPr/>
            </p:nvSpPr>
            <p:spPr>
              <a:xfrm>
                <a:off x="3008633" y="7756541"/>
                <a:ext cx="59856" cy="58824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709AE13-ECD5-E942-BBF6-5AC3A7CD7AEE}"/>
                  </a:ext>
                </a:extLst>
              </p:cNvPr>
              <p:cNvSpPr/>
              <p:nvPr/>
            </p:nvSpPr>
            <p:spPr>
              <a:xfrm>
                <a:off x="3122785" y="7756541"/>
                <a:ext cx="59856" cy="58824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58422521-2460-F748-B0F6-471F3AD60B9F}"/>
                  </a:ext>
                </a:extLst>
              </p:cNvPr>
              <p:cNvSpPr/>
              <p:nvPr/>
            </p:nvSpPr>
            <p:spPr>
              <a:xfrm>
                <a:off x="3236936" y="7756541"/>
                <a:ext cx="59856" cy="58824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DE8FA089-A6BF-C444-98F7-E1D0F32152C1}"/>
                  </a:ext>
                </a:extLst>
              </p:cNvPr>
              <p:cNvSpPr/>
              <p:nvPr/>
            </p:nvSpPr>
            <p:spPr>
              <a:xfrm>
                <a:off x="3351087" y="7756541"/>
                <a:ext cx="59856" cy="58824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AE61730B-4E12-BB4F-B498-8A2131BE6C08}"/>
                  </a:ext>
                </a:extLst>
              </p:cNvPr>
              <p:cNvSpPr/>
              <p:nvPr/>
            </p:nvSpPr>
            <p:spPr>
              <a:xfrm>
                <a:off x="3465238" y="7756541"/>
                <a:ext cx="59856" cy="58824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F66B41B-A17A-9A48-A7CA-226C6F362E8C}"/>
                  </a:ext>
                </a:extLst>
              </p:cNvPr>
              <p:cNvSpPr/>
              <p:nvPr/>
            </p:nvSpPr>
            <p:spPr>
              <a:xfrm>
                <a:off x="3579389" y="7756541"/>
                <a:ext cx="59856" cy="58824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4DF15CBE-49E1-DE49-8A51-320A00A874D6}"/>
                  </a:ext>
                </a:extLst>
              </p:cNvPr>
              <p:cNvSpPr/>
              <p:nvPr/>
            </p:nvSpPr>
            <p:spPr>
              <a:xfrm>
                <a:off x="3693540" y="7756541"/>
                <a:ext cx="59856" cy="58824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EB38601D-5094-A044-B484-0D584985CA9E}"/>
                  </a:ext>
                </a:extLst>
              </p:cNvPr>
              <p:cNvSpPr/>
              <p:nvPr/>
            </p:nvSpPr>
            <p:spPr>
              <a:xfrm>
                <a:off x="3807691" y="7756541"/>
                <a:ext cx="59856" cy="58824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769A1EFC-A500-F441-908F-98B774C8D6D1}"/>
                  </a:ext>
                </a:extLst>
              </p:cNvPr>
              <p:cNvSpPr/>
              <p:nvPr/>
            </p:nvSpPr>
            <p:spPr>
              <a:xfrm>
                <a:off x="3921842" y="7756541"/>
                <a:ext cx="59856" cy="58824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3" name="Freeform 392">
                <a:extLst>
                  <a:ext uri="{FF2B5EF4-FFF2-40B4-BE49-F238E27FC236}">
                    <a16:creationId xmlns:a16="http://schemas.microsoft.com/office/drawing/2014/main" id="{E567B825-B3B7-7648-8A53-1843CE59F15B}"/>
                  </a:ext>
                </a:extLst>
              </p:cNvPr>
              <p:cNvSpPr/>
              <p:nvPr/>
            </p:nvSpPr>
            <p:spPr>
              <a:xfrm>
                <a:off x="4035993" y="7756541"/>
                <a:ext cx="59856" cy="58824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4E4E4179-1814-5E47-AC55-A192CA8F2792}"/>
                  </a:ext>
                </a:extLst>
              </p:cNvPr>
              <p:cNvSpPr/>
              <p:nvPr/>
            </p:nvSpPr>
            <p:spPr>
              <a:xfrm>
                <a:off x="4150144" y="7756541"/>
                <a:ext cx="59856" cy="58824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BA8B9681-99E0-A649-B2E5-EA58629911E2}"/>
                  </a:ext>
                </a:extLst>
              </p:cNvPr>
              <p:cNvSpPr/>
              <p:nvPr/>
            </p:nvSpPr>
            <p:spPr>
              <a:xfrm>
                <a:off x="4264295" y="7756541"/>
                <a:ext cx="59856" cy="58824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EA872CB8-8088-C544-BC23-A5F649A73A08}"/>
                  </a:ext>
                </a:extLst>
              </p:cNvPr>
              <p:cNvSpPr/>
              <p:nvPr/>
            </p:nvSpPr>
            <p:spPr>
              <a:xfrm>
                <a:off x="4378447" y="7756541"/>
                <a:ext cx="59856" cy="58824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C0AF5CEE-7D57-5F45-BC8A-1ABE69D24FA7}"/>
                  </a:ext>
                </a:extLst>
              </p:cNvPr>
              <p:cNvSpPr/>
              <p:nvPr/>
            </p:nvSpPr>
            <p:spPr>
              <a:xfrm>
                <a:off x="4492598" y="7756541"/>
                <a:ext cx="59856" cy="58824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8" name="Freeform 397">
                <a:extLst>
                  <a:ext uri="{FF2B5EF4-FFF2-40B4-BE49-F238E27FC236}">
                    <a16:creationId xmlns:a16="http://schemas.microsoft.com/office/drawing/2014/main" id="{6E02C871-AFFD-0342-8ECA-E42845A016E3}"/>
                  </a:ext>
                </a:extLst>
              </p:cNvPr>
              <p:cNvSpPr/>
              <p:nvPr/>
            </p:nvSpPr>
            <p:spPr>
              <a:xfrm>
                <a:off x="4606749" y="7756541"/>
                <a:ext cx="59856" cy="58824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2DBC9707-FAE8-574E-8255-55DE99BA7F97}"/>
                  </a:ext>
                </a:extLst>
              </p:cNvPr>
              <p:cNvSpPr/>
              <p:nvPr/>
            </p:nvSpPr>
            <p:spPr>
              <a:xfrm>
                <a:off x="4720900" y="7756541"/>
                <a:ext cx="59856" cy="58824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FAA3922B-1A19-0F42-9528-D941B66B0BB3}"/>
                  </a:ext>
                </a:extLst>
              </p:cNvPr>
              <p:cNvSpPr/>
              <p:nvPr/>
            </p:nvSpPr>
            <p:spPr>
              <a:xfrm>
                <a:off x="4835051" y="7756541"/>
                <a:ext cx="59856" cy="58824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1" name="Freeform 400">
                <a:extLst>
                  <a:ext uri="{FF2B5EF4-FFF2-40B4-BE49-F238E27FC236}">
                    <a16:creationId xmlns:a16="http://schemas.microsoft.com/office/drawing/2014/main" id="{E2448390-612B-7248-8F73-E80B9B2FE11F}"/>
                  </a:ext>
                </a:extLst>
              </p:cNvPr>
              <p:cNvSpPr/>
              <p:nvPr/>
            </p:nvSpPr>
            <p:spPr>
              <a:xfrm>
                <a:off x="4949202" y="7756541"/>
                <a:ext cx="59856" cy="58824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8543FBA6-3699-804B-B9F3-6EAABAF1DD74}"/>
                  </a:ext>
                </a:extLst>
              </p:cNvPr>
              <p:cNvSpPr/>
              <p:nvPr/>
            </p:nvSpPr>
            <p:spPr>
              <a:xfrm>
                <a:off x="5063353" y="7756541"/>
                <a:ext cx="59856" cy="58824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D30264A1-8912-7B48-8427-0577EE2E839E}"/>
                  </a:ext>
                </a:extLst>
              </p:cNvPr>
              <p:cNvSpPr/>
              <p:nvPr/>
            </p:nvSpPr>
            <p:spPr>
              <a:xfrm>
                <a:off x="5177504" y="7756541"/>
                <a:ext cx="59856" cy="58824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892A0DF-082C-CD4A-A4A0-B4F0A0AB03DF}"/>
                  </a:ext>
                </a:extLst>
              </p:cNvPr>
              <p:cNvSpPr/>
              <p:nvPr/>
            </p:nvSpPr>
            <p:spPr>
              <a:xfrm>
                <a:off x="5291655" y="7756541"/>
                <a:ext cx="59856" cy="58824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58E2E991-446B-A24E-8E00-C4632D4E13E9}"/>
                  </a:ext>
                </a:extLst>
              </p:cNvPr>
              <p:cNvSpPr/>
              <p:nvPr/>
            </p:nvSpPr>
            <p:spPr>
              <a:xfrm>
                <a:off x="5405785" y="7756541"/>
                <a:ext cx="59856" cy="58824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ADD84A4A-AC86-3D4F-8616-E4B0225D99E0}"/>
                  </a:ext>
                </a:extLst>
              </p:cNvPr>
              <p:cNvSpPr/>
              <p:nvPr/>
            </p:nvSpPr>
            <p:spPr>
              <a:xfrm>
                <a:off x="5519968" y="7756541"/>
                <a:ext cx="59856" cy="58824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7" name="Freeform 406">
                <a:extLst>
                  <a:ext uri="{FF2B5EF4-FFF2-40B4-BE49-F238E27FC236}">
                    <a16:creationId xmlns:a16="http://schemas.microsoft.com/office/drawing/2014/main" id="{225FD5D0-8F0F-FA46-88AF-D3D0E6571FAE}"/>
                  </a:ext>
                </a:extLst>
              </p:cNvPr>
              <p:cNvSpPr/>
              <p:nvPr/>
            </p:nvSpPr>
            <p:spPr>
              <a:xfrm>
                <a:off x="5634098" y="7756541"/>
                <a:ext cx="59856" cy="58824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6AE1A994-9A2E-8844-9C35-0248A48DD2EC}"/>
                  </a:ext>
                </a:extLst>
              </p:cNvPr>
              <p:cNvSpPr/>
              <p:nvPr/>
            </p:nvSpPr>
            <p:spPr>
              <a:xfrm>
                <a:off x="5748281" y="7756541"/>
                <a:ext cx="59856" cy="58824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9" name="Freeform 408">
                <a:extLst>
                  <a:ext uri="{FF2B5EF4-FFF2-40B4-BE49-F238E27FC236}">
                    <a16:creationId xmlns:a16="http://schemas.microsoft.com/office/drawing/2014/main" id="{97369165-9989-6F40-B0CE-5989B12E5C25}"/>
                  </a:ext>
                </a:extLst>
              </p:cNvPr>
              <p:cNvSpPr/>
              <p:nvPr/>
            </p:nvSpPr>
            <p:spPr>
              <a:xfrm>
                <a:off x="5862411" y="7756541"/>
                <a:ext cx="59856" cy="58824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0" name="Freeform 409">
                <a:extLst>
                  <a:ext uri="{FF2B5EF4-FFF2-40B4-BE49-F238E27FC236}">
                    <a16:creationId xmlns:a16="http://schemas.microsoft.com/office/drawing/2014/main" id="{8D1A66EE-C0B0-AE49-A562-918A768DB17C}"/>
                  </a:ext>
                </a:extLst>
              </p:cNvPr>
              <p:cNvSpPr/>
              <p:nvPr/>
            </p:nvSpPr>
            <p:spPr>
              <a:xfrm>
                <a:off x="5976541" y="7756541"/>
                <a:ext cx="59856" cy="58824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3D72F3E5-910C-4D4A-90CB-B5F157CE3AC9}"/>
                  </a:ext>
                </a:extLst>
              </p:cNvPr>
              <p:cNvSpPr/>
              <p:nvPr/>
            </p:nvSpPr>
            <p:spPr>
              <a:xfrm>
                <a:off x="6090723" y="7756541"/>
                <a:ext cx="59856" cy="58824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6A2D36AE-22CC-A04D-B7CD-9DD2AFCCB602}"/>
                  </a:ext>
                </a:extLst>
              </p:cNvPr>
              <p:cNvSpPr/>
              <p:nvPr/>
            </p:nvSpPr>
            <p:spPr>
              <a:xfrm>
                <a:off x="6204854" y="7756541"/>
                <a:ext cx="59856" cy="58824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2FEDCFD0-D004-0B4F-B8E1-49DEF9F388AF}"/>
                  </a:ext>
                </a:extLst>
              </p:cNvPr>
              <p:cNvSpPr/>
              <p:nvPr/>
            </p:nvSpPr>
            <p:spPr>
              <a:xfrm>
                <a:off x="6319036" y="7756541"/>
                <a:ext cx="59856" cy="58824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7553C839-9F7E-A848-A6DA-D80D43C219C9}"/>
                  </a:ext>
                </a:extLst>
              </p:cNvPr>
              <p:cNvSpPr/>
              <p:nvPr/>
            </p:nvSpPr>
            <p:spPr>
              <a:xfrm>
                <a:off x="6433166" y="7756541"/>
                <a:ext cx="59856" cy="58824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61E0D623-3003-2E46-B1C4-F8414DB34081}"/>
                  </a:ext>
                </a:extLst>
              </p:cNvPr>
              <p:cNvSpPr/>
              <p:nvPr/>
            </p:nvSpPr>
            <p:spPr>
              <a:xfrm>
                <a:off x="6547296" y="7756541"/>
                <a:ext cx="59856" cy="58824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3E71C0AE-C4E8-2C44-BB17-BEFC3043C8B6}"/>
                  </a:ext>
                </a:extLst>
              </p:cNvPr>
              <p:cNvSpPr/>
              <p:nvPr/>
            </p:nvSpPr>
            <p:spPr>
              <a:xfrm>
                <a:off x="6661479" y="7756541"/>
                <a:ext cx="59856" cy="58824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3F53D3A-851F-6349-916C-62A16D96D685}"/>
                  </a:ext>
                </a:extLst>
              </p:cNvPr>
              <p:cNvSpPr/>
              <p:nvPr/>
            </p:nvSpPr>
            <p:spPr>
              <a:xfrm>
                <a:off x="1040918" y="7898136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DF0AB8F5-68CD-8B4C-81AA-A9FD1E13DAF5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707554" cy="5159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32DB2D92-8E0A-7B4E-ABC4-4913FB21F653}"/>
                  </a:ext>
                </a:extLst>
              </p:cNvPr>
              <p:cNvSpPr/>
              <p:nvPr/>
            </p:nvSpPr>
            <p:spPr>
              <a:xfrm>
                <a:off x="1040918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4D0ED58B-763D-B14E-B52B-350555AE3AA3}"/>
                  </a:ext>
                </a:extLst>
              </p:cNvPr>
              <p:cNvSpPr/>
              <p:nvPr/>
            </p:nvSpPr>
            <p:spPr>
              <a:xfrm>
                <a:off x="6748472" y="7673770"/>
                <a:ext cx="5249" cy="224365"/>
              </a:xfrm>
              <a:custGeom>
                <a:avLst/>
                <a:gdLst>
                  <a:gd name="connsiteX0" fmla="*/ 0 w 5249"/>
                  <a:gd name="connsiteY0" fmla="*/ 224366 h 224365"/>
                  <a:gd name="connsiteX1" fmla="*/ 0 w 5249"/>
                  <a:gd name="connsiteY1" fmla="*/ 0 h 22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24365">
                    <a:moveTo>
                      <a:pt x="0" y="224366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21" name="Graphic 420">
              <a:extLst>
                <a:ext uri="{FF2B5EF4-FFF2-40B4-BE49-F238E27FC236}">
                  <a16:creationId xmlns:a16="http://schemas.microsoft.com/office/drawing/2014/main" id="{83D0CB24-67AB-474E-AB44-2645F7378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584378" y="3407494"/>
              <a:ext cx="118870" cy="352473"/>
            </a:xfrm>
            <a:prstGeom prst="rect">
              <a:avLst/>
            </a:prstGeom>
          </p:spPr>
        </p:pic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BBCC1CAC-D15E-844A-8EE5-1EAC7BE1043E}"/>
                </a:ext>
              </a:extLst>
            </p:cNvPr>
            <p:cNvSpPr/>
            <p:nvPr/>
          </p:nvSpPr>
          <p:spPr>
            <a:xfrm>
              <a:off x="5884412" y="3557373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B61C7B1-050D-E041-89F7-62DC101D4A5D}"/>
                </a:ext>
              </a:extLst>
            </p:cNvPr>
            <p:cNvSpPr/>
            <p:nvPr/>
          </p:nvSpPr>
          <p:spPr>
            <a:xfrm>
              <a:off x="1854635" y="3535732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</p:grpSp>
      <p:sp>
        <p:nvSpPr>
          <p:cNvPr id="627" name="TextBox 626">
            <a:extLst>
              <a:ext uri="{FF2B5EF4-FFF2-40B4-BE49-F238E27FC236}">
                <a16:creationId xmlns:a16="http://schemas.microsoft.com/office/drawing/2014/main" id="{691E16C6-DDFF-5844-A298-4B8D2C9A8441}"/>
              </a:ext>
            </a:extLst>
          </p:cNvPr>
          <p:cNvSpPr txBox="1"/>
          <p:nvPr/>
        </p:nvSpPr>
        <p:spPr>
          <a:xfrm>
            <a:off x="5480128" y="2922385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B60AF5A1-C6A2-BB47-9C1A-A1E573CBBA96}"/>
              </a:ext>
            </a:extLst>
          </p:cNvPr>
          <p:cNvSpPr txBox="1"/>
          <p:nvPr/>
        </p:nvSpPr>
        <p:spPr>
          <a:xfrm>
            <a:off x="6605043" y="661701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43150372-E2FF-BD43-B0D3-03623EC69A48}"/>
              </a:ext>
            </a:extLst>
          </p:cNvPr>
          <p:cNvSpPr txBox="1"/>
          <p:nvPr/>
        </p:nvSpPr>
        <p:spPr>
          <a:xfrm>
            <a:off x="581741" y="5274132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k</a:t>
            </a: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C2CB16FB-883C-4C48-916A-E30ADBF94DAE}"/>
              </a:ext>
            </a:extLst>
          </p:cNvPr>
          <p:cNvGrpSpPr/>
          <p:nvPr/>
        </p:nvGrpSpPr>
        <p:grpSpPr>
          <a:xfrm>
            <a:off x="3468768" y="5274132"/>
            <a:ext cx="1744020" cy="1820653"/>
            <a:chOff x="3468768" y="5146137"/>
            <a:chExt cx="1744020" cy="1820653"/>
          </a:xfrm>
        </p:grpSpPr>
        <p:pic>
          <p:nvPicPr>
            <p:cNvPr id="579" name="Graphic 578">
              <a:extLst>
                <a:ext uri="{FF2B5EF4-FFF2-40B4-BE49-F238E27FC236}">
                  <a16:creationId xmlns:a16="http://schemas.microsoft.com/office/drawing/2014/main" id="{56536E2F-A5E4-A140-8332-2EBF6E4E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468768" y="5222770"/>
              <a:ext cx="1744020" cy="1744020"/>
            </a:xfrm>
            <a:prstGeom prst="rect">
              <a:avLst/>
            </a:prstGeom>
          </p:spPr>
        </p:pic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EDF14FE0-67A1-3D48-9806-211324BD92BA}"/>
                </a:ext>
              </a:extLst>
            </p:cNvPr>
            <p:cNvSpPr txBox="1"/>
            <p:nvPr/>
          </p:nvSpPr>
          <p:spPr>
            <a:xfrm>
              <a:off x="3516087" y="5146137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l</a:t>
              </a:r>
            </a:p>
          </p:txBody>
        </p: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6710A24-B586-8E4B-B062-BB5AC99A0BE1}"/>
              </a:ext>
            </a:extLst>
          </p:cNvPr>
          <p:cNvGrpSpPr/>
          <p:nvPr/>
        </p:nvGrpSpPr>
        <p:grpSpPr>
          <a:xfrm>
            <a:off x="4970921" y="5285421"/>
            <a:ext cx="1849559" cy="1862133"/>
            <a:chOff x="4970921" y="5157426"/>
            <a:chExt cx="1849559" cy="1862133"/>
          </a:xfrm>
        </p:grpSpPr>
        <p:pic>
          <p:nvPicPr>
            <p:cNvPr id="580" name="Graphic 579">
              <a:extLst>
                <a:ext uri="{FF2B5EF4-FFF2-40B4-BE49-F238E27FC236}">
                  <a16:creationId xmlns:a16="http://schemas.microsoft.com/office/drawing/2014/main" id="{F79A5E94-E0FF-BC4B-82E5-EDB30614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970921" y="5170000"/>
              <a:ext cx="1849559" cy="1849559"/>
            </a:xfrm>
            <a:prstGeom prst="rect">
              <a:avLst/>
            </a:prstGeom>
          </p:spPr>
        </p:pic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E0EB6B9F-55E5-0841-B382-787D3286A44D}"/>
                </a:ext>
              </a:extLst>
            </p:cNvPr>
            <p:cNvSpPr txBox="1"/>
            <p:nvPr/>
          </p:nvSpPr>
          <p:spPr>
            <a:xfrm>
              <a:off x="4973119" y="5157426"/>
              <a:ext cx="2936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m</a:t>
              </a:r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008D3FD4-6DCD-7946-A358-616F7D80C55F}"/>
              </a:ext>
            </a:extLst>
          </p:cNvPr>
          <p:cNvGrpSpPr/>
          <p:nvPr/>
        </p:nvGrpSpPr>
        <p:grpSpPr>
          <a:xfrm>
            <a:off x="564031" y="490252"/>
            <a:ext cx="6191396" cy="485848"/>
            <a:chOff x="564031" y="490252"/>
            <a:chExt cx="6191396" cy="4858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98F78EC-AB5B-ED49-B7AB-0B0A997771E2}"/>
                </a:ext>
              </a:extLst>
            </p:cNvPr>
            <p:cNvSpPr txBox="1"/>
            <p:nvPr/>
          </p:nvSpPr>
          <p:spPr>
            <a:xfrm>
              <a:off x="564031" y="57313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a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6A985B-F138-9945-B9F7-80B1231C2EF3}"/>
                </a:ext>
              </a:extLst>
            </p:cNvPr>
            <p:cNvGrpSpPr/>
            <p:nvPr/>
          </p:nvGrpSpPr>
          <p:grpSpPr>
            <a:xfrm>
              <a:off x="736541" y="746575"/>
              <a:ext cx="5808688" cy="229525"/>
              <a:chOff x="736541" y="746575"/>
              <a:chExt cx="5808688" cy="229525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F78400C-8DA4-A04C-A23B-05528D8BCEC6}"/>
                  </a:ext>
                </a:extLst>
              </p:cNvPr>
              <p:cNvSpPr/>
              <p:nvPr/>
            </p:nvSpPr>
            <p:spPr>
              <a:xfrm>
                <a:off x="3414074" y="746575"/>
                <a:ext cx="2282400" cy="229525"/>
              </a:xfrm>
              <a:prstGeom prst="rect">
                <a:avLst/>
              </a:prstGeom>
              <a:solidFill>
                <a:srgbClr val="8DA0CC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aphic 4">
                <a:extLst>
                  <a:ext uri="{FF2B5EF4-FFF2-40B4-BE49-F238E27FC236}">
                    <a16:creationId xmlns:a16="http://schemas.microsoft.com/office/drawing/2014/main" id="{05684F38-6230-B14F-9F8A-E8579ACE91FA}"/>
                  </a:ext>
                </a:extLst>
              </p:cNvPr>
              <p:cNvGrpSpPr/>
              <p:nvPr/>
            </p:nvGrpSpPr>
            <p:grpSpPr>
              <a:xfrm>
                <a:off x="837675" y="746575"/>
                <a:ext cx="5707554" cy="229525"/>
                <a:chOff x="1020555" y="505943"/>
                <a:chExt cx="5707554" cy="229525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C8E46764-E32D-C540-982E-06A56C93EAB8}"/>
                    </a:ext>
                  </a:extLst>
                </p:cNvPr>
                <p:cNvSpPr/>
                <p:nvPr/>
              </p:nvSpPr>
              <p:spPr>
                <a:xfrm>
                  <a:off x="1047702" y="588714"/>
                  <a:ext cx="59856" cy="58824"/>
                </a:xfrm>
                <a:custGeom>
                  <a:avLst/>
                  <a:gdLst>
                    <a:gd name="connsiteX0" fmla="*/ 205 w 59856"/>
                    <a:gd name="connsiteY0" fmla="*/ 58853 h 58824"/>
                    <a:gd name="connsiteX1" fmla="*/ 60062 w 59856"/>
                    <a:gd name="connsiteY1" fmla="*/ 29 h 58824"/>
                    <a:gd name="connsiteX2" fmla="*/ 205 w 59856"/>
                    <a:gd name="connsiteY2" fmla="*/ 29 h 58824"/>
                    <a:gd name="connsiteX3" fmla="*/ 60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05" y="58853"/>
                      </a:moveTo>
                      <a:lnTo>
                        <a:pt x="60062" y="29"/>
                      </a:lnTo>
                      <a:moveTo>
                        <a:pt x="205" y="29"/>
                      </a:moveTo>
                      <a:lnTo>
                        <a:pt x="60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3B8373E-7D38-F246-917B-30DD59C889B2}"/>
                    </a:ext>
                  </a:extLst>
                </p:cNvPr>
                <p:cNvSpPr/>
                <p:nvPr/>
              </p:nvSpPr>
              <p:spPr>
                <a:xfrm>
                  <a:off x="1161853" y="588714"/>
                  <a:ext cx="59856" cy="58824"/>
                </a:xfrm>
                <a:custGeom>
                  <a:avLst/>
                  <a:gdLst>
                    <a:gd name="connsiteX0" fmla="*/ 227 w 59856"/>
                    <a:gd name="connsiteY0" fmla="*/ 58853 h 58824"/>
                    <a:gd name="connsiteX1" fmla="*/ 60084 w 59856"/>
                    <a:gd name="connsiteY1" fmla="*/ 29 h 58824"/>
                    <a:gd name="connsiteX2" fmla="*/ 227 w 59856"/>
                    <a:gd name="connsiteY2" fmla="*/ 29 h 58824"/>
                    <a:gd name="connsiteX3" fmla="*/ 60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27" y="58853"/>
                      </a:moveTo>
                      <a:lnTo>
                        <a:pt x="60084" y="29"/>
                      </a:lnTo>
                      <a:moveTo>
                        <a:pt x="227" y="29"/>
                      </a:moveTo>
                      <a:lnTo>
                        <a:pt x="60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A922464B-B088-7244-82EA-5AD739575ECC}"/>
                    </a:ext>
                  </a:extLst>
                </p:cNvPr>
                <p:cNvSpPr/>
                <p:nvPr/>
              </p:nvSpPr>
              <p:spPr>
                <a:xfrm>
                  <a:off x="1276004" y="588714"/>
                  <a:ext cx="59856" cy="58824"/>
                </a:xfrm>
                <a:custGeom>
                  <a:avLst/>
                  <a:gdLst>
                    <a:gd name="connsiteX0" fmla="*/ 249 w 59856"/>
                    <a:gd name="connsiteY0" fmla="*/ 58853 h 58824"/>
                    <a:gd name="connsiteX1" fmla="*/ 60105 w 59856"/>
                    <a:gd name="connsiteY1" fmla="*/ 29 h 58824"/>
                    <a:gd name="connsiteX2" fmla="*/ 249 w 59856"/>
                    <a:gd name="connsiteY2" fmla="*/ 29 h 58824"/>
                    <a:gd name="connsiteX3" fmla="*/ 6010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49" y="58853"/>
                      </a:moveTo>
                      <a:lnTo>
                        <a:pt x="60105" y="29"/>
                      </a:lnTo>
                      <a:moveTo>
                        <a:pt x="249" y="29"/>
                      </a:moveTo>
                      <a:lnTo>
                        <a:pt x="6010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16725DA6-E53A-DF4E-A905-6126F5D85D9C}"/>
                    </a:ext>
                  </a:extLst>
                </p:cNvPr>
                <p:cNvSpPr/>
                <p:nvPr/>
              </p:nvSpPr>
              <p:spPr>
                <a:xfrm>
                  <a:off x="1390155" y="588714"/>
                  <a:ext cx="59856" cy="58824"/>
                </a:xfrm>
                <a:custGeom>
                  <a:avLst/>
                  <a:gdLst>
                    <a:gd name="connsiteX0" fmla="*/ 271 w 59856"/>
                    <a:gd name="connsiteY0" fmla="*/ 58853 h 58824"/>
                    <a:gd name="connsiteX1" fmla="*/ 60127 w 59856"/>
                    <a:gd name="connsiteY1" fmla="*/ 29 h 58824"/>
                    <a:gd name="connsiteX2" fmla="*/ 271 w 59856"/>
                    <a:gd name="connsiteY2" fmla="*/ 29 h 58824"/>
                    <a:gd name="connsiteX3" fmla="*/ 60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71" y="58853"/>
                      </a:moveTo>
                      <a:lnTo>
                        <a:pt x="60127" y="29"/>
                      </a:lnTo>
                      <a:moveTo>
                        <a:pt x="271" y="29"/>
                      </a:moveTo>
                      <a:lnTo>
                        <a:pt x="60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F97675E-D66F-9347-9822-6C16C01B6825}"/>
                    </a:ext>
                  </a:extLst>
                </p:cNvPr>
                <p:cNvSpPr/>
                <p:nvPr/>
              </p:nvSpPr>
              <p:spPr>
                <a:xfrm>
                  <a:off x="1504306" y="588714"/>
                  <a:ext cx="59856" cy="58824"/>
                </a:xfrm>
                <a:custGeom>
                  <a:avLst/>
                  <a:gdLst>
                    <a:gd name="connsiteX0" fmla="*/ 292 w 59856"/>
                    <a:gd name="connsiteY0" fmla="*/ 58853 h 58824"/>
                    <a:gd name="connsiteX1" fmla="*/ 60149 w 59856"/>
                    <a:gd name="connsiteY1" fmla="*/ 29 h 58824"/>
                    <a:gd name="connsiteX2" fmla="*/ 292 w 59856"/>
                    <a:gd name="connsiteY2" fmla="*/ 29 h 58824"/>
                    <a:gd name="connsiteX3" fmla="*/ 601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292" y="58853"/>
                      </a:moveTo>
                      <a:lnTo>
                        <a:pt x="60149" y="29"/>
                      </a:lnTo>
                      <a:moveTo>
                        <a:pt x="292" y="29"/>
                      </a:moveTo>
                      <a:lnTo>
                        <a:pt x="601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B7070BBB-7FBA-A448-ADCA-67EEC31F2C12}"/>
                    </a:ext>
                  </a:extLst>
                </p:cNvPr>
                <p:cNvSpPr/>
                <p:nvPr/>
              </p:nvSpPr>
              <p:spPr>
                <a:xfrm>
                  <a:off x="1618457" y="588714"/>
                  <a:ext cx="59856" cy="58824"/>
                </a:xfrm>
                <a:custGeom>
                  <a:avLst/>
                  <a:gdLst>
                    <a:gd name="connsiteX0" fmla="*/ 314 w 59856"/>
                    <a:gd name="connsiteY0" fmla="*/ 58853 h 58824"/>
                    <a:gd name="connsiteX1" fmla="*/ 60171 w 59856"/>
                    <a:gd name="connsiteY1" fmla="*/ 29 h 58824"/>
                    <a:gd name="connsiteX2" fmla="*/ 314 w 59856"/>
                    <a:gd name="connsiteY2" fmla="*/ 29 h 58824"/>
                    <a:gd name="connsiteX3" fmla="*/ 601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14" y="58853"/>
                      </a:moveTo>
                      <a:lnTo>
                        <a:pt x="60171" y="29"/>
                      </a:lnTo>
                      <a:moveTo>
                        <a:pt x="314" y="29"/>
                      </a:moveTo>
                      <a:lnTo>
                        <a:pt x="601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5A4A8472-5F2E-0E4D-B949-CA822F2C3BD5}"/>
                    </a:ext>
                  </a:extLst>
                </p:cNvPr>
                <p:cNvSpPr/>
                <p:nvPr/>
              </p:nvSpPr>
              <p:spPr>
                <a:xfrm>
                  <a:off x="1732608" y="588714"/>
                  <a:ext cx="59856" cy="58824"/>
                </a:xfrm>
                <a:custGeom>
                  <a:avLst/>
                  <a:gdLst>
                    <a:gd name="connsiteX0" fmla="*/ 336 w 59856"/>
                    <a:gd name="connsiteY0" fmla="*/ 58853 h 58824"/>
                    <a:gd name="connsiteX1" fmla="*/ 60192 w 59856"/>
                    <a:gd name="connsiteY1" fmla="*/ 29 h 58824"/>
                    <a:gd name="connsiteX2" fmla="*/ 336 w 59856"/>
                    <a:gd name="connsiteY2" fmla="*/ 29 h 58824"/>
                    <a:gd name="connsiteX3" fmla="*/ 6019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36" y="58853"/>
                      </a:moveTo>
                      <a:lnTo>
                        <a:pt x="60192" y="29"/>
                      </a:lnTo>
                      <a:moveTo>
                        <a:pt x="336" y="29"/>
                      </a:moveTo>
                      <a:lnTo>
                        <a:pt x="6019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6228EEDA-996C-9344-9139-E7182680A91D}"/>
                    </a:ext>
                  </a:extLst>
                </p:cNvPr>
                <p:cNvSpPr/>
                <p:nvPr/>
              </p:nvSpPr>
              <p:spPr>
                <a:xfrm>
                  <a:off x="1846759" y="588714"/>
                  <a:ext cx="59856" cy="58824"/>
                </a:xfrm>
                <a:custGeom>
                  <a:avLst/>
                  <a:gdLst>
                    <a:gd name="connsiteX0" fmla="*/ 357 w 59856"/>
                    <a:gd name="connsiteY0" fmla="*/ 58853 h 58824"/>
                    <a:gd name="connsiteX1" fmla="*/ 60214 w 59856"/>
                    <a:gd name="connsiteY1" fmla="*/ 29 h 58824"/>
                    <a:gd name="connsiteX2" fmla="*/ 357 w 59856"/>
                    <a:gd name="connsiteY2" fmla="*/ 29 h 58824"/>
                    <a:gd name="connsiteX3" fmla="*/ 602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57" y="58853"/>
                      </a:moveTo>
                      <a:lnTo>
                        <a:pt x="60214" y="29"/>
                      </a:lnTo>
                      <a:moveTo>
                        <a:pt x="357" y="29"/>
                      </a:moveTo>
                      <a:lnTo>
                        <a:pt x="602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D3CFEBD-79E0-AD4F-BF1C-A3A1DB098790}"/>
                    </a:ext>
                  </a:extLst>
                </p:cNvPr>
                <p:cNvSpPr/>
                <p:nvPr/>
              </p:nvSpPr>
              <p:spPr>
                <a:xfrm>
                  <a:off x="1960911" y="588714"/>
                  <a:ext cx="59856" cy="58824"/>
                </a:xfrm>
                <a:custGeom>
                  <a:avLst/>
                  <a:gdLst>
                    <a:gd name="connsiteX0" fmla="*/ 379 w 59856"/>
                    <a:gd name="connsiteY0" fmla="*/ 58853 h 58824"/>
                    <a:gd name="connsiteX1" fmla="*/ 60236 w 59856"/>
                    <a:gd name="connsiteY1" fmla="*/ 29 h 58824"/>
                    <a:gd name="connsiteX2" fmla="*/ 379 w 59856"/>
                    <a:gd name="connsiteY2" fmla="*/ 29 h 58824"/>
                    <a:gd name="connsiteX3" fmla="*/ 602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379" y="58853"/>
                      </a:moveTo>
                      <a:lnTo>
                        <a:pt x="60236" y="29"/>
                      </a:lnTo>
                      <a:moveTo>
                        <a:pt x="379" y="29"/>
                      </a:moveTo>
                      <a:lnTo>
                        <a:pt x="602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895535A-15AF-B246-9AE3-752FF56BDF16}"/>
                    </a:ext>
                  </a:extLst>
                </p:cNvPr>
                <p:cNvSpPr/>
                <p:nvPr/>
              </p:nvSpPr>
              <p:spPr>
                <a:xfrm>
                  <a:off x="2075062" y="588714"/>
                  <a:ext cx="59856" cy="58824"/>
                </a:xfrm>
                <a:custGeom>
                  <a:avLst/>
                  <a:gdLst>
                    <a:gd name="connsiteX0" fmla="*/ 401 w 59856"/>
                    <a:gd name="connsiteY0" fmla="*/ 58853 h 58824"/>
                    <a:gd name="connsiteX1" fmla="*/ 60258 w 59856"/>
                    <a:gd name="connsiteY1" fmla="*/ 29 h 58824"/>
                    <a:gd name="connsiteX2" fmla="*/ 401 w 59856"/>
                    <a:gd name="connsiteY2" fmla="*/ 29 h 58824"/>
                    <a:gd name="connsiteX3" fmla="*/ 602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01" y="58853"/>
                      </a:moveTo>
                      <a:lnTo>
                        <a:pt x="60258" y="29"/>
                      </a:lnTo>
                      <a:moveTo>
                        <a:pt x="401" y="29"/>
                      </a:moveTo>
                      <a:lnTo>
                        <a:pt x="6025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14BF3F7C-2E39-F744-8F90-C5293A44DD9D}"/>
                    </a:ext>
                  </a:extLst>
                </p:cNvPr>
                <p:cNvSpPr/>
                <p:nvPr/>
              </p:nvSpPr>
              <p:spPr>
                <a:xfrm>
                  <a:off x="2189213" y="588714"/>
                  <a:ext cx="59856" cy="58824"/>
                </a:xfrm>
                <a:custGeom>
                  <a:avLst/>
                  <a:gdLst>
                    <a:gd name="connsiteX0" fmla="*/ 423 w 59856"/>
                    <a:gd name="connsiteY0" fmla="*/ 58853 h 58824"/>
                    <a:gd name="connsiteX1" fmla="*/ 60279 w 59856"/>
                    <a:gd name="connsiteY1" fmla="*/ 29 h 58824"/>
                    <a:gd name="connsiteX2" fmla="*/ 423 w 59856"/>
                    <a:gd name="connsiteY2" fmla="*/ 29 h 58824"/>
                    <a:gd name="connsiteX3" fmla="*/ 602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23" y="58853"/>
                      </a:moveTo>
                      <a:lnTo>
                        <a:pt x="60279" y="29"/>
                      </a:lnTo>
                      <a:moveTo>
                        <a:pt x="423" y="29"/>
                      </a:moveTo>
                      <a:lnTo>
                        <a:pt x="602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59C3429C-24A2-2943-B06C-4C43276E8F9D}"/>
                    </a:ext>
                  </a:extLst>
                </p:cNvPr>
                <p:cNvSpPr/>
                <p:nvPr/>
              </p:nvSpPr>
              <p:spPr>
                <a:xfrm>
                  <a:off x="2303364" y="588714"/>
                  <a:ext cx="59856" cy="58824"/>
                </a:xfrm>
                <a:custGeom>
                  <a:avLst/>
                  <a:gdLst>
                    <a:gd name="connsiteX0" fmla="*/ 444 w 59856"/>
                    <a:gd name="connsiteY0" fmla="*/ 58853 h 58824"/>
                    <a:gd name="connsiteX1" fmla="*/ 60301 w 59856"/>
                    <a:gd name="connsiteY1" fmla="*/ 29 h 58824"/>
                    <a:gd name="connsiteX2" fmla="*/ 444 w 59856"/>
                    <a:gd name="connsiteY2" fmla="*/ 29 h 58824"/>
                    <a:gd name="connsiteX3" fmla="*/ 603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44" y="58853"/>
                      </a:moveTo>
                      <a:lnTo>
                        <a:pt x="60301" y="29"/>
                      </a:lnTo>
                      <a:moveTo>
                        <a:pt x="444" y="29"/>
                      </a:moveTo>
                      <a:lnTo>
                        <a:pt x="603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474CCB69-7D78-6942-A7EA-3CB37E641275}"/>
                    </a:ext>
                  </a:extLst>
                </p:cNvPr>
                <p:cNvSpPr/>
                <p:nvPr/>
              </p:nvSpPr>
              <p:spPr>
                <a:xfrm>
                  <a:off x="2417515" y="588714"/>
                  <a:ext cx="59856" cy="58824"/>
                </a:xfrm>
                <a:custGeom>
                  <a:avLst/>
                  <a:gdLst>
                    <a:gd name="connsiteX0" fmla="*/ 466 w 59856"/>
                    <a:gd name="connsiteY0" fmla="*/ 58853 h 58824"/>
                    <a:gd name="connsiteX1" fmla="*/ 60323 w 59856"/>
                    <a:gd name="connsiteY1" fmla="*/ 29 h 58824"/>
                    <a:gd name="connsiteX2" fmla="*/ 466 w 59856"/>
                    <a:gd name="connsiteY2" fmla="*/ 29 h 58824"/>
                    <a:gd name="connsiteX3" fmla="*/ 603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66" y="58853"/>
                      </a:moveTo>
                      <a:lnTo>
                        <a:pt x="60323" y="29"/>
                      </a:lnTo>
                      <a:moveTo>
                        <a:pt x="466" y="29"/>
                      </a:moveTo>
                      <a:lnTo>
                        <a:pt x="603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89B9232A-3283-6B4B-B6B2-6ADE89B79B8C}"/>
                    </a:ext>
                  </a:extLst>
                </p:cNvPr>
                <p:cNvSpPr/>
                <p:nvPr/>
              </p:nvSpPr>
              <p:spPr>
                <a:xfrm>
                  <a:off x="2531666" y="588714"/>
                  <a:ext cx="59856" cy="58824"/>
                </a:xfrm>
                <a:custGeom>
                  <a:avLst/>
                  <a:gdLst>
                    <a:gd name="connsiteX0" fmla="*/ 488 w 59856"/>
                    <a:gd name="connsiteY0" fmla="*/ 58853 h 58824"/>
                    <a:gd name="connsiteX1" fmla="*/ 60345 w 59856"/>
                    <a:gd name="connsiteY1" fmla="*/ 29 h 58824"/>
                    <a:gd name="connsiteX2" fmla="*/ 488 w 59856"/>
                    <a:gd name="connsiteY2" fmla="*/ 29 h 58824"/>
                    <a:gd name="connsiteX3" fmla="*/ 603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488" y="58853"/>
                      </a:moveTo>
                      <a:lnTo>
                        <a:pt x="60345" y="29"/>
                      </a:lnTo>
                      <a:moveTo>
                        <a:pt x="488" y="29"/>
                      </a:moveTo>
                      <a:lnTo>
                        <a:pt x="603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B5AB3F99-8A01-FE49-BC66-1AC67A9BC52D}"/>
                    </a:ext>
                  </a:extLst>
                </p:cNvPr>
                <p:cNvSpPr/>
                <p:nvPr/>
              </p:nvSpPr>
              <p:spPr>
                <a:xfrm>
                  <a:off x="2645817" y="588714"/>
                  <a:ext cx="59856" cy="58824"/>
                </a:xfrm>
                <a:custGeom>
                  <a:avLst/>
                  <a:gdLst>
                    <a:gd name="connsiteX0" fmla="*/ 510 w 59856"/>
                    <a:gd name="connsiteY0" fmla="*/ 58853 h 58824"/>
                    <a:gd name="connsiteX1" fmla="*/ 60366 w 59856"/>
                    <a:gd name="connsiteY1" fmla="*/ 29 h 58824"/>
                    <a:gd name="connsiteX2" fmla="*/ 510 w 59856"/>
                    <a:gd name="connsiteY2" fmla="*/ 29 h 58824"/>
                    <a:gd name="connsiteX3" fmla="*/ 603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10" y="58853"/>
                      </a:moveTo>
                      <a:lnTo>
                        <a:pt x="60366" y="29"/>
                      </a:lnTo>
                      <a:moveTo>
                        <a:pt x="510" y="29"/>
                      </a:moveTo>
                      <a:lnTo>
                        <a:pt x="603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C4D127CC-9824-0E49-B406-CC20DC4DC4F9}"/>
                    </a:ext>
                  </a:extLst>
                </p:cNvPr>
                <p:cNvSpPr/>
                <p:nvPr/>
              </p:nvSpPr>
              <p:spPr>
                <a:xfrm>
                  <a:off x="2759968" y="588714"/>
                  <a:ext cx="59856" cy="58824"/>
                </a:xfrm>
                <a:custGeom>
                  <a:avLst/>
                  <a:gdLst>
                    <a:gd name="connsiteX0" fmla="*/ 531 w 59856"/>
                    <a:gd name="connsiteY0" fmla="*/ 58853 h 58824"/>
                    <a:gd name="connsiteX1" fmla="*/ 60388 w 59856"/>
                    <a:gd name="connsiteY1" fmla="*/ 29 h 58824"/>
                    <a:gd name="connsiteX2" fmla="*/ 531 w 59856"/>
                    <a:gd name="connsiteY2" fmla="*/ 29 h 58824"/>
                    <a:gd name="connsiteX3" fmla="*/ 603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31" y="58853"/>
                      </a:moveTo>
                      <a:lnTo>
                        <a:pt x="60388" y="29"/>
                      </a:lnTo>
                      <a:moveTo>
                        <a:pt x="531" y="29"/>
                      </a:moveTo>
                      <a:lnTo>
                        <a:pt x="603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0F5F91FD-8BCB-9A4F-B57D-39AF9497FE4A}"/>
                    </a:ext>
                  </a:extLst>
                </p:cNvPr>
                <p:cNvSpPr/>
                <p:nvPr/>
              </p:nvSpPr>
              <p:spPr>
                <a:xfrm>
                  <a:off x="2874119" y="588714"/>
                  <a:ext cx="59856" cy="58824"/>
                </a:xfrm>
                <a:custGeom>
                  <a:avLst/>
                  <a:gdLst>
                    <a:gd name="connsiteX0" fmla="*/ 553 w 59856"/>
                    <a:gd name="connsiteY0" fmla="*/ 58853 h 58824"/>
                    <a:gd name="connsiteX1" fmla="*/ 60410 w 59856"/>
                    <a:gd name="connsiteY1" fmla="*/ 29 h 58824"/>
                    <a:gd name="connsiteX2" fmla="*/ 553 w 59856"/>
                    <a:gd name="connsiteY2" fmla="*/ 29 h 58824"/>
                    <a:gd name="connsiteX3" fmla="*/ 604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53" y="58853"/>
                      </a:moveTo>
                      <a:lnTo>
                        <a:pt x="60410" y="29"/>
                      </a:lnTo>
                      <a:moveTo>
                        <a:pt x="553" y="29"/>
                      </a:moveTo>
                      <a:lnTo>
                        <a:pt x="604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4008275A-431F-2147-946D-A20519905C3A}"/>
                    </a:ext>
                  </a:extLst>
                </p:cNvPr>
                <p:cNvSpPr/>
                <p:nvPr/>
              </p:nvSpPr>
              <p:spPr>
                <a:xfrm>
                  <a:off x="2988270" y="588714"/>
                  <a:ext cx="59856" cy="58824"/>
                </a:xfrm>
                <a:custGeom>
                  <a:avLst/>
                  <a:gdLst>
                    <a:gd name="connsiteX0" fmla="*/ 575 w 59856"/>
                    <a:gd name="connsiteY0" fmla="*/ 58853 h 58824"/>
                    <a:gd name="connsiteX1" fmla="*/ 60432 w 59856"/>
                    <a:gd name="connsiteY1" fmla="*/ 29 h 58824"/>
                    <a:gd name="connsiteX2" fmla="*/ 575 w 59856"/>
                    <a:gd name="connsiteY2" fmla="*/ 29 h 58824"/>
                    <a:gd name="connsiteX3" fmla="*/ 604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75" y="58853"/>
                      </a:moveTo>
                      <a:lnTo>
                        <a:pt x="60432" y="29"/>
                      </a:lnTo>
                      <a:moveTo>
                        <a:pt x="575" y="29"/>
                      </a:moveTo>
                      <a:lnTo>
                        <a:pt x="604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D7DF21A-1D16-6149-AB20-BE6CD34B8888}"/>
                    </a:ext>
                  </a:extLst>
                </p:cNvPr>
                <p:cNvSpPr/>
                <p:nvPr/>
              </p:nvSpPr>
              <p:spPr>
                <a:xfrm>
                  <a:off x="3102422" y="588714"/>
                  <a:ext cx="59856" cy="58824"/>
                </a:xfrm>
                <a:custGeom>
                  <a:avLst/>
                  <a:gdLst>
                    <a:gd name="connsiteX0" fmla="*/ 597 w 59856"/>
                    <a:gd name="connsiteY0" fmla="*/ 58853 h 58824"/>
                    <a:gd name="connsiteX1" fmla="*/ 60453 w 59856"/>
                    <a:gd name="connsiteY1" fmla="*/ 29 h 58824"/>
                    <a:gd name="connsiteX2" fmla="*/ 597 w 59856"/>
                    <a:gd name="connsiteY2" fmla="*/ 29 h 58824"/>
                    <a:gd name="connsiteX3" fmla="*/ 604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597" y="58853"/>
                      </a:moveTo>
                      <a:lnTo>
                        <a:pt x="60453" y="29"/>
                      </a:lnTo>
                      <a:moveTo>
                        <a:pt x="597" y="29"/>
                      </a:moveTo>
                      <a:lnTo>
                        <a:pt x="604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164D7205-6FA4-154A-91AB-99C75564A961}"/>
                    </a:ext>
                  </a:extLst>
                </p:cNvPr>
                <p:cNvSpPr/>
                <p:nvPr/>
              </p:nvSpPr>
              <p:spPr>
                <a:xfrm>
                  <a:off x="3216573" y="588714"/>
                  <a:ext cx="59856" cy="58824"/>
                </a:xfrm>
                <a:custGeom>
                  <a:avLst/>
                  <a:gdLst>
                    <a:gd name="connsiteX0" fmla="*/ 618 w 59856"/>
                    <a:gd name="connsiteY0" fmla="*/ 58853 h 58824"/>
                    <a:gd name="connsiteX1" fmla="*/ 60475 w 59856"/>
                    <a:gd name="connsiteY1" fmla="*/ 29 h 58824"/>
                    <a:gd name="connsiteX2" fmla="*/ 618 w 59856"/>
                    <a:gd name="connsiteY2" fmla="*/ 29 h 58824"/>
                    <a:gd name="connsiteX3" fmla="*/ 604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18" y="58853"/>
                      </a:moveTo>
                      <a:lnTo>
                        <a:pt x="60475" y="29"/>
                      </a:lnTo>
                      <a:moveTo>
                        <a:pt x="618" y="29"/>
                      </a:moveTo>
                      <a:lnTo>
                        <a:pt x="604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DB58AC4E-7862-A443-9394-8F3179128C27}"/>
                    </a:ext>
                  </a:extLst>
                </p:cNvPr>
                <p:cNvSpPr/>
                <p:nvPr/>
              </p:nvSpPr>
              <p:spPr>
                <a:xfrm>
                  <a:off x="3330724" y="588714"/>
                  <a:ext cx="59856" cy="58824"/>
                </a:xfrm>
                <a:custGeom>
                  <a:avLst/>
                  <a:gdLst>
                    <a:gd name="connsiteX0" fmla="*/ 640 w 59856"/>
                    <a:gd name="connsiteY0" fmla="*/ 58853 h 58824"/>
                    <a:gd name="connsiteX1" fmla="*/ 60497 w 59856"/>
                    <a:gd name="connsiteY1" fmla="*/ 29 h 58824"/>
                    <a:gd name="connsiteX2" fmla="*/ 640 w 59856"/>
                    <a:gd name="connsiteY2" fmla="*/ 29 h 58824"/>
                    <a:gd name="connsiteX3" fmla="*/ 604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40" y="58853"/>
                      </a:moveTo>
                      <a:lnTo>
                        <a:pt x="60497" y="29"/>
                      </a:lnTo>
                      <a:moveTo>
                        <a:pt x="640" y="29"/>
                      </a:moveTo>
                      <a:lnTo>
                        <a:pt x="604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46257A8E-2827-5E46-901E-EF9AFCF7FBD7}"/>
                    </a:ext>
                  </a:extLst>
                </p:cNvPr>
                <p:cNvSpPr/>
                <p:nvPr/>
              </p:nvSpPr>
              <p:spPr>
                <a:xfrm>
                  <a:off x="3444875" y="588714"/>
                  <a:ext cx="59856" cy="58824"/>
                </a:xfrm>
                <a:custGeom>
                  <a:avLst/>
                  <a:gdLst>
                    <a:gd name="connsiteX0" fmla="*/ 662 w 59856"/>
                    <a:gd name="connsiteY0" fmla="*/ 58853 h 58824"/>
                    <a:gd name="connsiteX1" fmla="*/ 60519 w 59856"/>
                    <a:gd name="connsiteY1" fmla="*/ 29 h 58824"/>
                    <a:gd name="connsiteX2" fmla="*/ 662 w 59856"/>
                    <a:gd name="connsiteY2" fmla="*/ 29 h 58824"/>
                    <a:gd name="connsiteX3" fmla="*/ 605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62" y="58853"/>
                      </a:moveTo>
                      <a:lnTo>
                        <a:pt x="60519" y="29"/>
                      </a:lnTo>
                      <a:moveTo>
                        <a:pt x="662" y="29"/>
                      </a:moveTo>
                      <a:lnTo>
                        <a:pt x="605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Freeform 30">
                  <a:extLst>
                    <a:ext uri="{FF2B5EF4-FFF2-40B4-BE49-F238E27FC236}">
                      <a16:creationId xmlns:a16="http://schemas.microsoft.com/office/drawing/2014/main" id="{B75E03D6-5F56-164D-88C8-D12BDD32AB8F}"/>
                    </a:ext>
                  </a:extLst>
                </p:cNvPr>
                <p:cNvSpPr/>
                <p:nvPr/>
              </p:nvSpPr>
              <p:spPr>
                <a:xfrm>
                  <a:off x="3559026" y="588714"/>
                  <a:ext cx="59856" cy="58824"/>
                </a:xfrm>
                <a:custGeom>
                  <a:avLst/>
                  <a:gdLst>
                    <a:gd name="connsiteX0" fmla="*/ 684 w 59856"/>
                    <a:gd name="connsiteY0" fmla="*/ 58853 h 58824"/>
                    <a:gd name="connsiteX1" fmla="*/ 60540 w 59856"/>
                    <a:gd name="connsiteY1" fmla="*/ 29 h 58824"/>
                    <a:gd name="connsiteX2" fmla="*/ 684 w 59856"/>
                    <a:gd name="connsiteY2" fmla="*/ 29 h 58824"/>
                    <a:gd name="connsiteX3" fmla="*/ 605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684" y="58853"/>
                      </a:moveTo>
                      <a:lnTo>
                        <a:pt x="60540" y="29"/>
                      </a:lnTo>
                      <a:moveTo>
                        <a:pt x="684" y="29"/>
                      </a:moveTo>
                      <a:lnTo>
                        <a:pt x="605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76115747-F1BD-FA46-B905-45EEB8FDD818}"/>
                    </a:ext>
                  </a:extLst>
                </p:cNvPr>
                <p:cNvSpPr/>
                <p:nvPr/>
              </p:nvSpPr>
              <p:spPr>
                <a:xfrm>
                  <a:off x="3673177" y="588714"/>
                  <a:ext cx="59856" cy="58824"/>
                </a:xfrm>
                <a:custGeom>
                  <a:avLst/>
                  <a:gdLst>
                    <a:gd name="connsiteX0" fmla="*/ 705 w 59856"/>
                    <a:gd name="connsiteY0" fmla="*/ 58853 h 58824"/>
                    <a:gd name="connsiteX1" fmla="*/ 60562 w 59856"/>
                    <a:gd name="connsiteY1" fmla="*/ 29 h 58824"/>
                    <a:gd name="connsiteX2" fmla="*/ 705 w 59856"/>
                    <a:gd name="connsiteY2" fmla="*/ 29 h 58824"/>
                    <a:gd name="connsiteX3" fmla="*/ 605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05" y="58853"/>
                      </a:moveTo>
                      <a:lnTo>
                        <a:pt x="60562" y="29"/>
                      </a:lnTo>
                      <a:moveTo>
                        <a:pt x="705" y="29"/>
                      </a:moveTo>
                      <a:lnTo>
                        <a:pt x="605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C7B9BF9-16B1-B942-B52C-EC84F375E38E}"/>
                    </a:ext>
                  </a:extLst>
                </p:cNvPr>
                <p:cNvSpPr/>
                <p:nvPr/>
              </p:nvSpPr>
              <p:spPr>
                <a:xfrm>
                  <a:off x="3787328" y="588714"/>
                  <a:ext cx="59856" cy="58824"/>
                </a:xfrm>
                <a:custGeom>
                  <a:avLst/>
                  <a:gdLst>
                    <a:gd name="connsiteX0" fmla="*/ 727 w 59856"/>
                    <a:gd name="connsiteY0" fmla="*/ 58853 h 58824"/>
                    <a:gd name="connsiteX1" fmla="*/ 60584 w 59856"/>
                    <a:gd name="connsiteY1" fmla="*/ 29 h 58824"/>
                    <a:gd name="connsiteX2" fmla="*/ 727 w 59856"/>
                    <a:gd name="connsiteY2" fmla="*/ 29 h 58824"/>
                    <a:gd name="connsiteX3" fmla="*/ 605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27" y="58853"/>
                      </a:moveTo>
                      <a:lnTo>
                        <a:pt x="60584" y="29"/>
                      </a:lnTo>
                      <a:moveTo>
                        <a:pt x="727" y="29"/>
                      </a:moveTo>
                      <a:lnTo>
                        <a:pt x="605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48A35F5A-4578-BA40-8FBF-BA638B7FC280}"/>
                    </a:ext>
                  </a:extLst>
                </p:cNvPr>
                <p:cNvSpPr/>
                <p:nvPr/>
              </p:nvSpPr>
              <p:spPr>
                <a:xfrm>
                  <a:off x="3901479" y="588714"/>
                  <a:ext cx="59856" cy="58824"/>
                </a:xfrm>
                <a:custGeom>
                  <a:avLst/>
                  <a:gdLst>
                    <a:gd name="connsiteX0" fmla="*/ 749 w 59856"/>
                    <a:gd name="connsiteY0" fmla="*/ 58853 h 58824"/>
                    <a:gd name="connsiteX1" fmla="*/ 60606 w 59856"/>
                    <a:gd name="connsiteY1" fmla="*/ 29 h 58824"/>
                    <a:gd name="connsiteX2" fmla="*/ 749 w 59856"/>
                    <a:gd name="connsiteY2" fmla="*/ 29 h 58824"/>
                    <a:gd name="connsiteX3" fmla="*/ 606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49" y="58853"/>
                      </a:moveTo>
                      <a:lnTo>
                        <a:pt x="60606" y="29"/>
                      </a:lnTo>
                      <a:moveTo>
                        <a:pt x="749" y="29"/>
                      </a:moveTo>
                      <a:lnTo>
                        <a:pt x="606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191DD7A1-C410-9448-BF2C-BE8D339FCEE4}"/>
                    </a:ext>
                  </a:extLst>
                </p:cNvPr>
                <p:cNvSpPr/>
                <p:nvPr/>
              </p:nvSpPr>
              <p:spPr>
                <a:xfrm>
                  <a:off x="4015630" y="588714"/>
                  <a:ext cx="59856" cy="58824"/>
                </a:xfrm>
                <a:custGeom>
                  <a:avLst/>
                  <a:gdLst>
                    <a:gd name="connsiteX0" fmla="*/ 771 w 59856"/>
                    <a:gd name="connsiteY0" fmla="*/ 58853 h 58824"/>
                    <a:gd name="connsiteX1" fmla="*/ 60627 w 59856"/>
                    <a:gd name="connsiteY1" fmla="*/ 29 h 58824"/>
                    <a:gd name="connsiteX2" fmla="*/ 771 w 59856"/>
                    <a:gd name="connsiteY2" fmla="*/ 29 h 58824"/>
                    <a:gd name="connsiteX3" fmla="*/ 606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71" y="58853"/>
                      </a:moveTo>
                      <a:lnTo>
                        <a:pt x="60627" y="29"/>
                      </a:lnTo>
                      <a:moveTo>
                        <a:pt x="771" y="29"/>
                      </a:moveTo>
                      <a:lnTo>
                        <a:pt x="606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4A1C9614-2663-E043-BBCB-30A1B63ED275}"/>
                    </a:ext>
                  </a:extLst>
                </p:cNvPr>
                <p:cNvSpPr/>
                <p:nvPr/>
              </p:nvSpPr>
              <p:spPr>
                <a:xfrm>
                  <a:off x="4129781" y="588714"/>
                  <a:ext cx="59856" cy="58824"/>
                </a:xfrm>
                <a:custGeom>
                  <a:avLst/>
                  <a:gdLst>
                    <a:gd name="connsiteX0" fmla="*/ 792 w 59856"/>
                    <a:gd name="connsiteY0" fmla="*/ 58853 h 58824"/>
                    <a:gd name="connsiteX1" fmla="*/ 60649 w 59856"/>
                    <a:gd name="connsiteY1" fmla="*/ 29 h 58824"/>
                    <a:gd name="connsiteX2" fmla="*/ 792 w 59856"/>
                    <a:gd name="connsiteY2" fmla="*/ 29 h 58824"/>
                    <a:gd name="connsiteX3" fmla="*/ 6064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792" y="58853"/>
                      </a:moveTo>
                      <a:lnTo>
                        <a:pt x="60649" y="29"/>
                      </a:lnTo>
                      <a:moveTo>
                        <a:pt x="792" y="29"/>
                      </a:moveTo>
                      <a:lnTo>
                        <a:pt x="6064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C4C54072-8F6F-FE4A-BAA1-22ECF22BCAD0}"/>
                    </a:ext>
                  </a:extLst>
                </p:cNvPr>
                <p:cNvSpPr/>
                <p:nvPr/>
              </p:nvSpPr>
              <p:spPr>
                <a:xfrm>
                  <a:off x="4243932" y="588714"/>
                  <a:ext cx="59856" cy="58824"/>
                </a:xfrm>
                <a:custGeom>
                  <a:avLst/>
                  <a:gdLst>
                    <a:gd name="connsiteX0" fmla="*/ 814 w 59856"/>
                    <a:gd name="connsiteY0" fmla="*/ 58853 h 58824"/>
                    <a:gd name="connsiteX1" fmla="*/ 60671 w 59856"/>
                    <a:gd name="connsiteY1" fmla="*/ 29 h 58824"/>
                    <a:gd name="connsiteX2" fmla="*/ 814 w 59856"/>
                    <a:gd name="connsiteY2" fmla="*/ 29 h 58824"/>
                    <a:gd name="connsiteX3" fmla="*/ 6067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14" y="58853"/>
                      </a:moveTo>
                      <a:lnTo>
                        <a:pt x="60671" y="29"/>
                      </a:lnTo>
                      <a:moveTo>
                        <a:pt x="814" y="29"/>
                      </a:moveTo>
                      <a:lnTo>
                        <a:pt x="6067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995A6AC9-EBDC-3243-94FA-245541737714}"/>
                    </a:ext>
                  </a:extLst>
                </p:cNvPr>
                <p:cNvSpPr/>
                <p:nvPr/>
              </p:nvSpPr>
              <p:spPr>
                <a:xfrm>
                  <a:off x="4358084" y="588714"/>
                  <a:ext cx="59856" cy="58824"/>
                </a:xfrm>
                <a:custGeom>
                  <a:avLst/>
                  <a:gdLst>
                    <a:gd name="connsiteX0" fmla="*/ 836 w 59856"/>
                    <a:gd name="connsiteY0" fmla="*/ 58853 h 58824"/>
                    <a:gd name="connsiteX1" fmla="*/ 60693 w 59856"/>
                    <a:gd name="connsiteY1" fmla="*/ 29 h 58824"/>
                    <a:gd name="connsiteX2" fmla="*/ 836 w 59856"/>
                    <a:gd name="connsiteY2" fmla="*/ 29 h 58824"/>
                    <a:gd name="connsiteX3" fmla="*/ 6069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36" y="58853"/>
                      </a:moveTo>
                      <a:lnTo>
                        <a:pt x="60693" y="29"/>
                      </a:lnTo>
                      <a:moveTo>
                        <a:pt x="836" y="29"/>
                      </a:moveTo>
                      <a:lnTo>
                        <a:pt x="6069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BE7409F8-1B04-2742-A24C-0D7671743763}"/>
                    </a:ext>
                  </a:extLst>
                </p:cNvPr>
                <p:cNvSpPr/>
                <p:nvPr/>
              </p:nvSpPr>
              <p:spPr>
                <a:xfrm>
                  <a:off x="4472235" y="588714"/>
                  <a:ext cx="59856" cy="58824"/>
                </a:xfrm>
                <a:custGeom>
                  <a:avLst/>
                  <a:gdLst>
                    <a:gd name="connsiteX0" fmla="*/ 858 w 59856"/>
                    <a:gd name="connsiteY0" fmla="*/ 58853 h 58824"/>
                    <a:gd name="connsiteX1" fmla="*/ 60714 w 59856"/>
                    <a:gd name="connsiteY1" fmla="*/ 29 h 58824"/>
                    <a:gd name="connsiteX2" fmla="*/ 858 w 59856"/>
                    <a:gd name="connsiteY2" fmla="*/ 29 h 58824"/>
                    <a:gd name="connsiteX3" fmla="*/ 6071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58" y="58853"/>
                      </a:moveTo>
                      <a:lnTo>
                        <a:pt x="60714" y="29"/>
                      </a:lnTo>
                      <a:moveTo>
                        <a:pt x="858" y="29"/>
                      </a:moveTo>
                      <a:lnTo>
                        <a:pt x="6071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232AFAF5-D136-D947-80A2-3AEC05BFE802}"/>
                    </a:ext>
                  </a:extLst>
                </p:cNvPr>
                <p:cNvSpPr/>
                <p:nvPr/>
              </p:nvSpPr>
              <p:spPr>
                <a:xfrm>
                  <a:off x="4586386" y="588714"/>
                  <a:ext cx="59856" cy="58824"/>
                </a:xfrm>
                <a:custGeom>
                  <a:avLst/>
                  <a:gdLst>
                    <a:gd name="connsiteX0" fmla="*/ 879 w 59856"/>
                    <a:gd name="connsiteY0" fmla="*/ 58853 h 58824"/>
                    <a:gd name="connsiteX1" fmla="*/ 60736 w 59856"/>
                    <a:gd name="connsiteY1" fmla="*/ 29 h 58824"/>
                    <a:gd name="connsiteX2" fmla="*/ 879 w 59856"/>
                    <a:gd name="connsiteY2" fmla="*/ 29 h 58824"/>
                    <a:gd name="connsiteX3" fmla="*/ 6073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879" y="58853"/>
                      </a:moveTo>
                      <a:lnTo>
                        <a:pt x="60736" y="29"/>
                      </a:lnTo>
                      <a:moveTo>
                        <a:pt x="879" y="29"/>
                      </a:moveTo>
                      <a:lnTo>
                        <a:pt x="6073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50549CC1-C98F-F645-8B04-583D252D3911}"/>
                    </a:ext>
                  </a:extLst>
                </p:cNvPr>
                <p:cNvSpPr/>
                <p:nvPr/>
              </p:nvSpPr>
              <p:spPr>
                <a:xfrm>
                  <a:off x="4700537" y="588714"/>
                  <a:ext cx="59856" cy="58824"/>
                </a:xfrm>
                <a:custGeom>
                  <a:avLst/>
                  <a:gdLst>
                    <a:gd name="connsiteX0" fmla="*/ 901 w 59856"/>
                    <a:gd name="connsiteY0" fmla="*/ 58853 h 58824"/>
                    <a:gd name="connsiteX1" fmla="*/ 60758 w 59856"/>
                    <a:gd name="connsiteY1" fmla="*/ 29 h 58824"/>
                    <a:gd name="connsiteX2" fmla="*/ 901 w 59856"/>
                    <a:gd name="connsiteY2" fmla="*/ 29 h 58824"/>
                    <a:gd name="connsiteX3" fmla="*/ 6075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01" y="58853"/>
                      </a:moveTo>
                      <a:lnTo>
                        <a:pt x="60758" y="29"/>
                      </a:lnTo>
                      <a:moveTo>
                        <a:pt x="901" y="29"/>
                      </a:moveTo>
                      <a:lnTo>
                        <a:pt x="60758" y="58853"/>
                      </a:lnTo>
                    </a:path>
                  </a:pathLst>
                </a:custGeom>
                <a:solidFill>
                  <a:srgbClr val="8DA0CC"/>
                </a:solidFill>
                <a:ln w="20981" cap="flat">
                  <a:solidFill>
                    <a:srgbClr val="6E84CE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>
                    <a:solidFill>
                      <a:srgbClr val="8DA0CC"/>
                    </a:solidFill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9A0A6E11-6029-564F-B931-B43730930012}"/>
                    </a:ext>
                  </a:extLst>
                </p:cNvPr>
                <p:cNvSpPr/>
                <p:nvPr/>
              </p:nvSpPr>
              <p:spPr>
                <a:xfrm>
                  <a:off x="4814688" y="588714"/>
                  <a:ext cx="59856" cy="58824"/>
                </a:xfrm>
                <a:custGeom>
                  <a:avLst/>
                  <a:gdLst>
                    <a:gd name="connsiteX0" fmla="*/ 923 w 59856"/>
                    <a:gd name="connsiteY0" fmla="*/ 58853 h 58824"/>
                    <a:gd name="connsiteX1" fmla="*/ 60779 w 59856"/>
                    <a:gd name="connsiteY1" fmla="*/ 29 h 58824"/>
                    <a:gd name="connsiteX2" fmla="*/ 923 w 59856"/>
                    <a:gd name="connsiteY2" fmla="*/ 29 h 58824"/>
                    <a:gd name="connsiteX3" fmla="*/ 6077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23" y="58853"/>
                      </a:moveTo>
                      <a:lnTo>
                        <a:pt x="60779" y="29"/>
                      </a:lnTo>
                      <a:moveTo>
                        <a:pt x="923" y="29"/>
                      </a:moveTo>
                      <a:lnTo>
                        <a:pt x="6077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8AD57CB8-594A-144A-807F-417AD50B3529}"/>
                    </a:ext>
                  </a:extLst>
                </p:cNvPr>
                <p:cNvSpPr/>
                <p:nvPr/>
              </p:nvSpPr>
              <p:spPr>
                <a:xfrm>
                  <a:off x="4928839" y="588714"/>
                  <a:ext cx="59856" cy="58824"/>
                </a:xfrm>
                <a:custGeom>
                  <a:avLst/>
                  <a:gdLst>
                    <a:gd name="connsiteX0" fmla="*/ 945 w 59856"/>
                    <a:gd name="connsiteY0" fmla="*/ 58853 h 58824"/>
                    <a:gd name="connsiteX1" fmla="*/ 60801 w 59856"/>
                    <a:gd name="connsiteY1" fmla="*/ 29 h 58824"/>
                    <a:gd name="connsiteX2" fmla="*/ 945 w 59856"/>
                    <a:gd name="connsiteY2" fmla="*/ 29 h 58824"/>
                    <a:gd name="connsiteX3" fmla="*/ 60801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45" y="58853"/>
                      </a:moveTo>
                      <a:lnTo>
                        <a:pt x="60801" y="29"/>
                      </a:lnTo>
                      <a:moveTo>
                        <a:pt x="945" y="29"/>
                      </a:moveTo>
                      <a:lnTo>
                        <a:pt x="60801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EF71AC31-8C85-7C44-8079-178BDB30CA04}"/>
                    </a:ext>
                  </a:extLst>
                </p:cNvPr>
                <p:cNvSpPr/>
                <p:nvPr/>
              </p:nvSpPr>
              <p:spPr>
                <a:xfrm>
                  <a:off x="5042990" y="588714"/>
                  <a:ext cx="59856" cy="58824"/>
                </a:xfrm>
                <a:custGeom>
                  <a:avLst/>
                  <a:gdLst>
                    <a:gd name="connsiteX0" fmla="*/ 966 w 59856"/>
                    <a:gd name="connsiteY0" fmla="*/ 58853 h 58824"/>
                    <a:gd name="connsiteX1" fmla="*/ 60823 w 59856"/>
                    <a:gd name="connsiteY1" fmla="*/ 29 h 58824"/>
                    <a:gd name="connsiteX2" fmla="*/ 966 w 59856"/>
                    <a:gd name="connsiteY2" fmla="*/ 29 h 58824"/>
                    <a:gd name="connsiteX3" fmla="*/ 6082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66" y="58853"/>
                      </a:moveTo>
                      <a:lnTo>
                        <a:pt x="60823" y="29"/>
                      </a:lnTo>
                      <a:moveTo>
                        <a:pt x="966" y="29"/>
                      </a:moveTo>
                      <a:lnTo>
                        <a:pt x="6082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0DAAFEDE-ED00-BA42-91C6-A0F5810A3363}"/>
                    </a:ext>
                  </a:extLst>
                </p:cNvPr>
                <p:cNvSpPr/>
                <p:nvPr/>
              </p:nvSpPr>
              <p:spPr>
                <a:xfrm>
                  <a:off x="5157141" y="588714"/>
                  <a:ext cx="59856" cy="58824"/>
                </a:xfrm>
                <a:custGeom>
                  <a:avLst/>
                  <a:gdLst>
                    <a:gd name="connsiteX0" fmla="*/ 988 w 59856"/>
                    <a:gd name="connsiteY0" fmla="*/ 58853 h 58824"/>
                    <a:gd name="connsiteX1" fmla="*/ 60845 w 59856"/>
                    <a:gd name="connsiteY1" fmla="*/ 29 h 58824"/>
                    <a:gd name="connsiteX2" fmla="*/ 988 w 59856"/>
                    <a:gd name="connsiteY2" fmla="*/ 29 h 58824"/>
                    <a:gd name="connsiteX3" fmla="*/ 6084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988" y="58853"/>
                      </a:moveTo>
                      <a:lnTo>
                        <a:pt x="60845" y="29"/>
                      </a:lnTo>
                      <a:moveTo>
                        <a:pt x="988" y="29"/>
                      </a:moveTo>
                      <a:lnTo>
                        <a:pt x="6084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49D508A0-70D4-D243-AD1A-D7F6F328505F}"/>
                    </a:ext>
                  </a:extLst>
                </p:cNvPr>
                <p:cNvSpPr/>
                <p:nvPr/>
              </p:nvSpPr>
              <p:spPr>
                <a:xfrm>
                  <a:off x="5271292" y="588714"/>
                  <a:ext cx="59856" cy="58824"/>
                </a:xfrm>
                <a:custGeom>
                  <a:avLst/>
                  <a:gdLst>
                    <a:gd name="connsiteX0" fmla="*/ 1010 w 59856"/>
                    <a:gd name="connsiteY0" fmla="*/ 58853 h 58824"/>
                    <a:gd name="connsiteX1" fmla="*/ 60866 w 59856"/>
                    <a:gd name="connsiteY1" fmla="*/ 29 h 58824"/>
                    <a:gd name="connsiteX2" fmla="*/ 1010 w 59856"/>
                    <a:gd name="connsiteY2" fmla="*/ 29 h 58824"/>
                    <a:gd name="connsiteX3" fmla="*/ 6086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10" y="58853"/>
                      </a:moveTo>
                      <a:lnTo>
                        <a:pt x="60866" y="29"/>
                      </a:lnTo>
                      <a:moveTo>
                        <a:pt x="1010" y="29"/>
                      </a:moveTo>
                      <a:lnTo>
                        <a:pt x="6086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94296CAC-5790-A549-92B0-2D3FC787C218}"/>
                    </a:ext>
                  </a:extLst>
                </p:cNvPr>
                <p:cNvSpPr/>
                <p:nvPr/>
              </p:nvSpPr>
              <p:spPr>
                <a:xfrm>
                  <a:off x="5385422" y="588714"/>
                  <a:ext cx="59856" cy="58824"/>
                </a:xfrm>
                <a:custGeom>
                  <a:avLst/>
                  <a:gdLst>
                    <a:gd name="connsiteX0" fmla="*/ 1032 w 59856"/>
                    <a:gd name="connsiteY0" fmla="*/ 58853 h 58824"/>
                    <a:gd name="connsiteX1" fmla="*/ 60888 w 59856"/>
                    <a:gd name="connsiteY1" fmla="*/ 29 h 58824"/>
                    <a:gd name="connsiteX2" fmla="*/ 1032 w 59856"/>
                    <a:gd name="connsiteY2" fmla="*/ 29 h 58824"/>
                    <a:gd name="connsiteX3" fmla="*/ 60888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32" y="58853"/>
                      </a:moveTo>
                      <a:lnTo>
                        <a:pt x="60888" y="29"/>
                      </a:lnTo>
                      <a:moveTo>
                        <a:pt x="1032" y="29"/>
                      </a:moveTo>
                      <a:lnTo>
                        <a:pt x="60888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D5189A76-068A-8446-864E-BE35345E5F07}"/>
                    </a:ext>
                  </a:extLst>
                </p:cNvPr>
                <p:cNvSpPr/>
                <p:nvPr/>
              </p:nvSpPr>
              <p:spPr>
                <a:xfrm>
                  <a:off x="5499605" y="588714"/>
                  <a:ext cx="59856" cy="58824"/>
                </a:xfrm>
                <a:custGeom>
                  <a:avLst/>
                  <a:gdLst>
                    <a:gd name="connsiteX0" fmla="*/ 1053 w 59856"/>
                    <a:gd name="connsiteY0" fmla="*/ 58853 h 58824"/>
                    <a:gd name="connsiteX1" fmla="*/ 60910 w 59856"/>
                    <a:gd name="connsiteY1" fmla="*/ 29 h 58824"/>
                    <a:gd name="connsiteX2" fmla="*/ 1053 w 59856"/>
                    <a:gd name="connsiteY2" fmla="*/ 29 h 58824"/>
                    <a:gd name="connsiteX3" fmla="*/ 6091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53" y="58853"/>
                      </a:moveTo>
                      <a:lnTo>
                        <a:pt x="60910" y="29"/>
                      </a:lnTo>
                      <a:moveTo>
                        <a:pt x="1053" y="29"/>
                      </a:moveTo>
                      <a:lnTo>
                        <a:pt x="6091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92D6716E-738D-7844-B3D2-BB1E4CA44344}"/>
                    </a:ext>
                  </a:extLst>
                </p:cNvPr>
                <p:cNvSpPr/>
                <p:nvPr/>
              </p:nvSpPr>
              <p:spPr>
                <a:xfrm>
                  <a:off x="5613735" y="588714"/>
                  <a:ext cx="59856" cy="58824"/>
                </a:xfrm>
                <a:custGeom>
                  <a:avLst/>
                  <a:gdLst>
                    <a:gd name="connsiteX0" fmla="*/ 1075 w 59856"/>
                    <a:gd name="connsiteY0" fmla="*/ 58853 h 58824"/>
                    <a:gd name="connsiteX1" fmla="*/ 60932 w 59856"/>
                    <a:gd name="connsiteY1" fmla="*/ 29 h 58824"/>
                    <a:gd name="connsiteX2" fmla="*/ 1075 w 59856"/>
                    <a:gd name="connsiteY2" fmla="*/ 29 h 58824"/>
                    <a:gd name="connsiteX3" fmla="*/ 6093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75" y="58853"/>
                      </a:moveTo>
                      <a:lnTo>
                        <a:pt x="60932" y="29"/>
                      </a:lnTo>
                      <a:moveTo>
                        <a:pt x="1075" y="29"/>
                      </a:moveTo>
                      <a:lnTo>
                        <a:pt x="6093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969F2516-AC23-A645-8E48-A3C427D3F3A1}"/>
                    </a:ext>
                  </a:extLst>
                </p:cNvPr>
                <p:cNvSpPr/>
                <p:nvPr/>
              </p:nvSpPr>
              <p:spPr>
                <a:xfrm>
                  <a:off x="5727918" y="588714"/>
                  <a:ext cx="59856" cy="58824"/>
                </a:xfrm>
                <a:custGeom>
                  <a:avLst/>
                  <a:gdLst>
                    <a:gd name="connsiteX0" fmla="*/ 1097 w 59856"/>
                    <a:gd name="connsiteY0" fmla="*/ 58853 h 58824"/>
                    <a:gd name="connsiteX1" fmla="*/ 60953 w 59856"/>
                    <a:gd name="connsiteY1" fmla="*/ 29 h 58824"/>
                    <a:gd name="connsiteX2" fmla="*/ 1097 w 59856"/>
                    <a:gd name="connsiteY2" fmla="*/ 29 h 58824"/>
                    <a:gd name="connsiteX3" fmla="*/ 60953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097" y="58853"/>
                      </a:moveTo>
                      <a:lnTo>
                        <a:pt x="60953" y="29"/>
                      </a:lnTo>
                      <a:moveTo>
                        <a:pt x="1097" y="29"/>
                      </a:moveTo>
                      <a:lnTo>
                        <a:pt x="60953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29F2E038-F3AF-B540-8152-C09520F1912F}"/>
                    </a:ext>
                  </a:extLst>
                </p:cNvPr>
                <p:cNvSpPr/>
                <p:nvPr/>
              </p:nvSpPr>
              <p:spPr>
                <a:xfrm>
                  <a:off x="5842048" y="588714"/>
                  <a:ext cx="59856" cy="58824"/>
                </a:xfrm>
                <a:custGeom>
                  <a:avLst/>
                  <a:gdLst>
                    <a:gd name="connsiteX0" fmla="*/ 1119 w 59856"/>
                    <a:gd name="connsiteY0" fmla="*/ 58853 h 58824"/>
                    <a:gd name="connsiteX1" fmla="*/ 60975 w 59856"/>
                    <a:gd name="connsiteY1" fmla="*/ 29 h 58824"/>
                    <a:gd name="connsiteX2" fmla="*/ 1119 w 59856"/>
                    <a:gd name="connsiteY2" fmla="*/ 29 h 58824"/>
                    <a:gd name="connsiteX3" fmla="*/ 60975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19" y="58853"/>
                      </a:moveTo>
                      <a:lnTo>
                        <a:pt x="60975" y="29"/>
                      </a:lnTo>
                      <a:moveTo>
                        <a:pt x="1119" y="29"/>
                      </a:moveTo>
                      <a:lnTo>
                        <a:pt x="60975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CFD85D78-1E5E-6948-91BE-0F2FCC178ED7}"/>
                    </a:ext>
                  </a:extLst>
                </p:cNvPr>
                <p:cNvSpPr/>
                <p:nvPr/>
              </p:nvSpPr>
              <p:spPr>
                <a:xfrm>
                  <a:off x="5956178" y="588714"/>
                  <a:ext cx="59856" cy="58824"/>
                </a:xfrm>
                <a:custGeom>
                  <a:avLst/>
                  <a:gdLst>
                    <a:gd name="connsiteX0" fmla="*/ 1140 w 59856"/>
                    <a:gd name="connsiteY0" fmla="*/ 58853 h 58824"/>
                    <a:gd name="connsiteX1" fmla="*/ 60997 w 59856"/>
                    <a:gd name="connsiteY1" fmla="*/ 29 h 58824"/>
                    <a:gd name="connsiteX2" fmla="*/ 1140 w 59856"/>
                    <a:gd name="connsiteY2" fmla="*/ 29 h 58824"/>
                    <a:gd name="connsiteX3" fmla="*/ 6099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40" y="58853"/>
                      </a:moveTo>
                      <a:lnTo>
                        <a:pt x="60997" y="29"/>
                      </a:lnTo>
                      <a:moveTo>
                        <a:pt x="1140" y="29"/>
                      </a:moveTo>
                      <a:lnTo>
                        <a:pt x="6099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6CDF879D-F42C-F548-8207-34BD2B166729}"/>
                    </a:ext>
                  </a:extLst>
                </p:cNvPr>
                <p:cNvSpPr/>
                <p:nvPr/>
              </p:nvSpPr>
              <p:spPr>
                <a:xfrm>
                  <a:off x="6070360" y="588714"/>
                  <a:ext cx="59856" cy="58824"/>
                </a:xfrm>
                <a:custGeom>
                  <a:avLst/>
                  <a:gdLst>
                    <a:gd name="connsiteX0" fmla="*/ 1162 w 59856"/>
                    <a:gd name="connsiteY0" fmla="*/ 58853 h 58824"/>
                    <a:gd name="connsiteX1" fmla="*/ 61019 w 59856"/>
                    <a:gd name="connsiteY1" fmla="*/ 29 h 58824"/>
                    <a:gd name="connsiteX2" fmla="*/ 1162 w 59856"/>
                    <a:gd name="connsiteY2" fmla="*/ 29 h 58824"/>
                    <a:gd name="connsiteX3" fmla="*/ 61019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62" y="58853"/>
                      </a:moveTo>
                      <a:lnTo>
                        <a:pt x="61019" y="29"/>
                      </a:lnTo>
                      <a:moveTo>
                        <a:pt x="1162" y="29"/>
                      </a:moveTo>
                      <a:lnTo>
                        <a:pt x="61019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338532AD-00D3-5442-87A8-523FD33A3FF1}"/>
                    </a:ext>
                  </a:extLst>
                </p:cNvPr>
                <p:cNvSpPr/>
                <p:nvPr/>
              </p:nvSpPr>
              <p:spPr>
                <a:xfrm>
                  <a:off x="6184491" y="588714"/>
                  <a:ext cx="59856" cy="58824"/>
                </a:xfrm>
                <a:custGeom>
                  <a:avLst/>
                  <a:gdLst>
                    <a:gd name="connsiteX0" fmla="*/ 1184 w 59856"/>
                    <a:gd name="connsiteY0" fmla="*/ 58853 h 58824"/>
                    <a:gd name="connsiteX1" fmla="*/ 61040 w 59856"/>
                    <a:gd name="connsiteY1" fmla="*/ 29 h 58824"/>
                    <a:gd name="connsiteX2" fmla="*/ 1184 w 59856"/>
                    <a:gd name="connsiteY2" fmla="*/ 29 h 58824"/>
                    <a:gd name="connsiteX3" fmla="*/ 61040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184" y="58853"/>
                      </a:moveTo>
                      <a:lnTo>
                        <a:pt x="61040" y="29"/>
                      </a:lnTo>
                      <a:moveTo>
                        <a:pt x="1184" y="29"/>
                      </a:moveTo>
                      <a:lnTo>
                        <a:pt x="61040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750A72FE-70EF-F94F-8378-DA1B3BE44E4F}"/>
                    </a:ext>
                  </a:extLst>
                </p:cNvPr>
                <p:cNvSpPr/>
                <p:nvPr/>
              </p:nvSpPr>
              <p:spPr>
                <a:xfrm>
                  <a:off x="6298673" y="588714"/>
                  <a:ext cx="59856" cy="58824"/>
                </a:xfrm>
                <a:custGeom>
                  <a:avLst/>
                  <a:gdLst>
                    <a:gd name="connsiteX0" fmla="*/ 1206 w 59856"/>
                    <a:gd name="connsiteY0" fmla="*/ 58853 h 58824"/>
                    <a:gd name="connsiteX1" fmla="*/ 61062 w 59856"/>
                    <a:gd name="connsiteY1" fmla="*/ 29 h 58824"/>
                    <a:gd name="connsiteX2" fmla="*/ 1206 w 59856"/>
                    <a:gd name="connsiteY2" fmla="*/ 29 h 58824"/>
                    <a:gd name="connsiteX3" fmla="*/ 61062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06" y="58853"/>
                      </a:moveTo>
                      <a:lnTo>
                        <a:pt x="61062" y="29"/>
                      </a:lnTo>
                      <a:moveTo>
                        <a:pt x="1206" y="29"/>
                      </a:moveTo>
                      <a:lnTo>
                        <a:pt x="61062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175FE905-EABE-7C47-B198-5BEA48B5D3AB}"/>
                    </a:ext>
                  </a:extLst>
                </p:cNvPr>
                <p:cNvSpPr/>
                <p:nvPr/>
              </p:nvSpPr>
              <p:spPr>
                <a:xfrm>
                  <a:off x="6412803" y="588714"/>
                  <a:ext cx="59856" cy="58824"/>
                </a:xfrm>
                <a:custGeom>
                  <a:avLst/>
                  <a:gdLst>
                    <a:gd name="connsiteX0" fmla="*/ 1227 w 59856"/>
                    <a:gd name="connsiteY0" fmla="*/ 58853 h 58824"/>
                    <a:gd name="connsiteX1" fmla="*/ 61084 w 59856"/>
                    <a:gd name="connsiteY1" fmla="*/ 29 h 58824"/>
                    <a:gd name="connsiteX2" fmla="*/ 1227 w 59856"/>
                    <a:gd name="connsiteY2" fmla="*/ 29 h 58824"/>
                    <a:gd name="connsiteX3" fmla="*/ 61084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27" y="58853"/>
                      </a:moveTo>
                      <a:lnTo>
                        <a:pt x="61084" y="29"/>
                      </a:lnTo>
                      <a:moveTo>
                        <a:pt x="1227" y="29"/>
                      </a:moveTo>
                      <a:lnTo>
                        <a:pt x="61084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A1E385F2-D948-9A43-A8C6-2C2D6D5997BE}"/>
                    </a:ext>
                  </a:extLst>
                </p:cNvPr>
                <p:cNvSpPr/>
                <p:nvPr/>
              </p:nvSpPr>
              <p:spPr>
                <a:xfrm>
                  <a:off x="6526933" y="588714"/>
                  <a:ext cx="59856" cy="58824"/>
                </a:xfrm>
                <a:custGeom>
                  <a:avLst/>
                  <a:gdLst>
                    <a:gd name="connsiteX0" fmla="*/ 1249 w 59856"/>
                    <a:gd name="connsiteY0" fmla="*/ 58853 h 58824"/>
                    <a:gd name="connsiteX1" fmla="*/ 61106 w 59856"/>
                    <a:gd name="connsiteY1" fmla="*/ 29 h 58824"/>
                    <a:gd name="connsiteX2" fmla="*/ 1249 w 59856"/>
                    <a:gd name="connsiteY2" fmla="*/ 29 h 58824"/>
                    <a:gd name="connsiteX3" fmla="*/ 61106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49" y="58853"/>
                      </a:moveTo>
                      <a:lnTo>
                        <a:pt x="61106" y="29"/>
                      </a:lnTo>
                      <a:moveTo>
                        <a:pt x="1249" y="29"/>
                      </a:moveTo>
                      <a:lnTo>
                        <a:pt x="61106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5FCEFE37-9920-DA48-BB0D-6DC462143418}"/>
                    </a:ext>
                  </a:extLst>
                </p:cNvPr>
                <p:cNvSpPr/>
                <p:nvPr/>
              </p:nvSpPr>
              <p:spPr>
                <a:xfrm>
                  <a:off x="6641116" y="588714"/>
                  <a:ext cx="59856" cy="58824"/>
                </a:xfrm>
                <a:custGeom>
                  <a:avLst/>
                  <a:gdLst>
                    <a:gd name="connsiteX0" fmla="*/ 1271 w 59856"/>
                    <a:gd name="connsiteY0" fmla="*/ 58853 h 58824"/>
                    <a:gd name="connsiteX1" fmla="*/ 61127 w 59856"/>
                    <a:gd name="connsiteY1" fmla="*/ 29 h 58824"/>
                    <a:gd name="connsiteX2" fmla="*/ 1271 w 59856"/>
                    <a:gd name="connsiteY2" fmla="*/ 29 h 58824"/>
                    <a:gd name="connsiteX3" fmla="*/ 61127 w 59856"/>
                    <a:gd name="connsiteY3" fmla="*/ 58853 h 58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56" h="58824">
                      <a:moveTo>
                        <a:pt x="1271" y="58853"/>
                      </a:moveTo>
                      <a:lnTo>
                        <a:pt x="61127" y="29"/>
                      </a:lnTo>
                      <a:moveTo>
                        <a:pt x="1271" y="29"/>
                      </a:moveTo>
                      <a:lnTo>
                        <a:pt x="61127" y="58853"/>
                      </a:lnTo>
                    </a:path>
                  </a:pathLst>
                </a:custGeom>
                <a:solidFill>
                  <a:srgbClr val="A9A9A9"/>
                </a:solidFill>
                <a:ln w="20981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DEC452EC-88FE-6D4B-AA7F-2825E7E7A7F7}"/>
                    </a:ext>
                  </a:extLst>
                </p:cNvPr>
                <p:cNvSpPr/>
                <p:nvPr/>
              </p:nvSpPr>
              <p:spPr>
                <a:xfrm>
                  <a:off x="1020555" y="730309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7D0EC349-95E1-4040-9CCF-9B562568DEF4}"/>
                    </a:ext>
                  </a:extLst>
                </p:cNvPr>
                <p:cNvSpPr/>
                <p:nvPr/>
              </p:nvSpPr>
              <p:spPr>
                <a:xfrm>
                  <a:off x="1020555" y="505943"/>
                  <a:ext cx="5707554" cy="5159"/>
                </a:xfrm>
                <a:custGeom>
                  <a:avLst/>
                  <a:gdLst>
                    <a:gd name="connsiteX0" fmla="*/ 0 w 5707554"/>
                    <a:gd name="connsiteY0" fmla="*/ 0 h 5159"/>
                    <a:gd name="connsiteX1" fmla="*/ 5707555 w 5707554"/>
                    <a:gd name="connsiteY1" fmla="*/ 0 h 5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07554" h="5159">
                      <a:moveTo>
                        <a:pt x="0" y="0"/>
                      </a:moveTo>
                      <a:lnTo>
                        <a:pt x="5707555" y="0"/>
                      </a:lnTo>
                    </a:path>
                  </a:pathLst>
                </a:custGeom>
                <a:noFill/>
                <a:ln w="41963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440390-F1E3-1646-B506-EAB76A56C5E3}"/>
                  </a:ext>
                </a:extLst>
              </p:cNvPr>
              <p:cNvSpPr/>
              <p:nvPr/>
            </p:nvSpPr>
            <p:spPr>
              <a:xfrm>
                <a:off x="6015834" y="808608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B626F69-35E5-AB43-87F2-CBBA384DEFE2}"/>
                  </a:ext>
                </a:extLst>
              </p:cNvPr>
              <p:cNvSpPr/>
              <p:nvPr/>
            </p:nvSpPr>
            <p:spPr>
              <a:xfrm>
                <a:off x="736541" y="804193"/>
                <a:ext cx="318781" cy="51061"/>
              </a:xfrm>
              <a:custGeom>
                <a:avLst/>
                <a:gdLst>
                  <a:gd name="connsiteX0" fmla="*/ 0 w 318781"/>
                  <a:gd name="connsiteY0" fmla="*/ 25894 h 51061"/>
                  <a:gd name="connsiteX1" fmla="*/ 151002 w 318781"/>
                  <a:gd name="connsiteY1" fmla="*/ 727 h 51061"/>
                  <a:gd name="connsiteX2" fmla="*/ 318781 w 318781"/>
                  <a:gd name="connsiteY2" fmla="*/ 51061 h 5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8781" h="51061">
                    <a:moveTo>
                      <a:pt x="0" y="25894"/>
                    </a:moveTo>
                    <a:cubicBezTo>
                      <a:pt x="48936" y="11213"/>
                      <a:pt x="97872" y="-3468"/>
                      <a:pt x="151002" y="727"/>
                    </a:cubicBezTo>
                    <a:cubicBezTo>
                      <a:pt x="204132" y="4921"/>
                      <a:pt x="261456" y="27991"/>
                      <a:pt x="318781" y="5106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EF8760-9BCF-AF4B-81B0-E6B780DFD7C3}"/>
                  </a:ext>
                </a:extLst>
              </p:cNvPr>
              <p:cNvSpPr/>
              <p:nvPr/>
            </p:nvSpPr>
            <p:spPr>
              <a:xfrm>
                <a:off x="1055321" y="855254"/>
                <a:ext cx="420813" cy="51060"/>
              </a:xfrm>
              <a:custGeom>
                <a:avLst/>
                <a:gdLst>
                  <a:gd name="connsiteX0" fmla="*/ 0 w 268448"/>
                  <a:gd name="connsiteY0" fmla="*/ 0 h 25310"/>
                  <a:gd name="connsiteX1" fmla="*/ 151002 w 268448"/>
                  <a:gd name="connsiteY1" fmla="*/ 25167 h 25310"/>
                  <a:gd name="connsiteX2" fmla="*/ 268448 w 268448"/>
                  <a:gd name="connsiteY2" fmla="*/ 8389 h 2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8448" h="25310">
                    <a:moveTo>
                      <a:pt x="0" y="0"/>
                    </a:moveTo>
                    <a:cubicBezTo>
                      <a:pt x="53130" y="11884"/>
                      <a:pt x="106261" y="23769"/>
                      <a:pt x="151002" y="25167"/>
                    </a:cubicBezTo>
                    <a:cubicBezTo>
                      <a:pt x="195743" y="26565"/>
                      <a:pt x="232095" y="17477"/>
                      <a:pt x="268448" y="8389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FFE8F39-4016-4F43-8AD6-E1CEE8C200C3}"/>
                  </a:ext>
                </a:extLst>
              </p:cNvPr>
              <p:cNvSpPr/>
              <p:nvPr/>
            </p:nvSpPr>
            <p:spPr>
              <a:xfrm>
                <a:off x="1842220" y="814994"/>
                <a:ext cx="1089924" cy="95995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19050">
                <a:solidFill>
                  <a:srgbClr val="363535"/>
                </a:solidFill>
                <a:prstDash val="soli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B82A7A4-D3A0-614D-A213-7B4D4CAE2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5186961">
                <a:off x="1582034" y="697319"/>
                <a:ext cx="118870" cy="352473"/>
              </a:xfrm>
              <a:prstGeom prst="rect">
                <a:avLst/>
              </a:prstGeom>
            </p:spPr>
          </p:pic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1260A-6F1B-EC4B-A4A7-58FD79601D3C}"/>
                </a:ext>
              </a:extLst>
            </p:cNvPr>
            <p:cNvSpPr/>
            <p:nvPr/>
          </p:nvSpPr>
          <p:spPr>
            <a:xfrm>
              <a:off x="6334614" y="8596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5CA0C00A-3CAA-2642-ABAC-4D2022A9BB91}"/>
                </a:ext>
              </a:extLst>
            </p:cNvPr>
            <p:cNvSpPr txBox="1"/>
            <p:nvPr/>
          </p:nvSpPr>
          <p:spPr>
            <a:xfrm>
              <a:off x="5657583" y="532109"/>
              <a:ext cx="9717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A9A9A9"/>
                  </a:solidFill>
                  <a:latin typeface="Helvetica" pitchFamily="2" charset="0"/>
                </a:rPr>
                <a:t>1D loop maze</a:t>
              </a:r>
            </a:p>
          </p:txBody>
        </p: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9D5EF85-A4AA-8449-ABC6-C0F4C1537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074" y="668832"/>
              <a:ext cx="1129726" cy="0"/>
            </a:xfrm>
            <a:prstGeom prst="line">
              <a:avLst/>
            </a:prstGeom>
            <a:ln w="12700">
              <a:solidFill>
                <a:srgbClr val="8DA0CC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99F64BF-E7BA-4046-B058-BE04B3ABDFA4}"/>
                </a:ext>
              </a:extLst>
            </p:cNvPr>
            <p:cNvSpPr txBox="1"/>
            <p:nvPr/>
          </p:nvSpPr>
          <p:spPr>
            <a:xfrm>
              <a:off x="3702856" y="490252"/>
              <a:ext cx="5357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rgbClr val="8DA0CC"/>
                  </a:solidFill>
                  <a:latin typeface="Helvetica" pitchFamily="2" charset="0"/>
                </a:rPr>
                <a:t>σ = 1</a:t>
              </a:r>
              <a:r>
                <a:rPr lang="en-GB" sz="800" dirty="0">
                  <a:solidFill>
                    <a:srgbClr val="8DA0CC"/>
                  </a:solidFill>
                  <a:latin typeface="Helvetica" pitchFamily="2" charset="0"/>
                </a:rPr>
                <a:t> m</a:t>
              </a:r>
            </a:p>
          </p:txBody>
        </p:sp>
      </p:grpSp>
      <p:sp>
        <p:nvSpPr>
          <p:cNvPr id="673" name="Oval 672">
            <a:extLst>
              <a:ext uri="{FF2B5EF4-FFF2-40B4-BE49-F238E27FC236}">
                <a16:creationId xmlns:a16="http://schemas.microsoft.com/office/drawing/2014/main" id="{691164A5-2532-D14F-8A6A-9BB154D66610}"/>
              </a:ext>
            </a:extLst>
          </p:cNvPr>
          <p:cNvSpPr>
            <a:spLocks noChangeAspect="1"/>
          </p:cNvSpPr>
          <p:nvPr/>
        </p:nvSpPr>
        <p:spPr>
          <a:xfrm>
            <a:off x="2414000" y="5451149"/>
            <a:ext cx="1044399" cy="1044401"/>
          </a:xfrm>
          <a:prstGeom prst="ellipse">
            <a:avLst/>
          </a:prstGeom>
          <a:solidFill>
            <a:srgbClr val="8DA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1293817-51AD-0548-9ED3-112C4A1F6E02}"/>
              </a:ext>
            </a:extLst>
          </p:cNvPr>
          <p:cNvSpPr/>
          <p:nvPr/>
        </p:nvSpPr>
        <p:spPr>
          <a:xfrm>
            <a:off x="1899823" y="5382602"/>
            <a:ext cx="1695635" cy="154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1" name="Graphic 117">
            <a:extLst>
              <a:ext uri="{FF2B5EF4-FFF2-40B4-BE49-F238E27FC236}">
                <a16:creationId xmlns:a16="http://schemas.microsoft.com/office/drawing/2014/main" id="{826F89BE-F4C8-4A41-9821-FD475F67A1BF}"/>
              </a:ext>
            </a:extLst>
          </p:cNvPr>
          <p:cNvGrpSpPr/>
          <p:nvPr/>
        </p:nvGrpSpPr>
        <p:grpSpPr>
          <a:xfrm>
            <a:off x="874532" y="5543766"/>
            <a:ext cx="2666043" cy="1336080"/>
            <a:chOff x="851571" y="5939425"/>
            <a:chExt cx="2648637" cy="1327357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F6F57A0-D73F-2C44-A48B-0C1068EF3C09}"/>
                </a:ext>
              </a:extLst>
            </p:cNvPr>
            <p:cNvSpPr/>
            <p:nvPr/>
          </p:nvSpPr>
          <p:spPr>
            <a:xfrm>
              <a:off x="866109" y="7207785"/>
              <a:ext cx="48680" cy="48680"/>
            </a:xfrm>
            <a:custGeom>
              <a:avLst/>
              <a:gdLst>
                <a:gd name="connsiteX0" fmla="*/ 209 w 48680"/>
                <a:gd name="connsiteY0" fmla="*/ 49296 h 48680"/>
                <a:gd name="connsiteX1" fmla="*/ 48889 w 48680"/>
                <a:gd name="connsiteY1" fmla="*/ 616 h 48680"/>
                <a:gd name="connsiteX2" fmla="*/ 209 w 48680"/>
                <a:gd name="connsiteY2" fmla="*/ 616 h 48680"/>
                <a:gd name="connsiteX3" fmla="*/ 48889 w 48680"/>
                <a:gd name="connsiteY3" fmla="*/ 4929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9" y="49296"/>
                  </a:moveTo>
                  <a:lnTo>
                    <a:pt x="48889" y="616"/>
                  </a:lnTo>
                  <a:moveTo>
                    <a:pt x="209" y="616"/>
                  </a:moveTo>
                  <a:lnTo>
                    <a:pt x="48889" y="4929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444A35-88C1-164C-9BC7-3CF76ECC1FC6}"/>
                </a:ext>
              </a:extLst>
            </p:cNvPr>
            <p:cNvSpPr/>
            <p:nvPr/>
          </p:nvSpPr>
          <p:spPr>
            <a:xfrm>
              <a:off x="913760" y="6020417"/>
              <a:ext cx="48680" cy="48680"/>
            </a:xfrm>
            <a:custGeom>
              <a:avLst/>
              <a:gdLst>
                <a:gd name="connsiteX0" fmla="*/ 229 w 48680"/>
                <a:gd name="connsiteY0" fmla="*/ 48808 h 48680"/>
                <a:gd name="connsiteX1" fmla="*/ 48909 w 48680"/>
                <a:gd name="connsiteY1" fmla="*/ 128 h 48680"/>
                <a:gd name="connsiteX2" fmla="*/ 229 w 48680"/>
                <a:gd name="connsiteY2" fmla="*/ 128 h 48680"/>
                <a:gd name="connsiteX3" fmla="*/ 48909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9" y="48808"/>
                  </a:moveTo>
                  <a:lnTo>
                    <a:pt x="48909" y="128"/>
                  </a:lnTo>
                  <a:moveTo>
                    <a:pt x="229" y="128"/>
                  </a:moveTo>
                  <a:lnTo>
                    <a:pt x="48909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87004AA-D467-B141-B646-DCFBA9C01154}"/>
                </a:ext>
              </a:extLst>
            </p:cNvPr>
            <p:cNvSpPr/>
            <p:nvPr/>
          </p:nvSpPr>
          <p:spPr>
            <a:xfrm>
              <a:off x="876417" y="6120031"/>
              <a:ext cx="48680" cy="48680"/>
            </a:xfrm>
            <a:custGeom>
              <a:avLst/>
              <a:gdLst>
                <a:gd name="connsiteX0" fmla="*/ 214 w 48680"/>
                <a:gd name="connsiteY0" fmla="*/ 48849 h 48680"/>
                <a:gd name="connsiteX1" fmla="*/ 48894 w 48680"/>
                <a:gd name="connsiteY1" fmla="*/ 169 h 48680"/>
                <a:gd name="connsiteX2" fmla="*/ 214 w 48680"/>
                <a:gd name="connsiteY2" fmla="*/ 169 h 48680"/>
                <a:gd name="connsiteX3" fmla="*/ 48894 w 48680"/>
                <a:gd name="connsiteY3" fmla="*/ 488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4" y="48849"/>
                  </a:moveTo>
                  <a:lnTo>
                    <a:pt x="48894" y="169"/>
                  </a:lnTo>
                  <a:moveTo>
                    <a:pt x="214" y="169"/>
                  </a:moveTo>
                  <a:lnTo>
                    <a:pt x="48894" y="488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BB5CE0D7-F30D-AC4D-B73E-8BD1849F725E}"/>
                </a:ext>
              </a:extLst>
            </p:cNvPr>
            <p:cNvSpPr/>
            <p:nvPr/>
          </p:nvSpPr>
          <p:spPr>
            <a:xfrm>
              <a:off x="881259" y="7021859"/>
              <a:ext cx="48680" cy="48680"/>
            </a:xfrm>
            <a:custGeom>
              <a:avLst/>
              <a:gdLst>
                <a:gd name="connsiteX0" fmla="*/ 216 w 48680"/>
                <a:gd name="connsiteY0" fmla="*/ 49220 h 48680"/>
                <a:gd name="connsiteX1" fmla="*/ 48896 w 48680"/>
                <a:gd name="connsiteY1" fmla="*/ 540 h 48680"/>
                <a:gd name="connsiteX2" fmla="*/ 216 w 48680"/>
                <a:gd name="connsiteY2" fmla="*/ 540 h 48680"/>
                <a:gd name="connsiteX3" fmla="*/ 48896 w 48680"/>
                <a:gd name="connsiteY3" fmla="*/ 4922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6" y="49220"/>
                  </a:moveTo>
                  <a:lnTo>
                    <a:pt x="48896" y="540"/>
                  </a:lnTo>
                  <a:moveTo>
                    <a:pt x="216" y="540"/>
                  </a:moveTo>
                  <a:lnTo>
                    <a:pt x="48896" y="4922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4CFF140-AD0B-8447-9AF0-8149C7A0667E}"/>
                </a:ext>
              </a:extLst>
            </p:cNvPr>
            <p:cNvSpPr/>
            <p:nvPr/>
          </p:nvSpPr>
          <p:spPr>
            <a:xfrm>
              <a:off x="868475" y="6215003"/>
              <a:ext cx="48680" cy="48680"/>
            </a:xfrm>
            <a:custGeom>
              <a:avLst/>
              <a:gdLst>
                <a:gd name="connsiteX0" fmla="*/ 210 w 48680"/>
                <a:gd name="connsiteY0" fmla="*/ 48888 h 48680"/>
                <a:gd name="connsiteX1" fmla="*/ 48890 w 48680"/>
                <a:gd name="connsiteY1" fmla="*/ 208 h 48680"/>
                <a:gd name="connsiteX2" fmla="*/ 210 w 48680"/>
                <a:gd name="connsiteY2" fmla="*/ 208 h 48680"/>
                <a:gd name="connsiteX3" fmla="*/ 48890 w 48680"/>
                <a:gd name="connsiteY3" fmla="*/ 4888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0" y="48888"/>
                  </a:moveTo>
                  <a:lnTo>
                    <a:pt x="48890" y="208"/>
                  </a:lnTo>
                  <a:moveTo>
                    <a:pt x="210" y="208"/>
                  </a:moveTo>
                  <a:lnTo>
                    <a:pt x="48890" y="4888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F2C0A318-3645-D141-8EA2-BA2613796D84}"/>
                </a:ext>
              </a:extLst>
            </p:cNvPr>
            <p:cNvSpPr/>
            <p:nvPr/>
          </p:nvSpPr>
          <p:spPr>
            <a:xfrm>
              <a:off x="851571" y="6428984"/>
              <a:ext cx="48680" cy="48680"/>
            </a:xfrm>
            <a:custGeom>
              <a:avLst/>
              <a:gdLst>
                <a:gd name="connsiteX0" fmla="*/ 203 w 48680"/>
                <a:gd name="connsiteY0" fmla="*/ 48976 h 48680"/>
                <a:gd name="connsiteX1" fmla="*/ 48884 w 48680"/>
                <a:gd name="connsiteY1" fmla="*/ 296 h 48680"/>
                <a:gd name="connsiteX2" fmla="*/ 203 w 48680"/>
                <a:gd name="connsiteY2" fmla="*/ 296 h 48680"/>
                <a:gd name="connsiteX3" fmla="*/ 48884 w 48680"/>
                <a:gd name="connsiteY3" fmla="*/ 489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03" y="48976"/>
                  </a:moveTo>
                  <a:lnTo>
                    <a:pt x="48884" y="296"/>
                  </a:lnTo>
                  <a:moveTo>
                    <a:pt x="203" y="296"/>
                  </a:moveTo>
                  <a:lnTo>
                    <a:pt x="48884" y="489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3" name="Freeform 572">
              <a:extLst>
                <a:ext uri="{FF2B5EF4-FFF2-40B4-BE49-F238E27FC236}">
                  <a16:creationId xmlns:a16="http://schemas.microsoft.com/office/drawing/2014/main" id="{83AF057F-0807-D847-A4CF-78D159539572}"/>
                </a:ext>
              </a:extLst>
            </p:cNvPr>
            <p:cNvSpPr/>
            <p:nvPr/>
          </p:nvSpPr>
          <p:spPr>
            <a:xfrm>
              <a:off x="984986" y="7142422"/>
              <a:ext cx="48680" cy="48680"/>
            </a:xfrm>
            <a:custGeom>
              <a:avLst/>
              <a:gdLst>
                <a:gd name="connsiteX0" fmla="*/ 258 w 48680"/>
                <a:gd name="connsiteY0" fmla="*/ 49269 h 48680"/>
                <a:gd name="connsiteX1" fmla="*/ 48938 w 48680"/>
                <a:gd name="connsiteY1" fmla="*/ 589 h 48680"/>
                <a:gd name="connsiteX2" fmla="*/ 258 w 48680"/>
                <a:gd name="connsiteY2" fmla="*/ 589 h 48680"/>
                <a:gd name="connsiteX3" fmla="*/ 48938 w 48680"/>
                <a:gd name="connsiteY3" fmla="*/ 492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58" y="49269"/>
                  </a:moveTo>
                  <a:lnTo>
                    <a:pt x="48938" y="589"/>
                  </a:lnTo>
                  <a:moveTo>
                    <a:pt x="258" y="589"/>
                  </a:moveTo>
                  <a:lnTo>
                    <a:pt x="48938" y="492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4" name="Freeform 573">
              <a:extLst>
                <a:ext uri="{FF2B5EF4-FFF2-40B4-BE49-F238E27FC236}">
                  <a16:creationId xmlns:a16="http://schemas.microsoft.com/office/drawing/2014/main" id="{80E3E813-6699-5846-BEB0-99A3D3CC4C55}"/>
                </a:ext>
              </a:extLst>
            </p:cNvPr>
            <p:cNvSpPr/>
            <p:nvPr/>
          </p:nvSpPr>
          <p:spPr>
            <a:xfrm>
              <a:off x="909252" y="6938248"/>
              <a:ext cx="48680" cy="48680"/>
            </a:xfrm>
            <a:custGeom>
              <a:avLst/>
              <a:gdLst>
                <a:gd name="connsiteX0" fmla="*/ 227 w 48680"/>
                <a:gd name="connsiteY0" fmla="*/ 49185 h 48680"/>
                <a:gd name="connsiteX1" fmla="*/ 48907 w 48680"/>
                <a:gd name="connsiteY1" fmla="*/ 505 h 48680"/>
                <a:gd name="connsiteX2" fmla="*/ 227 w 48680"/>
                <a:gd name="connsiteY2" fmla="*/ 505 h 48680"/>
                <a:gd name="connsiteX3" fmla="*/ 48907 w 48680"/>
                <a:gd name="connsiteY3" fmla="*/ 491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7" y="49185"/>
                  </a:moveTo>
                  <a:lnTo>
                    <a:pt x="48907" y="505"/>
                  </a:lnTo>
                  <a:moveTo>
                    <a:pt x="227" y="505"/>
                  </a:moveTo>
                  <a:lnTo>
                    <a:pt x="48907" y="491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3F7F580-6F8E-6E4F-857A-DABCA6910298}"/>
                </a:ext>
              </a:extLst>
            </p:cNvPr>
            <p:cNvSpPr/>
            <p:nvPr/>
          </p:nvSpPr>
          <p:spPr>
            <a:xfrm>
              <a:off x="873472" y="6743698"/>
              <a:ext cx="48680" cy="48680"/>
            </a:xfrm>
            <a:custGeom>
              <a:avLst/>
              <a:gdLst>
                <a:gd name="connsiteX0" fmla="*/ 212 w 48680"/>
                <a:gd name="connsiteY0" fmla="*/ 49105 h 48680"/>
                <a:gd name="connsiteX1" fmla="*/ 48893 w 48680"/>
                <a:gd name="connsiteY1" fmla="*/ 425 h 48680"/>
                <a:gd name="connsiteX2" fmla="*/ 212 w 48680"/>
                <a:gd name="connsiteY2" fmla="*/ 425 h 48680"/>
                <a:gd name="connsiteX3" fmla="*/ 48893 w 48680"/>
                <a:gd name="connsiteY3" fmla="*/ 491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12" y="49105"/>
                  </a:moveTo>
                  <a:lnTo>
                    <a:pt x="48893" y="425"/>
                  </a:lnTo>
                  <a:moveTo>
                    <a:pt x="212" y="425"/>
                  </a:moveTo>
                  <a:lnTo>
                    <a:pt x="48893" y="491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6BA1285A-5B72-114F-B454-5F36EAD41F4B}"/>
                </a:ext>
              </a:extLst>
            </p:cNvPr>
            <p:cNvSpPr/>
            <p:nvPr/>
          </p:nvSpPr>
          <p:spPr>
            <a:xfrm>
              <a:off x="1023307" y="5975602"/>
              <a:ext cx="48680" cy="48680"/>
            </a:xfrm>
            <a:custGeom>
              <a:avLst/>
              <a:gdLst>
                <a:gd name="connsiteX0" fmla="*/ 274 w 48680"/>
                <a:gd name="connsiteY0" fmla="*/ 48790 h 48680"/>
                <a:gd name="connsiteX1" fmla="*/ 48954 w 48680"/>
                <a:gd name="connsiteY1" fmla="*/ 110 h 48680"/>
                <a:gd name="connsiteX2" fmla="*/ 274 w 48680"/>
                <a:gd name="connsiteY2" fmla="*/ 110 h 48680"/>
                <a:gd name="connsiteX3" fmla="*/ 4895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4" y="48790"/>
                  </a:moveTo>
                  <a:lnTo>
                    <a:pt x="48954" y="110"/>
                  </a:lnTo>
                  <a:moveTo>
                    <a:pt x="274" y="110"/>
                  </a:moveTo>
                  <a:lnTo>
                    <a:pt x="4895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4" name="Freeform 583">
              <a:extLst>
                <a:ext uri="{FF2B5EF4-FFF2-40B4-BE49-F238E27FC236}">
                  <a16:creationId xmlns:a16="http://schemas.microsoft.com/office/drawing/2014/main" id="{F86ADF4A-0CEC-C547-9964-4A7597C1CA94}"/>
                </a:ext>
              </a:extLst>
            </p:cNvPr>
            <p:cNvSpPr/>
            <p:nvPr/>
          </p:nvSpPr>
          <p:spPr>
            <a:xfrm>
              <a:off x="901415" y="6665915"/>
              <a:ext cx="48680" cy="48680"/>
            </a:xfrm>
            <a:custGeom>
              <a:avLst/>
              <a:gdLst>
                <a:gd name="connsiteX0" fmla="*/ 224 w 48680"/>
                <a:gd name="connsiteY0" fmla="*/ 49074 h 48680"/>
                <a:gd name="connsiteX1" fmla="*/ 48904 w 48680"/>
                <a:gd name="connsiteY1" fmla="*/ 393 h 48680"/>
                <a:gd name="connsiteX2" fmla="*/ 224 w 48680"/>
                <a:gd name="connsiteY2" fmla="*/ 393 h 48680"/>
                <a:gd name="connsiteX3" fmla="*/ 48904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24" y="49074"/>
                  </a:moveTo>
                  <a:lnTo>
                    <a:pt x="48904" y="393"/>
                  </a:lnTo>
                  <a:moveTo>
                    <a:pt x="224" y="393"/>
                  </a:moveTo>
                  <a:lnTo>
                    <a:pt x="48904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3C27C431-5C12-A242-9DAB-82471FC3A4C4}"/>
                </a:ext>
              </a:extLst>
            </p:cNvPr>
            <p:cNvSpPr/>
            <p:nvPr/>
          </p:nvSpPr>
          <p:spPr>
            <a:xfrm>
              <a:off x="1015326" y="7087239"/>
              <a:ext cx="48680" cy="48680"/>
            </a:xfrm>
            <a:custGeom>
              <a:avLst/>
              <a:gdLst>
                <a:gd name="connsiteX0" fmla="*/ 271 w 48680"/>
                <a:gd name="connsiteY0" fmla="*/ 49247 h 48680"/>
                <a:gd name="connsiteX1" fmla="*/ 48951 w 48680"/>
                <a:gd name="connsiteY1" fmla="*/ 567 h 48680"/>
                <a:gd name="connsiteX2" fmla="*/ 271 w 48680"/>
                <a:gd name="connsiteY2" fmla="*/ 567 h 48680"/>
                <a:gd name="connsiteX3" fmla="*/ 4895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71" y="49247"/>
                  </a:moveTo>
                  <a:lnTo>
                    <a:pt x="48951" y="567"/>
                  </a:lnTo>
                  <a:moveTo>
                    <a:pt x="271" y="567"/>
                  </a:moveTo>
                  <a:lnTo>
                    <a:pt x="4895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7" name="Freeform 586">
              <a:extLst>
                <a:ext uri="{FF2B5EF4-FFF2-40B4-BE49-F238E27FC236}">
                  <a16:creationId xmlns:a16="http://schemas.microsoft.com/office/drawing/2014/main" id="{786EEC0A-758C-E941-91E8-AA31FE4D7455}"/>
                </a:ext>
              </a:extLst>
            </p:cNvPr>
            <p:cNvSpPr/>
            <p:nvPr/>
          </p:nvSpPr>
          <p:spPr>
            <a:xfrm>
              <a:off x="931793" y="6523409"/>
              <a:ext cx="48680" cy="48680"/>
            </a:xfrm>
            <a:custGeom>
              <a:avLst/>
              <a:gdLst>
                <a:gd name="connsiteX0" fmla="*/ 236 w 48680"/>
                <a:gd name="connsiteY0" fmla="*/ 49015 h 48680"/>
                <a:gd name="connsiteX1" fmla="*/ 48916 w 48680"/>
                <a:gd name="connsiteY1" fmla="*/ 335 h 48680"/>
                <a:gd name="connsiteX2" fmla="*/ 236 w 48680"/>
                <a:gd name="connsiteY2" fmla="*/ 335 h 48680"/>
                <a:gd name="connsiteX3" fmla="*/ 48916 w 48680"/>
                <a:gd name="connsiteY3" fmla="*/ 490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36" y="49015"/>
                  </a:moveTo>
                  <a:lnTo>
                    <a:pt x="48916" y="335"/>
                  </a:lnTo>
                  <a:moveTo>
                    <a:pt x="236" y="335"/>
                  </a:moveTo>
                  <a:lnTo>
                    <a:pt x="48916" y="490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5" name="Freeform 594">
              <a:extLst>
                <a:ext uri="{FF2B5EF4-FFF2-40B4-BE49-F238E27FC236}">
                  <a16:creationId xmlns:a16="http://schemas.microsoft.com/office/drawing/2014/main" id="{8AF0F8FF-9F4D-5A4C-A503-128A8D696147}"/>
                </a:ext>
              </a:extLst>
            </p:cNvPr>
            <p:cNvSpPr/>
            <p:nvPr/>
          </p:nvSpPr>
          <p:spPr>
            <a:xfrm>
              <a:off x="1011707" y="6921921"/>
              <a:ext cx="48680" cy="48680"/>
            </a:xfrm>
            <a:custGeom>
              <a:avLst/>
              <a:gdLst>
                <a:gd name="connsiteX0" fmla="*/ 269 w 48680"/>
                <a:gd name="connsiteY0" fmla="*/ 49179 h 48680"/>
                <a:gd name="connsiteX1" fmla="*/ 48949 w 48680"/>
                <a:gd name="connsiteY1" fmla="*/ 499 h 48680"/>
                <a:gd name="connsiteX2" fmla="*/ 269 w 48680"/>
                <a:gd name="connsiteY2" fmla="*/ 499 h 48680"/>
                <a:gd name="connsiteX3" fmla="*/ 48949 w 48680"/>
                <a:gd name="connsiteY3" fmla="*/ 4917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9" y="49179"/>
                  </a:moveTo>
                  <a:lnTo>
                    <a:pt x="48949" y="499"/>
                  </a:lnTo>
                  <a:moveTo>
                    <a:pt x="269" y="499"/>
                  </a:moveTo>
                  <a:lnTo>
                    <a:pt x="48949" y="4917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2E90E949-2D52-C84E-90A3-DC491DCD53CA}"/>
                </a:ext>
              </a:extLst>
            </p:cNvPr>
            <p:cNvSpPr/>
            <p:nvPr/>
          </p:nvSpPr>
          <p:spPr>
            <a:xfrm>
              <a:off x="993376" y="6784344"/>
              <a:ext cx="48680" cy="48680"/>
            </a:xfrm>
            <a:custGeom>
              <a:avLst/>
              <a:gdLst>
                <a:gd name="connsiteX0" fmla="*/ 262 w 48680"/>
                <a:gd name="connsiteY0" fmla="*/ 49122 h 48680"/>
                <a:gd name="connsiteX1" fmla="*/ 48942 w 48680"/>
                <a:gd name="connsiteY1" fmla="*/ 442 h 48680"/>
                <a:gd name="connsiteX2" fmla="*/ 262 w 48680"/>
                <a:gd name="connsiteY2" fmla="*/ 442 h 48680"/>
                <a:gd name="connsiteX3" fmla="*/ 48942 w 48680"/>
                <a:gd name="connsiteY3" fmla="*/ 4912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62" y="49122"/>
                  </a:moveTo>
                  <a:lnTo>
                    <a:pt x="48942" y="442"/>
                  </a:lnTo>
                  <a:moveTo>
                    <a:pt x="262" y="442"/>
                  </a:moveTo>
                  <a:lnTo>
                    <a:pt x="48942" y="4912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2" name="Freeform 631">
              <a:extLst>
                <a:ext uri="{FF2B5EF4-FFF2-40B4-BE49-F238E27FC236}">
                  <a16:creationId xmlns:a16="http://schemas.microsoft.com/office/drawing/2014/main" id="{FFE34874-2BF7-C74E-81E3-3B6E063E9792}"/>
                </a:ext>
              </a:extLst>
            </p:cNvPr>
            <p:cNvSpPr/>
            <p:nvPr/>
          </p:nvSpPr>
          <p:spPr>
            <a:xfrm>
              <a:off x="1056071" y="6156300"/>
              <a:ext cx="48680" cy="48680"/>
            </a:xfrm>
            <a:custGeom>
              <a:avLst/>
              <a:gdLst>
                <a:gd name="connsiteX0" fmla="*/ 287 w 48680"/>
                <a:gd name="connsiteY0" fmla="*/ 48864 h 48680"/>
                <a:gd name="connsiteX1" fmla="*/ 48968 w 48680"/>
                <a:gd name="connsiteY1" fmla="*/ 184 h 48680"/>
                <a:gd name="connsiteX2" fmla="*/ 287 w 48680"/>
                <a:gd name="connsiteY2" fmla="*/ 184 h 48680"/>
                <a:gd name="connsiteX3" fmla="*/ 48968 w 48680"/>
                <a:gd name="connsiteY3" fmla="*/ 488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7" y="48864"/>
                  </a:moveTo>
                  <a:lnTo>
                    <a:pt x="48968" y="184"/>
                  </a:lnTo>
                  <a:moveTo>
                    <a:pt x="287" y="184"/>
                  </a:moveTo>
                  <a:lnTo>
                    <a:pt x="48968" y="488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3" name="Freeform 632">
              <a:extLst>
                <a:ext uri="{FF2B5EF4-FFF2-40B4-BE49-F238E27FC236}">
                  <a16:creationId xmlns:a16="http://schemas.microsoft.com/office/drawing/2014/main" id="{F305643B-EF1C-D24B-AF4B-39967A6BFE4E}"/>
                </a:ext>
              </a:extLst>
            </p:cNvPr>
            <p:cNvSpPr/>
            <p:nvPr/>
          </p:nvSpPr>
          <p:spPr>
            <a:xfrm>
              <a:off x="1161354" y="7174529"/>
              <a:ext cx="48680" cy="48680"/>
            </a:xfrm>
            <a:custGeom>
              <a:avLst/>
              <a:gdLst>
                <a:gd name="connsiteX0" fmla="*/ 331 w 48680"/>
                <a:gd name="connsiteY0" fmla="*/ 49282 h 48680"/>
                <a:gd name="connsiteX1" fmla="*/ 49011 w 48680"/>
                <a:gd name="connsiteY1" fmla="*/ 602 h 48680"/>
                <a:gd name="connsiteX2" fmla="*/ 331 w 48680"/>
                <a:gd name="connsiteY2" fmla="*/ 602 h 48680"/>
                <a:gd name="connsiteX3" fmla="*/ 49011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1" y="49282"/>
                  </a:moveTo>
                  <a:lnTo>
                    <a:pt x="49011" y="602"/>
                  </a:lnTo>
                  <a:moveTo>
                    <a:pt x="331" y="602"/>
                  </a:moveTo>
                  <a:lnTo>
                    <a:pt x="49011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8" name="Freeform 637">
              <a:extLst>
                <a:ext uri="{FF2B5EF4-FFF2-40B4-BE49-F238E27FC236}">
                  <a16:creationId xmlns:a16="http://schemas.microsoft.com/office/drawing/2014/main" id="{6B3D8E39-88A8-1C41-91A7-732262C8E00C}"/>
                </a:ext>
              </a:extLst>
            </p:cNvPr>
            <p:cNvSpPr/>
            <p:nvPr/>
          </p:nvSpPr>
          <p:spPr>
            <a:xfrm>
              <a:off x="1058868" y="6209695"/>
              <a:ext cx="48680" cy="48680"/>
            </a:xfrm>
            <a:custGeom>
              <a:avLst/>
              <a:gdLst>
                <a:gd name="connsiteX0" fmla="*/ 289 w 48680"/>
                <a:gd name="connsiteY0" fmla="*/ 48886 h 48680"/>
                <a:gd name="connsiteX1" fmla="*/ 48969 w 48680"/>
                <a:gd name="connsiteY1" fmla="*/ 206 h 48680"/>
                <a:gd name="connsiteX2" fmla="*/ 289 w 48680"/>
                <a:gd name="connsiteY2" fmla="*/ 206 h 48680"/>
                <a:gd name="connsiteX3" fmla="*/ 48969 w 48680"/>
                <a:gd name="connsiteY3" fmla="*/ 488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9" y="48886"/>
                  </a:moveTo>
                  <a:lnTo>
                    <a:pt x="48969" y="206"/>
                  </a:lnTo>
                  <a:moveTo>
                    <a:pt x="289" y="206"/>
                  </a:moveTo>
                  <a:lnTo>
                    <a:pt x="48969" y="488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9" name="Freeform 638">
              <a:extLst>
                <a:ext uri="{FF2B5EF4-FFF2-40B4-BE49-F238E27FC236}">
                  <a16:creationId xmlns:a16="http://schemas.microsoft.com/office/drawing/2014/main" id="{B141F6AB-ADFD-F94F-87F5-D216A7BDD8D1}"/>
                </a:ext>
              </a:extLst>
            </p:cNvPr>
            <p:cNvSpPr/>
            <p:nvPr/>
          </p:nvSpPr>
          <p:spPr>
            <a:xfrm>
              <a:off x="1186529" y="5963712"/>
              <a:ext cx="48680" cy="48680"/>
            </a:xfrm>
            <a:custGeom>
              <a:avLst/>
              <a:gdLst>
                <a:gd name="connsiteX0" fmla="*/ 341 w 48680"/>
                <a:gd name="connsiteY0" fmla="*/ 48785 h 48680"/>
                <a:gd name="connsiteX1" fmla="*/ 49021 w 48680"/>
                <a:gd name="connsiteY1" fmla="*/ 105 h 48680"/>
                <a:gd name="connsiteX2" fmla="*/ 341 w 48680"/>
                <a:gd name="connsiteY2" fmla="*/ 105 h 48680"/>
                <a:gd name="connsiteX3" fmla="*/ 49021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1" y="48785"/>
                  </a:moveTo>
                  <a:lnTo>
                    <a:pt x="49021" y="105"/>
                  </a:lnTo>
                  <a:moveTo>
                    <a:pt x="341" y="105"/>
                  </a:moveTo>
                  <a:lnTo>
                    <a:pt x="49021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B6BF3D-C56F-4649-A317-F96967651845}"/>
                </a:ext>
              </a:extLst>
            </p:cNvPr>
            <p:cNvSpPr/>
            <p:nvPr/>
          </p:nvSpPr>
          <p:spPr>
            <a:xfrm>
              <a:off x="1036872" y="6673592"/>
              <a:ext cx="48680" cy="48680"/>
            </a:xfrm>
            <a:custGeom>
              <a:avLst/>
              <a:gdLst>
                <a:gd name="connsiteX0" fmla="*/ 280 w 48680"/>
                <a:gd name="connsiteY0" fmla="*/ 49077 h 48680"/>
                <a:gd name="connsiteX1" fmla="*/ 48960 w 48680"/>
                <a:gd name="connsiteY1" fmla="*/ 397 h 48680"/>
                <a:gd name="connsiteX2" fmla="*/ 280 w 48680"/>
                <a:gd name="connsiteY2" fmla="*/ 397 h 48680"/>
                <a:gd name="connsiteX3" fmla="*/ 48960 w 48680"/>
                <a:gd name="connsiteY3" fmla="*/ 4907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0" y="49077"/>
                  </a:moveTo>
                  <a:lnTo>
                    <a:pt x="48960" y="397"/>
                  </a:lnTo>
                  <a:moveTo>
                    <a:pt x="280" y="397"/>
                  </a:moveTo>
                  <a:lnTo>
                    <a:pt x="48960" y="4907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EE59AC4-4E1D-AB45-8D22-98714B0D0BE8}"/>
                </a:ext>
              </a:extLst>
            </p:cNvPr>
            <p:cNvSpPr/>
            <p:nvPr/>
          </p:nvSpPr>
          <p:spPr>
            <a:xfrm>
              <a:off x="1129325" y="7014041"/>
              <a:ext cx="48680" cy="48680"/>
            </a:xfrm>
            <a:custGeom>
              <a:avLst/>
              <a:gdLst>
                <a:gd name="connsiteX0" fmla="*/ 318 w 48680"/>
                <a:gd name="connsiteY0" fmla="*/ 49217 h 48680"/>
                <a:gd name="connsiteX1" fmla="*/ 48998 w 48680"/>
                <a:gd name="connsiteY1" fmla="*/ 536 h 48680"/>
                <a:gd name="connsiteX2" fmla="*/ 318 w 48680"/>
                <a:gd name="connsiteY2" fmla="*/ 536 h 48680"/>
                <a:gd name="connsiteX3" fmla="*/ 48998 w 48680"/>
                <a:gd name="connsiteY3" fmla="*/ 492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8" y="49217"/>
                  </a:moveTo>
                  <a:lnTo>
                    <a:pt x="48998" y="536"/>
                  </a:lnTo>
                  <a:moveTo>
                    <a:pt x="318" y="536"/>
                  </a:moveTo>
                  <a:lnTo>
                    <a:pt x="48998" y="492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12D22C1A-6DEE-4C4C-BBD2-C6567FC04555}"/>
                </a:ext>
              </a:extLst>
            </p:cNvPr>
            <p:cNvSpPr/>
            <p:nvPr/>
          </p:nvSpPr>
          <p:spPr>
            <a:xfrm>
              <a:off x="1047620" y="6505380"/>
              <a:ext cx="48680" cy="48680"/>
            </a:xfrm>
            <a:custGeom>
              <a:avLst/>
              <a:gdLst>
                <a:gd name="connsiteX0" fmla="*/ 284 w 48680"/>
                <a:gd name="connsiteY0" fmla="*/ 49008 h 48680"/>
                <a:gd name="connsiteX1" fmla="*/ 48964 w 48680"/>
                <a:gd name="connsiteY1" fmla="*/ 327 h 48680"/>
                <a:gd name="connsiteX2" fmla="*/ 284 w 48680"/>
                <a:gd name="connsiteY2" fmla="*/ 327 h 48680"/>
                <a:gd name="connsiteX3" fmla="*/ 48964 w 48680"/>
                <a:gd name="connsiteY3" fmla="*/ 490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84" y="49008"/>
                  </a:moveTo>
                  <a:lnTo>
                    <a:pt x="48964" y="327"/>
                  </a:lnTo>
                  <a:moveTo>
                    <a:pt x="284" y="327"/>
                  </a:moveTo>
                  <a:lnTo>
                    <a:pt x="48964" y="490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688AE99-F9F7-9340-8E64-0008CF4A2A24}"/>
                </a:ext>
              </a:extLst>
            </p:cNvPr>
            <p:cNvSpPr/>
            <p:nvPr/>
          </p:nvSpPr>
          <p:spPr>
            <a:xfrm>
              <a:off x="1075220" y="6409838"/>
              <a:ext cx="48680" cy="48680"/>
            </a:xfrm>
            <a:custGeom>
              <a:avLst/>
              <a:gdLst>
                <a:gd name="connsiteX0" fmla="*/ 295 w 48680"/>
                <a:gd name="connsiteY0" fmla="*/ 48968 h 48680"/>
                <a:gd name="connsiteX1" fmla="*/ 48975 w 48680"/>
                <a:gd name="connsiteY1" fmla="*/ 288 h 48680"/>
                <a:gd name="connsiteX2" fmla="*/ 295 w 48680"/>
                <a:gd name="connsiteY2" fmla="*/ 288 h 48680"/>
                <a:gd name="connsiteX3" fmla="*/ 48975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295" y="48968"/>
                  </a:moveTo>
                  <a:lnTo>
                    <a:pt x="48975" y="288"/>
                  </a:lnTo>
                  <a:moveTo>
                    <a:pt x="295" y="288"/>
                  </a:moveTo>
                  <a:lnTo>
                    <a:pt x="48975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29CC9A08-E476-8343-AF67-0B563E07FAAC}"/>
                </a:ext>
              </a:extLst>
            </p:cNvPr>
            <p:cNvSpPr/>
            <p:nvPr/>
          </p:nvSpPr>
          <p:spPr>
            <a:xfrm>
              <a:off x="1150365" y="6157911"/>
              <a:ext cx="48680" cy="48680"/>
            </a:xfrm>
            <a:custGeom>
              <a:avLst/>
              <a:gdLst>
                <a:gd name="connsiteX0" fmla="*/ 326 w 48680"/>
                <a:gd name="connsiteY0" fmla="*/ 48865 h 48680"/>
                <a:gd name="connsiteX1" fmla="*/ 49006 w 48680"/>
                <a:gd name="connsiteY1" fmla="*/ 185 h 48680"/>
                <a:gd name="connsiteX2" fmla="*/ 326 w 48680"/>
                <a:gd name="connsiteY2" fmla="*/ 185 h 48680"/>
                <a:gd name="connsiteX3" fmla="*/ 49006 w 48680"/>
                <a:gd name="connsiteY3" fmla="*/ 488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6" y="48865"/>
                  </a:moveTo>
                  <a:lnTo>
                    <a:pt x="49006" y="185"/>
                  </a:lnTo>
                  <a:moveTo>
                    <a:pt x="326" y="185"/>
                  </a:moveTo>
                  <a:lnTo>
                    <a:pt x="49006" y="488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F8FD0FC8-BE2C-A848-809A-CAEE363BC9F3}"/>
                </a:ext>
              </a:extLst>
            </p:cNvPr>
            <p:cNvSpPr/>
            <p:nvPr/>
          </p:nvSpPr>
          <p:spPr>
            <a:xfrm>
              <a:off x="1292525" y="5942443"/>
              <a:ext cx="48680" cy="48680"/>
            </a:xfrm>
            <a:custGeom>
              <a:avLst/>
              <a:gdLst>
                <a:gd name="connsiteX0" fmla="*/ 385 w 48680"/>
                <a:gd name="connsiteY0" fmla="*/ 48776 h 48680"/>
                <a:gd name="connsiteX1" fmla="*/ 49065 w 48680"/>
                <a:gd name="connsiteY1" fmla="*/ 96 h 48680"/>
                <a:gd name="connsiteX2" fmla="*/ 385 w 48680"/>
                <a:gd name="connsiteY2" fmla="*/ 96 h 48680"/>
                <a:gd name="connsiteX3" fmla="*/ 49065 w 48680"/>
                <a:gd name="connsiteY3" fmla="*/ 4877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5" y="48776"/>
                  </a:moveTo>
                  <a:lnTo>
                    <a:pt x="49065" y="96"/>
                  </a:lnTo>
                  <a:moveTo>
                    <a:pt x="385" y="96"/>
                  </a:moveTo>
                  <a:lnTo>
                    <a:pt x="49065" y="4877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DFB539-D2A8-DE47-929E-57676DB744CE}"/>
                </a:ext>
              </a:extLst>
            </p:cNvPr>
            <p:cNvSpPr/>
            <p:nvPr/>
          </p:nvSpPr>
          <p:spPr>
            <a:xfrm>
              <a:off x="1144219" y="6232248"/>
              <a:ext cx="48680" cy="48680"/>
            </a:xfrm>
            <a:custGeom>
              <a:avLst/>
              <a:gdLst>
                <a:gd name="connsiteX0" fmla="*/ 324 w 48680"/>
                <a:gd name="connsiteY0" fmla="*/ 48895 h 48680"/>
                <a:gd name="connsiteX1" fmla="*/ 49004 w 48680"/>
                <a:gd name="connsiteY1" fmla="*/ 215 h 48680"/>
                <a:gd name="connsiteX2" fmla="*/ 324 w 48680"/>
                <a:gd name="connsiteY2" fmla="*/ 215 h 48680"/>
                <a:gd name="connsiteX3" fmla="*/ 49004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24" y="48895"/>
                  </a:moveTo>
                  <a:lnTo>
                    <a:pt x="49004" y="215"/>
                  </a:lnTo>
                  <a:moveTo>
                    <a:pt x="324" y="215"/>
                  </a:moveTo>
                  <a:lnTo>
                    <a:pt x="49004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F607691-A6A8-2349-894E-89CDD525AF2D}"/>
                </a:ext>
              </a:extLst>
            </p:cNvPr>
            <p:cNvSpPr/>
            <p:nvPr/>
          </p:nvSpPr>
          <p:spPr>
            <a:xfrm>
              <a:off x="1119049" y="6363565"/>
              <a:ext cx="48680" cy="48680"/>
            </a:xfrm>
            <a:custGeom>
              <a:avLst/>
              <a:gdLst>
                <a:gd name="connsiteX0" fmla="*/ 313 w 48680"/>
                <a:gd name="connsiteY0" fmla="*/ 48949 h 48680"/>
                <a:gd name="connsiteX1" fmla="*/ 48993 w 48680"/>
                <a:gd name="connsiteY1" fmla="*/ 269 h 48680"/>
                <a:gd name="connsiteX2" fmla="*/ 313 w 48680"/>
                <a:gd name="connsiteY2" fmla="*/ 269 h 48680"/>
                <a:gd name="connsiteX3" fmla="*/ 4899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13" y="48949"/>
                  </a:moveTo>
                  <a:lnTo>
                    <a:pt x="48993" y="269"/>
                  </a:lnTo>
                  <a:moveTo>
                    <a:pt x="313" y="269"/>
                  </a:moveTo>
                  <a:lnTo>
                    <a:pt x="4899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CA27B65F-4FCD-A341-B2A1-BD23C1683348}"/>
                </a:ext>
              </a:extLst>
            </p:cNvPr>
            <p:cNvSpPr/>
            <p:nvPr/>
          </p:nvSpPr>
          <p:spPr>
            <a:xfrm>
              <a:off x="1203190" y="6946792"/>
              <a:ext cx="48680" cy="48680"/>
            </a:xfrm>
            <a:custGeom>
              <a:avLst/>
              <a:gdLst>
                <a:gd name="connsiteX0" fmla="*/ 348 w 48680"/>
                <a:gd name="connsiteY0" fmla="*/ 49189 h 48680"/>
                <a:gd name="connsiteX1" fmla="*/ 49028 w 48680"/>
                <a:gd name="connsiteY1" fmla="*/ 509 h 48680"/>
                <a:gd name="connsiteX2" fmla="*/ 348 w 48680"/>
                <a:gd name="connsiteY2" fmla="*/ 509 h 48680"/>
                <a:gd name="connsiteX3" fmla="*/ 49028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8" y="49189"/>
                  </a:moveTo>
                  <a:lnTo>
                    <a:pt x="49028" y="509"/>
                  </a:lnTo>
                  <a:moveTo>
                    <a:pt x="348" y="509"/>
                  </a:moveTo>
                  <a:lnTo>
                    <a:pt x="49028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5CA46417-DB12-EB49-A75C-61801F3AFEA6}"/>
                </a:ext>
              </a:extLst>
            </p:cNvPr>
            <p:cNvSpPr/>
            <p:nvPr/>
          </p:nvSpPr>
          <p:spPr>
            <a:xfrm>
              <a:off x="1287207" y="7080952"/>
              <a:ext cx="48680" cy="48680"/>
            </a:xfrm>
            <a:custGeom>
              <a:avLst/>
              <a:gdLst>
                <a:gd name="connsiteX0" fmla="*/ 382 w 48680"/>
                <a:gd name="connsiteY0" fmla="*/ 49244 h 48680"/>
                <a:gd name="connsiteX1" fmla="*/ 49062 w 48680"/>
                <a:gd name="connsiteY1" fmla="*/ 564 h 48680"/>
                <a:gd name="connsiteX2" fmla="*/ 382 w 48680"/>
                <a:gd name="connsiteY2" fmla="*/ 564 h 48680"/>
                <a:gd name="connsiteX3" fmla="*/ 49062 w 48680"/>
                <a:gd name="connsiteY3" fmla="*/ 4924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9244"/>
                  </a:moveTo>
                  <a:lnTo>
                    <a:pt x="49062" y="564"/>
                  </a:lnTo>
                  <a:moveTo>
                    <a:pt x="382" y="564"/>
                  </a:moveTo>
                  <a:lnTo>
                    <a:pt x="49062" y="4924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99804CD-F8F2-0E4D-912F-2A831D1B60B5}"/>
                </a:ext>
              </a:extLst>
            </p:cNvPr>
            <p:cNvSpPr/>
            <p:nvPr/>
          </p:nvSpPr>
          <p:spPr>
            <a:xfrm>
              <a:off x="1336028" y="7149488"/>
              <a:ext cx="48680" cy="48680"/>
            </a:xfrm>
            <a:custGeom>
              <a:avLst/>
              <a:gdLst>
                <a:gd name="connsiteX0" fmla="*/ 402 w 48680"/>
                <a:gd name="connsiteY0" fmla="*/ 49272 h 48680"/>
                <a:gd name="connsiteX1" fmla="*/ 49083 w 48680"/>
                <a:gd name="connsiteY1" fmla="*/ 592 h 48680"/>
                <a:gd name="connsiteX2" fmla="*/ 402 w 48680"/>
                <a:gd name="connsiteY2" fmla="*/ 592 h 48680"/>
                <a:gd name="connsiteX3" fmla="*/ 49083 w 48680"/>
                <a:gd name="connsiteY3" fmla="*/ 492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2" y="49272"/>
                  </a:moveTo>
                  <a:lnTo>
                    <a:pt x="49083" y="592"/>
                  </a:lnTo>
                  <a:moveTo>
                    <a:pt x="402" y="592"/>
                  </a:moveTo>
                  <a:lnTo>
                    <a:pt x="49083" y="492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B70945B5-D960-6E4E-AE60-3F31A2C59A51}"/>
                </a:ext>
              </a:extLst>
            </p:cNvPr>
            <p:cNvSpPr/>
            <p:nvPr/>
          </p:nvSpPr>
          <p:spPr>
            <a:xfrm>
              <a:off x="1398261" y="5939425"/>
              <a:ext cx="48680" cy="48680"/>
            </a:xfrm>
            <a:custGeom>
              <a:avLst/>
              <a:gdLst>
                <a:gd name="connsiteX0" fmla="*/ 428 w 48680"/>
                <a:gd name="connsiteY0" fmla="*/ 48775 h 48680"/>
                <a:gd name="connsiteX1" fmla="*/ 49108 w 48680"/>
                <a:gd name="connsiteY1" fmla="*/ 95 h 48680"/>
                <a:gd name="connsiteX2" fmla="*/ 428 w 48680"/>
                <a:gd name="connsiteY2" fmla="*/ 95 h 48680"/>
                <a:gd name="connsiteX3" fmla="*/ 49108 w 48680"/>
                <a:gd name="connsiteY3" fmla="*/ 487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28" y="48775"/>
                  </a:moveTo>
                  <a:lnTo>
                    <a:pt x="49108" y="95"/>
                  </a:lnTo>
                  <a:moveTo>
                    <a:pt x="428" y="95"/>
                  </a:moveTo>
                  <a:lnTo>
                    <a:pt x="49108" y="487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2E3A6F2-F3FD-8642-8599-A57F1940F16B}"/>
                </a:ext>
              </a:extLst>
            </p:cNvPr>
            <p:cNvSpPr/>
            <p:nvPr/>
          </p:nvSpPr>
          <p:spPr>
            <a:xfrm>
              <a:off x="1165356" y="6645803"/>
              <a:ext cx="48680" cy="48680"/>
            </a:xfrm>
            <a:custGeom>
              <a:avLst/>
              <a:gdLst>
                <a:gd name="connsiteX0" fmla="*/ 332 w 48680"/>
                <a:gd name="connsiteY0" fmla="*/ 49065 h 48680"/>
                <a:gd name="connsiteX1" fmla="*/ 49012 w 48680"/>
                <a:gd name="connsiteY1" fmla="*/ 385 h 48680"/>
                <a:gd name="connsiteX2" fmla="*/ 332 w 48680"/>
                <a:gd name="connsiteY2" fmla="*/ 385 h 48680"/>
                <a:gd name="connsiteX3" fmla="*/ 49012 w 48680"/>
                <a:gd name="connsiteY3" fmla="*/ 490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2" y="49065"/>
                  </a:moveTo>
                  <a:lnTo>
                    <a:pt x="49012" y="385"/>
                  </a:lnTo>
                  <a:moveTo>
                    <a:pt x="332" y="385"/>
                  </a:moveTo>
                  <a:lnTo>
                    <a:pt x="49012" y="490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8395B36D-51AA-6A4A-AC0D-58B311945FA7}"/>
                </a:ext>
              </a:extLst>
            </p:cNvPr>
            <p:cNvSpPr/>
            <p:nvPr/>
          </p:nvSpPr>
          <p:spPr>
            <a:xfrm>
              <a:off x="1171248" y="6490304"/>
              <a:ext cx="48680" cy="48680"/>
            </a:xfrm>
            <a:custGeom>
              <a:avLst/>
              <a:gdLst>
                <a:gd name="connsiteX0" fmla="*/ 335 w 48680"/>
                <a:gd name="connsiteY0" fmla="*/ 49001 h 48680"/>
                <a:gd name="connsiteX1" fmla="*/ 49015 w 48680"/>
                <a:gd name="connsiteY1" fmla="*/ 321 h 48680"/>
                <a:gd name="connsiteX2" fmla="*/ 335 w 48680"/>
                <a:gd name="connsiteY2" fmla="*/ 321 h 48680"/>
                <a:gd name="connsiteX3" fmla="*/ 4901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35" y="49001"/>
                  </a:moveTo>
                  <a:lnTo>
                    <a:pt x="49015" y="321"/>
                  </a:lnTo>
                  <a:moveTo>
                    <a:pt x="335" y="321"/>
                  </a:moveTo>
                  <a:lnTo>
                    <a:pt x="4901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E684096-0736-054F-A53C-D54E6A9694C1}"/>
                </a:ext>
              </a:extLst>
            </p:cNvPr>
            <p:cNvSpPr/>
            <p:nvPr/>
          </p:nvSpPr>
          <p:spPr>
            <a:xfrm>
              <a:off x="1206159" y="6772570"/>
              <a:ext cx="48680" cy="48680"/>
            </a:xfrm>
            <a:custGeom>
              <a:avLst/>
              <a:gdLst>
                <a:gd name="connsiteX0" fmla="*/ 349 w 48680"/>
                <a:gd name="connsiteY0" fmla="*/ 49117 h 48680"/>
                <a:gd name="connsiteX1" fmla="*/ 49029 w 48680"/>
                <a:gd name="connsiteY1" fmla="*/ 437 h 48680"/>
                <a:gd name="connsiteX2" fmla="*/ 349 w 48680"/>
                <a:gd name="connsiteY2" fmla="*/ 437 h 48680"/>
                <a:gd name="connsiteX3" fmla="*/ 49029 w 48680"/>
                <a:gd name="connsiteY3" fmla="*/ 491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49" y="49117"/>
                  </a:moveTo>
                  <a:lnTo>
                    <a:pt x="49029" y="437"/>
                  </a:lnTo>
                  <a:moveTo>
                    <a:pt x="349" y="437"/>
                  </a:moveTo>
                  <a:lnTo>
                    <a:pt x="49029" y="491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3E52BB7-F5E7-B64F-8CCB-D997B16B8D43}"/>
                </a:ext>
              </a:extLst>
            </p:cNvPr>
            <p:cNvSpPr/>
            <p:nvPr/>
          </p:nvSpPr>
          <p:spPr>
            <a:xfrm>
              <a:off x="1418215" y="7204587"/>
              <a:ext cx="48680" cy="48680"/>
            </a:xfrm>
            <a:custGeom>
              <a:avLst/>
              <a:gdLst>
                <a:gd name="connsiteX0" fmla="*/ 436 w 48680"/>
                <a:gd name="connsiteY0" fmla="*/ 49295 h 48680"/>
                <a:gd name="connsiteX1" fmla="*/ 49116 w 48680"/>
                <a:gd name="connsiteY1" fmla="*/ 615 h 48680"/>
                <a:gd name="connsiteX2" fmla="*/ 436 w 48680"/>
                <a:gd name="connsiteY2" fmla="*/ 615 h 48680"/>
                <a:gd name="connsiteX3" fmla="*/ 49116 w 48680"/>
                <a:gd name="connsiteY3" fmla="*/ 492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295"/>
                  </a:moveTo>
                  <a:lnTo>
                    <a:pt x="49116" y="615"/>
                  </a:lnTo>
                  <a:moveTo>
                    <a:pt x="436" y="615"/>
                  </a:moveTo>
                  <a:lnTo>
                    <a:pt x="49116" y="492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1A846A17-37CF-EB4A-A6C2-60FA294E4213}"/>
                </a:ext>
              </a:extLst>
            </p:cNvPr>
            <p:cNvSpPr/>
            <p:nvPr/>
          </p:nvSpPr>
          <p:spPr>
            <a:xfrm>
              <a:off x="1302570" y="6150914"/>
              <a:ext cx="48680" cy="48680"/>
            </a:xfrm>
            <a:custGeom>
              <a:avLst/>
              <a:gdLst>
                <a:gd name="connsiteX0" fmla="*/ 389 w 48680"/>
                <a:gd name="connsiteY0" fmla="*/ 48862 h 48680"/>
                <a:gd name="connsiteX1" fmla="*/ 49069 w 48680"/>
                <a:gd name="connsiteY1" fmla="*/ 182 h 48680"/>
                <a:gd name="connsiteX2" fmla="*/ 389 w 48680"/>
                <a:gd name="connsiteY2" fmla="*/ 182 h 48680"/>
                <a:gd name="connsiteX3" fmla="*/ 49069 w 48680"/>
                <a:gd name="connsiteY3" fmla="*/ 488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9" y="48862"/>
                  </a:moveTo>
                  <a:lnTo>
                    <a:pt x="49069" y="182"/>
                  </a:lnTo>
                  <a:moveTo>
                    <a:pt x="389" y="182"/>
                  </a:moveTo>
                  <a:lnTo>
                    <a:pt x="49069" y="488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E777C92C-9CE1-AA4D-BFFF-40ACFC9E14D1}"/>
                </a:ext>
              </a:extLst>
            </p:cNvPr>
            <p:cNvSpPr/>
            <p:nvPr/>
          </p:nvSpPr>
          <p:spPr>
            <a:xfrm>
              <a:off x="1287358" y="6211525"/>
              <a:ext cx="48680" cy="48680"/>
            </a:xfrm>
            <a:custGeom>
              <a:avLst/>
              <a:gdLst>
                <a:gd name="connsiteX0" fmla="*/ 382 w 48680"/>
                <a:gd name="connsiteY0" fmla="*/ 48887 h 48680"/>
                <a:gd name="connsiteX1" fmla="*/ 49063 w 48680"/>
                <a:gd name="connsiteY1" fmla="*/ 207 h 48680"/>
                <a:gd name="connsiteX2" fmla="*/ 382 w 48680"/>
                <a:gd name="connsiteY2" fmla="*/ 207 h 48680"/>
                <a:gd name="connsiteX3" fmla="*/ 49063 w 48680"/>
                <a:gd name="connsiteY3" fmla="*/ 4888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2" y="48887"/>
                  </a:moveTo>
                  <a:lnTo>
                    <a:pt x="49063" y="207"/>
                  </a:lnTo>
                  <a:moveTo>
                    <a:pt x="382" y="207"/>
                  </a:moveTo>
                  <a:lnTo>
                    <a:pt x="49063" y="4888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3AD5D8B2-87BE-284E-AC24-82D4773831CA}"/>
                </a:ext>
              </a:extLst>
            </p:cNvPr>
            <p:cNvSpPr/>
            <p:nvPr/>
          </p:nvSpPr>
          <p:spPr>
            <a:xfrm>
              <a:off x="1323065" y="6899109"/>
              <a:ext cx="48680" cy="48680"/>
            </a:xfrm>
            <a:custGeom>
              <a:avLst/>
              <a:gdLst>
                <a:gd name="connsiteX0" fmla="*/ 397 w 48680"/>
                <a:gd name="connsiteY0" fmla="*/ 49169 h 48680"/>
                <a:gd name="connsiteX1" fmla="*/ 49077 w 48680"/>
                <a:gd name="connsiteY1" fmla="*/ 489 h 48680"/>
                <a:gd name="connsiteX2" fmla="*/ 397 w 48680"/>
                <a:gd name="connsiteY2" fmla="*/ 489 h 48680"/>
                <a:gd name="connsiteX3" fmla="*/ 49077 w 48680"/>
                <a:gd name="connsiteY3" fmla="*/ 4916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7" y="49169"/>
                  </a:moveTo>
                  <a:lnTo>
                    <a:pt x="49077" y="489"/>
                  </a:lnTo>
                  <a:moveTo>
                    <a:pt x="397" y="489"/>
                  </a:moveTo>
                  <a:lnTo>
                    <a:pt x="49077" y="4916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DD924B19-5E55-A64C-8B76-ECE44435175B}"/>
                </a:ext>
              </a:extLst>
            </p:cNvPr>
            <p:cNvSpPr/>
            <p:nvPr/>
          </p:nvSpPr>
          <p:spPr>
            <a:xfrm>
              <a:off x="1288485" y="6466821"/>
              <a:ext cx="48680" cy="48680"/>
            </a:xfrm>
            <a:custGeom>
              <a:avLst/>
              <a:gdLst>
                <a:gd name="connsiteX0" fmla="*/ 383 w 48680"/>
                <a:gd name="connsiteY0" fmla="*/ 48992 h 48680"/>
                <a:gd name="connsiteX1" fmla="*/ 49063 w 48680"/>
                <a:gd name="connsiteY1" fmla="*/ 312 h 48680"/>
                <a:gd name="connsiteX2" fmla="*/ 383 w 48680"/>
                <a:gd name="connsiteY2" fmla="*/ 312 h 48680"/>
                <a:gd name="connsiteX3" fmla="*/ 49063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83" y="48992"/>
                  </a:moveTo>
                  <a:lnTo>
                    <a:pt x="49063" y="312"/>
                  </a:lnTo>
                  <a:moveTo>
                    <a:pt x="383" y="312"/>
                  </a:moveTo>
                  <a:lnTo>
                    <a:pt x="49063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861F0A3-2465-8744-ABF3-35BB0D8A44DF}"/>
                </a:ext>
              </a:extLst>
            </p:cNvPr>
            <p:cNvSpPr/>
            <p:nvPr/>
          </p:nvSpPr>
          <p:spPr>
            <a:xfrm>
              <a:off x="1455754" y="6075759"/>
              <a:ext cx="48680" cy="48680"/>
            </a:xfrm>
            <a:custGeom>
              <a:avLst/>
              <a:gdLst>
                <a:gd name="connsiteX0" fmla="*/ 452 w 48680"/>
                <a:gd name="connsiteY0" fmla="*/ 48831 h 48680"/>
                <a:gd name="connsiteX1" fmla="*/ 49132 w 48680"/>
                <a:gd name="connsiteY1" fmla="*/ 151 h 48680"/>
                <a:gd name="connsiteX2" fmla="*/ 452 w 48680"/>
                <a:gd name="connsiteY2" fmla="*/ 151 h 48680"/>
                <a:gd name="connsiteX3" fmla="*/ 49132 w 48680"/>
                <a:gd name="connsiteY3" fmla="*/ 488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2" y="48831"/>
                  </a:moveTo>
                  <a:lnTo>
                    <a:pt x="49132" y="151"/>
                  </a:lnTo>
                  <a:moveTo>
                    <a:pt x="452" y="151"/>
                  </a:moveTo>
                  <a:lnTo>
                    <a:pt x="49132" y="488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7B5634D-5BAA-914E-9DCA-E786BAE8C01E}"/>
                </a:ext>
              </a:extLst>
            </p:cNvPr>
            <p:cNvSpPr/>
            <p:nvPr/>
          </p:nvSpPr>
          <p:spPr>
            <a:xfrm>
              <a:off x="1329999" y="6343202"/>
              <a:ext cx="48680" cy="48680"/>
            </a:xfrm>
            <a:custGeom>
              <a:avLst/>
              <a:gdLst>
                <a:gd name="connsiteX0" fmla="*/ 400 w 48680"/>
                <a:gd name="connsiteY0" fmla="*/ 48941 h 48680"/>
                <a:gd name="connsiteX1" fmla="*/ 49080 w 48680"/>
                <a:gd name="connsiteY1" fmla="*/ 261 h 48680"/>
                <a:gd name="connsiteX2" fmla="*/ 400 w 48680"/>
                <a:gd name="connsiteY2" fmla="*/ 261 h 48680"/>
                <a:gd name="connsiteX3" fmla="*/ 49080 w 48680"/>
                <a:gd name="connsiteY3" fmla="*/ 4894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0" y="48941"/>
                  </a:moveTo>
                  <a:lnTo>
                    <a:pt x="49080" y="261"/>
                  </a:lnTo>
                  <a:moveTo>
                    <a:pt x="400" y="261"/>
                  </a:moveTo>
                  <a:lnTo>
                    <a:pt x="49080" y="4894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EBAD2AE-7384-964F-B7D8-CFC8C5997F70}"/>
                </a:ext>
              </a:extLst>
            </p:cNvPr>
            <p:cNvSpPr/>
            <p:nvPr/>
          </p:nvSpPr>
          <p:spPr>
            <a:xfrm>
              <a:off x="1535784" y="6005195"/>
              <a:ext cx="48680" cy="48680"/>
            </a:xfrm>
            <a:custGeom>
              <a:avLst/>
              <a:gdLst>
                <a:gd name="connsiteX0" fmla="*/ 485 w 48680"/>
                <a:gd name="connsiteY0" fmla="*/ 48802 h 48680"/>
                <a:gd name="connsiteX1" fmla="*/ 49165 w 48680"/>
                <a:gd name="connsiteY1" fmla="*/ 122 h 48680"/>
                <a:gd name="connsiteX2" fmla="*/ 485 w 48680"/>
                <a:gd name="connsiteY2" fmla="*/ 122 h 48680"/>
                <a:gd name="connsiteX3" fmla="*/ 49165 w 48680"/>
                <a:gd name="connsiteY3" fmla="*/ 488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5" y="48802"/>
                  </a:moveTo>
                  <a:lnTo>
                    <a:pt x="49165" y="122"/>
                  </a:lnTo>
                  <a:moveTo>
                    <a:pt x="485" y="122"/>
                  </a:moveTo>
                  <a:lnTo>
                    <a:pt x="49165" y="488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ED66548-09F9-B846-9B8F-C322546BF687}"/>
                </a:ext>
              </a:extLst>
            </p:cNvPr>
            <p:cNvSpPr/>
            <p:nvPr/>
          </p:nvSpPr>
          <p:spPr>
            <a:xfrm>
              <a:off x="1331771" y="6767642"/>
              <a:ext cx="48680" cy="48680"/>
            </a:xfrm>
            <a:custGeom>
              <a:avLst/>
              <a:gdLst>
                <a:gd name="connsiteX0" fmla="*/ 401 w 48680"/>
                <a:gd name="connsiteY0" fmla="*/ 49115 h 48680"/>
                <a:gd name="connsiteX1" fmla="*/ 49081 w 48680"/>
                <a:gd name="connsiteY1" fmla="*/ 435 h 48680"/>
                <a:gd name="connsiteX2" fmla="*/ 401 w 48680"/>
                <a:gd name="connsiteY2" fmla="*/ 435 h 48680"/>
                <a:gd name="connsiteX3" fmla="*/ 49081 w 48680"/>
                <a:gd name="connsiteY3" fmla="*/ 491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01" y="49115"/>
                  </a:moveTo>
                  <a:lnTo>
                    <a:pt x="49081" y="435"/>
                  </a:lnTo>
                  <a:moveTo>
                    <a:pt x="401" y="435"/>
                  </a:moveTo>
                  <a:lnTo>
                    <a:pt x="49081" y="491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6300BDB-73BF-A041-90EB-89180C613E7D}"/>
                </a:ext>
              </a:extLst>
            </p:cNvPr>
            <p:cNvSpPr/>
            <p:nvPr/>
          </p:nvSpPr>
          <p:spPr>
            <a:xfrm>
              <a:off x="1538610" y="7155972"/>
              <a:ext cx="48680" cy="48680"/>
            </a:xfrm>
            <a:custGeom>
              <a:avLst/>
              <a:gdLst>
                <a:gd name="connsiteX0" fmla="*/ 486 w 48680"/>
                <a:gd name="connsiteY0" fmla="*/ 49275 h 48680"/>
                <a:gd name="connsiteX1" fmla="*/ 49166 w 48680"/>
                <a:gd name="connsiteY1" fmla="*/ 595 h 48680"/>
                <a:gd name="connsiteX2" fmla="*/ 486 w 48680"/>
                <a:gd name="connsiteY2" fmla="*/ 595 h 48680"/>
                <a:gd name="connsiteX3" fmla="*/ 4916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9275"/>
                  </a:moveTo>
                  <a:lnTo>
                    <a:pt x="49166" y="595"/>
                  </a:lnTo>
                  <a:moveTo>
                    <a:pt x="486" y="595"/>
                  </a:moveTo>
                  <a:lnTo>
                    <a:pt x="4916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F16ADB4-6058-7B4B-850E-135BEA4D1AA6}"/>
                </a:ext>
              </a:extLst>
            </p:cNvPr>
            <p:cNvSpPr/>
            <p:nvPr/>
          </p:nvSpPr>
          <p:spPr>
            <a:xfrm>
              <a:off x="1312241" y="6620983"/>
              <a:ext cx="48680" cy="48680"/>
            </a:xfrm>
            <a:custGeom>
              <a:avLst/>
              <a:gdLst>
                <a:gd name="connsiteX0" fmla="*/ 393 w 48680"/>
                <a:gd name="connsiteY0" fmla="*/ 49055 h 48680"/>
                <a:gd name="connsiteX1" fmla="*/ 49073 w 48680"/>
                <a:gd name="connsiteY1" fmla="*/ 375 h 48680"/>
                <a:gd name="connsiteX2" fmla="*/ 393 w 48680"/>
                <a:gd name="connsiteY2" fmla="*/ 375 h 48680"/>
                <a:gd name="connsiteX3" fmla="*/ 49073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393" y="49055"/>
                  </a:moveTo>
                  <a:lnTo>
                    <a:pt x="49073" y="375"/>
                  </a:lnTo>
                  <a:moveTo>
                    <a:pt x="393" y="375"/>
                  </a:moveTo>
                  <a:lnTo>
                    <a:pt x="49073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7622D0D-1056-6740-B1D8-0A5F364A7FD8}"/>
                </a:ext>
              </a:extLst>
            </p:cNvPr>
            <p:cNvSpPr/>
            <p:nvPr/>
          </p:nvSpPr>
          <p:spPr>
            <a:xfrm>
              <a:off x="1466038" y="7059678"/>
              <a:ext cx="48680" cy="48680"/>
            </a:xfrm>
            <a:custGeom>
              <a:avLst/>
              <a:gdLst>
                <a:gd name="connsiteX0" fmla="*/ 456 w 48680"/>
                <a:gd name="connsiteY0" fmla="*/ 49235 h 48680"/>
                <a:gd name="connsiteX1" fmla="*/ 49136 w 48680"/>
                <a:gd name="connsiteY1" fmla="*/ 555 h 48680"/>
                <a:gd name="connsiteX2" fmla="*/ 456 w 48680"/>
                <a:gd name="connsiteY2" fmla="*/ 555 h 48680"/>
                <a:gd name="connsiteX3" fmla="*/ 49136 w 48680"/>
                <a:gd name="connsiteY3" fmla="*/ 492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6" y="49235"/>
                  </a:moveTo>
                  <a:lnTo>
                    <a:pt x="49136" y="555"/>
                  </a:lnTo>
                  <a:moveTo>
                    <a:pt x="456" y="555"/>
                  </a:moveTo>
                  <a:lnTo>
                    <a:pt x="49136" y="492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F737700-1243-1146-8116-BA258F336A0E}"/>
                </a:ext>
              </a:extLst>
            </p:cNvPr>
            <p:cNvSpPr/>
            <p:nvPr/>
          </p:nvSpPr>
          <p:spPr>
            <a:xfrm>
              <a:off x="1670837" y="5961409"/>
              <a:ext cx="48680" cy="48680"/>
            </a:xfrm>
            <a:custGeom>
              <a:avLst/>
              <a:gdLst>
                <a:gd name="connsiteX0" fmla="*/ 540 w 48680"/>
                <a:gd name="connsiteY0" fmla="*/ 48784 h 48680"/>
                <a:gd name="connsiteX1" fmla="*/ 49220 w 48680"/>
                <a:gd name="connsiteY1" fmla="*/ 104 h 48680"/>
                <a:gd name="connsiteX2" fmla="*/ 540 w 48680"/>
                <a:gd name="connsiteY2" fmla="*/ 104 h 48680"/>
                <a:gd name="connsiteX3" fmla="*/ 49220 w 48680"/>
                <a:gd name="connsiteY3" fmla="*/ 487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784"/>
                  </a:moveTo>
                  <a:lnTo>
                    <a:pt x="49220" y="104"/>
                  </a:lnTo>
                  <a:moveTo>
                    <a:pt x="540" y="104"/>
                  </a:moveTo>
                  <a:lnTo>
                    <a:pt x="49220" y="487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BF114A8-0A38-2244-B2C9-7C345281FB1C}"/>
                </a:ext>
              </a:extLst>
            </p:cNvPr>
            <p:cNvSpPr/>
            <p:nvPr/>
          </p:nvSpPr>
          <p:spPr>
            <a:xfrm>
              <a:off x="1403394" y="6794236"/>
              <a:ext cx="48680" cy="48680"/>
            </a:xfrm>
            <a:custGeom>
              <a:avLst/>
              <a:gdLst>
                <a:gd name="connsiteX0" fmla="*/ 430 w 48680"/>
                <a:gd name="connsiteY0" fmla="*/ 49126 h 48680"/>
                <a:gd name="connsiteX1" fmla="*/ 49110 w 48680"/>
                <a:gd name="connsiteY1" fmla="*/ 446 h 48680"/>
                <a:gd name="connsiteX2" fmla="*/ 430 w 48680"/>
                <a:gd name="connsiteY2" fmla="*/ 446 h 48680"/>
                <a:gd name="connsiteX3" fmla="*/ 49110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0" y="49126"/>
                  </a:moveTo>
                  <a:lnTo>
                    <a:pt x="49110" y="446"/>
                  </a:lnTo>
                  <a:moveTo>
                    <a:pt x="430" y="446"/>
                  </a:moveTo>
                  <a:lnTo>
                    <a:pt x="49110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4C510C26-F8EA-3940-8A29-F29E09F2415F}"/>
                </a:ext>
              </a:extLst>
            </p:cNvPr>
            <p:cNvSpPr/>
            <p:nvPr/>
          </p:nvSpPr>
          <p:spPr>
            <a:xfrm>
              <a:off x="1444366" y="6269608"/>
              <a:ext cx="48680" cy="48680"/>
            </a:xfrm>
            <a:custGeom>
              <a:avLst/>
              <a:gdLst>
                <a:gd name="connsiteX0" fmla="*/ 447 w 48680"/>
                <a:gd name="connsiteY0" fmla="*/ 48911 h 48680"/>
                <a:gd name="connsiteX1" fmla="*/ 49127 w 48680"/>
                <a:gd name="connsiteY1" fmla="*/ 231 h 48680"/>
                <a:gd name="connsiteX2" fmla="*/ 447 w 48680"/>
                <a:gd name="connsiteY2" fmla="*/ 231 h 48680"/>
                <a:gd name="connsiteX3" fmla="*/ 49127 w 48680"/>
                <a:gd name="connsiteY3" fmla="*/ 4891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8911"/>
                  </a:moveTo>
                  <a:lnTo>
                    <a:pt x="49127" y="231"/>
                  </a:lnTo>
                  <a:moveTo>
                    <a:pt x="447" y="231"/>
                  </a:moveTo>
                  <a:lnTo>
                    <a:pt x="49127" y="4891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7E42A1D5-831B-C146-AD5F-55258ECE42E9}"/>
                </a:ext>
              </a:extLst>
            </p:cNvPr>
            <p:cNvSpPr/>
            <p:nvPr/>
          </p:nvSpPr>
          <p:spPr>
            <a:xfrm>
              <a:off x="1563951" y="6086490"/>
              <a:ext cx="48680" cy="48680"/>
            </a:xfrm>
            <a:custGeom>
              <a:avLst/>
              <a:gdLst>
                <a:gd name="connsiteX0" fmla="*/ 496 w 48680"/>
                <a:gd name="connsiteY0" fmla="*/ 48835 h 48680"/>
                <a:gd name="connsiteX1" fmla="*/ 49176 w 48680"/>
                <a:gd name="connsiteY1" fmla="*/ 155 h 48680"/>
                <a:gd name="connsiteX2" fmla="*/ 496 w 48680"/>
                <a:gd name="connsiteY2" fmla="*/ 155 h 48680"/>
                <a:gd name="connsiteX3" fmla="*/ 49176 w 48680"/>
                <a:gd name="connsiteY3" fmla="*/ 4883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6" y="48835"/>
                  </a:moveTo>
                  <a:lnTo>
                    <a:pt x="49176" y="155"/>
                  </a:lnTo>
                  <a:moveTo>
                    <a:pt x="496" y="155"/>
                  </a:moveTo>
                  <a:lnTo>
                    <a:pt x="49176" y="4883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07FE037C-6975-C44A-903A-D974BC678C0D}"/>
                </a:ext>
              </a:extLst>
            </p:cNvPr>
            <p:cNvSpPr/>
            <p:nvPr/>
          </p:nvSpPr>
          <p:spPr>
            <a:xfrm>
              <a:off x="1412475" y="6388044"/>
              <a:ext cx="48680" cy="48680"/>
            </a:xfrm>
            <a:custGeom>
              <a:avLst/>
              <a:gdLst>
                <a:gd name="connsiteX0" fmla="*/ 434 w 48680"/>
                <a:gd name="connsiteY0" fmla="*/ 48959 h 48680"/>
                <a:gd name="connsiteX1" fmla="*/ 49114 w 48680"/>
                <a:gd name="connsiteY1" fmla="*/ 279 h 48680"/>
                <a:gd name="connsiteX2" fmla="*/ 434 w 48680"/>
                <a:gd name="connsiteY2" fmla="*/ 279 h 48680"/>
                <a:gd name="connsiteX3" fmla="*/ 49114 w 48680"/>
                <a:gd name="connsiteY3" fmla="*/ 489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4" y="48959"/>
                  </a:moveTo>
                  <a:lnTo>
                    <a:pt x="49114" y="279"/>
                  </a:lnTo>
                  <a:moveTo>
                    <a:pt x="434" y="279"/>
                  </a:moveTo>
                  <a:lnTo>
                    <a:pt x="49114" y="489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6F514FC-6EA5-4940-B0A5-364FEEEB2FB8}"/>
                </a:ext>
              </a:extLst>
            </p:cNvPr>
            <p:cNvSpPr/>
            <p:nvPr/>
          </p:nvSpPr>
          <p:spPr>
            <a:xfrm>
              <a:off x="1464495" y="6889885"/>
              <a:ext cx="48680" cy="48680"/>
            </a:xfrm>
            <a:custGeom>
              <a:avLst/>
              <a:gdLst>
                <a:gd name="connsiteX0" fmla="*/ 455 w 48680"/>
                <a:gd name="connsiteY0" fmla="*/ 49166 h 48680"/>
                <a:gd name="connsiteX1" fmla="*/ 49135 w 48680"/>
                <a:gd name="connsiteY1" fmla="*/ 485 h 48680"/>
                <a:gd name="connsiteX2" fmla="*/ 455 w 48680"/>
                <a:gd name="connsiteY2" fmla="*/ 485 h 48680"/>
                <a:gd name="connsiteX3" fmla="*/ 49135 w 48680"/>
                <a:gd name="connsiteY3" fmla="*/ 491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55" y="49166"/>
                  </a:moveTo>
                  <a:lnTo>
                    <a:pt x="49135" y="485"/>
                  </a:lnTo>
                  <a:moveTo>
                    <a:pt x="455" y="485"/>
                  </a:moveTo>
                  <a:lnTo>
                    <a:pt x="49135" y="491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0387B40-40BE-8147-9F01-DA85837AA0B0}"/>
                </a:ext>
              </a:extLst>
            </p:cNvPr>
            <p:cNvSpPr/>
            <p:nvPr/>
          </p:nvSpPr>
          <p:spPr>
            <a:xfrm>
              <a:off x="1684731" y="7155894"/>
              <a:ext cx="48680" cy="48680"/>
            </a:xfrm>
            <a:custGeom>
              <a:avLst/>
              <a:gdLst>
                <a:gd name="connsiteX0" fmla="*/ 546 w 48680"/>
                <a:gd name="connsiteY0" fmla="*/ 49275 h 48680"/>
                <a:gd name="connsiteX1" fmla="*/ 49226 w 48680"/>
                <a:gd name="connsiteY1" fmla="*/ 595 h 48680"/>
                <a:gd name="connsiteX2" fmla="*/ 546 w 48680"/>
                <a:gd name="connsiteY2" fmla="*/ 595 h 48680"/>
                <a:gd name="connsiteX3" fmla="*/ 49226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6" y="49275"/>
                  </a:moveTo>
                  <a:lnTo>
                    <a:pt x="49226" y="595"/>
                  </a:lnTo>
                  <a:moveTo>
                    <a:pt x="546" y="595"/>
                  </a:moveTo>
                  <a:lnTo>
                    <a:pt x="49226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CD355A2-7811-7A4E-881F-621332E1A0BD}"/>
                </a:ext>
              </a:extLst>
            </p:cNvPr>
            <p:cNvSpPr/>
            <p:nvPr/>
          </p:nvSpPr>
          <p:spPr>
            <a:xfrm>
              <a:off x="1418716" y="6647896"/>
              <a:ext cx="48680" cy="48680"/>
            </a:xfrm>
            <a:custGeom>
              <a:avLst/>
              <a:gdLst>
                <a:gd name="connsiteX0" fmla="*/ 436 w 48680"/>
                <a:gd name="connsiteY0" fmla="*/ 49066 h 48680"/>
                <a:gd name="connsiteX1" fmla="*/ 49117 w 48680"/>
                <a:gd name="connsiteY1" fmla="*/ 386 h 48680"/>
                <a:gd name="connsiteX2" fmla="*/ 436 w 48680"/>
                <a:gd name="connsiteY2" fmla="*/ 386 h 48680"/>
                <a:gd name="connsiteX3" fmla="*/ 49117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36" y="49066"/>
                  </a:moveTo>
                  <a:lnTo>
                    <a:pt x="49117" y="386"/>
                  </a:lnTo>
                  <a:moveTo>
                    <a:pt x="436" y="386"/>
                  </a:moveTo>
                  <a:lnTo>
                    <a:pt x="49117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5D94E900-AB2C-D249-BBF0-CAE52A4CFF7D}"/>
                </a:ext>
              </a:extLst>
            </p:cNvPr>
            <p:cNvSpPr/>
            <p:nvPr/>
          </p:nvSpPr>
          <p:spPr>
            <a:xfrm>
              <a:off x="1580271" y="7036933"/>
              <a:ext cx="48680" cy="48680"/>
            </a:xfrm>
            <a:custGeom>
              <a:avLst/>
              <a:gdLst>
                <a:gd name="connsiteX0" fmla="*/ 503 w 48680"/>
                <a:gd name="connsiteY0" fmla="*/ 49226 h 48680"/>
                <a:gd name="connsiteX1" fmla="*/ 49183 w 48680"/>
                <a:gd name="connsiteY1" fmla="*/ 546 h 48680"/>
                <a:gd name="connsiteX2" fmla="*/ 503 w 48680"/>
                <a:gd name="connsiteY2" fmla="*/ 546 h 48680"/>
                <a:gd name="connsiteX3" fmla="*/ 49183 w 48680"/>
                <a:gd name="connsiteY3" fmla="*/ 492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226"/>
                  </a:moveTo>
                  <a:lnTo>
                    <a:pt x="49183" y="546"/>
                  </a:lnTo>
                  <a:moveTo>
                    <a:pt x="503" y="546"/>
                  </a:moveTo>
                  <a:lnTo>
                    <a:pt x="49183" y="492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EE040BA6-7BC6-334F-BC31-D0D24D86D30C}"/>
                </a:ext>
              </a:extLst>
            </p:cNvPr>
            <p:cNvSpPr/>
            <p:nvPr/>
          </p:nvSpPr>
          <p:spPr>
            <a:xfrm>
              <a:off x="1785822" y="5958786"/>
              <a:ext cx="48680" cy="48680"/>
            </a:xfrm>
            <a:custGeom>
              <a:avLst/>
              <a:gdLst>
                <a:gd name="connsiteX0" fmla="*/ 587 w 48680"/>
                <a:gd name="connsiteY0" fmla="*/ 48783 h 48680"/>
                <a:gd name="connsiteX1" fmla="*/ 49267 w 48680"/>
                <a:gd name="connsiteY1" fmla="*/ 103 h 48680"/>
                <a:gd name="connsiteX2" fmla="*/ 587 w 48680"/>
                <a:gd name="connsiteY2" fmla="*/ 103 h 48680"/>
                <a:gd name="connsiteX3" fmla="*/ 49267 w 48680"/>
                <a:gd name="connsiteY3" fmla="*/ 487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7" y="48783"/>
                  </a:moveTo>
                  <a:lnTo>
                    <a:pt x="49267" y="103"/>
                  </a:lnTo>
                  <a:moveTo>
                    <a:pt x="587" y="103"/>
                  </a:moveTo>
                  <a:lnTo>
                    <a:pt x="49267" y="487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31DBAA5-101E-E941-8E26-5E4792A12633}"/>
                </a:ext>
              </a:extLst>
            </p:cNvPr>
            <p:cNvSpPr/>
            <p:nvPr/>
          </p:nvSpPr>
          <p:spPr>
            <a:xfrm>
              <a:off x="1444877" y="6515861"/>
              <a:ext cx="48680" cy="48680"/>
            </a:xfrm>
            <a:custGeom>
              <a:avLst/>
              <a:gdLst>
                <a:gd name="connsiteX0" fmla="*/ 447 w 48680"/>
                <a:gd name="connsiteY0" fmla="*/ 49012 h 48680"/>
                <a:gd name="connsiteX1" fmla="*/ 49127 w 48680"/>
                <a:gd name="connsiteY1" fmla="*/ 332 h 48680"/>
                <a:gd name="connsiteX2" fmla="*/ 447 w 48680"/>
                <a:gd name="connsiteY2" fmla="*/ 332 h 48680"/>
                <a:gd name="connsiteX3" fmla="*/ 49127 w 48680"/>
                <a:gd name="connsiteY3" fmla="*/ 490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47" y="49012"/>
                  </a:moveTo>
                  <a:lnTo>
                    <a:pt x="49127" y="332"/>
                  </a:lnTo>
                  <a:moveTo>
                    <a:pt x="447" y="332"/>
                  </a:moveTo>
                  <a:lnTo>
                    <a:pt x="49127" y="490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0B2F167C-289B-884F-B2C8-541C7285B4D0}"/>
                </a:ext>
              </a:extLst>
            </p:cNvPr>
            <p:cNvSpPr/>
            <p:nvPr/>
          </p:nvSpPr>
          <p:spPr>
            <a:xfrm>
              <a:off x="1649679" y="7066024"/>
              <a:ext cx="48680" cy="48680"/>
            </a:xfrm>
            <a:custGeom>
              <a:avLst/>
              <a:gdLst>
                <a:gd name="connsiteX0" fmla="*/ 531 w 48680"/>
                <a:gd name="connsiteY0" fmla="*/ 49238 h 48680"/>
                <a:gd name="connsiteX1" fmla="*/ 49211 w 48680"/>
                <a:gd name="connsiteY1" fmla="*/ 558 h 48680"/>
                <a:gd name="connsiteX2" fmla="*/ 531 w 48680"/>
                <a:gd name="connsiteY2" fmla="*/ 558 h 48680"/>
                <a:gd name="connsiteX3" fmla="*/ 49211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31" y="49238"/>
                  </a:moveTo>
                  <a:lnTo>
                    <a:pt x="49211" y="558"/>
                  </a:lnTo>
                  <a:moveTo>
                    <a:pt x="531" y="558"/>
                  </a:moveTo>
                  <a:lnTo>
                    <a:pt x="49211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BD7D872B-F92C-6B40-BAD9-0878AD2A27B7}"/>
                </a:ext>
              </a:extLst>
            </p:cNvPr>
            <p:cNvSpPr/>
            <p:nvPr/>
          </p:nvSpPr>
          <p:spPr>
            <a:xfrm>
              <a:off x="1841950" y="7191701"/>
              <a:ext cx="48680" cy="48680"/>
            </a:xfrm>
            <a:custGeom>
              <a:avLst/>
              <a:gdLst>
                <a:gd name="connsiteX0" fmla="*/ 610 w 48680"/>
                <a:gd name="connsiteY0" fmla="*/ 49290 h 48680"/>
                <a:gd name="connsiteX1" fmla="*/ 49290 w 48680"/>
                <a:gd name="connsiteY1" fmla="*/ 609 h 48680"/>
                <a:gd name="connsiteX2" fmla="*/ 610 w 48680"/>
                <a:gd name="connsiteY2" fmla="*/ 609 h 48680"/>
                <a:gd name="connsiteX3" fmla="*/ 49290 w 48680"/>
                <a:gd name="connsiteY3" fmla="*/ 492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0" y="49290"/>
                  </a:moveTo>
                  <a:lnTo>
                    <a:pt x="49290" y="609"/>
                  </a:lnTo>
                  <a:moveTo>
                    <a:pt x="610" y="609"/>
                  </a:moveTo>
                  <a:lnTo>
                    <a:pt x="49290" y="492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90F77E2-1CF1-2941-8561-D466AB6DBAA2}"/>
                </a:ext>
              </a:extLst>
            </p:cNvPr>
            <p:cNvSpPr/>
            <p:nvPr/>
          </p:nvSpPr>
          <p:spPr>
            <a:xfrm>
              <a:off x="1540175" y="6271969"/>
              <a:ext cx="48680" cy="48680"/>
            </a:xfrm>
            <a:custGeom>
              <a:avLst/>
              <a:gdLst>
                <a:gd name="connsiteX0" fmla="*/ 486 w 48680"/>
                <a:gd name="connsiteY0" fmla="*/ 48912 h 48680"/>
                <a:gd name="connsiteX1" fmla="*/ 49166 w 48680"/>
                <a:gd name="connsiteY1" fmla="*/ 232 h 48680"/>
                <a:gd name="connsiteX2" fmla="*/ 486 w 48680"/>
                <a:gd name="connsiteY2" fmla="*/ 232 h 48680"/>
                <a:gd name="connsiteX3" fmla="*/ 49166 w 48680"/>
                <a:gd name="connsiteY3" fmla="*/ 489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6" y="48912"/>
                  </a:moveTo>
                  <a:lnTo>
                    <a:pt x="49166" y="232"/>
                  </a:lnTo>
                  <a:moveTo>
                    <a:pt x="486" y="232"/>
                  </a:moveTo>
                  <a:lnTo>
                    <a:pt x="49166" y="489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16CFE3A8-480F-8346-897B-A80ECF29F448}"/>
                </a:ext>
              </a:extLst>
            </p:cNvPr>
            <p:cNvSpPr/>
            <p:nvPr/>
          </p:nvSpPr>
          <p:spPr>
            <a:xfrm>
              <a:off x="1546886" y="6873105"/>
              <a:ext cx="48680" cy="48680"/>
            </a:xfrm>
            <a:custGeom>
              <a:avLst/>
              <a:gdLst>
                <a:gd name="connsiteX0" fmla="*/ 489 w 48680"/>
                <a:gd name="connsiteY0" fmla="*/ 49159 h 48680"/>
                <a:gd name="connsiteX1" fmla="*/ 49169 w 48680"/>
                <a:gd name="connsiteY1" fmla="*/ 479 h 48680"/>
                <a:gd name="connsiteX2" fmla="*/ 489 w 48680"/>
                <a:gd name="connsiteY2" fmla="*/ 479 h 48680"/>
                <a:gd name="connsiteX3" fmla="*/ 49169 w 48680"/>
                <a:gd name="connsiteY3" fmla="*/ 491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59"/>
                  </a:moveTo>
                  <a:lnTo>
                    <a:pt x="49169" y="479"/>
                  </a:lnTo>
                  <a:moveTo>
                    <a:pt x="489" y="479"/>
                  </a:moveTo>
                  <a:lnTo>
                    <a:pt x="49169" y="491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17F1542-F007-D440-92DF-D70E24275052}"/>
                </a:ext>
              </a:extLst>
            </p:cNvPr>
            <p:cNvSpPr/>
            <p:nvPr/>
          </p:nvSpPr>
          <p:spPr>
            <a:xfrm>
              <a:off x="1693350" y="6128248"/>
              <a:ext cx="48680" cy="48680"/>
            </a:xfrm>
            <a:custGeom>
              <a:avLst/>
              <a:gdLst>
                <a:gd name="connsiteX0" fmla="*/ 549 w 48680"/>
                <a:gd name="connsiteY0" fmla="*/ 48853 h 48680"/>
                <a:gd name="connsiteX1" fmla="*/ 49229 w 48680"/>
                <a:gd name="connsiteY1" fmla="*/ 173 h 48680"/>
                <a:gd name="connsiteX2" fmla="*/ 549 w 48680"/>
                <a:gd name="connsiteY2" fmla="*/ 173 h 48680"/>
                <a:gd name="connsiteX3" fmla="*/ 49229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9" y="48853"/>
                  </a:moveTo>
                  <a:lnTo>
                    <a:pt x="49229" y="173"/>
                  </a:lnTo>
                  <a:moveTo>
                    <a:pt x="549" y="173"/>
                  </a:moveTo>
                  <a:lnTo>
                    <a:pt x="49229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13F81B9B-14FC-1A48-B18E-539DB0DB388C}"/>
                </a:ext>
              </a:extLst>
            </p:cNvPr>
            <p:cNvSpPr/>
            <p:nvPr/>
          </p:nvSpPr>
          <p:spPr>
            <a:xfrm>
              <a:off x="1948445" y="5975137"/>
              <a:ext cx="48680" cy="48680"/>
            </a:xfrm>
            <a:custGeom>
              <a:avLst/>
              <a:gdLst>
                <a:gd name="connsiteX0" fmla="*/ 654 w 48680"/>
                <a:gd name="connsiteY0" fmla="*/ 48790 h 48680"/>
                <a:gd name="connsiteX1" fmla="*/ 49334 w 48680"/>
                <a:gd name="connsiteY1" fmla="*/ 110 h 48680"/>
                <a:gd name="connsiteX2" fmla="*/ 654 w 48680"/>
                <a:gd name="connsiteY2" fmla="*/ 110 h 48680"/>
                <a:gd name="connsiteX3" fmla="*/ 49334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4" y="48790"/>
                  </a:moveTo>
                  <a:lnTo>
                    <a:pt x="49334" y="110"/>
                  </a:lnTo>
                  <a:moveTo>
                    <a:pt x="654" y="110"/>
                  </a:moveTo>
                  <a:lnTo>
                    <a:pt x="49334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65501F20-5B5E-694E-A95B-F4BD6D69C7DF}"/>
                </a:ext>
              </a:extLst>
            </p:cNvPr>
            <p:cNvSpPr/>
            <p:nvPr/>
          </p:nvSpPr>
          <p:spPr>
            <a:xfrm>
              <a:off x="1545571" y="6753349"/>
              <a:ext cx="48680" cy="48680"/>
            </a:xfrm>
            <a:custGeom>
              <a:avLst/>
              <a:gdLst>
                <a:gd name="connsiteX0" fmla="*/ 489 w 48680"/>
                <a:gd name="connsiteY0" fmla="*/ 49109 h 48680"/>
                <a:gd name="connsiteX1" fmla="*/ 49169 w 48680"/>
                <a:gd name="connsiteY1" fmla="*/ 429 h 48680"/>
                <a:gd name="connsiteX2" fmla="*/ 489 w 48680"/>
                <a:gd name="connsiteY2" fmla="*/ 429 h 48680"/>
                <a:gd name="connsiteX3" fmla="*/ 49169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89" y="49109"/>
                  </a:moveTo>
                  <a:lnTo>
                    <a:pt x="49169" y="429"/>
                  </a:lnTo>
                  <a:moveTo>
                    <a:pt x="489" y="429"/>
                  </a:moveTo>
                  <a:lnTo>
                    <a:pt x="49169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3C98D6B-6926-9045-8967-AF038F1CB0FF}"/>
                </a:ext>
              </a:extLst>
            </p:cNvPr>
            <p:cNvSpPr/>
            <p:nvPr/>
          </p:nvSpPr>
          <p:spPr>
            <a:xfrm>
              <a:off x="2101026" y="5979966"/>
              <a:ext cx="48680" cy="48680"/>
            </a:xfrm>
            <a:custGeom>
              <a:avLst/>
              <a:gdLst>
                <a:gd name="connsiteX0" fmla="*/ 717 w 48680"/>
                <a:gd name="connsiteY0" fmla="*/ 48792 h 48680"/>
                <a:gd name="connsiteX1" fmla="*/ 49397 w 48680"/>
                <a:gd name="connsiteY1" fmla="*/ 112 h 48680"/>
                <a:gd name="connsiteX2" fmla="*/ 717 w 48680"/>
                <a:gd name="connsiteY2" fmla="*/ 112 h 48680"/>
                <a:gd name="connsiteX3" fmla="*/ 49397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7" y="48792"/>
                  </a:moveTo>
                  <a:lnTo>
                    <a:pt x="49397" y="112"/>
                  </a:lnTo>
                  <a:moveTo>
                    <a:pt x="717" y="112"/>
                  </a:moveTo>
                  <a:lnTo>
                    <a:pt x="49397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7688DFCD-D6C8-D94F-9B0D-277773CA500E}"/>
                </a:ext>
              </a:extLst>
            </p:cNvPr>
            <p:cNvSpPr/>
            <p:nvPr/>
          </p:nvSpPr>
          <p:spPr>
            <a:xfrm>
              <a:off x="1671894" y="6218542"/>
              <a:ext cx="48680" cy="48680"/>
            </a:xfrm>
            <a:custGeom>
              <a:avLst/>
              <a:gdLst>
                <a:gd name="connsiteX0" fmla="*/ 540 w 48680"/>
                <a:gd name="connsiteY0" fmla="*/ 48890 h 48680"/>
                <a:gd name="connsiteX1" fmla="*/ 49221 w 48680"/>
                <a:gd name="connsiteY1" fmla="*/ 210 h 48680"/>
                <a:gd name="connsiteX2" fmla="*/ 540 w 48680"/>
                <a:gd name="connsiteY2" fmla="*/ 210 h 48680"/>
                <a:gd name="connsiteX3" fmla="*/ 49221 w 48680"/>
                <a:gd name="connsiteY3" fmla="*/ 488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8890"/>
                  </a:moveTo>
                  <a:lnTo>
                    <a:pt x="49221" y="210"/>
                  </a:lnTo>
                  <a:moveTo>
                    <a:pt x="540" y="210"/>
                  </a:moveTo>
                  <a:lnTo>
                    <a:pt x="49221" y="488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03433E6B-13F8-4C44-88F2-628E3692A923}"/>
                </a:ext>
              </a:extLst>
            </p:cNvPr>
            <p:cNvSpPr/>
            <p:nvPr/>
          </p:nvSpPr>
          <p:spPr>
            <a:xfrm>
              <a:off x="1800329" y="7067002"/>
              <a:ext cx="48680" cy="48680"/>
            </a:xfrm>
            <a:custGeom>
              <a:avLst/>
              <a:gdLst>
                <a:gd name="connsiteX0" fmla="*/ 593 w 48680"/>
                <a:gd name="connsiteY0" fmla="*/ 49238 h 48680"/>
                <a:gd name="connsiteX1" fmla="*/ 49273 w 48680"/>
                <a:gd name="connsiteY1" fmla="*/ 558 h 48680"/>
                <a:gd name="connsiteX2" fmla="*/ 593 w 48680"/>
                <a:gd name="connsiteY2" fmla="*/ 558 h 48680"/>
                <a:gd name="connsiteX3" fmla="*/ 49273 w 48680"/>
                <a:gd name="connsiteY3" fmla="*/ 492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3" y="49238"/>
                  </a:moveTo>
                  <a:lnTo>
                    <a:pt x="49273" y="558"/>
                  </a:lnTo>
                  <a:moveTo>
                    <a:pt x="593" y="558"/>
                  </a:moveTo>
                  <a:lnTo>
                    <a:pt x="49273" y="492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2455D6AF-5AFD-094D-8B6C-06823BEBDA64}"/>
                </a:ext>
              </a:extLst>
            </p:cNvPr>
            <p:cNvSpPr/>
            <p:nvPr/>
          </p:nvSpPr>
          <p:spPr>
            <a:xfrm>
              <a:off x="1979158" y="7155274"/>
              <a:ext cx="48680" cy="48680"/>
            </a:xfrm>
            <a:custGeom>
              <a:avLst/>
              <a:gdLst>
                <a:gd name="connsiteX0" fmla="*/ 667 w 48680"/>
                <a:gd name="connsiteY0" fmla="*/ 49275 h 48680"/>
                <a:gd name="connsiteX1" fmla="*/ 49347 w 48680"/>
                <a:gd name="connsiteY1" fmla="*/ 594 h 48680"/>
                <a:gd name="connsiteX2" fmla="*/ 667 w 48680"/>
                <a:gd name="connsiteY2" fmla="*/ 594 h 48680"/>
                <a:gd name="connsiteX3" fmla="*/ 49347 w 48680"/>
                <a:gd name="connsiteY3" fmla="*/ 4927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7" y="49275"/>
                  </a:moveTo>
                  <a:lnTo>
                    <a:pt x="49347" y="594"/>
                  </a:lnTo>
                  <a:moveTo>
                    <a:pt x="667" y="594"/>
                  </a:moveTo>
                  <a:lnTo>
                    <a:pt x="49347" y="4927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AE859CD-BC64-1F4D-AC26-D2508A08AC62}"/>
                </a:ext>
              </a:extLst>
            </p:cNvPr>
            <p:cNvSpPr/>
            <p:nvPr/>
          </p:nvSpPr>
          <p:spPr>
            <a:xfrm>
              <a:off x="2053806" y="7172210"/>
              <a:ext cx="48680" cy="48680"/>
            </a:xfrm>
            <a:custGeom>
              <a:avLst/>
              <a:gdLst>
                <a:gd name="connsiteX0" fmla="*/ 697 w 48680"/>
                <a:gd name="connsiteY0" fmla="*/ 49282 h 48680"/>
                <a:gd name="connsiteX1" fmla="*/ 49377 w 48680"/>
                <a:gd name="connsiteY1" fmla="*/ 601 h 48680"/>
                <a:gd name="connsiteX2" fmla="*/ 697 w 48680"/>
                <a:gd name="connsiteY2" fmla="*/ 601 h 48680"/>
                <a:gd name="connsiteX3" fmla="*/ 49377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7" y="49282"/>
                  </a:moveTo>
                  <a:lnTo>
                    <a:pt x="49377" y="601"/>
                  </a:lnTo>
                  <a:moveTo>
                    <a:pt x="697" y="601"/>
                  </a:moveTo>
                  <a:lnTo>
                    <a:pt x="49377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44137E02-8216-F34C-81D8-51D3A79C4643}"/>
                </a:ext>
              </a:extLst>
            </p:cNvPr>
            <p:cNvSpPr/>
            <p:nvPr/>
          </p:nvSpPr>
          <p:spPr>
            <a:xfrm>
              <a:off x="1586480" y="6407811"/>
              <a:ext cx="48680" cy="48680"/>
            </a:xfrm>
            <a:custGeom>
              <a:avLst/>
              <a:gdLst>
                <a:gd name="connsiteX0" fmla="*/ 505 w 48680"/>
                <a:gd name="connsiteY0" fmla="*/ 48967 h 48680"/>
                <a:gd name="connsiteX1" fmla="*/ 49185 w 48680"/>
                <a:gd name="connsiteY1" fmla="*/ 287 h 48680"/>
                <a:gd name="connsiteX2" fmla="*/ 505 w 48680"/>
                <a:gd name="connsiteY2" fmla="*/ 287 h 48680"/>
                <a:gd name="connsiteX3" fmla="*/ 49185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5" y="48967"/>
                  </a:moveTo>
                  <a:lnTo>
                    <a:pt x="49185" y="287"/>
                  </a:lnTo>
                  <a:moveTo>
                    <a:pt x="505" y="287"/>
                  </a:moveTo>
                  <a:lnTo>
                    <a:pt x="49185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CC45F7A-8819-C943-8378-F67B85E91F04}"/>
                </a:ext>
              </a:extLst>
            </p:cNvPr>
            <p:cNvSpPr/>
            <p:nvPr/>
          </p:nvSpPr>
          <p:spPr>
            <a:xfrm>
              <a:off x="1570666" y="6648351"/>
              <a:ext cx="48680" cy="48680"/>
            </a:xfrm>
            <a:custGeom>
              <a:avLst/>
              <a:gdLst>
                <a:gd name="connsiteX0" fmla="*/ 499 w 48680"/>
                <a:gd name="connsiteY0" fmla="*/ 49066 h 48680"/>
                <a:gd name="connsiteX1" fmla="*/ 49179 w 48680"/>
                <a:gd name="connsiteY1" fmla="*/ 386 h 48680"/>
                <a:gd name="connsiteX2" fmla="*/ 499 w 48680"/>
                <a:gd name="connsiteY2" fmla="*/ 386 h 48680"/>
                <a:gd name="connsiteX3" fmla="*/ 49179 w 48680"/>
                <a:gd name="connsiteY3" fmla="*/ 490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499" y="49066"/>
                  </a:moveTo>
                  <a:lnTo>
                    <a:pt x="49179" y="386"/>
                  </a:lnTo>
                  <a:moveTo>
                    <a:pt x="499" y="386"/>
                  </a:moveTo>
                  <a:lnTo>
                    <a:pt x="49179" y="490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011BF06-B73E-C448-A810-16758FBCDD24}"/>
                </a:ext>
              </a:extLst>
            </p:cNvPr>
            <p:cNvSpPr/>
            <p:nvPr/>
          </p:nvSpPr>
          <p:spPr>
            <a:xfrm>
              <a:off x="1580692" y="6554007"/>
              <a:ext cx="48680" cy="48680"/>
            </a:xfrm>
            <a:custGeom>
              <a:avLst/>
              <a:gdLst>
                <a:gd name="connsiteX0" fmla="*/ 503 w 48680"/>
                <a:gd name="connsiteY0" fmla="*/ 49028 h 48680"/>
                <a:gd name="connsiteX1" fmla="*/ 49183 w 48680"/>
                <a:gd name="connsiteY1" fmla="*/ 347 h 48680"/>
                <a:gd name="connsiteX2" fmla="*/ 503 w 48680"/>
                <a:gd name="connsiteY2" fmla="*/ 347 h 48680"/>
                <a:gd name="connsiteX3" fmla="*/ 49183 w 48680"/>
                <a:gd name="connsiteY3" fmla="*/ 490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03" y="49028"/>
                  </a:moveTo>
                  <a:lnTo>
                    <a:pt x="49183" y="347"/>
                  </a:lnTo>
                  <a:moveTo>
                    <a:pt x="503" y="347"/>
                  </a:moveTo>
                  <a:lnTo>
                    <a:pt x="49183" y="490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5A1BD58-D1F1-014B-A3F0-E465F6D32B61}"/>
                </a:ext>
              </a:extLst>
            </p:cNvPr>
            <p:cNvSpPr/>
            <p:nvPr/>
          </p:nvSpPr>
          <p:spPr>
            <a:xfrm>
              <a:off x="1699060" y="6919925"/>
              <a:ext cx="48680" cy="48680"/>
            </a:xfrm>
            <a:custGeom>
              <a:avLst/>
              <a:gdLst>
                <a:gd name="connsiteX0" fmla="*/ 552 w 48680"/>
                <a:gd name="connsiteY0" fmla="*/ 49178 h 48680"/>
                <a:gd name="connsiteX1" fmla="*/ 49232 w 48680"/>
                <a:gd name="connsiteY1" fmla="*/ 498 h 48680"/>
                <a:gd name="connsiteX2" fmla="*/ 552 w 48680"/>
                <a:gd name="connsiteY2" fmla="*/ 498 h 48680"/>
                <a:gd name="connsiteX3" fmla="*/ 49232 w 48680"/>
                <a:gd name="connsiteY3" fmla="*/ 4917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2" y="49178"/>
                  </a:moveTo>
                  <a:lnTo>
                    <a:pt x="49232" y="498"/>
                  </a:lnTo>
                  <a:moveTo>
                    <a:pt x="552" y="498"/>
                  </a:moveTo>
                  <a:lnTo>
                    <a:pt x="49232" y="4917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2B5CFFA-652C-F747-8288-B2138FE25A7C}"/>
                </a:ext>
              </a:extLst>
            </p:cNvPr>
            <p:cNvSpPr/>
            <p:nvPr/>
          </p:nvSpPr>
          <p:spPr>
            <a:xfrm>
              <a:off x="1810493" y="6129468"/>
              <a:ext cx="48680" cy="48680"/>
            </a:xfrm>
            <a:custGeom>
              <a:avLst/>
              <a:gdLst>
                <a:gd name="connsiteX0" fmla="*/ 597 w 48680"/>
                <a:gd name="connsiteY0" fmla="*/ 48853 h 48680"/>
                <a:gd name="connsiteX1" fmla="*/ 49277 w 48680"/>
                <a:gd name="connsiteY1" fmla="*/ 173 h 48680"/>
                <a:gd name="connsiteX2" fmla="*/ 597 w 48680"/>
                <a:gd name="connsiteY2" fmla="*/ 173 h 48680"/>
                <a:gd name="connsiteX3" fmla="*/ 49277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7" y="48853"/>
                  </a:moveTo>
                  <a:lnTo>
                    <a:pt x="49277" y="173"/>
                  </a:lnTo>
                  <a:moveTo>
                    <a:pt x="597" y="173"/>
                  </a:moveTo>
                  <a:lnTo>
                    <a:pt x="49277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541FBA55-3917-D24D-8BBE-7D4B1D00A849}"/>
                </a:ext>
              </a:extLst>
            </p:cNvPr>
            <p:cNvSpPr/>
            <p:nvPr/>
          </p:nvSpPr>
          <p:spPr>
            <a:xfrm>
              <a:off x="1950093" y="6102991"/>
              <a:ext cx="48680" cy="48680"/>
            </a:xfrm>
            <a:custGeom>
              <a:avLst/>
              <a:gdLst>
                <a:gd name="connsiteX0" fmla="*/ 655 w 48680"/>
                <a:gd name="connsiteY0" fmla="*/ 48842 h 48680"/>
                <a:gd name="connsiteX1" fmla="*/ 49335 w 48680"/>
                <a:gd name="connsiteY1" fmla="*/ 162 h 48680"/>
                <a:gd name="connsiteX2" fmla="*/ 655 w 48680"/>
                <a:gd name="connsiteY2" fmla="*/ 162 h 48680"/>
                <a:gd name="connsiteX3" fmla="*/ 49335 w 48680"/>
                <a:gd name="connsiteY3" fmla="*/ 488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55" y="48842"/>
                  </a:moveTo>
                  <a:lnTo>
                    <a:pt x="49335" y="162"/>
                  </a:lnTo>
                  <a:moveTo>
                    <a:pt x="655" y="162"/>
                  </a:moveTo>
                  <a:lnTo>
                    <a:pt x="49335" y="488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5BCB155-7ACC-4B47-9311-91E1BF4B2404}"/>
                </a:ext>
              </a:extLst>
            </p:cNvPr>
            <p:cNvSpPr/>
            <p:nvPr/>
          </p:nvSpPr>
          <p:spPr>
            <a:xfrm>
              <a:off x="1995672" y="7067582"/>
              <a:ext cx="48680" cy="48680"/>
            </a:xfrm>
            <a:custGeom>
              <a:avLst/>
              <a:gdLst>
                <a:gd name="connsiteX0" fmla="*/ 673 w 48680"/>
                <a:gd name="connsiteY0" fmla="*/ 49239 h 48680"/>
                <a:gd name="connsiteX1" fmla="*/ 49354 w 48680"/>
                <a:gd name="connsiteY1" fmla="*/ 558 h 48680"/>
                <a:gd name="connsiteX2" fmla="*/ 673 w 48680"/>
                <a:gd name="connsiteY2" fmla="*/ 558 h 48680"/>
                <a:gd name="connsiteX3" fmla="*/ 49354 w 48680"/>
                <a:gd name="connsiteY3" fmla="*/ 4923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3" y="49239"/>
                  </a:moveTo>
                  <a:lnTo>
                    <a:pt x="49354" y="558"/>
                  </a:lnTo>
                  <a:moveTo>
                    <a:pt x="673" y="558"/>
                  </a:moveTo>
                  <a:lnTo>
                    <a:pt x="49354" y="4923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4BFF6737-4792-3145-83FC-6D4F5929BDB2}"/>
                </a:ext>
              </a:extLst>
            </p:cNvPr>
            <p:cNvSpPr/>
            <p:nvPr/>
          </p:nvSpPr>
          <p:spPr>
            <a:xfrm>
              <a:off x="1694279" y="6804952"/>
              <a:ext cx="48680" cy="48680"/>
            </a:xfrm>
            <a:custGeom>
              <a:avLst/>
              <a:gdLst>
                <a:gd name="connsiteX0" fmla="*/ 550 w 48680"/>
                <a:gd name="connsiteY0" fmla="*/ 49131 h 48680"/>
                <a:gd name="connsiteX1" fmla="*/ 49230 w 48680"/>
                <a:gd name="connsiteY1" fmla="*/ 451 h 48680"/>
                <a:gd name="connsiteX2" fmla="*/ 550 w 48680"/>
                <a:gd name="connsiteY2" fmla="*/ 451 h 48680"/>
                <a:gd name="connsiteX3" fmla="*/ 49230 w 48680"/>
                <a:gd name="connsiteY3" fmla="*/ 491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50" y="49131"/>
                  </a:moveTo>
                  <a:lnTo>
                    <a:pt x="49230" y="451"/>
                  </a:lnTo>
                  <a:moveTo>
                    <a:pt x="550" y="451"/>
                  </a:moveTo>
                  <a:lnTo>
                    <a:pt x="49230" y="491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5BE75592-81FF-4340-828F-79A8B5F884A3}"/>
                </a:ext>
              </a:extLst>
            </p:cNvPr>
            <p:cNvSpPr/>
            <p:nvPr/>
          </p:nvSpPr>
          <p:spPr>
            <a:xfrm>
              <a:off x="1680009" y="6414563"/>
              <a:ext cx="48680" cy="48680"/>
            </a:xfrm>
            <a:custGeom>
              <a:avLst/>
              <a:gdLst>
                <a:gd name="connsiteX0" fmla="*/ 544 w 48680"/>
                <a:gd name="connsiteY0" fmla="*/ 48970 h 48680"/>
                <a:gd name="connsiteX1" fmla="*/ 49224 w 48680"/>
                <a:gd name="connsiteY1" fmla="*/ 290 h 48680"/>
                <a:gd name="connsiteX2" fmla="*/ 544 w 48680"/>
                <a:gd name="connsiteY2" fmla="*/ 290 h 48680"/>
                <a:gd name="connsiteX3" fmla="*/ 49224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4" y="48970"/>
                  </a:moveTo>
                  <a:lnTo>
                    <a:pt x="49224" y="290"/>
                  </a:lnTo>
                  <a:moveTo>
                    <a:pt x="544" y="290"/>
                  </a:moveTo>
                  <a:lnTo>
                    <a:pt x="49224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71BE221-5497-7B46-8F7E-139D6A0501E2}"/>
                </a:ext>
              </a:extLst>
            </p:cNvPr>
            <p:cNvSpPr/>
            <p:nvPr/>
          </p:nvSpPr>
          <p:spPr>
            <a:xfrm>
              <a:off x="1671655" y="6641950"/>
              <a:ext cx="48680" cy="48680"/>
            </a:xfrm>
            <a:custGeom>
              <a:avLst/>
              <a:gdLst>
                <a:gd name="connsiteX0" fmla="*/ 540 w 48680"/>
                <a:gd name="connsiteY0" fmla="*/ 49064 h 48680"/>
                <a:gd name="connsiteX1" fmla="*/ 49220 w 48680"/>
                <a:gd name="connsiteY1" fmla="*/ 384 h 48680"/>
                <a:gd name="connsiteX2" fmla="*/ 540 w 48680"/>
                <a:gd name="connsiteY2" fmla="*/ 384 h 48680"/>
                <a:gd name="connsiteX3" fmla="*/ 49220 w 48680"/>
                <a:gd name="connsiteY3" fmla="*/ 490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40" y="49064"/>
                  </a:moveTo>
                  <a:lnTo>
                    <a:pt x="49220" y="384"/>
                  </a:lnTo>
                  <a:moveTo>
                    <a:pt x="540" y="384"/>
                  </a:moveTo>
                  <a:lnTo>
                    <a:pt x="49220" y="490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A4765F1-9A0C-E142-A51D-E78611F3F15A}"/>
                </a:ext>
              </a:extLst>
            </p:cNvPr>
            <p:cNvSpPr/>
            <p:nvPr/>
          </p:nvSpPr>
          <p:spPr>
            <a:xfrm>
              <a:off x="1805418" y="6251694"/>
              <a:ext cx="48680" cy="48680"/>
            </a:xfrm>
            <a:custGeom>
              <a:avLst/>
              <a:gdLst>
                <a:gd name="connsiteX0" fmla="*/ 595 w 48680"/>
                <a:gd name="connsiteY0" fmla="*/ 48903 h 48680"/>
                <a:gd name="connsiteX1" fmla="*/ 49275 w 48680"/>
                <a:gd name="connsiteY1" fmla="*/ 223 h 48680"/>
                <a:gd name="connsiteX2" fmla="*/ 595 w 48680"/>
                <a:gd name="connsiteY2" fmla="*/ 223 h 48680"/>
                <a:gd name="connsiteX3" fmla="*/ 49275 w 48680"/>
                <a:gd name="connsiteY3" fmla="*/ 489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95" y="48903"/>
                  </a:moveTo>
                  <a:lnTo>
                    <a:pt x="49275" y="223"/>
                  </a:lnTo>
                  <a:moveTo>
                    <a:pt x="595" y="223"/>
                  </a:moveTo>
                  <a:lnTo>
                    <a:pt x="49275" y="489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0EEE623-5869-D44C-B498-E35F63FA237B}"/>
                </a:ext>
              </a:extLst>
            </p:cNvPr>
            <p:cNvSpPr/>
            <p:nvPr/>
          </p:nvSpPr>
          <p:spPr>
            <a:xfrm>
              <a:off x="1781200" y="6877313"/>
              <a:ext cx="48680" cy="48680"/>
            </a:xfrm>
            <a:custGeom>
              <a:avLst/>
              <a:gdLst>
                <a:gd name="connsiteX0" fmla="*/ 585 w 48680"/>
                <a:gd name="connsiteY0" fmla="*/ 49160 h 48680"/>
                <a:gd name="connsiteX1" fmla="*/ 49265 w 48680"/>
                <a:gd name="connsiteY1" fmla="*/ 480 h 48680"/>
                <a:gd name="connsiteX2" fmla="*/ 585 w 48680"/>
                <a:gd name="connsiteY2" fmla="*/ 480 h 48680"/>
                <a:gd name="connsiteX3" fmla="*/ 49265 w 48680"/>
                <a:gd name="connsiteY3" fmla="*/ 491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5" y="49160"/>
                  </a:moveTo>
                  <a:lnTo>
                    <a:pt x="49265" y="480"/>
                  </a:lnTo>
                  <a:moveTo>
                    <a:pt x="585" y="480"/>
                  </a:moveTo>
                  <a:lnTo>
                    <a:pt x="49265" y="491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68440251-C355-7E41-94E5-9FAAD004BC64}"/>
                </a:ext>
              </a:extLst>
            </p:cNvPr>
            <p:cNvSpPr/>
            <p:nvPr/>
          </p:nvSpPr>
          <p:spPr>
            <a:xfrm>
              <a:off x="2057158" y="6143159"/>
              <a:ext cx="48680" cy="48680"/>
            </a:xfrm>
            <a:custGeom>
              <a:avLst/>
              <a:gdLst>
                <a:gd name="connsiteX0" fmla="*/ 699 w 48680"/>
                <a:gd name="connsiteY0" fmla="*/ 48859 h 48680"/>
                <a:gd name="connsiteX1" fmla="*/ 49379 w 48680"/>
                <a:gd name="connsiteY1" fmla="*/ 179 h 48680"/>
                <a:gd name="connsiteX2" fmla="*/ 699 w 48680"/>
                <a:gd name="connsiteY2" fmla="*/ 179 h 48680"/>
                <a:gd name="connsiteX3" fmla="*/ 49379 w 48680"/>
                <a:gd name="connsiteY3" fmla="*/ 488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9" y="48859"/>
                  </a:moveTo>
                  <a:lnTo>
                    <a:pt x="49379" y="179"/>
                  </a:lnTo>
                  <a:moveTo>
                    <a:pt x="699" y="179"/>
                  </a:moveTo>
                  <a:lnTo>
                    <a:pt x="49379" y="488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F0ED9593-A772-F643-8A1E-832B06D96799}"/>
                </a:ext>
              </a:extLst>
            </p:cNvPr>
            <p:cNvSpPr/>
            <p:nvPr/>
          </p:nvSpPr>
          <p:spPr>
            <a:xfrm>
              <a:off x="1774640" y="6781717"/>
              <a:ext cx="48680" cy="48680"/>
            </a:xfrm>
            <a:custGeom>
              <a:avLst/>
              <a:gdLst>
                <a:gd name="connsiteX0" fmla="*/ 583 w 48680"/>
                <a:gd name="connsiteY0" fmla="*/ 49121 h 48680"/>
                <a:gd name="connsiteX1" fmla="*/ 49263 w 48680"/>
                <a:gd name="connsiteY1" fmla="*/ 441 h 48680"/>
                <a:gd name="connsiteX2" fmla="*/ 583 w 48680"/>
                <a:gd name="connsiteY2" fmla="*/ 441 h 48680"/>
                <a:gd name="connsiteX3" fmla="*/ 49263 w 48680"/>
                <a:gd name="connsiteY3" fmla="*/ 4912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83" y="49121"/>
                  </a:moveTo>
                  <a:lnTo>
                    <a:pt x="49263" y="441"/>
                  </a:lnTo>
                  <a:moveTo>
                    <a:pt x="583" y="441"/>
                  </a:moveTo>
                  <a:lnTo>
                    <a:pt x="49263" y="4912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6402BCF9-664D-1E48-A9A3-B73B8455D499}"/>
                </a:ext>
              </a:extLst>
            </p:cNvPr>
            <p:cNvSpPr/>
            <p:nvPr/>
          </p:nvSpPr>
          <p:spPr>
            <a:xfrm>
              <a:off x="1726377" y="6544628"/>
              <a:ext cx="48680" cy="48680"/>
            </a:xfrm>
            <a:custGeom>
              <a:avLst/>
              <a:gdLst>
                <a:gd name="connsiteX0" fmla="*/ 563 w 48680"/>
                <a:gd name="connsiteY0" fmla="*/ 49024 h 48680"/>
                <a:gd name="connsiteX1" fmla="*/ 49243 w 48680"/>
                <a:gd name="connsiteY1" fmla="*/ 344 h 48680"/>
                <a:gd name="connsiteX2" fmla="*/ 563 w 48680"/>
                <a:gd name="connsiteY2" fmla="*/ 344 h 48680"/>
                <a:gd name="connsiteX3" fmla="*/ 49243 w 48680"/>
                <a:gd name="connsiteY3" fmla="*/ 4902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563" y="49024"/>
                  </a:moveTo>
                  <a:lnTo>
                    <a:pt x="49243" y="344"/>
                  </a:lnTo>
                  <a:moveTo>
                    <a:pt x="563" y="344"/>
                  </a:moveTo>
                  <a:lnTo>
                    <a:pt x="49243" y="4902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1EFC542-D571-D248-8CB3-521DFD25106D}"/>
                </a:ext>
              </a:extLst>
            </p:cNvPr>
            <p:cNvSpPr/>
            <p:nvPr/>
          </p:nvSpPr>
          <p:spPr>
            <a:xfrm>
              <a:off x="2106770" y="7003818"/>
              <a:ext cx="48680" cy="48680"/>
            </a:xfrm>
            <a:custGeom>
              <a:avLst/>
              <a:gdLst>
                <a:gd name="connsiteX0" fmla="*/ 719 w 48680"/>
                <a:gd name="connsiteY0" fmla="*/ 49212 h 48680"/>
                <a:gd name="connsiteX1" fmla="*/ 49399 w 48680"/>
                <a:gd name="connsiteY1" fmla="*/ 532 h 48680"/>
                <a:gd name="connsiteX2" fmla="*/ 719 w 48680"/>
                <a:gd name="connsiteY2" fmla="*/ 532 h 48680"/>
                <a:gd name="connsiteX3" fmla="*/ 49399 w 48680"/>
                <a:gd name="connsiteY3" fmla="*/ 4921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9" y="49212"/>
                  </a:moveTo>
                  <a:lnTo>
                    <a:pt x="49399" y="532"/>
                  </a:lnTo>
                  <a:moveTo>
                    <a:pt x="719" y="532"/>
                  </a:moveTo>
                  <a:lnTo>
                    <a:pt x="49399" y="4921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0B1DE6D-F9DE-1A48-805D-4580F3AE9CB0}"/>
                </a:ext>
              </a:extLst>
            </p:cNvPr>
            <p:cNvSpPr/>
            <p:nvPr/>
          </p:nvSpPr>
          <p:spPr>
            <a:xfrm>
              <a:off x="1983848" y="6957786"/>
              <a:ext cx="48680" cy="48680"/>
            </a:xfrm>
            <a:custGeom>
              <a:avLst/>
              <a:gdLst>
                <a:gd name="connsiteX0" fmla="*/ 669 w 48680"/>
                <a:gd name="connsiteY0" fmla="*/ 49193 h 48680"/>
                <a:gd name="connsiteX1" fmla="*/ 49349 w 48680"/>
                <a:gd name="connsiteY1" fmla="*/ 513 h 48680"/>
                <a:gd name="connsiteX2" fmla="*/ 669 w 48680"/>
                <a:gd name="connsiteY2" fmla="*/ 513 h 48680"/>
                <a:gd name="connsiteX3" fmla="*/ 49349 w 48680"/>
                <a:gd name="connsiteY3" fmla="*/ 491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9193"/>
                  </a:moveTo>
                  <a:lnTo>
                    <a:pt x="49349" y="513"/>
                  </a:lnTo>
                  <a:moveTo>
                    <a:pt x="669" y="513"/>
                  </a:moveTo>
                  <a:lnTo>
                    <a:pt x="49349" y="491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284562C-2A68-7D41-A97D-082F4DE50078}"/>
                </a:ext>
              </a:extLst>
            </p:cNvPr>
            <p:cNvSpPr/>
            <p:nvPr/>
          </p:nvSpPr>
          <p:spPr>
            <a:xfrm>
              <a:off x="1984040" y="6227337"/>
              <a:ext cx="48680" cy="48680"/>
            </a:xfrm>
            <a:custGeom>
              <a:avLst/>
              <a:gdLst>
                <a:gd name="connsiteX0" fmla="*/ 669 w 48680"/>
                <a:gd name="connsiteY0" fmla="*/ 48893 h 48680"/>
                <a:gd name="connsiteX1" fmla="*/ 49349 w 48680"/>
                <a:gd name="connsiteY1" fmla="*/ 213 h 48680"/>
                <a:gd name="connsiteX2" fmla="*/ 669 w 48680"/>
                <a:gd name="connsiteY2" fmla="*/ 213 h 48680"/>
                <a:gd name="connsiteX3" fmla="*/ 49349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69" y="48893"/>
                  </a:moveTo>
                  <a:lnTo>
                    <a:pt x="49349" y="213"/>
                  </a:lnTo>
                  <a:moveTo>
                    <a:pt x="669" y="213"/>
                  </a:moveTo>
                  <a:lnTo>
                    <a:pt x="49349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8295AD8E-3CAA-7F44-B29C-5787FB7CE6AF}"/>
                </a:ext>
              </a:extLst>
            </p:cNvPr>
            <p:cNvSpPr/>
            <p:nvPr/>
          </p:nvSpPr>
          <p:spPr>
            <a:xfrm>
              <a:off x="1844294" y="6383750"/>
              <a:ext cx="48680" cy="48680"/>
            </a:xfrm>
            <a:custGeom>
              <a:avLst/>
              <a:gdLst>
                <a:gd name="connsiteX0" fmla="*/ 611 w 48680"/>
                <a:gd name="connsiteY0" fmla="*/ 48958 h 48680"/>
                <a:gd name="connsiteX1" fmla="*/ 49291 w 48680"/>
                <a:gd name="connsiteY1" fmla="*/ 278 h 48680"/>
                <a:gd name="connsiteX2" fmla="*/ 611 w 48680"/>
                <a:gd name="connsiteY2" fmla="*/ 278 h 48680"/>
                <a:gd name="connsiteX3" fmla="*/ 49291 w 48680"/>
                <a:gd name="connsiteY3" fmla="*/ 4895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1" y="48958"/>
                  </a:moveTo>
                  <a:lnTo>
                    <a:pt x="49291" y="278"/>
                  </a:lnTo>
                  <a:moveTo>
                    <a:pt x="611" y="278"/>
                  </a:moveTo>
                  <a:lnTo>
                    <a:pt x="49291" y="4895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112283D-AD21-A043-9EAC-6826E29BC439}"/>
                </a:ext>
              </a:extLst>
            </p:cNvPr>
            <p:cNvSpPr/>
            <p:nvPr/>
          </p:nvSpPr>
          <p:spPr>
            <a:xfrm>
              <a:off x="2091494" y="6928683"/>
              <a:ext cx="48680" cy="48680"/>
            </a:xfrm>
            <a:custGeom>
              <a:avLst/>
              <a:gdLst>
                <a:gd name="connsiteX0" fmla="*/ 713 w 48680"/>
                <a:gd name="connsiteY0" fmla="*/ 49181 h 48680"/>
                <a:gd name="connsiteX1" fmla="*/ 49393 w 48680"/>
                <a:gd name="connsiteY1" fmla="*/ 501 h 48680"/>
                <a:gd name="connsiteX2" fmla="*/ 713 w 48680"/>
                <a:gd name="connsiteY2" fmla="*/ 501 h 48680"/>
                <a:gd name="connsiteX3" fmla="*/ 49393 w 48680"/>
                <a:gd name="connsiteY3" fmla="*/ 4918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3" y="49181"/>
                  </a:moveTo>
                  <a:lnTo>
                    <a:pt x="49393" y="501"/>
                  </a:lnTo>
                  <a:moveTo>
                    <a:pt x="713" y="501"/>
                  </a:moveTo>
                  <a:lnTo>
                    <a:pt x="49393" y="4918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051AFB63-FA6A-604D-A751-EAF1E8FF3FDB}"/>
                </a:ext>
              </a:extLst>
            </p:cNvPr>
            <p:cNvSpPr/>
            <p:nvPr/>
          </p:nvSpPr>
          <p:spPr>
            <a:xfrm>
              <a:off x="1822595" y="6633019"/>
              <a:ext cx="48680" cy="48680"/>
            </a:xfrm>
            <a:custGeom>
              <a:avLst/>
              <a:gdLst>
                <a:gd name="connsiteX0" fmla="*/ 602 w 48680"/>
                <a:gd name="connsiteY0" fmla="*/ 49060 h 48680"/>
                <a:gd name="connsiteX1" fmla="*/ 49282 w 48680"/>
                <a:gd name="connsiteY1" fmla="*/ 380 h 48680"/>
                <a:gd name="connsiteX2" fmla="*/ 602 w 48680"/>
                <a:gd name="connsiteY2" fmla="*/ 380 h 48680"/>
                <a:gd name="connsiteX3" fmla="*/ 49282 w 48680"/>
                <a:gd name="connsiteY3" fmla="*/ 4906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02" y="49060"/>
                  </a:moveTo>
                  <a:lnTo>
                    <a:pt x="49282" y="380"/>
                  </a:lnTo>
                  <a:moveTo>
                    <a:pt x="602" y="380"/>
                  </a:moveTo>
                  <a:lnTo>
                    <a:pt x="49282" y="4906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16D1D59A-3860-5B45-AA47-9FE0C736A583}"/>
                </a:ext>
              </a:extLst>
            </p:cNvPr>
            <p:cNvSpPr/>
            <p:nvPr/>
          </p:nvSpPr>
          <p:spPr>
            <a:xfrm>
              <a:off x="1915085" y="6810755"/>
              <a:ext cx="48680" cy="48680"/>
            </a:xfrm>
            <a:custGeom>
              <a:avLst/>
              <a:gdLst>
                <a:gd name="connsiteX0" fmla="*/ 640 w 48680"/>
                <a:gd name="connsiteY0" fmla="*/ 49133 h 48680"/>
                <a:gd name="connsiteX1" fmla="*/ 49320 w 48680"/>
                <a:gd name="connsiteY1" fmla="*/ 453 h 48680"/>
                <a:gd name="connsiteX2" fmla="*/ 640 w 48680"/>
                <a:gd name="connsiteY2" fmla="*/ 453 h 48680"/>
                <a:gd name="connsiteX3" fmla="*/ 49320 w 48680"/>
                <a:gd name="connsiteY3" fmla="*/ 491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40" y="49133"/>
                  </a:moveTo>
                  <a:lnTo>
                    <a:pt x="49320" y="453"/>
                  </a:lnTo>
                  <a:moveTo>
                    <a:pt x="640" y="453"/>
                  </a:moveTo>
                  <a:lnTo>
                    <a:pt x="49320" y="491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D3693F9E-D2F6-334F-A1D4-DF89D7E8B2FB}"/>
                </a:ext>
              </a:extLst>
            </p:cNvPr>
            <p:cNvSpPr/>
            <p:nvPr/>
          </p:nvSpPr>
          <p:spPr>
            <a:xfrm>
              <a:off x="2088228" y="6257484"/>
              <a:ext cx="48680" cy="48680"/>
            </a:xfrm>
            <a:custGeom>
              <a:avLst/>
              <a:gdLst>
                <a:gd name="connsiteX0" fmla="*/ 711 w 48680"/>
                <a:gd name="connsiteY0" fmla="*/ 48906 h 48680"/>
                <a:gd name="connsiteX1" fmla="*/ 49392 w 48680"/>
                <a:gd name="connsiteY1" fmla="*/ 226 h 48680"/>
                <a:gd name="connsiteX2" fmla="*/ 711 w 48680"/>
                <a:gd name="connsiteY2" fmla="*/ 226 h 48680"/>
                <a:gd name="connsiteX3" fmla="*/ 49392 w 48680"/>
                <a:gd name="connsiteY3" fmla="*/ 489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1" y="48906"/>
                  </a:moveTo>
                  <a:lnTo>
                    <a:pt x="49392" y="226"/>
                  </a:lnTo>
                  <a:moveTo>
                    <a:pt x="711" y="226"/>
                  </a:moveTo>
                  <a:lnTo>
                    <a:pt x="49392" y="489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710E77EF-5789-084F-855F-C4B7A64B156C}"/>
                </a:ext>
              </a:extLst>
            </p:cNvPr>
            <p:cNvSpPr/>
            <p:nvPr/>
          </p:nvSpPr>
          <p:spPr>
            <a:xfrm>
              <a:off x="1852495" y="6490382"/>
              <a:ext cx="48680" cy="48680"/>
            </a:xfrm>
            <a:custGeom>
              <a:avLst/>
              <a:gdLst>
                <a:gd name="connsiteX0" fmla="*/ 615 w 48680"/>
                <a:gd name="connsiteY0" fmla="*/ 49001 h 48680"/>
                <a:gd name="connsiteX1" fmla="*/ 49295 w 48680"/>
                <a:gd name="connsiteY1" fmla="*/ 321 h 48680"/>
                <a:gd name="connsiteX2" fmla="*/ 615 w 48680"/>
                <a:gd name="connsiteY2" fmla="*/ 321 h 48680"/>
                <a:gd name="connsiteX3" fmla="*/ 49295 w 48680"/>
                <a:gd name="connsiteY3" fmla="*/ 490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15" y="49001"/>
                  </a:moveTo>
                  <a:lnTo>
                    <a:pt x="49295" y="321"/>
                  </a:lnTo>
                  <a:moveTo>
                    <a:pt x="615" y="321"/>
                  </a:moveTo>
                  <a:lnTo>
                    <a:pt x="49295" y="490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17CBE060-526C-EE43-832C-9AA7AAE973F5}"/>
                </a:ext>
              </a:extLst>
            </p:cNvPr>
            <p:cNvSpPr/>
            <p:nvPr/>
          </p:nvSpPr>
          <p:spPr>
            <a:xfrm>
              <a:off x="2043829" y="6348292"/>
              <a:ext cx="48680" cy="48680"/>
            </a:xfrm>
            <a:custGeom>
              <a:avLst/>
              <a:gdLst>
                <a:gd name="connsiteX0" fmla="*/ 693 w 48680"/>
                <a:gd name="connsiteY0" fmla="*/ 48943 h 48680"/>
                <a:gd name="connsiteX1" fmla="*/ 49373 w 48680"/>
                <a:gd name="connsiteY1" fmla="*/ 263 h 48680"/>
                <a:gd name="connsiteX2" fmla="*/ 693 w 48680"/>
                <a:gd name="connsiteY2" fmla="*/ 263 h 48680"/>
                <a:gd name="connsiteX3" fmla="*/ 49373 w 48680"/>
                <a:gd name="connsiteY3" fmla="*/ 489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3" y="48943"/>
                  </a:moveTo>
                  <a:lnTo>
                    <a:pt x="49373" y="263"/>
                  </a:lnTo>
                  <a:moveTo>
                    <a:pt x="693" y="263"/>
                  </a:moveTo>
                  <a:lnTo>
                    <a:pt x="49373" y="489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5B9D7E8-CC1D-1341-8E28-C84EB05D21FF}"/>
                </a:ext>
              </a:extLst>
            </p:cNvPr>
            <p:cNvSpPr/>
            <p:nvPr/>
          </p:nvSpPr>
          <p:spPr>
            <a:xfrm>
              <a:off x="1907746" y="6519169"/>
              <a:ext cx="48680" cy="48680"/>
            </a:xfrm>
            <a:custGeom>
              <a:avLst/>
              <a:gdLst>
                <a:gd name="connsiteX0" fmla="*/ 637 w 48680"/>
                <a:gd name="connsiteY0" fmla="*/ 49013 h 48680"/>
                <a:gd name="connsiteX1" fmla="*/ 49317 w 48680"/>
                <a:gd name="connsiteY1" fmla="*/ 333 h 48680"/>
                <a:gd name="connsiteX2" fmla="*/ 637 w 48680"/>
                <a:gd name="connsiteY2" fmla="*/ 333 h 48680"/>
                <a:gd name="connsiteX3" fmla="*/ 49317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37" y="49013"/>
                  </a:moveTo>
                  <a:lnTo>
                    <a:pt x="49317" y="333"/>
                  </a:lnTo>
                  <a:moveTo>
                    <a:pt x="637" y="333"/>
                  </a:moveTo>
                  <a:lnTo>
                    <a:pt x="49317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230F719-FE78-0742-9784-0E658CDD9319}"/>
                </a:ext>
              </a:extLst>
            </p:cNvPr>
            <p:cNvSpPr/>
            <p:nvPr/>
          </p:nvSpPr>
          <p:spPr>
            <a:xfrm>
              <a:off x="1990137" y="6398396"/>
              <a:ext cx="48680" cy="48680"/>
            </a:xfrm>
            <a:custGeom>
              <a:avLst/>
              <a:gdLst>
                <a:gd name="connsiteX0" fmla="*/ 671 w 48680"/>
                <a:gd name="connsiteY0" fmla="*/ 48964 h 48680"/>
                <a:gd name="connsiteX1" fmla="*/ 49351 w 48680"/>
                <a:gd name="connsiteY1" fmla="*/ 284 h 48680"/>
                <a:gd name="connsiteX2" fmla="*/ 671 w 48680"/>
                <a:gd name="connsiteY2" fmla="*/ 284 h 48680"/>
                <a:gd name="connsiteX3" fmla="*/ 49351 w 48680"/>
                <a:gd name="connsiteY3" fmla="*/ 4896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1" y="48964"/>
                  </a:moveTo>
                  <a:lnTo>
                    <a:pt x="49351" y="284"/>
                  </a:lnTo>
                  <a:moveTo>
                    <a:pt x="671" y="284"/>
                  </a:moveTo>
                  <a:lnTo>
                    <a:pt x="49351" y="4896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3FA910E7-3949-E346-B870-734A7C2E63A7}"/>
                </a:ext>
              </a:extLst>
            </p:cNvPr>
            <p:cNvSpPr/>
            <p:nvPr/>
          </p:nvSpPr>
          <p:spPr>
            <a:xfrm>
              <a:off x="2085183" y="6732602"/>
              <a:ext cx="48680" cy="48680"/>
            </a:xfrm>
            <a:custGeom>
              <a:avLst/>
              <a:gdLst>
                <a:gd name="connsiteX0" fmla="*/ 710 w 48680"/>
                <a:gd name="connsiteY0" fmla="*/ 49101 h 48680"/>
                <a:gd name="connsiteX1" fmla="*/ 49390 w 48680"/>
                <a:gd name="connsiteY1" fmla="*/ 421 h 48680"/>
                <a:gd name="connsiteX2" fmla="*/ 710 w 48680"/>
                <a:gd name="connsiteY2" fmla="*/ 421 h 48680"/>
                <a:gd name="connsiteX3" fmla="*/ 49390 w 48680"/>
                <a:gd name="connsiteY3" fmla="*/ 4910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10" y="49101"/>
                  </a:moveTo>
                  <a:lnTo>
                    <a:pt x="49390" y="421"/>
                  </a:lnTo>
                  <a:moveTo>
                    <a:pt x="710" y="421"/>
                  </a:moveTo>
                  <a:lnTo>
                    <a:pt x="49390" y="4910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09E9FB12-5537-B643-8796-2B766D8B34CD}"/>
                </a:ext>
              </a:extLst>
            </p:cNvPr>
            <p:cNvSpPr/>
            <p:nvPr/>
          </p:nvSpPr>
          <p:spPr>
            <a:xfrm>
              <a:off x="2001244" y="6621582"/>
              <a:ext cx="48680" cy="48680"/>
            </a:xfrm>
            <a:custGeom>
              <a:avLst/>
              <a:gdLst>
                <a:gd name="connsiteX0" fmla="*/ 676 w 48680"/>
                <a:gd name="connsiteY0" fmla="*/ 49055 h 48680"/>
                <a:gd name="connsiteX1" fmla="*/ 49356 w 48680"/>
                <a:gd name="connsiteY1" fmla="*/ 375 h 48680"/>
                <a:gd name="connsiteX2" fmla="*/ 676 w 48680"/>
                <a:gd name="connsiteY2" fmla="*/ 375 h 48680"/>
                <a:gd name="connsiteX3" fmla="*/ 49356 w 48680"/>
                <a:gd name="connsiteY3" fmla="*/ 4905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76" y="49055"/>
                  </a:moveTo>
                  <a:lnTo>
                    <a:pt x="49356" y="375"/>
                  </a:lnTo>
                  <a:moveTo>
                    <a:pt x="676" y="375"/>
                  </a:moveTo>
                  <a:lnTo>
                    <a:pt x="49356" y="4905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CC80F5D2-66E6-FD43-B1E7-8BFB5CE2D3D1}"/>
                </a:ext>
              </a:extLst>
            </p:cNvPr>
            <p:cNvSpPr/>
            <p:nvPr/>
          </p:nvSpPr>
          <p:spPr>
            <a:xfrm>
              <a:off x="2048958" y="6466402"/>
              <a:ext cx="48680" cy="48680"/>
            </a:xfrm>
            <a:custGeom>
              <a:avLst/>
              <a:gdLst>
                <a:gd name="connsiteX0" fmla="*/ 695 w 48680"/>
                <a:gd name="connsiteY0" fmla="*/ 48992 h 48680"/>
                <a:gd name="connsiteX1" fmla="*/ 49375 w 48680"/>
                <a:gd name="connsiteY1" fmla="*/ 311 h 48680"/>
                <a:gd name="connsiteX2" fmla="*/ 695 w 48680"/>
                <a:gd name="connsiteY2" fmla="*/ 311 h 48680"/>
                <a:gd name="connsiteX3" fmla="*/ 49375 w 48680"/>
                <a:gd name="connsiteY3" fmla="*/ 489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695" y="48992"/>
                  </a:moveTo>
                  <a:lnTo>
                    <a:pt x="49375" y="311"/>
                  </a:lnTo>
                  <a:moveTo>
                    <a:pt x="695" y="311"/>
                  </a:moveTo>
                  <a:lnTo>
                    <a:pt x="49375" y="489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607016F-5FE1-2443-BA8E-589DF460ACFE}"/>
                </a:ext>
              </a:extLst>
            </p:cNvPr>
            <p:cNvSpPr/>
            <p:nvPr/>
          </p:nvSpPr>
          <p:spPr>
            <a:xfrm>
              <a:off x="2083048" y="6610962"/>
              <a:ext cx="48680" cy="48680"/>
            </a:xfrm>
            <a:custGeom>
              <a:avLst/>
              <a:gdLst>
                <a:gd name="connsiteX0" fmla="*/ 709 w 48680"/>
                <a:gd name="connsiteY0" fmla="*/ 49051 h 48680"/>
                <a:gd name="connsiteX1" fmla="*/ 49389 w 48680"/>
                <a:gd name="connsiteY1" fmla="*/ 371 h 48680"/>
                <a:gd name="connsiteX2" fmla="*/ 709 w 48680"/>
                <a:gd name="connsiteY2" fmla="*/ 371 h 48680"/>
                <a:gd name="connsiteX3" fmla="*/ 49389 w 48680"/>
                <a:gd name="connsiteY3" fmla="*/ 490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09" y="49051"/>
                  </a:moveTo>
                  <a:lnTo>
                    <a:pt x="49389" y="371"/>
                  </a:lnTo>
                  <a:moveTo>
                    <a:pt x="709" y="371"/>
                  </a:moveTo>
                  <a:lnTo>
                    <a:pt x="49389" y="490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3F8D40F3-29F6-514B-B08B-932BE9186D11}"/>
                </a:ext>
              </a:extLst>
            </p:cNvPr>
            <p:cNvSpPr/>
            <p:nvPr/>
          </p:nvSpPr>
          <p:spPr>
            <a:xfrm>
              <a:off x="2223193" y="6625060"/>
              <a:ext cx="48680" cy="48680"/>
            </a:xfrm>
            <a:custGeom>
              <a:avLst/>
              <a:gdLst>
                <a:gd name="connsiteX0" fmla="*/ 767 w 48680"/>
                <a:gd name="connsiteY0" fmla="*/ 49057 h 48680"/>
                <a:gd name="connsiteX1" fmla="*/ 49447 w 48680"/>
                <a:gd name="connsiteY1" fmla="*/ 377 h 48680"/>
                <a:gd name="connsiteX2" fmla="*/ 767 w 48680"/>
                <a:gd name="connsiteY2" fmla="*/ 377 h 48680"/>
                <a:gd name="connsiteX3" fmla="*/ 49447 w 48680"/>
                <a:gd name="connsiteY3" fmla="*/ 4905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7" y="49057"/>
                  </a:moveTo>
                  <a:lnTo>
                    <a:pt x="49447" y="377"/>
                  </a:lnTo>
                  <a:moveTo>
                    <a:pt x="767" y="377"/>
                  </a:moveTo>
                  <a:lnTo>
                    <a:pt x="49447" y="4905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816190BD-7D27-BF43-A6A9-61E450623E37}"/>
                </a:ext>
              </a:extLst>
            </p:cNvPr>
            <p:cNvSpPr/>
            <p:nvPr/>
          </p:nvSpPr>
          <p:spPr>
            <a:xfrm>
              <a:off x="2194061" y="6481471"/>
              <a:ext cx="48680" cy="48680"/>
            </a:xfrm>
            <a:custGeom>
              <a:avLst/>
              <a:gdLst>
                <a:gd name="connsiteX0" fmla="*/ 755 w 48680"/>
                <a:gd name="connsiteY0" fmla="*/ 48998 h 48680"/>
                <a:gd name="connsiteX1" fmla="*/ 49435 w 48680"/>
                <a:gd name="connsiteY1" fmla="*/ 318 h 48680"/>
                <a:gd name="connsiteX2" fmla="*/ 755 w 48680"/>
                <a:gd name="connsiteY2" fmla="*/ 318 h 48680"/>
                <a:gd name="connsiteX3" fmla="*/ 49435 w 48680"/>
                <a:gd name="connsiteY3" fmla="*/ 4899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8998"/>
                  </a:moveTo>
                  <a:lnTo>
                    <a:pt x="49435" y="318"/>
                  </a:lnTo>
                  <a:moveTo>
                    <a:pt x="755" y="318"/>
                  </a:moveTo>
                  <a:lnTo>
                    <a:pt x="49435" y="4899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5397463B-E93C-8444-B2E6-CCB51F31767E}"/>
                </a:ext>
              </a:extLst>
            </p:cNvPr>
            <p:cNvSpPr/>
            <p:nvPr/>
          </p:nvSpPr>
          <p:spPr>
            <a:xfrm>
              <a:off x="2172707" y="6416422"/>
              <a:ext cx="48680" cy="48680"/>
            </a:xfrm>
            <a:custGeom>
              <a:avLst/>
              <a:gdLst>
                <a:gd name="connsiteX0" fmla="*/ 746 w 48680"/>
                <a:gd name="connsiteY0" fmla="*/ 48971 h 48680"/>
                <a:gd name="connsiteX1" fmla="*/ 49426 w 48680"/>
                <a:gd name="connsiteY1" fmla="*/ 291 h 48680"/>
                <a:gd name="connsiteX2" fmla="*/ 746 w 48680"/>
                <a:gd name="connsiteY2" fmla="*/ 291 h 48680"/>
                <a:gd name="connsiteX3" fmla="*/ 49426 w 48680"/>
                <a:gd name="connsiteY3" fmla="*/ 4897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46" y="48971"/>
                  </a:moveTo>
                  <a:lnTo>
                    <a:pt x="49426" y="291"/>
                  </a:lnTo>
                  <a:moveTo>
                    <a:pt x="746" y="291"/>
                  </a:moveTo>
                  <a:lnTo>
                    <a:pt x="49426" y="4897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EDF4ECCA-FB79-5748-84ED-7E9AD157077D}"/>
                </a:ext>
              </a:extLst>
            </p:cNvPr>
            <p:cNvSpPr/>
            <p:nvPr/>
          </p:nvSpPr>
          <p:spPr>
            <a:xfrm>
              <a:off x="2320205" y="6532174"/>
              <a:ext cx="48680" cy="48680"/>
            </a:xfrm>
            <a:custGeom>
              <a:avLst/>
              <a:gdLst>
                <a:gd name="connsiteX0" fmla="*/ 807 w 48680"/>
                <a:gd name="connsiteY0" fmla="*/ 49019 h 48680"/>
                <a:gd name="connsiteX1" fmla="*/ 49487 w 48680"/>
                <a:gd name="connsiteY1" fmla="*/ 338 h 48680"/>
                <a:gd name="connsiteX2" fmla="*/ 807 w 48680"/>
                <a:gd name="connsiteY2" fmla="*/ 338 h 48680"/>
                <a:gd name="connsiteX3" fmla="*/ 49487 w 48680"/>
                <a:gd name="connsiteY3" fmla="*/ 490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7" y="49019"/>
                  </a:moveTo>
                  <a:lnTo>
                    <a:pt x="49487" y="338"/>
                  </a:lnTo>
                  <a:moveTo>
                    <a:pt x="807" y="338"/>
                  </a:moveTo>
                  <a:lnTo>
                    <a:pt x="49487" y="490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08B8F0B8-F277-1B4C-A4D7-5D2A8A1E3CD5}"/>
                </a:ext>
              </a:extLst>
            </p:cNvPr>
            <p:cNvSpPr/>
            <p:nvPr/>
          </p:nvSpPr>
          <p:spPr>
            <a:xfrm>
              <a:off x="2193328" y="6776981"/>
              <a:ext cx="48680" cy="48680"/>
            </a:xfrm>
            <a:custGeom>
              <a:avLst/>
              <a:gdLst>
                <a:gd name="connsiteX0" fmla="*/ 755 w 48680"/>
                <a:gd name="connsiteY0" fmla="*/ 49119 h 48680"/>
                <a:gd name="connsiteX1" fmla="*/ 49435 w 48680"/>
                <a:gd name="connsiteY1" fmla="*/ 439 h 48680"/>
                <a:gd name="connsiteX2" fmla="*/ 755 w 48680"/>
                <a:gd name="connsiteY2" fmla="*/ 439 h 48680"/>
                <a:gd name="connsiteX3" fmla="*/ 49435 w 48680"/>
                <a:gd name="connsiteY3" fmla="*/ 491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5" y="49119"/>
                  </a:moveTo>
                  <a:lnTo>
                    <a:pt x="49435" y="439"/>
                  </a:lnTo>
                  <a:moveTo>
                    <a:pt x="755" y="439"/>
                  </a:moveTo>
                  <a:lnTo>
                    <a:pt x="49435" y="491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4781B641-699F-4545-9EBF-1FB49074053E}"/>
                </a:ext>
              </a:extLst>
            </p:cNvPr>
            <p:cNvSpPr/>
            <p:nvPr/>
          </p:nvSpPr>
          <p:spPr>
            <a:xfrm>
              <a:off x="2384845" y="6630722"/>
              <a:ext cx="48680" cy="48680"/>
            </a:xfrm>
            <a:custGeom>
              <a:avLst/>
              <a:gdLst>
                <a:gd name="connsiteX0" fmla="*/ 833 w 48680"/>
                <a:gd name="connsiteY0" fmla="*/ 49059 h 48680"/>
                <a:gd name="connsiteX1" fmla="*/ 49513 w 48680"/>
                <a:gd name="connsiteY1" fmla="*/ 379 h 48680"/>
                <a:gd name="connsiteX2" fmla="*/ 833 w 48680"/>
                <a:gd name="connsiteY2" fmla="*/ 379 h 48680"/>
                <a:gd name="connsiteX3" fmla="*/ 49513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3" y="49059"/>
                  </a:moveTo>
                  <a:lnTo>
                    <a:pt x="49513" y="379"/>
                  </a:lnTo>
                  <a:moveTo>
                    <a:pt x="833" y="379"/>
                  </a:moveTo>
                  <a:lnTo>
                    <a:pt x="49513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A53F7D00-725C-0441-B9E3-2308DF3A8D96}"/>
                </a:ext>
              </a:extLst>
            </p:cNvPr>
            <p:cNvSpPr/>
            <p:nvPr/>
          </p:nvSpPr>
          <p:spPr>
            <a:xfrm>
              <a:off x="2351568" y="6769530"/>
              <a:ext cx="48680" cy="48680"/>
            </a:xfrm>
            <a:custGeom>
              <a:avLst/>
              <a:gdLst>
                <a:gd name="connsiteX0" fmla="*/ 820 w 48680"/>
                <a:gd name="connsiteY0" fmla="*/ 49116 h 48680"/>
                <a:gd name="connsiteX1" fmla="*/ 49500 w 48680"/>
                <a:gd name="connsiteY1" fmla="*/ 436 h 48680"/>
                <a:gd name="connsiteX2" fmla="*/ 820 w 48680"/>
                <a:gd name="connsiteY2" fmla="*/ 436 h 48680"/>
                <a:gd name="connsiteX3" fmla="*/ 49500 w 48680"/>
                <a:gd name="connsiteY3" fmla="*/ 491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0" y="49116"/>
                  </a:moveTo>
                  <a:lnTo>
                    <a:pt x="49500" y="436"/>
                  </a:lnTo>
                  <a:moveTo>
                    <a:pt x="820" y="436"/>
                  </a:moveTo>
                  <a:lnTo>
                    <a:pt x="49500" y="491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90B6B303-E406-FF45-9EB9-D45B070C8D35}"/>
                </a:ext>
              </a:extLst>
            </p:cNvPr>
            <p:cNvSpPr/>
            <p:nvPr/>
          </p:nvSpPr>
          <p:spPr>
            <a:xfrm>
              <a:off x="2436412" y="6613917"/>
              <a:ext cx="48680" cy="48680"/>
            </a:xfrm>
            <a:custGeom>
              <a:avLst/>
              <a:gdLst>
                <a:gd name="connsiteX0" fmla="*/ 855 w 48680"/>
                <a:gd name="connsiteY0" fmla="*/ 49052 h 48680"/>
                <a:gd name="connsiteX1" fmla="*/ 49535 w 48680"/>
                <a:gd name="connsiteY1" fmla="*/ 372 h 48680"/>
                <a:gd name="connsiteX2" fmla="*/ 855 w 48680"/>
                <a:gd name="connsiteY2" fmla="*/ 372 h 48680"/>
                <a:gd name="connsiteX3" fmla="*/ 49535 w 48680"/>
                <a:gd name="connsiteY3" fmla="*/ 4905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5" y="49052"/>
                  </a:moveTo>
                  <a:lnTo>
                    <a:pt x="49535" y="372"/>
                  </a:lnTo>
                  <a:moveTo>
                    <a:pt x="855" y="372"/>
                  </a:moveTo>
                  <a:lnTo>
                    <a:pt x="49535" y="4905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B60877C-3C79-4545-914C-0693FB7F0803}"/>
                </a:ext>
              </a:extLst>
            </p:cNvPr>
            <p:cNvSpPr/>
            <p:nvPr/>
          </p:nvSpPr>
          <p:spPr>
            <a:xfrm>
              <a:off x="2359003" y="6363485"/>
              <a:ext cx="48680" cy="48680"/>
            </a:xfrm>
            <a:custGeom>
              <a:avLst/>
              <a:gdLst>
                <a:gd name="connsiteX0" fmla="*/ 823 w 48680"/>
                <a:gd name="connsiteY0" fmla="*/ 48949 h 48680"/>
                <a:gd name="connsiteX1" fmla="*/ 49503 w 48680"/>
                <a:gd name="connsiteY1" fmla="*/ 269 h 48680"/>
                <a:gd name="connsiteX2" fmla="*/ 823 w 48680"/>
                <a:gd name="connsiteY2" fmla="*/ 269 h 48680"/>
                <a:gd name="connsiteX3" fmla="*/ 49503 w 48680"/>
                <a:gd name="connsiteY3" fmla="*/ 4894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3" y="48949"/>
                  </a:moveTo>
                  <a:lnTo>
                    <a:pt x="49503" y="269"/>
                  </a:lnTo>
                  <a:moveTo>
                    <a:pt x="823" y="269"/>
                  </a:moveTo>
                  <a:lnTo>
                    <a:pt x="49503" y="4894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53CF323C-A787-EB43-B22F-5BC9B9826BAC}"/>
                </a:ext>
              </a:extLst>
            </p:cNvPr>
            <p:cNvSpPr/>
            <p:nvPr/>
          </p:nvSpPr>
          <p:spPr>
            <a:xfrm>
              <a:off x="2447613" y="6519188"/>
              <a:ext cx="48680" cy="48680"/>
            </a:xfrm>
            <a:custGeom>
              <a:avLst/>
              <a:gdLst>
                <a:gd name="connsiteX0" fmla="*/ 859 w 48680"/>
                <a:gd name="connsiteY0" fmla="*/ 49013 h 48680"/>
                <a:gd name="connsiteX1" fmla="*/ 49539 w 48680"/>
                <a:gd name="connsiteY1" fmla="*/ 333 h 48680"/>
                <a:gd name="connsiteX2" fmla="*/ 859 w 48680"/>
                <a:gd name="connsiteY2" fmla="*/ 333 h 48680"/>
                <a:gd name="connsiteX3" fmla="*/ 49539 w 48680"/>
                <a:gd name="connsiteY3" fmla="*/ 4901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9" y="49013"/>
                  </a:moveTo>
                  <a:lnTo>
                    <a:pt x="49539" y="333"/>
                  </a:lnTo>
                  <a:moveTo>
                    <a:pt x="859" y="333"/>
                  </a:moveTo>
                  <a:lnTo>
                    <a:pt x="49539" y="4901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1E091CB9-ADDA-D34C-951D-4C1E09C2E61D}"/>
                </a:ext>
              </a:extLst>
            </p:cNvPr>
            <p:cNvSpPr/>
            <p:nvPr/>
          </p:nvSpPr>
          <p:spPr>
            <a:xfrm>
              <a:off x="2258827" y="6284446"/>
              <a:ext cx="48680" cy="48680"/>
            </a:xfrm>
            <a:custGeom>
              <a:avLst/>
              <a:gdLst>
                <a:gd name="connsiteX0" fmla="*/ 782 w 48680"/>
                <a:gd name="connsiteY0" fmla="*/ 48917 h 48680"/>
                <a:gd name="connsiteX1" fmla="*/ 49462 w 48680"/>
                <a:gd name="connsiteY1" fmla="*/ 237 h 48680"/>
                <a:gd name="connsiteX2" fmla="*/ 782 w 48680"/>
                <a:gd name="connsiteY2" fmla="*/ 237 h 48680"/>
                <a:gd name="connsiteX3" fmla="*/ 49462 w 48680"/>
                <a:gd name="connsiteY3" fmla="*/ 4891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82" y="48917"/>
                  </a:moveTo>
                  <a:lnTo>
                    <a:pt x="49462" y="237"/>
                  </a:lnTo>
                  <a:moveTo>
                    <a:pt x="782" y="237"/>
                  </a:moveTo>
                  <a:lnTo>
                    <a:pt x="49462" y="4891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274C8FFA-08D4-2446-BE9F-5AA80F57C47C}"/>
                </a:ext>
              </a:extLst>
            </p:cNvPr>
            <p:cNvSpPr/>
            <p:nvPr/>
          </p:nvSpPr>
          <p:spPr>
            <a:xfrm>
              <a:off x="2462432" y="6400642"/>
              <a:ext cx="48680" cy="48680"/>
            </a:xfrm>
            <a:custGeom>
              <a:avLst/>
              <a:gdLst>
                <a:gd name="connsiteX0" fmla="*/ 865 w 48680"/>
                <a:gd name="connsiteY0" fmla="*/ 48965 h 48680"/>
                <a:gd name="connsiteX1" fmla="*/ 49545 w 48680"/>
                <a:gd name="connsiteY1" fmla="*/ 284 h 48680"/>
                <a:gd name="connsiteX2" fmla="*/ 865 w 48680"/>
                <a:gd name="connsiteY2" fmla="*/ 284 h 48680"/>
                <a:gd name="connsiteX3" fmla="*/ 49545 w 48680"/>
                <a:gd name="connsiteY3" fmla="*/ 489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8965"/>
                  </a:moveTo>
                  <a:lnTo>
                    <a:pt x="49545" y="284"/>
                  </a:lnTo>
                  <a:moveTo>
                    <a:pt x="865" y="284"/>
                  </a:moveTo>
                  <a:lnTo>
                    <a:pt x="49545" y="489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B2721FF0-0D6F-E742-81E9-C31A5E1D8F00}"/>
                </a:ext>
              </a:extLst>
            </p:cNvPr>
            <p:cNvSpPr/>
            <p:nvPr/>
          </p:nvSpPr>
          <p:spPr>
            <a:xfrm>
              <a:off x="2243011" y="6930002"/>
              <a:ext cx="48680" cy="48680"/>
            </a:xfrm>
            <a:custGeom>
              <a:avLst/>
              <a:gdLst>
                <a:gd name="connsiteX0" fmla="*/ 775 w 48680"/>
                <a:gd name="connsiteY0" fmla="*/ 49182 h 48680"/>
                <a:gd name="connsiteX1" fmla="*/ 49455 w 48680"/>
                <a:gd name="connsiteY1" fmla="*/ 502 h 48680"/>
                <a:gd name="connsiteX2" fmla="*/ 775 w 48680"/>
                <a:gd name="connsiteY2" fmla="*/ 502 h 48680"/>
                <a:gd name="connsiteX3" fmla="*/ 49455 w 48680"/>
                <a:gd name="connsiteY3" fmla="*/ 491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75" y="49182"/>
                  </a:moveTo>
                  <a:lnTo>
                    <a:pt x="49455" y="502"/>
                  </a:lnTo>
                  <a:moveTo>
                    <a:pt x="775" y="502"/>
                  </a:moveTo>
                  <a:lnTo>
                    <a:pt x="49455" y="491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5542414-B3F2-C641-8889-E61CC2E8330A}"/>
                </a:ext>
              </a:extLst>
            </p:cNvPr>
            <p:cNvSpPr/>
            <p:nvPr/>
          </p:nvSpPr>
          <p:spPr>
            <a:xfrm>
              <a:off x="2468743" y="6792809"/>
              <a:ext cx="48680" cy="48680"/>
            </a:xfrm>
            <a:custGeom>
              <a:avLst/>
              <a:gdLst>
                <a:gd name="connsiteX0" fmla="*/ 868 w 48680"/>
                <a:gd name="connsiteY0" fmla="*/ 49126 h 48680"/>
                <a:gd name="connsiteX1" fmla="*/ 49548 w 48680"/>
                <a:gd name="connsiteY1" fmla="*/ 446 h 48680"/>
                <a:gd name="connsiteX2" fmla="*/ 868 w 48680"/>
                <a:gd name="connsiteY2" fmla="*/ 446 h 48680"/>
                <a:gd name="connsiteX3" fmla="*/ 49548 w 48680"/>
                <a:gd name="connsiteY3" fmla="*/ 491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9126"/>
                  </a:moveTo>
                  <a:lnTo>
                    <a:pt x="49548" y="446"/>
                  </a:lnTo>
                  <a:moveTo>
                    <a:pt x="868" y="446"/>
                  </a:moveTo>
                  <a:lnTo>
                    <a:pt x="49548" y="491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C750F1A4-2CA5-E047-935B-1117B54668B2}"/>
                </a:ext>
              </a:extLst>
            </p:cNvPr>
            <p:cNvSpPr/>
            <p:nvPr/>
          </p:nvSpPr>
          <p:spPr>
            <a:xfrm>
              <a:off x="2382287" y="6909612"/>
              <a:ext cx="48680" cy="48680"/>
            </a:xfrm>
            <a:custGeom>
              <a:avLst/>
              <a:gdLst>
                <a:gd name="connsiteX0" fmla="*/ 832 w 48680"/>
                <a:gd name="connsiteY0" fmla="*/ 49174 h 48680"/>
                <a:gd name="connsiteX1" fmla="*/ 49512 w 48680"/>
                <a:gd name="connsiteY1" fmla="*/ 494 h 48680"/>
                <a:gd name="connsiteX2" fmla="*/ 832 w 48680"/>
                <a:gd name="connsiteY2" fmla="*/ 494 h 48680"/>
                <a:gd name="connsiteX3" fmla="*/ 49512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2" y="49174"/>
                  </a:moveTo>
                  <a:lnTo>
                    <a:pt x="49512" y="494"/>
                  </a:lnTo>
                  <a:moveTo>
                    <a:pt x="832" y="494"/>
                  </a:moveTo>
                  <a:lnTo>
                    <a:pt x="49512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9656B3F-FC83-6C4B-A42B-63F5B5BEE0DB}"/>
                </a:ext>
              </a:extLst>
            </p:cNvPr>
            <p:cNvSpPr/>
            <p:nvPr/>
          </p:nvSpPr>
          <p:spPr>
            <a:xfrm>
              <a:off x="2214723" y="6161833"/>
              <a:ext cx="48680" cy="48680"/>
            </a:xfrm>
            <a:custGeom>
              <a:avLst/>
              <a:gdLst>
                <a:gd name="connsiteX0" fmla="*/ 763 w 48680"/>
                <a:gd name="connsiteY0" fmla="*/ 48866 h 48680"/>
                <a:gd name="connsiteX1" fmla="*/ 49444 w 48680"/>
                <a:gd name="connsiteY1" fmla="*/ 186 h 48680"/>
                <a:gd name="connsiteX2" fmla="*/ 763 w 48680"/>
                <a:gd name="connsiteY2" fmla="*/ 186 h 48680"/>
                <a:gd name="connsiteX3" fmla="*/ 49444 w 48680"/>
                <a:gd name="connsiteY3" fmla="*/ 4886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8866"/>
                  </a:moveTo>
                  <a:lnTo>
                    <a:pt x="49444" y="186"/>
                  </a:lnTo>
                  <a:moveTo>
                    <a:pt x="763" y="186"/>
                  </a:moveTo>
                  <a:lnTo>
                    <a:pt x="49444" y="4886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49C00C5-97A3-5648-A96D-9E0774175F56}"/>
                </a:ext>
              </a:extLst>
            </p:cNvPr>
            <p:cNvSpPr/>
            <p:nvPr/>
          </p:nvSpPr>
          <p:spPr>
            <a:xfrm>
              <a:off x="2568503" y="6667799"/>
              <a:ext cx="48680" cy="48680"/>
            </a:xfrm>
            <a:custGeom>
              <a:avLst/>
              <a:gdLst>
                <a:gd name="connsiteX0" fmla="*/ 909 w 48680"/>
                <a:gd name="connsiteY0" fmla="*/ 49074 h 48680"/>
                <a:gd name="connsiteX1" fmla="*/ 49589 w 48680"/>
                <a:gd name="connsiteY1" fmla="*/ 394 h 48680"/>
                <a:gd name="connsiteX2" fmla="*/ 909 w 48680"/>
                <a:gd name="connsiteY2" fmla="*/ 394 h 48680"/>
                <a:gd name="connsiteX3" fmla="*/ 49589 w 48680"/>
                <a:gd name="connsiteY3" fmla="*/ 490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09" y="49074"/>
                  </a:moveTo>
                  <a:lnTo>
                    <a:pt x="49589" y="394"/>
                  </a:lnTo>
                  <a:moveTo>
                    <a:pt x="909" y="394"/>
                  </a:moveTo>
                  <a:lnTo>
                    <a:pt x="49589" y="490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810CCAF6-F764-2D40-B263-663A79312414}"/>
                </a:ext>
              </a:extLst>
            </p:cNvPr>
            <p:cNvSpPr/>
            <p:nvPr/>
          </p:nvSpPr>
          <p:spPr>
            <a:xfrm>
              <a:off x="2396687" y="6229676"/>
              <a:ext cx="48680" cy="48680"/>
            </a:xfrm>
            <a:custGeom>
              <a:avLst/>
              <a:gdLst>
                <a:gd name="connsiteX0" fmla="*/ 838 w 48680"/>
                <a:gd name="connsiteY0" fmla="*/ 48894 h 48680"/>
                <a:gd name="connsiteX1" fmla="*/ 49518 w 48680"/>
                <a:gd name="connsiteY1" fmla="*/ 214 h 48680"/>
                <a:gd name="connsiteX2" fmla="*/ 838 w 48680"/>
                <a:gd name="connsiteY2" fmla="*/ 214 h 48680"/>
                <a:gd name="connsiteX3" fmla="*/ 4951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8894"/>
                  </a:moveTo>
                  <a:lnTo>
                    <a:pt x="49518" y="214"/>
                  </a:lnTo>
                  <a:moveTo>
                    <a:pt x="838" y="214"/>
                  </a:moveTo>
                  <a:lnTo>
                    <a:pt x="4951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02582782-98E7-AD40-9041-ACB9A4C427A3}"/>
                </a:ext>
              </a:extLst>
            </p:cNvPr>
            <p:cNvSpPr/>
            <p:nvPr/>
          </p:nvSpPr>
          <p:spPr>
            <a:xfrm>
              <a:off x="2441589" y="6230841"/>
              <a:ext cx="48680" cy="48680"/>
            </a:xfrm>
            <a:custGeom>
              <a:avLst/>
              <a:gdLst>
                <a:gd name="connsiteX0" fmla="*/ 857 w 48680"/>
                <a:gd name="connsiteY0" fmla="*/ 48895 h 48680"/>
                <a:gd name="connsiteX1" fmla="*/ 49537 w 48680"/>
                <a:gd name="connsiteY1" fmla="*/ 215 h 48680"/>
                <a:gd name="connsiteX2" fmla="*/ 857 w 48680"/>
                <a:gd name="connsiteY2" fmla="*/ 215 h 48680"/>
                <a:gd name="connsiteX3" fmla="*/ 49537 w 48680"/>
                <a:gd name="connsiteY3" fmla="*/ 4889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57" y="48895"/>
                  </a:moveTo>
                  <a:lnTo>
                    <a:pt x="49537" y="215"/>
                  </a:lnTo>
                  <a:moveTo>
                    <a:pt x="857" y="215"/>
                  </a:moveTo>
                  <a:lnTo>
                    <a:pt x="49537" y="4889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B331013-FC7E-8545-8B9A-35E0F1E7FAC5}"/>
                </a:ext>
              </a:extLst>
            </p:cNvPr>
            <p:cNvSpPr/>
            <p:nvPr/>
          </p:nvSpPr>
          <p:spPr>
            <a:xfrm>
              <a:off x="2587101" y="6413406"/>
              <a:ext cx="48680" cy="48680"/>
            </a:xfrm>
            <a:custGeom>
              <a:avLst/>
              <a:gdLst>
                <a:gd name="connsiteX0" fmla="*/ 916 w 48680"/>
                <a:gd name="connsiteY0" fmla="*/ 48970 h 48680"/>
                <a:gd name="connsiteX1" fmla="*/ 49597 w 48680"/>
                <a:gd name="connsiteY1" fmla="*/ 290 h 48680"/>
                <a:gd name="connsiteX2" fmla="*/ 916 w 48680"/>
                <a:gd name="connsiteY2" fmla="*/ 290 h 48680"/>
                <a:gd name="connsiteX3" fmla="*/ 49597 w 48680"/>
                <a:gd name="connsiteY3" fmla="*/ 4897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6" y="48970"/>
                  </a:moveTo>
                  <a:lnTo>
                    <a:pt x="49597" y="290"/>
                  </a:lnTo>
                  <a:moveTo>
                    <a:pt x="916" y="290"/>
                  </a:moveTo>
                  <a:lnTo>
                    <a:pt x="49597" y="4897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1158FC29-6978-7144-A92C-6BF6845460C5}"/>
                </a:ext>
              </a:extLst>
            </p:cNvPr>
            <p:cNvSpPr/>
            <p:nvPr/>
          </p:nvSpPr>
          <p:spPr>
            <a:xfrm>
              <a:off x="2213472" y="7053708"/>
              <a:ext cx="48680" cy="48680"/>
            </a:xfrm>
            <a:custGeom>
              <a:avLst/>
              <a:gdLst>
                <a:gd name="connsiteX0" fmla="*/ 763 w 48680"/>
                <a:gd name="connsiteY0" fmla="*/ 49233 h 48680"/>
                <a:gd name="connsiteX1" fmla="*/ 49443 w 48680"/>
                <a:gd name="connsiteY1" fmla="*/ 553 h 48680"/>
                <a:gd name="connsiteX2" fmla="*/ 763 w 48680"/>
                <a:gd name="connsiteY2" fmla="*/ 553 h 48680"/>
                <a:gd name="connsiteX3" fmla="*/ 49443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3" y="49233"/>
                  </a:moveTo>
                  <a:lnTo>
                    <a:pt x="49443" y="553"/>
                  </a:lnTo>
                  <a:moveTo>
                    <a:pt x="763" y="553"/>
                  </a:moveTo>
                  <a:lnTo>
                    <a:pt x="49443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EACE216A-6339-1542-9535-9C1B3349BDC6}"/>
                </a:ext>
              </a:extLst>
            </p:cNvPr>
            <p:cNvSpPr/>
            <p:nvPr/>
          </p:nvSpPr>
          <p:spPr>
            <a:xfrm>
              <a:off x="2656341" y="6501999"/>
              <a:ext cx="48680" cy="48680"/>
            </a:xfrm>
            <a:custGeom>
              <a:avLst/>
              <a:gdLst>
                <a:gd name="connsiteX0" fmla="*/ 945 w 48680"/>
                <a:gd name="connsiteY0" fmla="*/ 49006 h 48680"/>
                <a:gd name="connsiteX1" fmla="*/ 49625 w 48680"/>
                <a:gd name="connsiteY1" fmla="*/ 326 h 48680"/>
                <a:gd name="connsiteX2" fmla="*/ 945 w 48680"/>
                <a:gd name="connsiteY2" fmla="*/ 326 h 48680"/>
                <a:gd name="connsiteX3" fmla="*/ 49625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5" y="49006"/>
                  </a:moveTo>
                  <a:lnTo>
                    <a:pt x="49625" y="326"/>
                  </a:lnTo>
                  <a:moveTo>
                    <a:pt x="945" y="326"/>
                  </a:moveTo>
                  <a:lnTo>
                    <a:pt x="49625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72B8909-76DF-164C-B1EB-13BA531F6B77}"/>
                </a:ext>
              </a:extLst>
            </p:cNvPr>
            <p:cNvSpPr/>
            <p:nvPr/>
          </p:nvSpPr>
          <p:spPr>
            <a:xfrm>
              <a:off x="2519862" y="6946361"/>
              <a:ext cx="48680" cy="48680"/>
            </a:xfrm>
            <a:custGeom>
              <a:avLst/>
              <a:gdLst>
                <a:gd name="connsiteX0" fmla="*/ 889 w 48680"/>
                <a:gd name="connsiteY0" fmla="*/ 49189 h 48680"/>
                <a:gd name="connsiteX1" fmla="*/ 49569 w 48680"/>
                <a:gd name="connsiteY1" fmla="*/ 509 h 48680"/>
                <a:gd name="connsiteX2" fmla="*/ 889 w 48680"/>
                <a:gd name="connsiteY2" fmla="*/ 509 h 48680"/>
                <a:gd name="connsiteX3" fmla="*/ 49569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89" y="49189"/>
                  </a:moveTo>
                  <a:lnTo>
                    <a:pt x="49569" y="509"/>
                  </a:lnTo>
                  <a:moveTo>
                    <a:pt x="889" y="509"/>
                  </a:moveTo>
                  <a:lnTo>
                    <a:pt x="49569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89E4E60A-2172-8941-8EEA-BDA05B41A2CE}"/>
                </a:ext>
              </a:extLst>
            </p:cNvPr>
            <p:cNvSpPr/>
            <p:nvPr/>
          </p:nvSpPr>
          <p:spPr>
            <a:xfrm>
              <a:off x="2395416" y="7048713"/>
              <a:ext cx="48680" cy="48680"/>
            </a:xfrm>
            <a:custGeom>
              <a:avLst/>
              <a:gdLst>
                <a:gd name="connsiteX0" fmla="*/ 838 w 48680"/>
                <a:gd name="connsiteY0" fmla="*/ 49231 h 48680"/>
                <a:gd name="connsiteX1" fmla="*/ 49518 w 48680"/>
                <a:gd name="connsiteY1" fmla="*/ 551 h 48680"/>
                <a:gd name="connsiteX2" fmla="*/ 838 w 48680"/>
                <a:gd name="connsiteY2" fmla="*/ 551 h 48680"/>
                <a:gd name="connsiteX3" fmla="*/ 49518 w 48680"/>
                <a:gd name="connsiteY3" fmla="*/ 4923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8" y="49231"/>
                  </a:moveTo>
                  <a:lnTo>
                    <a:pt x="49518" y="551"/>
                  </a:lnTo>
                  <a:moveTo>
                    <a:pt x="838" y="551"/>
                  </a:moveTo>
                  <a:lnTo>
                    <a:pt x="49518" y="4923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5FB9B76D-8167-584E-9F99-CA74FBEF6141}"/>
                </a:ext>
              </a:extLst>
            </p:cNvPr>
            <p:cNvSpPr/>
            <p:nvPr/>
          </p:nvSpPr>
          <p:spPr>
            <a:xfrm>
              <a:off x="2465995" y="6152749"/>
              <a:ext cx="48680" cy="48680"/>
            </a:xfrm>
            <a:custGeom>
              <a:avLst/>
              <a:gdLst>
                <a:gd name="connsiteX0" fmla="*/ 867 w 48680"/>
                <a:gd name="connsiteY0" fmla="*/ 48863 h 48680"/>
                <a:gd name="connsiteX1" fmla="*/ 49547 w 48680"/>
                <a:gd name="connsiteY1" fmla="*/ 183 h 48680"/>
                <a:gd name="connsiteX2" fmla="*/ 867 w 48680"/>
                <a:gd name="connsiteY2" fmla="*/ 183 h 48680"/>
                <a:gd name="connsiteX3" fmla="*/ 49547 w 48680"/>
                <a:gd name="connsiteY3" fmla="*/ 488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7" y="48863"/>
                  </a:moveTo>
                  <a:lnTo>
                    <a:pt x="49547" y="183"/>
                  </a:lnTo>
                  <a:moveTo>
                    <a:pt x="867" y="183"/>
                  </a:moveTo>
                  <a:lnTo>
                    <a:pt x="49547" y="488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613C3F-2213-974D-BA36-7C6B6F8F7CAA}"/>
                </a:ext>
              </a:extLst>
            </p:cNvPr>
            <p:cNvSpPr/>
            <p:nvPr/>
          </p:nvSpPr>
          <p:spPr>
            <a:xfrm>
              <a:off x="2364258" y="6083830"/>
              <a:ext cx="48680" cy="48680"/>
            </a:xfrm>
            <a:custGeom>
              <a:avLst/>
              <a:gdLst>
                <a:gd name="connsiteX0" fmla="*/ 825 w 48680"/>
                <a:gd name="connsiteY0" fmla="*/ 48834 h 48680"/>
                <a:gd name="connsiteX1" fmla="*/ 49505 w 48680"/>
                <a:gd name="connsiteY1" fmla="*/ 154 h 48680"/>
                <a:gd name="connsiteX2" fmla="*/ 825 w 48680"/>
                <a:gd name="connsiteY2" fmla="*/ 154 h 48680"/>
                <a:gd name="connsiteX3" fmla="*/ 49505 w 48680"/>
                <a:gd name="connsiteY3" fmla="*/ 4883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25" y="48834"/>
                  </a:moveTo>
                  <a:lnTo>
                    <a:pt x="49505" y="154"/>
                  </a:lnTo>
                  <a:moveTo>
                    <a:pt x="825" y="154"/>
                  </a:moveTo>
                  <a:lnTo>
                    <a:pt x="49505" y="4883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11EA6D86-0E86-CF45-93C3-83CEAA2EA12F}"/>
                </a:ext>
              </a:extLst>
            </p:cNvPr>
            <p:cNvSpPr/>
            <p:nvPr/>
          </p:nvSpPr>
          <p:spPr>
            <a:xfrm>
              <a:off x="2611507" y="6288634"/>
              <a:ext cx="48680" cy="48680"/>
            </a:xfrm>
            <a:custGeom>
              <a:avLst/>
              <a:gdLst>
                <a:gd name="connsiteX0" fmla="*/ 926 w 48680"/>
                <a:gd name="connsiteY0" fmla="*/ 48919 h 48680"/>
                <a:gd name="connsiteX1" fmla="*/ 49607 w 48680"/>
                <a:gd name="connsiteY1" fmla="*/ 238 h 48680"/>
                <a:gd name="connsiteX2" fmla="*/ 926 w 48680"/>
                <a:gd name="connsiteY2" fmla="*/ 238 h 48680"/>
                <a:gd name="connsiteX3" fmla="*/ 49607 w 48680"/>
                <a:gd name="connsiteY3" fmla="*/ 4891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6" y="48919"/>
                  </a:moveTo>
                  <a:lnTo>
                    <a:pt x="49607" y="238"/>
                  </a:lnTo>
                  <a:moveTo>
                    <a:pt x="926" y="238"/>
                  </a:moveTo>
                  <a:lnTo>
                    <a:pt x="49607" y="4891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F67A9885-8F32-3B42-B24D-E583B933EA5A}"/>
                </a:ext>
              </a:extLst>
            </p:cNvPr>
            <p:cNvSpPr/>
            <p:nvPr/>
          </p:nvSpPr>
          <p:spPr>
            <a:xfrm>
              <a:off x="2651279" y="6802655"/>
              <a:ext cx="48680" cy="48680"/>
            </a:xfrm>
            <a:custGeom>
              <a:avLst/>
              <a:gdLst>
                <a:gd name="connsiteX0" fmla="*/ 943 w 48680"/>
                <a:gd name="connsiteY0" fmla="*/ 49130 h 48680"/>
                <a:gd name="connsiteX1" fmla="*/ 49623 w 48680"/>
                <a:gd name="connsiteY1" fmla="*/ 450 h 48680"/>
                <a:gd name="connsiteX2" fmla="*/ 943 w 48680"/>
                <a:gd name="connsiteY2" fmla="*/ 450 h 48680"/>
                <a:gd name="connsiteX3" fmla="*/ 49623 w 48680"/>
                <a:gd name="connsiteY3" fmla="*/ 491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43" y="49130"/>
                  </a:moveTo>
                  <a:lnTo>
                    <a:pt x="49623" y="450"/>
                  </a:lnTo>
                  <a:moveTo>
                    <a:pt x="943" y="450"/>
                  </a:moveTo>
                  <a:lnTo>
                    <a:pt x="49623" y="491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4E8AE3E-AAB6-D243-B624-09BE761CB430}"/>
                </a:ext>
              </a:extLst>
            </p:cNvPr>
            <p:cNvSpPr/>
            <p:nvPr/>
          </p:nvSpPr>
          <p:spPr>
            <a:xfrm>
              <a:off x="2606427" y="6925068"/>
              <a:ext cx="48680" cy="48680"/>
            </a:xfrm>
            <a:custGeom>
              <a:avLst/>
              <a:gdLst>
                <a:gd name="connsiteX0" fmla="*/ 924 w 48680"/>
                <a:gd name="connsiteY0" fmla="*/ 49180 h 48680"/>
                <a:gd name="connsiteX1" fmla="*/ 49604 w 48680"/>
                <a:gd name="connsiteY1" fmla="*/ 500 h 48680"/>
                <a:gd name="connsiteX2" fmla="*/ 924 w 48680"/>
                <a:gd name="connsiteY2" fmla="*/ 500 h 48680"/>
                <a:gd name="connsiteX3" fmla="*/ 49604 w 48680"/>
                <a:gd name="connsiteY3" fmla="*/ 491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4" y="49180"/>
                  </a:moveTo>
                  <a:lnTo>
                    <a:pt x="49604" y="500"/>
                  </a:lnTo>
                  <a:moveTo>
                    <a:pt x="924" y="500"/>
                  </a:moveTo>
                  <a:lnTo>
                    <a:pt x="49604" y="491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4FC97030-EC2C-4F4C-97AE-53C76D4DF0CD}"/>
                </a:ext>
              </a:extLst>
            </p:cNvPr>
            <p:cNvSpPr/>
            <p:nvPr/>
          </p:nvSpPr>
          <p:spPr>
            <a:xfrm>
              <a:off x="2206513" y="6010313"/>
              <a:ext cx="48680" cy="48680"/>
            </a:xfrm>
            <a:custGeom>
              <a:avLst/>
              <a:gdLst>
                <a:gd name="connsiteX0" fmla="*/ 760 w 48680"/>
                <a:gd name="connsiteY0" fmla="*/ 48804 h 48680"/>
                <a:gd name="connsiteX1" fmla="*/ 49440 w 48680"/>
                <a:gd name="connsiteY1" fmla="*/ 124 h 48680"/>
                <a:gd name="connsiteX2" fmla="*/ 760 w 48680"/>
                <a:gd name="connsiteY2" fmla="*/ 124 h 48680"/>
                <a:gd name="connsiteX3" fmla="*/ 49440 w 48680"/>
                <a:gd name="connsiteY3" fmla="*/ 4880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60" y="48804"/>
                  </a:moveTo>
                  <a:lnTo>
                    <a:pt x="49440" y="124"/>
                  </a:lnTo>
                  <a:moveTo>
                    <a:pt x="760" y="124"/>
                  </a:moveTo>
                  <a:lnTo>
                    <a:pt x="49440" y="4880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1ED94E68-F94C-8E47-A7C8-03DFCCB57C9E}"/>
                </a:ext>
              </a:extLst>
            </p:cNvPr>
            <p:cNvSpPr/>
            <p:nvPr/>
          </p:nvSpPr>
          <p:spPr>
            <a:xfrm>
              <a:off x="2461791" y="7072075"/>
              <a:ext cx="48680" cy="48680"/>
            </a:xfrm>
            <a:custGeom>
              <a:avLst/>
              <a:gdLst>
                <a:gd name="connsiteX0" fmla="*/ 865 w 48680"/>
                <a:gd name="connsiteY0" fmla="*/ 49240 h 48680"/>
                <a:gd name="connsiteX1" fmla="*/ 49545 w 48680"/>
                <a:gd name="connsiteY1" fmla="*/ 560 h 48680"/>
                <a:gd name="connsiteX2" fmla="*/ 865 w 48680"/>
                <a:gd name="connsiteY2" fmla="*/ 560 h 48680"/>
                <a:gd name="connsiteX3" fmla="*/ 49545 w 48680"/>
                <a:gd name="connsiteY3" fmla="*/ 492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5" y="49240"/>
                  </a:moveTo>
                  <a:lnTo>
                    <a:pt x="49545" y="560"/>
                  </a:lnTo>
                  <a:moveTo>
                    <a:pt x="865" y="560"/>
                  </a:moveTo>
                  <a:lnTo>
                    <a:pt x="49545" y="492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05AF01C1-6504-D94E-85A8-FD2CC1736D6F}"/>
                </a:ext>
              </a:extLst>
            </p:cNvPr>
            <p:cNvSpPr/>
            <p:nvPr/>
          </p:nvSpPr>
          <p:spPr>
            <a:xfrm>
              <a:off x="2725983" y="6681327"/>
              <a:ext cx="48680" cy="48680"/>
            </a:xfrm>
            <a:custGeom>
              <a:avLst/>
              <a:gdLst>
                <a:gd name="connsiteX0" fmla="*/ 974 w 48680"/>
                <a:gd name="connsiteY0" fmla="*/ 49080 h 48680"/>
                <a:gd name="connsiteX1" fmla="*/ 49654 w 48680"/>
                <a:gd name="connsiteY1" fmla="*/ 400 h 48680"/>
                <a:gd name="connsiteX2" fmla="*/ 974 w 48680"/>
                <a:gd name="connsiteY2" fmla="*/ 400 h 48680"/>
                <a:gd name="connsiteX3" fmla="*/ 49654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080"/>
                  </a:moveTo>
                  <a:lnTo>
                    <a:pt x="49654" y="400"/>
                  </a:lnTo>
                  <a:moveTo>
                    <a:pt x="974" y="400"/>
                  </a:moveTo>
                  <a:lnTo>
                    <a:pt x="49654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79B08174-2AAF-AD42-80B1-AFD473ACBE63}"/>
                </a:ext>
              </a:extLst>
            </p:cNvPr>
            <p:cNvSpPr/>
            <p:nvPr/>
          </p:nvSpPr>
          <p:spPr>
            <a:xfrm>
              <a:off x="2706915" y="6368428"/>
              <a:ext cx="48680" cy="48680"/>
            </a:xfrm>
            <a:custGeom>
              <a:avLst/>
              <a:gdLst>
                <a:gd name="connsiteX0" fmla="*/ 966 w 48680"/>
                <a:gd name="connsiteY0" fmla="*/ 48951 h 48680"/>
                <a:gd name="connsiteX1" fmla="*/ 49646 w 48680"/>
                <a:gd name="connsiteY1" fmla="*/ 271 h 48680"/>
                <a:gd name="connsiteX2" fmla="*/ 966 w 48680"/>
                <a:gd name="connsiteY2" fmla="*/ 271 h 48680"/>
                <a:gd name="connsiteX3" fmla="*/ 49646 w 48680"/>
                <a:gd name="connsiteY3" fmla="*/ 4895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6" y="48951"/>
                  </a:moveTo>
                  <a:lnTo>
                    <a:pt x="49646" y="271"/>
                  </a:lnTo>
                  <a:moveTo>
                    <a:pt x="966" y="271"/>
                  </a:moveTo>
                  <a:lnTo>
                    <a:pt x="49646" y="4895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A2B85BA-5B0E-BB46-B6D9-06C1950766FC}"/>
                </a:ext>
              </a:extLst>
            </p:cNvPr>
            <p:cNvSpPr/>
            <p:nvPr/>
          </p:nvSpPr>
          <p:spPr>
            <a:xfrm>
              <a:off x="2199695" y="7183530"/>
              <a:ext cx="48680" cy="48680"/>
            </a:xfrm>
            <a:custGeom>
              <a:avLst/>
              <a:gdLst>
                <a:gd name="connsiteX0" fmla="*/ 757 w 48680"/>
                <a:gd name="connsiteY0" fmla="*/ 49286 h 48680"/>
                <a:gd name="connsiteX1" fmla="*/ 49437 w 48680"/>
                <a:gd name="connsiteY1" fmla="*/ 606 h 48680"/>
                <a:gd name="connsiteX2" fmla="*/ 757 w 48680"/>
                <a:gd name="connsiteY2" fmla="*/ 606 h 48680"/>
                <a:gd name="connsiteX3" fmla="*/ 49437 w 48680"/>
                <a:gd name="connsiteY3" fmla="*/ 4928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757" y="49286"/>
                  </a:moveTo>
                  <a:lnTo>
                    <a:pt x="49437" y="606"/>
                  </a:lnTo>
                  <a:moveTo>
                    <a:pt x="757" y="606"/>
                  </a:moveTo>
                  <a:lnTo>
                    <a:pt x="49437" y="4928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9DDF6401-3815-EF4E-9F96-19A0A73D7D32}"/>
                </a:ext>
              </a:extLst>
            </p:cNvPr>
            <p:cNvSpPr/>
            <p:nvPr/>
          </p:nvSpPr>
          <p:spPr>
            <a:xfrm>
              <a:off x="2313230" y="7168478"/>
              <a:ext cx="48680" cy="48680"/>
            </a:xfrm>
            <a:custGeom>
              <a:avLst/>
              <a:gdLst>
                <a:gd name="connsiteX0" fmla="*/ 804 w 48680"/>
                <a:gd name="connsiteY0" fmla="*/ 49280 h 48680"/>
                <a:gd name="connsiteX1" fmla="*/ 49484 w 48680"/>
                <a:gd name="connsiteY1" fmla="*/ 600 h 48680"/>
                <a:gd name="connsiteX2" fmla="*/ 804 w 48680"/>
                <a:gd name="connsiteY2" fmla="*/ 600 h 48680"/>
                <a:gd name="connsiteX3" fmla="*/ 49484 w 48680"/>
                <a:gd name="connsiteY3" fmla="*/ 492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04" y="49280"/>
                  </a:moveTo>
                  <a:lnTo>
                    <a:pt x="49484" y="600"/>
                  </a:lnTo>
                  <a:moveTo>
                    <a:pt x="804" y="600"/>
                  </a:moveTo>
                  <a:lnTo>
                    <a:pt x="49484" y="492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461710F0-9B8E-9143-8ABC-82D88190E596}"/>
                </a:ext>
              </a:extLst>
            </p:cNvPr>
            <p:cNvSpPr/>
            <p:nvPr/>
          </p:nvSpPr>
          <p:spPr>
            <a:xfrm>
              <a:off x="2741758" y="6747787"/>
              <a:ext cx="48680" cy="48680"/>
            </a:xfrm>
            <a:custGeom>
              <a:avLst/>
              <a:gdLst>
                <a:gd name="connsiteX0" fmla="*/ 980 w 48680"/>
                <a:gd name="connsiteY0" fmla="*/ 49107 h 48680"/>
                <a:gd name="connsiteX1" fmla="*/ 49660 w 48680"/>
                <a:gd name="connsiteY1" fmla="*/ 427 h 48680"/>
                <a:gd name="connsiteX2" fmla="*/ 980 w 48680"/>
                <a:gd name="connsiteY2" fmla="*/ 427 h 48680"/>
                <a:gd name="connsiteX3" fmla="*/ 49660 w 48680"/>
                <a:gd name="connsiteY3" fmla="*/ 4910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0" y="49107"/>
                  </a:moveTo>
                  <a:lnTo>
                    <a:pt x="49660" y="427"/>
                  </a:lnTo>
                  <a:moveTo>
                    <a:pt x="980" y="427"/>
                  </a:moveTo>
                  <a:lnTo>
                    <a:pt x="49660" y="4910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D85C0A38-DDD1-274B-B7C4-CA3F4F7BCA6C}"/>
                </a:ext>
              </a:extLst>
            </p:cNvPr>
            <p:cNvSpPr/>
            <p:nvPr/>
          </p:nvSpPr>
          <p:spPr>
            <a:xfrm>
              <a:off x="2394433" y="6012436"/>
              <a:ext cx="48680" cy="48680"/>
            </a:xfrm>
            <a:custGeom>
              <a:avLst/>
              <a:gdLst>
                <a:gd name="connsiteX0" fmla="*/ 837 w 48680"/>
                <a:gd name="connsiteY0" fmla="*/ 48805 h 48680"/>
                <a:gd name="connsiteX1" fmla="*/ 49517 w 48680"/>
                <a:gd name="connsiteY1" fmla="*/ 125 h 48680"/>
                <a:gd name="connsiteX2" fmla="*/ 837 w 48680"/>
                <a:gd name="connsiteY2" fmla="*/ 125 h 48680"/>
                <a:gd name="connsiteX3" fmla="*/ 49517 w 48680"/>
                <a:gd name="connsiteY3" fmla="*/ 4880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37" y="48805"/>
                  </a:moveTo>
                  <a:lnTo>
                    <a:pt x="49517" y="125"/>
                  </a:lnTo>
                  <a:moveTo>
                    <a:pt x="837" y="125"/>
                  </a:moveTo>
                  <a:lnTo>
                    <a:pt x="49517" y="4880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AE09AFA-56FB-2149-BE39-A7CC17D313AD}"/>
                </a:ext>
              </a:extLst>
            </p:cNvPr>
            <p:cNvSpPr/>
            <p:nvPr/>
          </p:nvSpPr>
          <p:spPr>
            <a:xfrm>
              <a:off x="2786999" y="6560934"/>
              <a:ext cx="48680" cy="48680"/>
            </a:xfrm>
            <a:custGeom>
              <a:avLst/>
              <a:gdLst>
                <a:gd name="connsiteX0" fmla="*/ 999 w 48680"/>
                <a:gd name="connsiteY0" fmla="*/ 49030 h 48680"/>
                <a:gd name="connsiteX1" fmla="*/ 49679 w 48680"/>
                <a:gd name="connsiteY1" fmla="*/ 350 h 48680"/>
                <a:gd name="connsiteX2" fmla="*/ 999 w 48680"/>
                <a:gd name="connsiteY2" fmla="*/ 350 h 48680"/>
                <a:gd name="connsiteX3" fmla="*/ 49679 w 48680"/>
                <a:gd name="connsiteY3" fmla="*/ 490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9" y="49030"/>
                  </a:moveTo>
                  <a:lnTo>
                    <a:pt x="49679" y="350"/>
                  </a:lnTo>
                  <a:moveTo>
                    <a:pt x="999" y="350"/>
                  </a:moveTo>
                  <a:lnTo>
                    <a:pt x="49679" y="490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7A9BD8A4-D20C-2841-BCC4-0C74955AF79D}"/>
                </a:ext>
              </a:extLst>
            </p:cNvPr>
            <p:cNvSpPr/>
            <p:nvPr/>
          </p:nvSpPr>
          <p:spPr>
            <a:xfrm>
              <a:off x="2464328" y="7152372"/>
              <a:ext cx="48680" cy="48680"/>
            </a:xfrm>
            <a:custGeom>
              <a:avLst/>
              <a:gdLst>
                <a:gd name="connsiteX0" fmla="*/ 866 w 48680"/>
                <a:gd name="connsiteY0" fmla="*/ 49273 h 48680"/>
                <a:gd name="connsiteX1" fmla="*/ 49546 w 48680"/>
                <a:gd name="connsiteY1" fmla="*/ 593 h 48680"/>
                <a:gd name="connsiteX2" fmla="*/ 866 w 48680"/>
                <a:gd name="connsiteY2" fmla="*/ 593 h 48680"/>
                <a:gd name="connsiteX3" fmla="*/ 49546 w 48680"/>
                <a:gd name="connsiteY3" fmla="*/ 4927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6" y="49273"/>
                  </a:moveTo>
                  <a:lnTo>
                    <a:pt x="49546" y="593"/>
                  </a:lnTo>
                  <a:moveTo>
                    <a:pt x="866" y="593"/>
                  </a:moveTo>
                  <a:lnTo>
                    <a:pt x="49546" y="4927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D8CE0FB-8362-0347-842C-48C5050F1BA5}"/>
                </a:ext>
              </a:extLst>
            </p:cNvPr>
            <p:cNvSpPr/>
            <p:nvPr/>
          </p:nvSpPr>
          <p:spPr>
            <a:xfrm>
              <a:off x="2601849" y="7078435"/>
              <a:ext cx="48680" cy="48680"/>
            </a:xfrm>
            <a:custGeom>
              <a:avLst/>
              <a:gdLst>
                <a:gd name="connsiteX0" fmla="*/ 923 w 48680"/>
                <a:gd name="connsiteY0" fmla="*/ 49243 h 48680"/>
                <a:gd name="connsiteX1" fmla="*/ 49603 w 48680"/>
                <a:gd name="connsiteY1" fmla="*/ 563 h 48680"/>
                <a:gd name="connsiteX2" fmla="*/ 923 w 48680"/>
                <a:gd name="connsiteY2" fmla="*/ 563 h 48680"/>
                <a:gd name="connsiteX3" fmla="*/ 49603 w 48680"/>
                <a:gd name="connsiteY3" fmla="*/ 4924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23" y="49243"/>
                  </a:moveTo>
                  <a:lnTo>
                    <a:pt x="49603" y="563"/>
                  </a:lnTo>
                  <a:moveTo>
                    <a:pt x="923" y="563"/>
                  </a:moveTo>
                  <a:lnTo>
                    <a:pt x="49603" y="4924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C0E49B1A-C7EA-0B48-8BFF-204BD9E0B17E}"/>
                </a:ext>
              </a:extLst>
            </p:cNvPr>
            <p:cNvSpPr/>
            <p:nvPr/>
          </p:nvSpPr>
          <p:spPr>
            <a:xfrm>
              <a:off x="2751730" y="6243369"/>
              <a:ext cx="48680" cy="48680"/>
            </a:xfrm>
            <a:custGeom>
              <a:avLst/>
              <a:gdLst>
                <a:gd name="connsiteX0" fmla="*/ 984 w 48680"/>
                <a:gd name="connsiteY0" fmla="*/ 48900 h 48680"/>
                <a:gd name="connsiteX1" fmla="*/ 49664 w 48680"/>
                <a:gd name="connsiteY1" fmla="*/ 220 h 48680"/>
                <a:gd name="connsiteX2" fmla="*/ 984 w 48680"/>
                <a:gd name="connsiteY2" fmla="*/ 220 h 48680"/>
                <a:gd name="connsiteX3" fmla="*/ 49664 w 48680"/>
                <a:gd name="connsiteY3" fmla="*/ 489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4" y="48900"/>
                  </a:moveTo>
                  <a:lnTo>
                    <a:pt x="49664" y="220"/>
                  </a:lnTo>
                  <a:moveTo>
                    <a:pt x="984" y="220"/>
                  </a:moveTo>
                  <a:lnTo>
                    <a:pt x="49664" y="489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186A9EB-A4E0-6B48-BB74-4AA2E687CEA7}"/>
                </a:ext>
              </a:extLst>
            </p:cNvPr>
            <p:cNvSpPr/>
            <p:nvPr/>
          </p:nvSpPr>
          <p:spPr>
            <a:xfrm>
              <a:off x="2839863" y="6550107"/>
              <a:ext cx="48680" cy="48680"/>
            </a:xfrm>
            <a:custGeom>
              <a:avLst/>
              <a:gdLst>
                <a:gd name="connsiteX0" fmla="*/ 1020 w 48680"/>
                <a:gd name="connsiteY0" fmla="*/ 49026 h 48680"/>
                <a:gd name="connsiteX1" fmla="*/ 49700 w 48680"/>
                <a:gd name="connsiteY1" fmla="*/ 346 h 48680"/>
                <a:gd name="connsiteX2" fmla="*/ 1020 w 48680"/>
                <a:gd name="connsiteY2" fmla="*/ 346 h 48680"/>
                <a:gd name="connsiteX3" fmla="*/ 49700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0" y="49026"/>
                  </a:moveTo>
                  <a:lnTo>
                    <a:pt x="49700" y="346"/>
                  </a:lnTo>
                  <a:moveTo>
                    <a:pt x="1020" y="346"/>
                  </a:moveTo>
                  <a:lnTo>
                    <a:pt x="49700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2A94BF2C-0B90-654D-B2C2-2263AD3EA30D}"/>
                </a:ext>
              </a:extLst>
            </p:cNvPr>
            <p:cNvSpPr/>
            <p:nvPr/>
          </p:nvSpPr>
          <p:spPr>
            <a:xfrm>
              <a:off x="2771823" y="6881830"/>
              <a:ext cx="48680" cy="48680"/>
            </a:xfrm>
            <a:custGeom>
              <a:avLst/>
              <a:gdLst>
                <a:gd name="connsiteX0" fmla="*/ 992 w 48680"/>
                <a:gd name="connsiteY0" fmla="*/ 49162 h 48680"/>
                <a:gd name="connsiteX1" fmla="*/ 49672 w 48680"/>
                <a:gd name="connsiteY1" fmla="*/ 482 h 48680"/>
                <a:gd name="connsiteX2" fmla="*/ 992 w 48680"/>
                <a:gd name="connsiteY2" fmla="*/ 482 h 48680"/>
                <a:gd name="connsiteX3" fmla="*/ 49672 w 48680"/>
                <a:gd name="connsiteY3" fmla="*/ 4916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92" y="49162"/>
                  </a:moveTo>
                  <a:lnTo>
                    <a:pt x="49672" y="482"/>
                  </a:lnTo>
                  <a:moveTo>
                    <a:pt x="992" y="482"/>
                  </a:moveTo>
                  <a:lnTo>
                    <a:pt x="49672" y="4916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31AEC42B-F921-6246-8950-B1A034413B55}"/>
                </a:ext>
              </a:extLst>
            </p:cNvPr>
            <p:cNvSpPr/>
            <p:nvPr/>
          </p:nvSpPr>
          <p:spPr>
            <a:xfrm>
              <a:off x="2625765" y="6069932"/>
              <a:ext cx="48680" cy="48680"/>
            </a:xfrm>
            <a:custGeom>
              <a:avLst/>
              <a:gdLst>
                <a:gd name="connsiteX0" fmla="*/ 932 w 48680"/>
                <a:gd name="connsiteY0" fmla="*/ 48829 h 48680"/>
                <a:gd name="connsiteX1" fmla="*/ 49612 w 48680"/>
                <a:gd name="connsiteY1" fmla="*/ 149 h 48680"/>
                <a:gd name="connsiteX2" fmla="*/ 932 w 48680"/>
                <a:gd name="connsiteY2" fmla="*/ 149 h 48680"/>
                <a:gd name="connsiteX3" fmla="*/ 49612 w 48680"/>
                <a:gd name="connsiteY3" fmla="*/ 4882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32" y="48829"/>
                  </a:moveTo>
                  <a:lnTo>
                    <a:pt x="49612" y="149"/>
                  </a:lnTo>
                  <a:moveTo>
                    <a:pt x="932" y="149"/>
                  </a:moveTo>
                  <a:lnTo>
                    <a:pt x="49612" y="4882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6DB33816-ADD2-FD48-8134-103D9D81E760}"/>
                </a:ext>
              </a:extLst>
            </p:cNvPr>
            <p:cNvSpPr/>
            <p:nvPr/>
          </p:nvSpPr>
          <p:spPr>
            <a:xfrm>
              <a:off x="2468473" y="5956359"/>
              <a:ext cx="48680" cy="48680"/>
            </a:xfrm>
            <a:custGeom>
              <a:avLst/>
              <a:gdLst>
                <a:gd name="connsiteX0" fmla="*/ 868 w 48680"/>
                <a:gd name="connsiteY0" fmla="*/ 48782 h 48680"/>
                <a:gd name="connsiteX1" fmla="*/ 49548 w 48680"/>
                <a:gd name="connsiteY1" fmla="*/ 102 h 48680"/>
                <a:gd name="connsiteX2" fmla="*/ 868 w 48680"/>
                <a:gd name="connsiteY2" fmla="*/ 102 h 48680"/>
                <a:gd name="connsiteX3" fmla="*/ 49548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868" y="48782"/>
                  </a:moveTo>
                  <a:lnTo>
                    <a:pt x="49548" y="102"/>
                  </a:lnTo>
                  <a:moveTo>
                    <a:pt x="868" y="102"/>
                  </a:moveTo>
                  <a:lnTo>
                    <a:pt x="49548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74F4327D-FF1E-BD40-804D-FC146D7D2113}"/>
                </a:ext>
              </a:extLst>
            </p:cNvPr>
            <p:cNvSpPr/>
            <p:nvPr/>
          </p:nvSpPr>
          <p:spPr>
            <a:xfrm>
              <a:off x="2570959" y="7172767"/>
              <a:ext cx="48680" cy="48680"/>
            </a:xfrm>
            <a:custGeom>
              <a:avLst/>
              <a:gdLst>
                <a:gd name="connsiteX0" fmla="*/ 910 w 48680"/>
                <a:gd name="connsiteY0" fmla="*/ 49282 h 48680"/>
                <a:gd name="connsiteX1" fmla="*/ 49590 w 48680"/>
                <a:gd name="connsiteY1" fmla="*/ 602 h 48680"/>
                <a:gd name="connsiteX2" fmla="*/ 910 w 48680"/>
                <a:gd name="connsiteY2" fmla="*/ 602 h 48680"/>
                <a:gd name="connsiteX3" fmla="*/ 49590 w 48680"/>
                <a:gd name="connsiteY3" fmla="*/ 492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9282"/>
                  </a:moveTo>
                  <a:lnTo>
                    <a:pt x="49590" y="602"/>
                  </a:lnTo>
                  <a:moveTo>
                    <a:pt x="910" y="602"/>
                  </a:moveTo>
                  <a:lnTo>
                    <a:pt x="49590" y="492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A740109A-9179-AE4A-A9F3-1D420CA5E16B}"/>
                </a:ext>
              </a:extLst>
            </p:cNvPr>
            <p:cNvSpPr/>
            <p:nvPr/>
          </p:nvSpPr>
          <p:spPr>
            <a:xfrm>
              <a:off x="2883359" y="6640618"/>
              <a:ext cx="48680" cy="48680"/>
            </a:xfrm>
            <a:custGeom>
              <a:avLst/>
              <a:gdLst>
                <a:gd name="connsiteX0" fmla="*/ 1038 w 48680"/>
                <a:gd name="connsiteY0" fmla="*/ 49063 h 48680"/>
                <a:gd name="connsiteX1" fmla="*/ 49718 w 48680"/>
                <a:gd name="connsiteY1" fmla="*/ 383 h 48680"/>
                <a:gd name="connsiteX2" fmla="*/ 1038 w 48680"/>
                <a:gd name="connsiteY2" fmla="*/ 383 h 48680"/>
                <a:gd name="connsiteX3" fmla="*/ 49718 w 48680"/>
                <a:gd name="connsiteY3" fmla="*/ 4906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8" y="49063"/>
                  </a:moveTo>
                  <a:lnTo>
                    <a:pt x="49718" y="383"/>
                  </a:lnTo>
                  <a:moveTo>
                    <a:pt x="1038" y="383"/>
                  </a:moveTo>
                  <a:lnTo>
                    <a:pt x="49718" y="4906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0D12BE17-F98A-D44D-8C7E-DDA1C296AE40}"/>
                </a:ext>
              </a:extLst>
            </p:cNvPr>
            <p:cNvSpPr/>
            <p:nvPr/>
          </p:nvSpPr>
          <p:spPr>
            <a:xfrm>
              <a:off x="2848966" y="6817685"/>
              <a:ext cx="48680" cy="48680"/>
            </a:xfrm>
            <a:custGeom>
              <a:avLst/>
              <a:gdLst>
                <a:gd name="connsiteX0" fmla="*/ 1024 w 48680"/>
                <a:gd name="connsiteY0" fmla="*/ 49136 h 48680"/>
                <a:gd name="connsiteX1" fmla="*/ 49704 w 48680"/>
                <a:gd name="connsiteY1" fmla="*/ 456 h 48680"/>
                <a:gd name="connsiteX2" fmla="*/ 1024 w 48680"/>
                <a:gd name="connsiteY2" fmla="*/ 456 h 48680"/>
                <a:gd name="connsiteX3" fmla="*/ 49704 w 48680"/>
                <a:gd name="connsiteY3" fmla="*/ 4913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4" y="49136"/>
                  </a:moveTo>
                  <a:lnTo>
                    <a:pt x="49704" y="456"/>
                  </a:lnTo>
                  <a:moveTo>
                    <a:pt x="1024" y="456"/>
                  </a:moveTo>
                  <a:lnTo>
                    <a:pt x="49704" y="4913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C6951171-C1BE-4F46-80EE-E304A0E425BA}"/>
                </a:ext>
              </a:extLst>
            </p:cNvPr>
            <p:cNvSpPr/>
            <p:nvPr/>
          </p:nvSpPr>
          <p:spPr>
            <a:xfrm>
              <a:off x="2571920" y="5964812"/>
              <a:ext cx="48680" cy="48680"/>
            </a:xfrm>
            <a:custGeom>
              <a:avLst/>
              <a:gdLst>
                <a:gd name="connsiteX0" fmla="*/ 910 w 48680"/>
                <a:gd name="connsiteY0" fmla="*/ 48785 h 48680"/>
                <a:gd name="connsiteX1" fmla="*/ 49590 w 48680"/>
                <a:gd name="connsiteY1" fmla="*/ 105 h 48680"/>
                <a:gd name="connsiteX2" fmla="*/ 910 w 48680"/>
                <a:gd name="connsiteY2" fmla="*/ 105 h 48680"/>
                <a:gd name="connsiteX3" fmla="*/ 49590 w 48680"/>
                <a:gd name="connsiteY3" fmla="*/ 4878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10" y="48785"/>
                  </a:moveTo>
                  <a:lnTo>
                    <a:pt x="49590" y="105"/>
                  </a:lnTo>
                  <a:moveTo>
                    <a:pt x="910" y="105"/>
                  </a:moveTo>
                  <a:lnTo>
                    <a:pt x="49590" y="4878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742926B3-468A-1044-9E89-0AF735C64801}"/>
                </a:ext>
              </a:extLst>
            </p:cNvPr>
            <p:cNvSpPr/>
            <p:nvPr/>
          </p:nvSpPr>
          <p:spPr>
            <a:xfrm>
              <a:off x="2871894" y="6359162"/>
              <a:ext cx="48680" cy="48680"/>
            </a:xfrm>
            <a:custGeom>
              <a:avLst/>
              <a:gdLst>
                <a:gd name="connsiteX0" fmla="*/ 1033 w 48680"/>
                <a:gd name="connsiteY0" fmla="*/ 48947 h 48680"/>
                <a:gd name="connsiteX1" fmla="*/ 49714 w 48680"/>
                <a:gd name="connsiteY1" fmla="*/ 267 h 48680"/>
                <a:gd name="connsiteX2" fmla="*/ 1033 w 48680"/>
                <a:gd name="connsiteY2" fmla="*/ 267 h 48680"/>
                <a:gd name="connsiteX3" fmla="*/ 49714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3" y="48947"/>
                  </a:moveTo>
                  <a:lnTo>
                    <a:pt x="49714" y="267"/>
                  </a:lnTo>
                  <a:moveTo>
                    <a:pt x="1033" y="267"/>
                  </a:moveTo>
                  <a:lnTo>
                    <a:pt x="49714" y="48947"/>
                  </a:lnTo>
                </a:path>
              </a:pathLst>
            </a:custGeom>
            <a:solidFill>
              <a:srgbClr val="A9A9A9"/>
            </a:solidFill>
            <a:ln w="21844" cap="flat">
              <a:solidFill>
                <a:srgbClr val="7D8EB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FA8D966A-9B2A-F34A-A482-8C3D3C0CB247}"/>
                </a:ext>
              </a:extLst>
            </p:cNvPr>
            <p:cNvSpPr/>
            <p:nvPr/>
          </p:nvSpPr>
          <p:spPr>
            <a:xfrm>
              <a:off x="2723430" y="6089788"/>
              <a:ext cx="48680" cy="48680"/>
            </a:xfrm>
            <a:custGeom>
              <a:avLst/>
              <a:gdLst>
                <a:gd name="connsiteX0" fmla="*/ 972 w 48680"/>
                <a:gd name="connsiteY0" fmla="*/ 48837 h 48680"/>
                <a:gd name="connsiteX1" fmla="*/ 49653 w 48680"/>
                <a:gd name="connsiteY1" fmla="*/ 157 h 48680"/>
                <a:gd name="connsiteX2" fmla="*/ 972 w 48680"/>
                <a:gd name="connsiteY2" fmla="*/ 157 h 48680"/>
                <a:gd name="connsiteX3" fmla="*/ 49653 w 48680"/>
                <a:gd name="connsiteY3" fmla="*/ 4883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2" y="48837"/>
                  </a:moveTo>
                  <a:lnTo>
                    <a:pt x="49653" y="157"/>
                  </a:lnTo>
                  <a:moveTo>
                    <a:pt x="972" y="157"/>
                  </a:moveTo>
                  <a:lnTo>
                    <a:pt x="49653" y="4883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82378122-DA95-EF4E-9F35-7569D3F95923}"/>
                </a:ext>
              </a:extLst>
            </p:cNvPr>
            <p:cNvSpPr/>
            <p:nvPr/>
          </p:nvSpPr>
          <p:spPr>
            <a:xfrm>
              <a:off x="2850865" y="6281634"/>
              <a:ext cx="48680" cy="48680"/>
            </a:xfrm>
            <a:custGeom>
              <a:avLst/>
              <a:gdLst>
                <a:gd name="connsiteX0" fmla="*/ 1025 w 48680"/>
                <a:gd name="connsiteY0" fmla="*/ 48916 h 48680"/>
                <a:gd name="connsiteX1" fmla="*/ 49705 w 48680"/>
                <a:gd name="connsiteY1" fmla="*/ 236 h 48680"/>
                <a:gd name="connsiteX2" fmla="*/ 1025 w 48680"/>
                <a:gd name="connsiteY2" fmla="*/ 236 h 48680"/>
                <a:gd name="connsiteX3" fmla="*/ 49705 w 48680"/>
                <a:gd name="connsiteY3" fmla="*/ 4891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25" y="48916"/>
                  </a:moveTo>
                  <a:lnTo>
                    <a:pt x="49705" y="236"/>
                  </a:lnTo>
                  <a:moveTo>
                    <a:pt x="1025" y="236"/>
                  </a:moveTo>
                  <a:lnTo>
                    <a:pt x="49705" y="4891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97B6E102-9A24-D64D-AE80-195ED6FD860D}"/>
                </a:ext>
              </a:extLst>
            </p:cNvPr>
            <p:cNvSpPr/>
            <p:nvPr/>
          </p:nvSpPr>
          <p:spPr>
            <a:xfrm>
              <a:off x="2866077" y="6877775"/>
              <a:ext cx="48680" cy="48680"/>
            </a:xfrm>
            <a:custGeom>
              <a:avLst/>
              <a:gdLst>
                <a:gd name="connsiteX0" fmla="*/ 1031 w 48680"/>
                <a:gd name="connsiteY0" fmla="*/ 49161 h 48680"/>
                <a:gd name="connsiteX1" fmla="*/ 49711 w 48680"/>
                <a:gd name="connsiteY1" fmla="*/ 480 h 48680"/>
                <a:gd name="connsiteX2" fmla="*/ 1031 w 48680"/>
                <a:gd name="connsiteY2" fmla="*/ 480 h 48680"/>
                <a:gd name="connsiteX3" fmla="*/ 49711 w 48680"/>
                <a:gd name="connsiteY3" fmla="*/ 4916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1" y="49161"/>
                  </a:moveTo>
                  <a:lnTo>
                    <a:pt x="49711" y="480"/>
                  </a:lnTo>
                  <a:moveTo>
                    <a:pt x="1031" y="480"/>
                  </a:moveTo>
                  <a:lnTo>
                    <a:pt x="49711" y="4916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BCA45D04-0157-3D4F-A993-78EF9908E986}"/>
                </a:ext>
              </a:extLst>
            </p:cNvPr>
            <p:cNvSpPr/>
            <p:nvPr/>
          </p:nvSpPr>
          <p:spPr>
            <a:xfrm>
              <a:off x="2744204" y="7087268"/>
              <a:ext cx="48680" cy="48680"/>
            </a:xfrm>
            <a:custGeom>
              <a:avLst/>
              <a:gdLst>
                <a:gd name="connsiteX0" fmla="*/ 981 w 48680"/>
                <a:gd name="connsiteY0" fmla="*/ 49247 h 48680"/>
                <a:gd name="connsiteX1" fmla="*/ 49661 w 48680"/>
                <a:gd name="connsiteY1" fmla="*/ 567 h 48680"/>
                <a:gd name="connsiteX2" fmla="*/ 981 w 48680"/>
                <a:gd name="connsiteY2" fmla="*/ 567 h 48680"/>
                <a:gd name="connsiteX3" fmla="*/ 49661 w 48680"/>
                <a:gd name="connsiteY3" fmla="*/ 492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81" y="49247"/>
                  </a:moveTo>
                  <a:lnTo>
                    <a:pt x="49661" y="567"/>
                  </a:lnTo>
                  <a:moveTo>
                    <a:pt x="981" y="567"/>
                  </a:moveTo>
                  <a:lnTo>
                    <a:pt x="49661" y="492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1FE3AB85-D3B1-4040-9AD9-E3D74E7BE66C}"/>
                </a:ext>
              </a:extLst>
            </p:cNvPr>
            <p:cNvSpPr/>
            <p:nvPr/>
          </p:nvSpPr>
          <p:spPr>
            <a:xfrm>
              <a:off x="2727407" y="7131038"/>
              <a:ext cx="48680" cy="48680"/>
            </a:xfrm>
            <a:custGeom>
              <a:avLst/>
              <a:gdLst>
                <a:gd name="connsiteX0" fmla="*/ 974 w 48680"/>
                <a:gd name="connsiteY0" fmla="*/ 49265 h 48680"/>
                <a:gd name="connsiteX1" fmla="*/ 49654 w 48680"/>
                <a:gd name="connsiteY1" fmla="*/ 585 h 48680"/>
                <a:gd name="connsiteX2" fmla="*/ 974 w 48680"/>
                <a:gd name="connsiteY2" fmla="*/ 585 h 48680"/>
                <a:gd name="connsiteX3" fmla="*/ 49654 w 48680"/>
                <a:gd name="connsiteY3" fmla="*/ 4926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74" y="49265"/>
                  </a:moveTo>
                  <a:lnTo>
                    <a:pt x="49654" y="585"/>
                  </a:lnTo>
                  <a:moveTo>
                    <a:pt x="974" y="585"/>
                  </a:moveTo>
                  <a:lnTo>
                    <a:pt x="49654" y="4926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A807858D-EB33-614E-81EC-56AA79EA299E}"/>
                </a:ext>
              </a:extLst>
            </p:cNvPr>
            <p:cNvSpPr/>
            <p:nvPr/>
          </p:nvSpPr>
          <p:spPr>
            <a:xfrm>
              <a:off x="2701110" y="5976955"/>
              <a:ext cx="48680" cy="48680"/>
            </a:xfrm>
            <a:custGeom>
              <a:avLst/>
              <a:gdLst>
                <a:gd name="connsiteX0" fmla="*/ 963 w 48680"/>
                <a:gd name="connsiteY0" fmla="*/ 48790 h 48680"/>
                <a:gd name="connsiteX1" fmla="*/ 49643 w 48680"/>
                <a:gd name="connsiteY1" fmla="*/ 110 h 48680"/>
                <a:gd name="connsiteX2" fmla="*/ 963 w 48680"/>
                <a:gd name="connsiteY2" fmla="*/ 110 h 48680"/>
                <a:gd name="connsiteX3" fmla="*/ 49643 w 48680"/>
                <a:gd name="connsiteY3" fmla="*/ 4879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963" y="48790"/>
                  </a:moveTo>
                  <a:lnTo>
                    <a:pt x="49643" y="110"/>
                  </a:lnTo>
                  <a:moveTo>
                    <a:pt x="963" y="110"/>
                  </a:moveTo>
                  <a:lnTo>
                    <a:pt x="49643" y="4879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7BA2AE89-2986-284D-AC2E-FDC583ECA06A}"/>
                </a:ext>
              </a:extLst>
            </p:cNvPr>
            <p:cNvSpPr/>
            <p:nvPr/>
          </p:nvSpPr>
          <p:spPr>
            <a:xfrm>
              <a:off x="2989822" y="6500712"/>
              <a:ext cx="48680" cy="48680"/>
            </a:xfrm>
            <a:custGeom>
              <a:avLst/>
              <a:gdLst>
                <a:gd name="connsiteX0" fmla="*/ 1082 w 48680"/>
                <a:gd name="connsiteY0" fmla="*/ 49006 h 48680"/>
                <a:gd name="connsiteX1" fmla="*/ 49762 w 48680"/>
                <a:gd name="connsiteY1" fmla="*/ 326 h 48680"/>
                <a:gd name="connsiteX2" fmla="*/ 1082 w 48680"/>
                <a:gd name="connsiteY2" fmla="*/ 326 h 48680"/>
                <a:gd name="connsiteX3" fmla="*/ 49762 w 48680"/>
                <a:gd name="connsiteY3" fmla="*/ 490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2" y="49006"/>
                  </a:moveTo>
                  <a:lnTo>
                    <a:pt x="49762" y="326"/>
                  </a:lnTo>
                  <a:moveTo>
                    <a:pt x="1082" y="326"/>
                  </a:moveTo>
                  <a:lnTo>
                    <a:pt x="49762" y="490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D143769F-A3A9-594A-A966-C827CC791609}"/>
                </a:ext>
              </a:extLst>
            </p:cNvPr>
            <p:cNvSpPr/>
            <p:nvPr/>
          </p:nvSpPr>
          <p:spPr>
            <a:xfrm>
              <a:off x="2993278" y="6406136"/>
              <a:ext cx="48680" cy="48680"/>
            </a:xfrm>
            <a:custGeom>
              <a:avLst/>
              <a:gdLst>
                <a:gd name="connsiteX0" fmla="*/ 1083 w 48680"/>
                <a:gd name="connsiteY0" fmla="*/ 48967 h 48680"/>
                <a:gd name="connsiteX1" fmla="*/ 49763 w 48680"/>
                <a:gd name="connsiteY1" fmla="*/ 287 h 48680"/>
                <a:gd name="connsiteX2" fmla="*/ 1083 w 48680"/>
                <a:gd name="connsiteY2" fmla="*/ 287 h 48680"/>
                <a:gd name="connsiteX3" fmla="*/ 49763 w 48680"/>
                <a:gd name="connsiteY3" fmla="*/ 4896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83" y="48967"/>
                  </a:moveTo>
                  <a:lnTo>
                    <a:pt x="49763" y="287"/>
                  </a:lnTo>
                  <a:moveTo>
                    <a:pt x="1083" y="287"/>
                  </a:moveTo>
                  <a:lnTo>
                    <a:pt x="49763" y="4896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69E2221E-ADAB-B64A-984E-493370830AA7}"/>
                </a:ext>
              </a:extLst>
            </p:cNvPr>
            <p:cNvSpPr/>
            <p:nvPr/>
          </p:nvSpPr>
          <p:spPr>
            <a:xfrm>
              <a:off x="2881533" y="6091480"/>
              <a:ext cx="48680" cy="48680"/>
            </a:xfrm>
            <a:custGeom>
              <a:avLst/>
              <a:gdLst>
                <a:gd name="connsiteX0" fmla="*/ 1037 w 48680"/>
                <a:gd name="connsiteY0" fmla="*/ 48838 h 48680"/>
                <a:gd name="connsiteX1" fmla="*/ 49718 w 48680"/>
                <a:gd name="connsiteY1" fmla="*/ 157 h 48680"/>
                <a:gd name="connsiteX2" fmla="*/ 1037 w 48680"/>
                <a:gd name="connsiteY2" fmla="*/ 157 h 48680"/>
                <a:gd name="connsiteX3" fmla="*/ 49718 w 48680"/>
                <a:gd name="connsiteY3" fmla="*/ 4883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37" y="48838"/>
                  </a:moveTo>
                  <a:lnTo>
                    <a:pt x="49718" y="157"/>
                  </a:lnTo>
                  <a:moveTo>
                    <a:pt x="1037" y="157"/>
                  </a:moveTo>
                  <a:lnTo>
                    <a:pt x="49718" y="4883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36D8FDFC-CA0F-B640-B3A1-E498E9351857}"/>
                </a:ext>
              </a:extLst>
            </p:cNvPr>
            <p:cNvSpPr/>
            <p:nvPr/>
          </p:nvSpPr>
          <p:spPr>
            <a:xfrm>
              <a:off x="3058753" y="6601686"/>
              <a:ext cx="48680" cy="48680"/>
            </a:xfrm>
            <a:custGeom>
              <a:avLst/>
              <a:gdLst>
                <a:gd name="connsiteX0" fmla="*/ 1110 w 48680"/>
                <a:gd name="connsiteY0" fmla="*/ 49047 h 48680"/>
                <a:gd name="connsiteX1" fmla="*/ 49790 w 48680"/>
                <a:gd name="connsiteY1" fmla="*/ 367 h 48680"/>
                <a:gd name="connsiteX2" fmla="*/ 1110 w 48680"/>
                <a:gd name="connsiteY2" fmla="*/ 367 h 48680"/>
                <a:gd name="connsiteX3" fmla="*/ 49790 w 48680"/>
                <a:gd name="connsiteY3" fmla="*/ 490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10" y="49047"/>
                  </a:moveTo>
                  <a:lnTo>
                    <a:pt x="49790" y="367"/>
                  </a:lnTo>
                  <a:moveTo>
                    <a:pt x="1110" y="367"/>
                  </a:moveTo>
                  <a:lnTo>
                    <a:pt x="49790" y="490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9BB7C846-0181-264B-AA02-EB34B6D24D8A}"/>
                </a:ext>
              </a:extLst>
            </p:cNvPr>
            <p:cNvSpPr/>
            <p:nvPr/>
          </p:nvSpPr>
          <p:spPr>
            <a:xfrm>
              <a:off x="3032685" y="6798546"/>
              <a:ext cx="48680" cy="48680"/>
            </a:xfrm>
            <a:custGeom>
              <a:avLst/>
              <a:gdLst>
                <a:gd name="connsiteX0" fmla="*/ 1100 w 48680"/>
                <a:gd name="connsiteY0" fmla="*/ 49128 h 48680"/>
                <a:gd name="connsiteX1" fmla="*/ 49780 w 48680"/>
                <a:gd name="connsiteY1" fmla="*/ 448 h 48680"/>
                <a:gd name="connsiteX2" fmla="*/ 1100 w 48680"/>
                <a:gd name="connsiteY2" fmla="*/ 448 h 48680"/>
                <a:gd name="connsiteX3" fmla="*/ 49780 w 48680"/>
                <a:gd name="connsiteY3" fmla="*/ 4912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0" y="49128"/>
                  </a:moveTo>
                  <a:lnTo>
                    <a:pt x="49780" y="448"/>
                  </a:lnTo>
                  <a:moveTo>
                    <a:pt x="1100" y="448"/>
                  </a:moveTo>
                  <a:lnTo>
                    <a:pt x="49780" y="4912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8CE7BBB-435C-2F42-99E5-5674A00A103A}"/>
                </a:ext>
              </a:extLst>
            </p:cNvPr>
            <p:cNvSpPr/>
            <p:nvPr/>
          </p:nvSpPr>
          <p:spPr>
            <a:xfrm>
              <a:off x="2907820" y="7089473"/>
              <a:ext cx="48680" cy="48680"/>
            </a:xfrm>
            <a:custGeom>
              <a:avLst/>
              <a:gdLst>
                <a:gd name="connsiteX0" fmla="*/ 1048 w 48680"/>
                <a:gd name="connsiteY0" fmla="*/ 49248 h 48680"/>
                <a:gd name="connsiteX1" fmla="*/ 49728 w 48680"/>
                <a:gd name="connsiteY1" fmla="*/ 567 h 48680"/>
                <a:gd name="connsiteX2" fmla="*/ 1048 w 48680"/>
                <a:gd name="connsiteY2" fmla="*/ 567 h 48680"/>
                <a:gd name="connsiteX3" fmla="*/ 49728 w 48680"/>
                <a:gd name="connsiteY3" fmla="*/ 4924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8" y="49248"/>
                  </a:moveTo>
                  <a:lnTo>
                    <a:pt x="49728" y="567"/>
                  </a:lnTo>
                  <a:moveTo>
                    <a:pt x="1048" y="567"/>
                  </a:moveTo>
                  <a:lnTo>
                    <a:pt x="49728" y="4924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8A020AD8-906F-A944-8299-9112A14BF38F}"/>
                </a:ext>
              </a:extLst>
            </p:cNvPr>
            <p:cNvSpPr/>
            <p:nvPr/>
          </p:nvSpPr>
          <p:spPr>
            <a:xfrm>
              <a:off x="2903512" y="6015233"/>
              <a:ext cx="48680" cy="48680"/>
            </a:xfrm>
            <a:custGeom>
              <a:avLst/>
              <a:gdLst>
                <a:gd name="connsiteX0" fmla="*/ 1046 w 48680"/>
                <a:gd name="connsiteY0" fmla="*/ 48806 h 48680"/>
                <a:gd name="connsiteX1" fmla="*/ 49727 w 48680"/>
                <a:gd name="connsiteY1" fmla="*/ 126 h 48680"/>
                <a:gd name="connsiteX2" fmla="*/ 1046 w 48680"/>
                <a:gd name="connsiteY2" fmla="*/ 126 h 48680"/>
                <a:gd name="connsiteX3" fmla="*/ 49727 w 48680"/>
                <a:gd name="connsiteY3" fmla="*/ 488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6" y="48806"/>
                  </a:moveTo>
                  <a:lnTo>
                    <a:pt x="49727" y="126"/>
                  </a:lnTo>
                  <a:moveTo>
                    <a:pt x="1046" y="126"/>
                  </a:moveTo>
                  <a:lnTo>
                    <a:pt x="49727" y="488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0488C628-D4BD-A444-8AED-00E881988F90}"/>
                </a:ext>
              </a:extLst>
            </p:cNvPr>
            <p:cNvSpPr/>
            <p:nvPr/>
          </p:nvSpPr>
          <p:spPr>
            <a:xfrm>
              <a:off x="3020928" y="6952869"/>
              <a:ext cx="48680" cy="48680"/>
            </a:xfrm>
            <a:custGeom>
              <a:avLst/>
              <a:gdLst>
                <a:gd name="connsiteX0" fmla="*/ 1095 w 48680"/>
                <a:gd name="connsiteY0" fmla="*/ 49191 h 48680"/>
                <a:gd name="connsiteX1" fmla="*/ 49775 w 48680"/>
                <a:gd name="connsiteY1" fmla="*/ 511 h 48680"/>
                <a:gd name="connsiteX2" fmla="*/ 1095 w 48680"/>
                <a:gd name="connsiteY2" fmla="*/ 511 h 48680"/>
                <a:gd name="connsiteX3" fmla="*/ 49775 w 48680"/>
                <a:gd name="connsiteY3" fmla="*/ 49191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191"/>
                  </a:moveTo>
                  <a:lnTo>
                    <a:pt x="49775" y="511"/>
                  </a:lnTo>
                  <a:moveTo>
                    <a:pt x="1095" y="511"/>
                  </a:moveTo>
                  <a:lnTo>
                    <a:pt x="49775" y="49191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CECBFCD4-B573-0947-804C-33BE0CBA40E3}"/>
                </a:ext>
              </a:extLst>
            </p:cNvPr>
            <p:cNvSpPr/>
            <p:nvPr/>
          </p:nvSpPr>
          <p:spPr>
            <a:xfrm>
              <a:off x="2889809" y="7179361"/>
              <a:ext cx="48680" cy="48680"/>
            </a:xfrm>
            <a:custGeom>
              <a:avLst/>
              <a:gdLst>
                <a:gd name="connsiteX0" fmla="*/ 1041 w 48680"/>
                <a:gd name="connsiteY0" fmla="*/ 49284 h 48680"/>
                <a:gd name="connsiteX1" fmla="*/ 49721 w 48680"/>
                <a:gd name="connsiteY1" fmla="*/ 604 h 48680"/>
                <a:gd name="connsiteX2" fmla="*/ 1041 w 48680"/>
                <a:gd name="connsiteY2" fmla="*/ 604 h 48680"/>
                <a:gd name="connsiteX3" fmla="*/ 49721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41" y="49284"/>
                  </a:moveTo>
                  <a:lnTo>
                    <a:pt x="49721" y="604"/>
                  </a:lnTo>
                  <a:moveTo>
                    <a:pt x="1041" y="604"/>
                  </a:moveTo>
                  <a:lnTo>
                    <a:pt x="49721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060C094D-F9E7-C041-8B1F-42D34BCB18C5}"/>
                </a:ext>
              </a:extLst>
            </p:cNvPr>
            <p:cNvSpPr/>
            <p:nvPr/>
          </p:nvSpPr>
          <p:spPr>
            <a:xfrm>
              <a:off x="2981473" y="6115708"/>
              <a:ext cx="48680" cy="48680"/>
            </a:xfrm>
            <a:custGeom>
              <a:avLst/>
              <a:gdLst>
                <a:gd name="connsiteX0" fmla="*/ 1078 w 48680"/>
                <a:gd name="connsiteY0" fmla="*/ 48847 h 48680"/>
                <a:gd name="connsiteX1" fmla="*/ 49759 w 48680"/>
                <a:gd name="connsiteY1" fmla="*/ 167 h 48680"/>
                <a:gd name="connsiteX2" fmla="*/ 1078 w 48680"/>
                <a:gd name="connsiteY2" fmla="*/ 167 h 48680"/>
                <a:gd name="connsiteX3" fmla="*/ 49759 w 48680"/>
                <a:gd name="connsiteY3" fmla="*/ 488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78" y="48847"/>
                  </a:moveTo>
                  <a:lnTo>
                    <a:pt x="49759" y="167"/>
                  </a:lnTo>
                  <a:moveTo>
                    <a:pt x="1078" y="167"/>
                  </a:moveTo>
                  <a:lnTo>
                    <a:pt x="49759" y="488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D5405C7D-CEF8-8B49-8D83-6B3AD73B03A9}"/>
                </a:ext>
              </a:extLst>
            </p:cNvPr>
            <p:cNvSpPr/>
            <p:nvPr/>
          </p:nvSpPr>
          <p:spPr>
            <a:xfrm>
              <a:off x="3112350" y="6661833"/>
              <a:ext cx="48680" cy="48680"/>
            </a:xfrm>
            <a:custGeom>
              <a:avLst/>
              <a:gdLst>
                <a:gd name="connsiteX0" fmla="*/ 1132 w 48680"/>
                <a:gd name="connsiteY0" fmla="*/ 49072 h 48680"/>
                <a:gd name="connsiteX1" fmla="*/ 49812 w 48680"/>
                <a:gd name="connsiteY1" fmla="*/ 392 h 48680"/>
                <a:gd name="connsiteX2" fmla="*/ 1132 w 48680"/>
                <a:gd name="connsiteY2" fmla="*/ 392 h 48680"/>
                <a:gd name="connsiteX3" fmla="*/ 49812 w 48680"/>
                <a:gd name="connsiteY3" fmla="*/ 4907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2" y="49072"/>
                  </a:moveTo>
                  <a:lnTo>
                    <a:pt x="49812" y="392"/>
                  </a:lnTo>
                  <a:moveTo>
                    <a:pt x="1132" y="392"/>
                  </a:moveTo>
                  <a:lnTo>
                    <a:pt x="49812" y="4907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54C76428-363A-F245-AC0D-73A4D8AEF535}"/>
                </a:ext>
              </a:extLst>
            </p:cNvPr>
            <p:cNvSpPr/>
            <p:nvPr/>
          </p:nvSpPr>
          <p:spPr>
            <a:xfrm>
              <a:off x="3054007" y="6229211"/>
              <a:ext cx="48680" cy="48680"/>
            </a:xfrm>
            <a:custGeom>
              <a:avLst/>
              <a:gdLst>
                <a:gd name="connsiteX0" fmla="*/ 1108 w 48680"/>
                <a:gd name="connsiteY0" fmla="*/ 48894 h 48680"/>
                <a:gd name="connsiteX1" fmla="*/ 49788 w 48680"/>
                <a:gd name="connsiteY1" fmla="*/ 214 h 48680"/>
                <a:gd name="connsiteX2" fmla="*/ 1108 w 48680"/>
                <a:gd name="connsiteY2" fmla="*/ 214 h 48680"/>
                <a:gd name="connsiteX3" fmla="*/ 49788 w 48680"/>
                <a:gd name="connsiteY3" fmla="*/ 488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08" y="48894"/>
                  </a:moveTo>
                  <a:lnTo>
                    <a:pt x="49788" y="214"/>
                  </a:lnTo>
                  <a:moveTo>
                    <a:pt x="1108" y="214"/>
                  </a:moveTo>
                  <a:lnTo>
                    <a:pt x="49788" y="488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8B15CA9-C191-6843-91CA-3EA4A1C079C3}"/>
                </a:ext>
              </a:extLst>
            </p:cNvPr>
            <p:cNvSpPr/>
            <p:nvPr/>
          </p:nvSpPr>
          <p:spPr>
            <a:xfrm>
              <a:off x="3028815" y="6997567"/>
              <a:ext cx="48680" cy="48680"/>
            </a:xfrm>
            <a:custGeom>
              <a:avLst/>
              <a:gdLst>
                <a:gd name="connsiteX0" fmla="*/ 1098 w 48680"/>
                <a:gd name="connsiteY0" fmla="*/ 49210 h 48680"/>
                <a:gd name="connsiteX1" fmla="*/ 49778 w 48680"/>
                <a:gd name="connsiteY1" fmla="*/ 530 h 48680"/>
                <a:gd name="connsiteX2" fmla="*/ 1098 w 48680"/>
                <a:gd name="connsiteY2" fmla="*/ 530 h 48680"/>
                <a:gd name="connsiteX3" fmla="*/ 49778 w 48680"/>
                <a:gd name="connsiteY3" fmla="*/ 4921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8" y="49210"/>
                  </a:moveTo>
                  <a:lnTo>
                    <a:pt x="49778" y="530"/>
                  </a:lnTo>
                  <a:moveTo>
                    <a:pt x="1098" y="530"/>
                  </a:moveTo>
                  <a:lnTo>
                    <a:pt x="49778" y="4921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2063762C-B01E-8843-B29B-2D61B8E7EC34}"/>
                </a:ext>
              </a:extLst>
            </p:cNvPr>
            <p:cNvSpPr/>
            <p:nvPr/>
          </p:nvSpPr>
          <p:spPr>
            <a:xfrm>
              <a:off x="3127854" y="6549959"/>
              <a:ext cx="48680" cy="48680"/>
            </a:xfrm>
            <a:custGeom>
              <a:avLst/>
              <a:gdLst>
                <a:gd name="connsiteX0" fmla="*/ 1139 w 48680"/>
                <a:gd name="connsiteY0" fmla="*/ 49026 h 48680"/>
                <a:gd name="connsiteX1" fmla="*/ 49819 w 48680"/>
                <a:gd name="connsiteY1" fmla="*/ 346 h 48680"/>
                <a:gd name="connsiteX2" fmla="*/ 1139 w 48680"/>
                <a:gd name="connsiteY2" fmla="*/ 346 h 48680"/>
                <a:gd name="connsiteX3" fmla="*/ 49819 w 48680"/>
                <a:gd name="connsiteY3" fmla="*/ 4902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9" y="49026"/>
                  </a:moveTo>
                  <a:lnTo>
                    <a:pt x="49819" y="346"/>
                  </a:lnTo>
                  <a:moveTo>
                    <a:pt x="1139" y="346"/>
                  </a:moveTo>
                  <a:lnTo>
                    <a:pt x="49819" y="4902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692E720-115F-3847-838C-956452547F32}"/>
                </a:ext>
              </a:extLst>
            </p:cNvPr>
            <p:cNvSpPr/>
            <p:nvPr/>
          </p:nvSpPr>
          <p:spPr>
            <a:xfrm>
              <a:off x="3121842" y="6751979"/>
              <a:ext cx="48680" cy="48680"/>
            </a:xfrm>
            <a:custGeom>
              <a:avLst/>
              <a:gdLst>
                <a:gd name="connsiteX0" fmla="*/ 1136 w 48680"/>
                <a:gd name="connsiteY0" fmla="*/ 49109 h 48680"/>
                <a:gd name="connsiteX1" fmla="*/ 49816 w 48680"/>
                <a:gd name="connsiteY1" fmla="*/ 429 h 48680"/>
                <a:gd name="connsiteX2" fmla="*/ 1136 w 48680"/>
                <a:gd name="connsiteY2" fmla="*/ 429 h 48680"/>
                <a:gd name="connsiteX3" fmla="*/ 49816 w 48680"/>
                <a:gd name="connsiteY3" fmla="*/ 491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6" y="49109"/>
                  </a:moveTo>
                  <a:lnTo>
                    <a:pt x="49816" y="429"/>
                  </a:lnTo>
                  <a:moveTo>
                    <a:pt x="1136" y="429"/>
                  </a:moveTo>
                  <a:lnTo>
                    <a:pt x="49816" y="491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7942FAD5-7296-F24C-B1C7-CC469790E3C0}"/>
                </a:ext>
              </a:extLst>
            </p:cNvPr>
            <p:cNvSpPr/>
            <p:nvPr/>
          </p:nvSpPr>
          <p:spPr>
            <a:xfrm>
              <a:off x="3138661" y="6339899"/>
              <a:ext cx="48680" cy="48680"/>
            </a:xfrm>
            <a:custGeom>
              <a:avLst/>
              <a:gdLst>
                <a:gd name="connsiteX0" fmla="*/ 1143 w 48680"/>
                <a:gd name="connsiteY0" fmla="*/ 48940 h 48680"/>
                <a:gd name="connsiteX1" fmla="*/ 49823 w 48680"/>
                <a:gd name="connsiteY1" fmla="*/ 259 h 48680"/>
                <a:gd name="connsiteX2" fmla="*/ 1143 w 48680"/>
                <a:gd name="connsiteY2" fmla="*/ 259 h 48680"/>
                <a:gd name="connsiteX3" fmla="*/ 49823 w 48680"/>
                <a:gd name="connsiteY3" fmla="*/ 4894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3" y="48940"/>
                  </a:moveTo>
                  <a:lnTo>
                    <a:pt x="49823" y="259"/>
                  </a:lnTo>
                  <a:moveTo>
                    <a:pt x="1143" y="259"/>
                  </a:moveTo>
                  <a:lnTo>
                    <a:pt x="49823" y="4894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BB51AA71-A78F-8D45-B3DF-84EC7076DBAF}"/>
                </a:ext>
              </a:extLst>
            </p:cNvPr>
            <p:cNvSpPr/>
            <p:nvPr/>
          </p:nvSpPr>
          <p:spPr>
            <a:xfrm>
              <a:off x="3131018" y="6265020"/>
              <a:ext cx="48680" cy="48680"/>
            </a:xfrm>
            <a:custGeom>
              <a:avLst/>
              <a:gdLst>
                <a:gd name="connsiteX0" fmla="*/ 1140 w 48680"/>
                <a:gd name="connsiteY0" fmla="*/ 48909 h 48680"/>
                <a:gd name="connsiteX1" fmla="*/ 49820 w 48680"/>
                <a:gd name="connsiteY1" fmla="*/ 229 h 48680"/>
                <a:gd name="connsiteX2" fmla="*/ 1140 w 48680"/>
                <a:gd name="connsiteY2" fmla="*/ 229 h 48680"/>
                <a:gd name="connsiteX3" fmla="*/ 49820 w 48680"/>
                <a:gd name="connsiteY3" fmla="*/ 4890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0" y="48909"/>
                  </a:moveTo>
                  <a:lnTo>
                    <a:pt x="49820" y="229"/>
                  </a:lnTo>
                  <a:moveTo>
                    <a:pt x="1140" y="229"/>
                  </a:moveTo>
                  <a:lnTo>
                    <a:pt x="49820" y="4890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840E765A-4E27-8944-86A8-2650B71066BD}"/>
                </a:ext>
              </a:extLst>
            </p:cNvPr>
            <p:cNvSpPr/>
            <p:nvPr/>
          </p:nvSpPr>
          <p:spPr>
            <a:xfrm>
              <a:off x="3011387" y="5955733"/>
              <a:ext cx="48680" cy="48680"/>
            </a:xfrm>
            <a:custGeom>
              <a:avLst/>
              <a:gdLst>
                <a:gd name="connsiteX0" fmla="*/ 1091 w 48680"/>
                <a:gd name="connsiteY0" fmla="*/ 48782 h 48680"/>
                <a:gd name="connsiteX1" fmla="*/ 49771 w 48680"/>
                <a:gd name="connsiteY1" fmla="*/ 102 h 48680"/>
                <a:gd name="connsiteX2" fmla="*/ 1091 w 48680"/>
                <a:gd name="connsiteY2" fmla="*/ 102 h 48680"/>
                <a:gd name="connsiteX3" fmla="*/ 49771 w 48680"/>
                <a:gd name="connsiteY3" fmla="*/ 4878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1" y="48782"/>
                  </a:moveTo>
                  <a:lnTo>
                    <a:pt x="49771" y="102"/>
                  </a:lnTo>
                  <a:moveTo>
                    <a:pt x="1091" y="102"/>
                  </a:moveTo>
                  <a:lnTo>
                    <a:pt x="49771" y="4878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245F448F-1858-B24A-95F9-F64D134DF396}"/>
                </a:ext>
              </a:extLst>
            </p:cNvPr>
            <p:cNvSpPr/>
            <p:nvPr/>
          </p:nvSpPr>
          <p:spPr>
            <a:xfrm>
              <a:off x="3021999" y="7218103"/>
              <a:ext cx="48680" cy="48680"/>
            </a:xfrm>
            <a:custGeom>
              <a:avLst/>
              <a:gdLst>
                <a:gd name="connsiteX0" fmla="*/ 1095 w 48680"/>
                <a:gd name="connsiteY0" fmla="*/ 49300 h 48680"/>
                <a:gd name="connsiteX1" fmla="*/ 49775 w 48680"/>
                <a:gd name="connsiteY1" fmla="*/ 620 h 48680"/>
                <a:gd name="connsiteX2" fmla="*/ 1095 w 48680"/>
                <a:gd name="connsiteY2" fmla="*/ 620 h 48680"/>
                <a:gd name="connsiteX3" fmla="*/ 49775 w 48680"/>
                <a:gd name="connsiteY3" fmla="*/ 493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095" y="49300"/>
                  </a:moveTo>
                  <a:lnTo>
                    <a:pt x="49775" y="620"/>
                  </a:lnTo>
                  <a:moveTo>
                    <a:pt x="1095" y="620"/>
                  </a:moveTo>
                  <a:lnTo>
                    <a:pt x="49775" y="493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37839878-76B5-134F-8C2D-4E5E8D984393}"/>
                </a:ext>
              </a:extLst>
            </p:cNvPr>
            <p:cNvSpPr/>
            <p:nvPr/>
          </p:nvSpPr>
          <p:spPr>
            <a:xfrm>
              <a:off x="3141460" y="7034851"/>
              <a:ext cx="48680" cy="48680"/>
            </a:xfrm>
            <a:custGeom>
              <a:avLst/>
              <a:gdLst>
                <a:gd name="connsiteX0" fmla="*/ 1144 w 48680"/>
                <a:gd name="connsiteY0" fmla="*/ 49225 h 48680"/>
                <a:gd name="connsiteX1" fmla="*/ 49824 w 48680"/>
                <a:gd name="connsiteY1" fmla="*/ 545 h 48680"/>
                <a:gd name="connsiteX2" fmla="*/ 1144 w 48680"/>
                <a:gd name="connsiteY2" fmla="*/ 545 h 48680"/>
                <a:gd name="connsiteX3" fmla="*/ 49824 w 48680"/>
                <a:gd name="connsiteY3" fmla="*/ 4922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44" y="49225"/>
                  </a:moveTo>
                  <a:lnTo>
                    <a:pt x="49824" y="545"/>
                  </a:lnTo>
                  <a:moveTo>
                    <a:pt x="1144" y="545"/>
                  </a:moveTo>
                  <a:lnTo>
                    <a:pt x="49824" y="4922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2" name="Freeform 431">
              <a:extLst>
                <a:ext uri="{FF2B5EF4-FFF2-40B4-BE49-F238E27FC236}">
                  <a16:creationId xmlns:a16="http://schemas.microsoft.com/office/drawing/2014/main" id="{87B57B5B-496E-1E4B-B870-726FBC6C7499}"/>
                </a:ext>
              </a:extLst>
            </p:cNvPr>
            <p:cNvSpPr/>
            <p:nvPr/>
          </p:nvSpPr>
          <p:spPr>
            <a:xfrm>
              <a:off x="3232078" y="6744638"/>
              <a:ext cx="48680" cy="48680"/>
            </a:xfrm>
            <a:custGeom>
              <a:avLst/>
              <a:gdLst>
                <a:gd name="connsiteX0" fmla="*/ 1181 w 48680"/>
                <a:gd name="connsiteY0" fmla="*/ 49106 h 48680"/>
                <a:gd name="connsiteX1" fmla="*/ 49862 w 48680"/>
                <a:gd name="connsiteY1" fmla="*/ 426 h 48680"/>
                <a:gd name="connsiteX2" fmla="*/ 1181 w 48680"/>
                <a:gd name="connsiteY2" fmla="*/ 426 h 48680"/>
                <a:gd name="connsiteX3" fmla="*/ 49862 w 48680"/>
                <a:gd name="connsiteY3" fmla="*/ 4910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9106"/>
                  </a:moveTo>
                  <a:lnTo>
                    <a:pt x="49862" y="426"/>
                  </a:lnTo>
                  <a:moveTo>
                    <a:pt x="1181" y="426"/>
                  </a:moveTo>
                  <a:lnTo>
                    <a:pt x="49862" y="4910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0" name="Freeform 639">
              <a:extLst>
                <a:ext uri="{FF2B5EF4-FFF2-40B4-BE49-F238E27FC236}">
                  <a16:creationId xmlns:a16="http://schemas.microsoft.com/office/drawing/2014/main" id="{EAEC50CB-458B-F242-B3ED-21E2143AE6DC}"/>
                </a:ext>
              </a:extLst>
            </p:cNvPr>
            <p:cNvSpPr/>
            <p:nvPr/>
          </p:nvSpPr>
          <p:spPr>
            <a:xfrm>
              <a:off x="3191552" y="6932701"/>
              <a:ext cx="48680" cy="48680"/>
            </a:xfrm>
            <a:custGeom>
              <a:avLst/>
              <a:gdLst>
                <a:gd name="connsiteX0" fmla="*/ 1165 w 48680"/>
                <a:gd name="connsiteY0" fmla="*/ 49183 h 48680"/>
                <a:gd name="connsiteX1" fmla="*/ 49845 w 48680"/>
                <a:gd name="connsiteY1" fmla="*/ 503 h 48680"/>
                <a:gd name="connsiteX2" fmla="*/ 1165 w 48680"/>
                <a:gd name="connsiteY2" fmla="*/ 503 h 48680"/>
                <a:gd name="connsiteX3" fmla="*/ 49845 w 48680"/>
                <a:gd name="connsiteY3" fmla="*/ 4918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5" y="49183"/>
                  </a:moveTo>
                  <a:lnTo>
                    <a:pt x="49845" y="503"/>
                  </a:lnTo>
                  <a:moveTo>
                    <a:pt x="1165" y="503"/>
                  </a:moveTo>
                  <a:lnTo>
                    <a:pt x="49845" y="4918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1" name="Freeform 640">
              <a:extLst>
                <a:ext uri="{FF2B5EF4-FFF2-40B4-BE49-F238E27FC236}">
                  <a16:creationId xmlns:a16="http://schemas.microsoft.com/office/drawing/2014/main" id="{7D499A78-8543-2547-B0B6-7662188DA153}"/>
                </a:ext>
              </a:extLst>
            </p:cNvPr>
            <p:cNvSpPr/>
            <p:nvPr/>
          </p:nvSpPr>
          <p:spPr>
            <a:xfrm>
              <a:off x="3231592" y="6358919"/>
              <a:ext cx="48680" cy="48680"/>
            </a:xfrm>
            <a:custGeom>
              <a:avLst/>
              <a:gdLst>
                <a:gd name="connsiteX0" fmla="*/ 1181 w 48680"/>
                <a:gd name="connsiteY0" fmla="*/ 48947 h 48680"/>
                <a:gd name="connsiteX1" fmla="*/ 49861 w 48680"/>
                <a:gd name="connsiteY1" fmla="*/ 267 h 48680"/>
                <a:gd name="connsiteX2" fmla="*/ 1181 w 48680"/>
                <a:gd name="connsiteY2" fmla="*/ 267 h 48680"/>
                <a:gd name="connsiteX3" fmla="*/ 49861 w 48680"/>
                <a:gd name="connsiteY3" fmla="*/ 48947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1" y="48947"/>
                  </a:moveTo>
                  <a:lnTo>
                    <a:pt x="49861" y="267"/>
                  </a:lnTo>
                  <a:moveTo>
                    <a:pt x="1181" y="267"/>
                  </a:moveTo>
                  <a:lnTo>
                    <a:pt x="49861" y="48947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2" name="Freeform 641">
              <a:extLst>
                <a:ext uri="{FF2B5EF4-FFF2-40B4-BE49-F238E27FC236}">
                  <a16:creationId xmlns:a16="http://schemas.microsoft.com/office/drawing/2014/main" id="{1B425E99-C4F3-8940-8D20-174E4FD64840}"/>
                </a:ext>
              </a:extLst>
            </p:cNvPr>
            <p:cNvSpPr/>
            <p:nvPr/>
          </p:nvSpPr>
          <p:spPr>
            <a:xfrm>
              <a:off x="3113956" y="7154792"/>
              <a:ext cx="48680" cy="48680"/>
            </a:xfrm>
            <a:custGeom>
              <a:avLst/>
              <a:gdLst>
                <a:gd name="connsiteX0" fmla="*/ 1133 w 48680"/>
                <a:gd name="connsiteY0" fmla="*/ 49274 h 48680"/>
                <a:gd name="connsiteX1" fmla="*/ 49813 w 48680"/>
                <a:gd name="connsiteY1" fmla="*/ 594 h 48680"/>
                <a:gd name="connsiteX2" fmla="*/ 1133 w 48680"/>
                <a:gd name="connsiteY2" fmla="*/ 594 h 48680"/>
                <a:gd name="connsiteX3" fmla="*/ 49813 w 48680"/>
                <a:gd name="connsiteY3" fmla="*/ 492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33" y="49274"/>
                  </a:moveTo>
                  <a:lnTo>
                    <a:pt x="49813" y="594"/>
                  </a:lnTo>
                  <a:moveTo>
                    <a:pt x="1133" y="594"/>
                  </a:moveTo>
                  <a:lnTo>
                    <a:pt x="49813" y="492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EAF1F190-5152-0340-BEC9-76588CE70874}"/>
                </a:ext>
              </a:extLst>
            </p:cNvPr>
            <p:cNvSpPr/>
            <p:nvPr/>
          </p:nvSpPr>
          <p:spPr>
            <a:xfrm>
              <a:off x="3186076" y="6130015"/>
              <a:ext cx="48680" cy="48680"/>
            </a:xfrm>
            <a:custGeom>
              <a:avLst/>
              <a:gdLst>
                <a:gd name="connsiteX0" fmla="*/ 1163 w 48680"/>
                <a:gd name="connsiteY0" fmla="*/ 48853 h 48680"/>
                <a:gd name="connsiteX1" fmla="*/ 49843 w 48680"/>
                <a:gd name="connsiteY1" fmla="*/ 173 h 48680"/>
                <a:gd name="connsiteX2" fmla="*/ 1163 w 48680"/>
                <a:gd name="connsiteY2" fmla="*/ 173 h 48680"/>
                <a:gd name="connsiteX3" fmla="*/ 49843 w 48680"/>
                <a:gd name="connsiteY3" fmla="*/ 4885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63" y="48853"/>
                  </a:moveTo>
                  <a:lnTo>
                    <a:pt x="49843" y="173"/>
                  </a:lnTo>
                  <a:moveTo>
                    <a:pt x="1163" y="173"/>
                  </a:moveTo>
                  <a:lnTo>
                    <a:pt x="49843" y="4885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4" name="Freeform 643">
              <a:extLst>
                <a:ext uri="{FF2B5EF4-FFF2-40B4-BE49-F238E27FC236}">
                  <a16:creationId xmlns:a16="http://schemas.microsoft.com/office/drawing/2014/main" id="{5FBEC5B3-08B9-7648-9C97-65D04EE25CC5}"/>
                </a:ext>
              </a:extLst>
            </p:cNvPr>
            <p:cNvSpPr/>
            <p:nvPr/>
          </p:nvSpPr>
          <p:spPr>
            <a:xfrm>
              <a:off x="3155772" y="6020488"/>
              <a:ext cx="48680" cy="48680"/>
            </a:xfrm>
            <a:custGeom>
              <a:avLst/>
              <a:gdLst>
                <a:gd name="connsiteX0" fmla="*/ 1150 w 48680"/>
                <a:gd name="connsiteY0" fmla="*/ 48808 h 48680"/>
                <a:gd name="connsiteX1" fmla="*/ 49830 w 48680"/>
                <a:gd name="connsiteY1" fmla="*/ 128 h 48680"/>
                <a:gd name="connsiteX2" fmla="*/ 1150 w 48680"/>
                <a:gd name="connsiteY2" fmla="*/ 128 h 48680"/>
                <a:gd name="connsiteX3" fmla="*/ 49830 w 48680"/>
                <a:gd name="connsiteY3" fmla="*/ 4880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50" y="48808"/>
                  </a:moveTo>
                  <a:lnTo>
                    <a:pt x="49830" y="128"/>
                  </a:lnTo>
                  <a:moveTo>
                    <a:pt x="1150" y="128"/>
                  </a:moveTo>
                  <a:lnTo>
                    <a:pt x="49830" y="4880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5" name="Freeform 644">
              <a:extLst>
                <a:ext uri="{FF2B5EF4-FFF2-40B4-BE49-F238E27FC236}">
                  <a16:creationId xmlns:a16="http://schemas.microsoft.com/office/drawing/2014/main" id="{D432000F-35BA-874D-978B-067DDA9DDBB8}"/>
                </a:ext>
              </a:extLst>
            </p:cNvPr>
            <p:cNvSpPr/>
            <p:nvPr/>
          </p:nvSpPr>
          <p:spPr>
            <a:xfrm>
              <a:off x="3305853" y="6629984"/>
              <a:ext cx="48680" cy="48680"/>
            </a:xfrm>
            <a:custGeom>
              <a:avLst/>
              <a:gdLst>
                <a:gd name="connsiteX0" fmla="*/ 1212 w 48680"/>
                <a:gd name="connsiteY0" fmla="*/ 49059 h 48680"/>
                <a:gd name="connsiteX1" fmla="*/ 49892 w 48680"/>
                <a:gd name="connsiteY1" fmla="*/ 379 h 48680"/>
                <a:gd name="connsiteX2" fmla="*/ 1212 w 48680"/>
                <a:gd name="connsiteY2" fmla="*/ 379 h 48680"/>
                <a:gd name="connsiteX3" fmla="*/ 49892 w 48680"/>
                <a:gd name="connsiteY3" fmla="*/ 4905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2" y="49059"/>
                  </a:moveTo>
                  <a:lnTo>
                    <a:pt x="49892" y="379"/>
                  </a:lnTo>
                  <a:moveTo>
                    <a:pt x="1212" y="379"/>
                  </a:moveTo>
                  <a:lnTo>
                    <a:pt x="49892" y="4905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6" name="Freeform 645">
              <a:extLst>
                <a:ext uri="{FF2B5EF4-FFF2-40B4-BE49-F238E27FC236}">
                  <a16:creationId xmlns:a16="http://schemas.microsoft.com/office/drawing/2014/main" id="{D18EFB85-B70A-FA48-A8FD-89A888C4A966}"/>
                </a:ext>
              </a:extLst>
            </p:cNvPr>
            <p:cNvSpPr/>
            <p:nvPr/>
          </p:nvSpPr>
          <p:spPr>
            <a:xfrm>
              <a:off x="3310283" y="6494984"/>
              <a:ext cx="48680" cy="48680"/>
            </a:xfrm>
            <a:custGeom>
              <a:avLst/>
              <a:gdLst>
                <a:gd name="connsiteX0" fmla="*/ 1214 w 48680"/>
                <a:gd name="connsiteY0" fmla="*/ 49003 h 48680"/>
                <a:gd name="connsiteX1" fmla="*/ 49894 w 48680"/>
                <a:gd name="connsiteY1" fmla="*/ 323 h 48680"/>
                <a:gd name="connsiteX2" fmla="*/ 1214 w 48680"/>
                <a:gd name="connsiteY2" fmla="*/ 323 h 48680"/>
                <a:gd name="connsiteX3" fmla="*/ 49894 w 48680"/>
                <a:gd name="connsiteY3" fmla="*/ 4900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4" y="49003"/>
                  </a:moveTo>
                  <a:lnTo>
                    <a:pt x="49894" y="323"/>
                  </a:lnTo>
                  <a:moveTo>
                    <a:pt x="1214" y="323"/>
                  </a:moveTo>
                  <a:lnTo>
                    <a:pt x="49894" y="4900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7" name="Freeform 646">
              <a:extLst>
                <a:ext uri="{FF2B5EF4-FFF2-40B4-BE49-F238E27FC236}">
                  <a16:creationId xmlns:a16="http://schemas.microsoft.com/office/drawing/2014/main" id="{CD1368CD-9677-914E-A88D-6E0EAF68D3A3}"/>
                </a:ext>
              </a:extLst>
            </p:cNvPr>
            <p:cNvSpPr/>
            <p:nvPr/>
          </p:nvSpPr>
          <p:spPr>
            <a:xfrm>
              <a:off x="3276280" y="6279183"/>
              <a:ext cx="48680" cy="48680"/>
            </a:xfrm>
            <a:custGeom>
              <a:avLst/>
              <a:gdLst>
                <a:gd name="connsiteX0" fmla="*/ 1200 w 48680"/>
                <a:gd name="connsiteY0" fmla="*/ 48915 h 48680"/>
                <a:gd name="connsiteX1" fmla="*/ 49880 w 48680"/>
                <a:gd name="connsiteY1" fmla="*/ 235 h 48680"/>
                <a:gd name="connsiteX2" fmla="*/ 1200 w 48680"/>
                <a:gd name="connsiteY2" fmla="*/ 235 h 48680"/>
                <a:gd name="connsiteX3" fmla="*/ 49880 w 48680"/>
                <a:gd name="connsiteY3" fmla="*/ 48915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0" y="48915"/>
                  </a:moveTo>
                  <a:lnTo>
                    <a:pt x="49880" y="235"/>
                  </a:lnTo>
                  <a:moveTo>
                    <a:pt x="1200" y="235"/>
                  </a:moveTo>
                  <a:lnTo>
                    <a:pt x="49880" y="48915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8" name="Freeform 647">
              <a:extLst>
                <a:ext uri="{FF2B5EF4-FFF2-40B4-BE49-F238E27FC236}">
                  <a16:creationId xmlns:a16="http://schemas.microsoft.com/office/drawing/2014/main" id="{34E33844-80D6-3948-8077-1D5F23FD7E3A}"/>
                </a:ext>
              </a:extLst>
            </p:cNvPr>
            <p:cNvSpPr/>
            <p:nvPr/>
          </p:nvSpPr>
          <p:spPr>
            <a:xfrm>
              <a:off x="3261286" y="6074354"/>
              <a:ext cx="48680" cy="48680"/>
            </a:xfrm>
            <a:custGeom>
              <a:avLst/>
              <a:gdLst>
                <a:gd name="connsiteX0" fmla="*/ 1193 w 48680"/>
                <a:gd name="connsiteY0" fmla="*/ 48830 h 48680"/>
                <a:gd name="connsiteX1" fmla="*/ 49874 w 48680"/>
                <a:gd name="connsiteY1" fmla="*/ 150 h 48680"/>
                <a:gd name="connsiteX2" fmla="*/ 1193 w 48680"/>
                <a:gd name="connsiteY2" fmla="*/ 150 h 48680"/>
                <a:gd name="connsiteX3" fmla="*/ 49874 w 48680"/>
                <a:gd name="connsiteY3" fmla="*/ 4883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93" y="48830"/>
                  </a:moveTo>
                  <a:lnTo>
                    <a:pt x="49874" y="150"/>
                  </a:lnTo>
                  <a:moveTo>
                    <a:pt x="1193" y="150"/>
                  </a:moveTo>
                  <a:lnTo>
                    <a:pt x="49874" y="4883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9" name="Freeform 648">
              <a:extLst>
                <a:ext uri="{FF2B5EF4-FFF2-40B4-BE49-F238E27FC236}">
                  <a16:creationId xmlns:a16="http://schemas.microsoft.com/office/drawing/2014/main" id="{09A7CA26-1DDA-B841-B153-7131DF4D3964}"/>
                </a:ext>
              </a:extLst>
            </p:cNvPr>
            <p:cNvSpPr/>
            <p:nvPr/>
          </p:nvSpPr>
          <p:spPr>
            <a:xfrm>
              <a:off x="3319313" y="6947872"/>
              <a:ext cx="48680" cy="48680"/>
            </a:xfrm>
            <a:custGeom>
              <a:avLst/>
              <a:gdLst>
                <a:gd name="connsiteX0" fmla="*/ 1217 w 48680"/>
                <a:gd name="connsiteY0" fmla="*/ 49189 h 48680"/>
                <a:gd name="connsiteX1" fmla="*/ 49897 w 48680"/>
                <a:gd name="connsiteY1" fmla="*/ 509 h 48680"/>
                <a:gd name="connsiteX2" fmla="*/ 1217 w 48680"/>
                <a:gd name="connsiteY2" fmla="*/ 509 h 48680"/>
                <a:gd name="connsiteX3" fmla="*/ 49897 w 48680"/>
                <a:gd name="connsiteY3" fmla="*/ 4918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17" y="49189"/>
                  </a:moveTo>
                  <a:lnTo>
                    <a:pt x="49897" y="509"/>
                  </a:lnTo>
                  <a:moveTo>
                    <a:pt x="1217" y="509"/>
                  </a:moveTo>
                  <a:lnTo>
                    <a:pt x="49897" y="4918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0" name="Freeform 649">
              <a:extLst>
                <a:ext uri="{FF2B5EF4-FFF2-40B4-BE49-F238E27FC236}">
                  <a16:creationId xmlns:a16="http://schemas.microsoft.com/office/drawing/2014/main" id="{75BF8893-A343-524F-BB2B-C8096E1460C6}"/>
                </a:ext>
              </a:extLst>
            </p:cNvPr>
            <p:cNvSpPr/>
            <p:nvPr/>
          </p:nvSpPr>
          <p:spPr>
            <a:xfrm>
              <a:off x="3281440" y="7077164"/>
              <a:ext cx="48680" cy="48680"/>
            </a:xfrm>
            <a:custGeom>
              <a:avLst/>
              <a:gdLst>
                <a:gd name="connsiteX0" fmla="*/ 1202 w 48680"/>
                <a:gd name="connsiteY0" fmla="*/ 49242 h 48680"/>
                <a:gd name="connsiteX1" fmla="*/ 49882 w 48680"/>
                <a:gd name="connsiteY1" fmla="*/ 562 h 48680"/>
                <a:gd name="connsiteX2" fmla="*/ 1202 w 48680"/>
                <a:gd name="connsiteY2" fmla="*/ 562 h 48680"/>
                <a:gd name="connsiteX3" fmla="*/ 49882 w 48680"/>
                <a:gd name="connsiteY3" fmla="*/ 4924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02" y="49242"/>
                  </a:moveTo>
                  <a:lnTo>
                    <a:pt x="49882" y="562"/>
                  </a:lnTo>
                  <a:moveTo>
                    <a:pt x="1202" y="562"/>
                  </a:moveTo>
                  <a:lnTo>
                    <a:pt x="49882" y="4924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A1FC9379-1CD2-7543-AC67-5D3828310582}"/>
                </a:ext>
              </a:extLst>
            </p:cNvPr>
            <p:cNvSpPr/>
            <p:nvPr/>
          </p:nvSpPr>
          <p:spPr>
            <a:xfrm>
              <a:off x="3376512" y="6408706"/>
              <a:ext cx="48680" cy="48680"/>
            </a:xfrm>
            <a:custGeom>
              <a:avLst/>
              <a:gdLst>
                <a:gd name="connsiteX0" fmla="*/ 1241 w 48680"/>
                <a:gd name="connsiteY0" fmla="*/ 48968 h 48680"/>
                <a:gd name="connsiteX1" fmla="*/ 49921 w 48680"/>
                <a:gd name="connsiteY1" fmla="*/ 288 h 48680"/>
                <a:gd name="connsiteX2" fmla="*/ 1241 w 48680"/>
                <a:gd name="connsiteY2" fmla="*/ 288 h 48680"/>
                <a:gd name="connsiteX3" fmla="*/ 49921 w 48680"/>
                <a:gd name="connsiteY3" fmla="*/ 48968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1" y="48968"/>
                  </a:moveTo>
                  <a:lnTo>
                    <a:pt x="49921" y="288"/>
                  </a:lnTo>
                  <a:moveTo>
                    <a:pt x="1241" y="288"/>
                  </a:moveTo>
                  <a:lnTo>
                    <a:pt x="49921" y="48968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2" name="Freeform 651">
              <a:extLst>
                <a:ext uri="{FF2B5EF4-FFF2-40B4-BE49-F238E27FC236}">
                  <a16:creationId xmlns:a16="http://schemas.microsoft.com/office/drawing/2014/main" id="{AA6908E4-EA15-294A-8921-6EDAA5F95C6A}"/>
                </a:ext>
              </a:extLst>
            </p:cNvPr>
            <p:cNvSpPr/>
            <p:nvPr/>
          </p:nvSpPr>
          <p:spPr>
            <a:xfrm>
              <a:off x="3233806" y="5979689"/>
              <a:ext cx="48680" cy="48680"/>
            </a:xfrm>
            <a:custGeom>
              <a:avLst/>
              <a:gdLst>
                <a:gd name="connsiteX0" fmla="*/ 1182 w 48680"/>
                <a:gd name="connsiteY0" fmla="*/ 48792 h 48680"/>
                <a:gd name="connsiteX1" fmla="*/ 49862 w 48680"/>
                <a:gd name="connsiteY1" fmla="*/ 111 h 48680"/>
                <a:gd name="connsiteX2" fmla="*/ 1182 w 48680"/>
                <a:gd name="connsiteY2" fmla="*/ 111 h 48680"/>
                <a:gd name="connsiteX3" fmla="*/ 49862 w 48680"/>
                <a:gd name="connsiteY3" fmla="*/ 4879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2" y="48792"/>
                  </a:moveTo>
                  <a:lnTo>
                    <a:pt x="49862" y="111"/>
                  </a:lnTo>
                  <a:moveTo>
                    <a:pt x="1182" y="111"/>
                  </a:moveTo>
                  <a:lnTo>
                    <a:pt x="49862" y="4879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3" name="Freeform 652">
              <a:extLst>
                <a:ext uri="{FF2B5EF4-FFF2-40B4-BE49-F238E27FC236}">
                  <a16:creationId xmlns:a16="http://schemas.microsoft.com/office/drawing/2014/main" id="{B3D1BE6F-6750-FD48-9ED5-3875E5ED6B9D}"/>
                </a:ext>
              </a:extLst>
            </p:cNvPr>
            <p:cNvSpPr/>
            <p:nvPr/>
          </p:nvSpPr>
          <p:spPr>
            <a:xfrm>
              <a:off x="3242252" y="7179091"/>
              <a:ext cx="48680" cy="48680"/>
            </a:xfrm>
            <a:custGeom>
              <a:avLst/>
              <a:gdLst>
                <a:gd name="connsiteX0" fmla="*/ 1186 w 48680"/>
                <a:gd name="connsiteY0" fmla="*/ 49284 h 48680"/>
                <a:gd name="connsiteX1" fmla="*/ 49866 w 48680"/>
                <a:gd name="connsiteY1" fmla="*/ 604 h 48680"/>
                <a:gd name="connsiteX2" fmla="*/ 1186 w 48680"/>
                <a:gd name="connsiteY2" fmla="*/ 604 h 48680"/>
                <a:gd name="connsiteX3" fmla="*/ 49866 w 48680"/>
                <a:gd name="connsiteY3" fmla="*/ 4928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186" y="49284"/>
                  </a:moveTo>
                  <a:lnTo>
                    <a:pt x="49866" y="604"/>
                  </a:lnTo>
                  <a:moveTo>
                    <a:pt x="1186" y="604"/>
                  </a:moveTo>
                  <a:lnTo>
                    <a:pt x="49866" y="4928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4" name="Freeform 653">
              <a:extLst>
                <a:ext uri="{FF2B5EF4-FFF2-40B4-BE49-F238E27FC236}">
                  <a16:creationId xmlns:a16="http://schemas.microsoft.com/office/drawing/2014/main" id="{46E33671-3CB4-0B4F-B9DC-85CA96644155}"/>
                </a:ext>
              </a:extLst>
            </p:cNvPr>
            <p:cNvSpPr/>
            <p:nvPr/>
          </p:nvSpPr>
          <p:spPr>
            <a:xfrm>
              <a:off x="3392747" y="6485947"/>
              <a:ext cx="48680" cy="48680"/>
            </a:xfrm>
            <a:custGeom>
              <a:avLst/>
              <a:gdLst>
                <a:gd name="connsiteX0" fmla="*/ 1247 w 48680"/>
                <a:gd name="connsiteY0" fmla="*/ 49000 h 48680"/>
                <a:gd name="connsiteX1" fmla="*/ 49928 w 48680"/>
                <a:gd name="connsiteY1" fmla="*/ 319 h 48680"/>
                <a:gd name="connsiteX2" fmla="*/ 1247 w 48680"/>
                <a:gd name="connsiteY2" fmla="*/ 319 h 48680"/>
                <a:gd name="connsiteX3" fmla="*/ 49928 w 48680"/>
                <a:gd name="connsiteY3" fmla="*/ 4900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7" y="49000"/>
                  </a:moveTo>
                  <a:lnTo>
                    <a:pt x="49928" y="319"/>
                  </a:lnTo>
                  <a:moveTo>
                    <a:pt x="1247" y="319"/>
                  </a:moveTo>
                  <a:lnTo>
                    <a:pt x="49928" y="4900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5" name="Freeform 654">
              <a:extLst>
                <a:ext uri="{FF2B5EF4-FFF2-40B4-BE49-F238E27FC236}">
                  <a16:creationId xmlns:a16="http://schemas.microsoft.com/office/drawing/2014/main" id="{CDE01301-F36B-F54E-A5FA-13A5CD984B23}"/>
                </a:ext>
              </a:extLst>
            </p:cNvPr>
            <p:cNvSpPr/>
            <p:nvPr/>
          </p:nvSpPr>
          <p:spPr>
            <a:xfrm>
              <a:off x="3405452" y="6681897"/>
              <a:ext cx="48680" cy="48680"/>
            </a:xfrm>
            <a:custGeom>
              <a:avLst/>
              <a:gdLst>
                <a:gd name="connsiteX0" fmla="*/ 1253 w 48680"/>
                <a:gd name="connsiteY0" fmla="*/ 49080 h 48680"/>
                <a:gd name="connsiteX1" fmla="*/ 49933 w 48680"/>
                <a:gd name="connsiteY1" fmla="*/ 400 h 48680"/>
                <a:gd name="connsiteX2" fmla="*/ 1253 w 48680"/>
                <a:gd name="connsiteY2" fmla="*/ 400 h 48680"/>
                <a:gd name="connsiteX3" fmla="*/ 49933 w 48680"/>
                <a:gd name="connsiteY3" fmla="*/ 49080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3" y="49080"/>
                  </a:moveTo>
                  <a:lnTo>
                    <a:pt x="49933" y="400"/>
                  </a:lnTo>
                  <a:moveTo>
                    <a:pt x="1253" y="400"/>
                  </a:moveTo>
                  <a:lnTo>
                    <a:pt x="49933" y="49080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6" name="Freeform 655">
              <a:extLst>
                <a:ext uri="{FF2B5EF4-FFF2-40B4-BE49-F238E27FC236}">
                  <a16:creationId xmlns:a16="http://schemas.microsoft.com/office/drawing/2014/main" id="{EE0125F6-81C3-F54E-BA7A-615CAB0EBF59}"/>
                </a:ext>
              </a:extLst>
            </p:cNvPr>
            <p:cNvSpPr/>
            <p:nvPr/>
          </p:nvSpPr>
          <p:spPr>
            <a:xfrm>
              <a:off x="3387465" y="6225535"/>
              <a:ext cx="48680" cy="48680"/>
            </a:xfrm>
            <a:custGeom>
              <a:avLst/>
              <a:gdLst>
                <a:gd name="connsiteX0" fmla="*/ 1245 w 48680"/>
                <a:gd name="connsiteY0" fmla="*/ 48893 h 48680"/>
                <a:gd name="connsiteX1" fmla="*/ 49925 w 48680"/>
                <a:gd name="connsiteY1" fmla="*/ 213 h 48680"/>
                <a:gd name="connsiteX2" fmla="*/ 1245 w 48680"/>
                <a:gd name="connsiteY2" fmla="*/ 213 h 48680"/>
                <a:gd name="connsiteX3" fmla="*/ 49925 w 48680"/>
                <a:gd name="connsiteY3" fmla="*/ 4889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93"/>
                  </a:moveTo>
                  <a:lnTo>
                    <a:pt x="49925" y="213"/>
                  </a:lnTo>
                  <a:moveTo>
                    <a:pt x="1245" y="213"/>
                  </a:moveTo>
                  <a:lnTo>
                    <a:pt x="49925" y="4889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7" name="Freeform 656">
              <a:extLst>
                <a:ext uri="{FF2B5EF4-FFF2-40B4-BE49-F238E27FC236}">
                  <a16:creationId xmlns:a16="http://schemas.microsoft.com/office/drawing/2014/main" id="{3C042A54-387F-0546-8FDC-6369FA2D59D3}"/>
                </a:ext>
              </a:extLst>
            </p:cNvPr>
            <p:cNvSpPr/>
            <p:nvPr/>
          </p:nvSpPr>
          <p:spPr>
            <a:xfrm>
              <a:off x="3432738" y="6735956"/>
              <a:ext cx="48680" cy="48680"/>
            </a:xfrm>
            <a:custGeom>
              <a:avLst/>
              <a:gdLst>
                <a:gd name="connsiteX0" fmla="*/ 1264 w 48680"/>
                <a:gd name="connsiteY0" fmla="*/ 49102 h 48680"/>
                <a:gd name="connsiteX1" fmla="*/ 49944 w 48680"/>
                <a:gd name="connsiteY1" fmla="*/ 422 h 48680"/>
                <a:gd name="connsiteX2" fmla="*/ 1264 w 48680"/>
                <a:gd name="connsiteY2" fmla="*/ 422 h 48680"/>
                <a:gd name="connsiteX3" fmla="*/ 49944 w 48680"/>
                <a:gd name="connsiteY3" fmla="*/ 49102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4" y="49102"/>
                  </a:moveTo>
                  <a:lnTo>
                    <a:pt x="49944" y="422"/>
                  </a:lnTo>
                  <a:moveTo>
                    <a:pt x="1264" y="422"/>
                  </a:moveTo>
                  <a:lnTo>
                    <a:pt x="49944" y="49102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8" name="Freeform 657">
              <a:extLst>
                <a:ext uri="{FF2B5EF4-FFF2-40B4-BE49-F238E27FC236}">
                  <a16:creationId xmlns:a16="http://schemas.microsoft.com/office/drawing/2014/main" id="{B1AAFB0B-0F8A-B040-88A6-423290840431}"/>
                </a:ext>
              </a:extLst>
            </p:cNvPr>
            <p:cNvSpPr/>
            <p:nvPr/>
          </p:nvSpPr>
          <p:spPr>
            <a:xfrm>
              <a:off x="3386881" y="6111106"/>
              <a:ext cx="48680" cy="48680"/>
            </a:xfrm>
            <a:custGeom>
              <a:avLst/>
              <a:gdLst>
                <a:gd name="connsiteX0" fmla="*/ 1245 w 48680"/>
                <a:gd name="connsiteY0" fmla="*/ 48846 h 48680"/>
                <a:gd name="connsiteX1" fmla="*/ 49925 w 48680"/>
                <a:gd name="connsiteY1" fmla="*/ 165 h 48680"/>
                <a:gd name="connsiteX2" fmla="*/ 1245 w 48680"/>
                <a:gd name="connsiteY2" fmla="*/ 165 h 48680"/>
                <a:gd name="connsiteX3" fmla="*/ 49925 w 48680"/>
                <a:gd name="connsiteY3" fmla="*/ 48846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5" y="48846"/>
                  </a:moveTo>
                  <a:lnTo>
                    <a:pt x="49925" y="165"/>
                  </a:lnTo>
                  <a:moveTo>
                    <a:pt x="1245" y="165"/>
                  </a:moveTo>
                  <a:lnTo>
                    <a:pt x="49925" y="48846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9" name="Freeform 658">
              <a:extLst>
                <a:ext uri="{FF2B5EF4-FFF2-40B4-BE49-F238E27FC236}">
                  <a16:creationId xmlns:a16="http://schemas.microsoft.com/office/drawing/2014/main" id="{0B8EB284-9F72-AC4C-AFBF-621CEAADC351}"/>
                </a:ext>
              </a:extLst>
            </p:cNvPr>
            <p:cNvSpPr/>
            <p:nvPr/>
          </p:nvSpPr>
          <p:spPr>
            <a:xfrm>
              <a:off x="3441354" y="6909459"/>
              <a:ext cx="48680" cy="48680"/>
            </a:xfrm>
            <a:custGeom>
              <a:avLst/>
              <a:gdLst>
                <a:gd name="connsiteX0" fmla="*/ 1267 w 48680"/>
                <a:gd name="connsiteY0" fmla="*/ 49174 h 48680"/>
                <a:gd name="connsiteX1" fmla="*/ 49948 w 48680"/>
                <a:gd name="connsiteY1" fmla="*/ 493 h 48680"/>
                <a:gd name="connsiteX2" fmla="*/ 1267 w 48680"/>
                <a:gd name="connsiteY2" fmla="*/ 493 h 48680"/>
                <a:gd name="connsiteX3" fmla="*/ 49948 w 48680"/>
                <a:gd name="connsiteY3" fmla="*/ 4917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7" y="49174"/>
                  </a:moveTo>
                  <a:lnTo>
                    <a:pt x="49948" y="493"/>
                  </a:lnTo>
                  <a:moveTo>
                    <a:pt x="1267" y="493"/>
                  </a:moveTo>
                  <a:lnTo>
                    <a:pt x="49948" y="4917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0" name="Freeform 659">
              <a:extLst>
                <a:ext uri="{FF2B5EF4-FFF2-40B4-BE49-F238E27FC236}">
                  <a16:creationId xmlns:a16="http://schemas.microsoft.com/office/drawing/2014/main" id="{57E09D52-0B76-BE48-A15E-BB9E1A547C1E}"/>
                </a:ext>
              </a:extLst>
            </p:cNvPr>
            <p:cNvSpPr/>
            <p:nvPr/>
          </p:nvSpPr>
          <p:spPr>
            <a:xfrm>
              <a:off x="3396933" y="7054720"/>
              <a:ext cx="48680" cy="48680"/>
            </a:xfrm>
            <a:custGeom>
              <a:avLst/>
              <a:gdLst>
                <a:gd name="connsiteX0" fmla="*/ 1249 w 48680"/>
                <a:gd name="connsiteY0" fmla="*/ 49233 h 48680"/>
                <a:gd name="connsiteX1" fmla="*/ 49929 w 48680"/>
                <a:gd name="connsiteY1" fmla="*/ 553 h 48680"/>
                <a:gd name="connsiteX2" fmla="*/ 1249 w 48680"/>
                <a:gd name="connsiteY2" fmla="*/ 553 h 48680"/>
                <a:gd name="connsiteX3" fmla="*/ 49929 w 48680"/>
                <a:gd name="connsiteY3" fmla="*/ 49233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49" y="49233"/>
                  </a:moveTo>
                  <a:lnTo>
                    <a:pt x="49929" y="553"/>
                  </a:lnTo>
                  <a:moveTo>
                    <a:pt x="1249" y="553"/>
                  </a:moveTo>
                  <a:lnTo>
                    <a:pt x="49929" y="49233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1" name="Freeform 660">
              <a:extLst>
                <a:ext uri="{FF2B5EF4-FFF2-40B4-BE49-F238E27FC236}">
                  <a16:creationId xmlns:a16="http://schemas.microsoft.com/office/drawing/2014/main" id="{E5B5F2AE-820E-9B45-8182-63E83B870DE6}"/>
                </a:ext>
              </a:extLst>
            </p:cNvPr>
            <p:cNvSpPr/>
            <p:nvPr/>
          </p:nvSpPr>
          <p:spPr>
            <a:xfrm>
              <a:off x="3401071" y="5998119"/>
              <a:ext cx="48680" cy="48680"/>
            </a:xfrm>
            <a:custGeom>
              <a:avLst/>
              <a:gdLst>
                <a:gd name="connsiteX0" fmla="*/ 1251 w 48680"/>
                <a:gd name="connsiteY0" fmla="*/ 48799 h 48680"/>
                <a:gd name="connsiteX1" fmla="*/ 49931 w 48680"/>
                <a:gd name="connsiteY1" fmla="*/ 119 h 48680"/>
                <a:gd name="connsiteX2" fmla="*/ 1251 w 48680"/>
                <a:gd name="connsiteY2" fmla="*/ 119 h 48680"/>
                <a:gd name="connsiteX3" fmla="*/ 49931 w 48680"/>
                <a:gd name="connsiteY3" fmla="*/ 48799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51" y="48799"/>
                  </a:moveTo>
                  <a:lnTo>
                    <a:pt x="49931" y="119"/>
                  </a:lnTo>
                  <a:moveTo>
                    <a:pt x="1251" y="119"/>
                  </a:moveTo>
                  <a:lnTo>
                    <a:pt x="49931" y="48799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2" name="Freeform 661">
              <a:extLst>
                <a:ext uri="{FF2B5EF4-FFF2-40B4-BE49-F238E27FC236}">
                  <a16:creationId xmlns:a16="http://schemas.microsoft.com/office/drawing/2014/main" id="{54495F78-9597-5745-AAEA-D813FA4A04DC}"/>
                </a:ext>
              </a:extLst>
            </p:cNvPr>
            <p:cNvSpPr/>
            <p:nvPr/>
          </p:nvSpPr>
          <p:spPr>
            <a:xfrm>
              <a:off x="3442352" y="7201744"/>
              <a:ext cx="48680" cy="48680"/>
            </a:xfrm>
            <a:custGeom>
              <a:avLst/>
              <a:gdLst>
                <a:gd name="connsiteX0" fmla="*/ 1268 w 48680"/>
                <a:gd name="connsiteY0" fmla="*/ 49294 h 48680"/>
                <a:gd name="connsiteX1" fmla="*/ 49948 w 48680"/>
                <a:gd name="connsiteY1" fmla="*/ 614 h 48680"/>
                <a:gd name="connsiteX2" fmla="*/ 1268 w 48680"/>
                <a:gd name="connsiteY2" fmla="*/ 614 h 48680"/>
                <a:gd name="connsiteX3" fmla="*/ 49948 w 48680"/>
                <a:gd name="connsiteY3" fmla="*/ 49294 h 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0" h="48680">
                  <a:moveTo>
                    <a:pt x="1268" y="49294"/>
                  </a:moveTo>
                  <a:lnTo>
                    <a:pt x="49948" y="614"/>
                  </a:lnTo>
                  <a:moveTo>
                    <a:pt x="1268" y="614"/>
                  </a:moveTo>
                  <a:lnTo>
                    <a:pt x="49948" y="49294"/>
                  </a:lnTo>
                </a:path>
              </a:pathLst>
            </a:custGeom>
            <a:solidFill>
              <a:srgbClr val="A9A9A9"/>
            </a:solidFill>
            <a:ln w="21848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3" name="Freeform 662">
              <a:extLst>
                <a:ext uri="{FF2B5EF4-FFF2-40B4-BE49-F238E27FC236}">
                  <a16:creationId xmlns:a16="http://schemas.microsoft.com/office/drawing/2014/main" id="{C5F6D86B-025D-CB48-8D60-2945E5A823A9}"/>
                </a:ext>
              </a:extLst>
            </p:cNvPr>
            <p:cNvSpPr/>
            <p:nvPr/>
          </p:nvSpPr>
          <p:spPr>
            <a:xfrm>
              <a:off x="853959" y="5942947"/>
              <a:ext cx="2434" cy="1323124"/>
            </a:xfrm>
            <a:custGeom>
              <a:avLst/>
              <a:gdLst>
                <a:gd name="connsiteX0" fmla="*/ 0 w 2434"/>
                <a:gd name="connsiteY0" fmla="*/ 1323125 h 1323124"/>
                <a:gd name="connsiteX1" fmla="*/ 0 w 2434"/>
                <a:gd name="connsiteY1" fmla="*/ 0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1323125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4" name="Freeform 663">
              <a:extLst>
                <a:ext uri="{FF2B5EF4-FFF2-40B4-BE49-F238E27FC236}">
                  <a16:creationId xmlns:a16="http://schemas.microsoft.com/office/drawing/2014/main" id="{411F8257-86BB-8649-AE37-66B184FBAE52}"/>
                </a:ext>
              </a:extLst>
            </p:cNvPr>
            <p:cNvSpPr/>
            <p:nvPr/>
          </p:nvSpPr>
          <p:spPr>
            <a:xfrm>
              <a:off x="853959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5" name="Freeform 664">
              <a:extLst>
                <a:ext uri="{FF2B5EF4-FFF2-40B4-BE49-F238E27FC236}">
                  <a16:creationId xmlns:a16="http://schemas.microsoft.com/office/drawing/2014/main" id="{EF591F98-3339-9D41-B76A-EEB1B200054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AF6B1C22-F764-7448-A0F4-5D14E2AB1FEC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0 h 529249"/>
                <a:gd name="connsiteX1" fmla="*/ 0 w 2434"/>
                <a:gd name="connsiteY1" fmla="*/ 52925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0"/>
                  </a:moveTo>
                  <a:lnTo>
                    <a:pt x="0" y="52925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1AC2246-74BF-F244-ACD0-DC23091C2891}"/>
                </a:ext>
              </a:extLst>
            </p:cNvPr>
            <p:cNvSpPr/>
            <p:nvPr/>
          </p:nvSpPr>
          <p:spPr>
            <a:xfrm>
              <a:off x="853959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AC3ABD07-AB55-EA40-81E2-286788417A99}"/>
                </a:ext>
              </a:extLst>
            </p:cNvPr>
            <p:cNvSpPr/>
            <p:nvPr/>
          </p:nvSpPr>
          <p:spPr>
            <a:xfrm>
              <a:off x="2177084" y="6736822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52753F75-C350-8049-8DEF-0AAB136D8E7C}"/>
                </a:ext>
              </a:extLst>
            </p:cNvPr>
            <p:cNvSpPr/>
            <p:nvPr/>
          </p:nvSpPr>
          <p:spPr>
            <a:xfrm>
              <a:off x="2177084" y="5942947"/>
              <a:ext cx="2434" cy="529249"/>
            </a:xfrm>
            <a:custGeom>
              <a:avLst/>
              <a:gdLst>
                <a:gd name="connsiteX0" fmla="*/ 0 w 2434"/>
                <a:gd name="connsiteY0" fmla="*/ 529250 h 529249"/>
                <a:gd name="connsiteX1" fmla="*/ 0 w 2434"/>
                <a:gd name="connsiteY1" fmla="*/ 0 h 52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529249">
                  <a:moveTo>
                    <a:pt x="0" y="52925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478F2A0A-8388-144D-9494-AEC000A4AD67}"/>
                </a:ext>
              </a:extLst>
            </p:cNvPr>
            <p:cNvSpPr/>
            <p:nvPr/>
          </p:nvSpPr>
          <p:spPr>
            <a:xfrm>
              <a:off x="2177084" y="5942947"/>
              <a:ext cx="1323124" cy="2434"/>
            </a:xfrm>
            <a:custGeom>
              <a:avLst/>
              <a:gdLst>
                <a:gd name="connsiteX0" fmla="*/ 0 w 1323124"/>
                <a:gd name="connsiteY0" fmla="*/ 0 h 2434"/>
                <a:gd name="connsiteX1" fmla="*/ 1323125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0" y="0"/>
                  </a:moveTo>
                  <a:lnTo>
                    <a:pt x="1323125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1A4A2A63-FB20-7C49-8829-F483D5ABA322}"/>
                </a:ext>
              </a:extLst>
            </p:cNvPr>
            <p:cNvSpPr/>
            <p:nvPr/>
          </p:nvSpPr>
          <p:spPr>
            <a:xfrm>
              <a:off x="3500208" y="5942947"/>
              <a:ext cx="2434" cy="1323124"/>
            </a:xfrm>
            <a:custGeom>
              <a:avLst/>
              <a:gdLst>
                <a:gd name="connsiteX0" fmla="*/ 0 w 2434"/>
                <a:gd name="connsiteY0" fmla="*/ 0 h 1323124"/>
                <a:gd name="connsiteX1" fmla="*/ 0 w 2434"/>
                <a:gd name="connsiteY1" fmla="*/ 1323125 h 132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34" h="1323124">
                  <a:moveTo>
                    <a:pt x="0" y="0"/>
                  </a:moveTo>
                  <a:lnTo>
                    <a:pt x="0" y="1323125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C400A785-7FEC-2748-88C4-1B457F038DE9}"/>
                </a:ext>
              </a:extLst>
            </p:cNvPr>
            <p:cNvSpPr/>
            <p:nvPr/>
          </p:nvSpPr>
          <p:spPr>
            <a:xfrm>
              <a:off x="2177084" y="7266072"/>
              <a:ext cx="1323124" cy="2434"/>
            </a:xfrm>
            <a:custGeom>
              <a:avLst/>
              <a:gdLst>
                <a:gd name="connsiteX0" fmla="*/ 1323125 w 1323124"/>
                <a:gd name="connsiteY0" fmla="*/ 0 h 2434"/>
                <a:gd name="connsiteX1" fmla="*/ 0 w 1323124"/>
                <a:gd name="connsiteY1" fmla="*/ 0 h 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3124" h="2434">
                  <a:moveTo>
                    <a:pt x="1323125" y="0"/>
                  </a:moveTo>
                  <a:lnTo>
                    <a:pt x="0" y="0"/>
                  </a:lnTo>
                </a:path>
              </a:pathLst>
            </a:custGeom>
            <a:noFill/>
            <a:ln w="1942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674" name="Graphic 673">
            <a:extLst>
              <a:ext uri="{FF2B5EF4-FFF2-40B4-BE49-F238E27FC236}">
                <a16:creationId xmlns:a16="http://schemas.microsoft.com/office/drawing/2014/main" id="{0E0F29F8-174A-1A40-B213-5948D0F13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6961">
            <a:off x="991209" y="6560937"/>
            <a:ext cx="114570" cy="339722"/>
          </a:xfrm>
          <a:prstGeom prst="rect">
            <a:avLst/>
          </a:prstGeom>
        </p:spPr>
      </p:pic>
      <p:sp>
        <p:nvSpPr>
          <p:cNvPr id="675" name="Freeform 674">
            <a:extLst>
              <a:ext uri="{FF2B5EF4-FFF2-40B4-BE49-F238E27FC236}">
                <a16:creationId xmlns:a16="http://schemas.microsoft.com/office/drawing/2014/main" id="{89EC3A46-070B-A44F-AE16-8BAADB65CE9A}"/>
              </a:ext>
            </a:extLst>
          </p:cNvPr>
          <p:cNvSpPr/>
          <p:nvPr/>
        </p:nvSpPr>
        <p:spPr>
          <a:xfrm>
            <a:off x="1209868" y="5955787"/>
            <a:ext cx="2237926" cy="876669"/>
          </a:xfrm>
          <a:custGeom>
            <a:avLst/>
            <a:gdLst>
              <a:gd name="connsiteX0" fmla="*/ 0 w 2321922"/>
              <a:gd name="connsiteY0" fmla="*/ 793568 h 909573"/>
              <a:gd name="connsiteX1" fmla="*/ 103909 w 2321922"/>
              <a:gd name="connsiteY1" fmla="*/ 727759 h 909573"/>
              <a:gd name="connsiteX2" fmla="*/ 148936 w 2321922"/>
              <a:gd name="connsiteY2" fmla="*/ 606532 h 909573"/>
              <a:gd name="connsiteX3" fmla="*/ 277091 w 2321922"/>
              <a:gd name="connsiteY3" fmla="*/ 599605 h 909573"/>
              <a:gd name="connsiteX4" fmla="*/ 381000 w 2321922"/>
              <a:gd name="connsiteY4" fmla="*/ 807423 h 909573"/>
              <a:gd name="connsiteX5" fmla="*/ 571500 w 2321922"/>
              <a:gd name="connsiteY5" fmla="*/ 894014 h 909573"/>
              <a:gd name="connsiteX6" fmla="*/ 810491 w 2321922"/>
              <a:gd name="connsiteY6" fmla="*/ 897477 h 909573"/>
              <a:gd name="connsiteX7" fmla="*/ 928254 w 2321922"/>
              <a:gd name="connsiteY7" fmla="*/ 769323 h 909573"/>
              <a:gd name="connsiteX8" fmla="*/ 945572 w 2321922"/>
              <a:gd name="connsiteY8" fmla="*/ 440277 h 909573"/>
              <a:gd name="connsiteX9" fmla="*/ 1000991 w 2321922"/>
              <a:gd name="connsiteY9" fmla="*/ 242850 h 909573"/>
              <a:gd name="connsiteX10" fmla="*/ 1229591 w 2321922"/>
              <a:gd name="connsiteY10" fmla="*/ 225532 h 909573"/>
              <a:gd name="connsiteX11" fmla="*/ 1333500 w 2321922"/>
              <a:gd name="connsiteY11" fmla="*/ 111232 h 909573"/>
              <a:gd name="connsiteX12" fmla="*/ 1295400 w 2321922"/>
              <a:gd name="connsiteY12" fmla="*/ 7323 h 909573"/>
              <a:gd name="connsiteX13" fmla="*/ 1188027 w 2321922"/>
              <a:gd name="connsiteY13" fmla="*/ 28105 h 909573"/>
              <a:gd name="connsiteX14" fmla="*/ 1191491 w 2321922"/>
              <a:gd name="connsiteY14" fmla="*/ 183968 h 909573"/>
              <a:gd name="connsiteX15" fmla="*/ 1375063 w 2321922"/>
              <a:gd name="connsiteY15" fmla="*/ 287877 h 909573"/>
              <a:gd name="connsiteX16" fmla="*/ 1354282 w 2321922"/>
              <a:gd name="connsiteY16" fmla="*/ 485305 h 909573"/>
              <a:gd name="connsiteX17" fmla="*/ 1233054 w 2321922"/>
              <a:gd name="connsiteY17" fmla="*/ 537259 h 909573"/>
              <a:gd name="connsiteX18" fmla="*/ 1146463 w 2321922"/>
              <a:gd name="connsiteY18" fmla="*/ 634241 h 909573"/>
              <a:gd name="connsiteX19" fmla="*/ 1139536 w 2321922"/>
              <a:gd name="connsiteY19" fmla="*/ 786641 h 909573"/>
              <a:gd name="connsiteX20" fmla="*/ 1278082 w 2321922"/>
              <a:gd name="connsiteY20" fmla="*/ 876696 h 909573"/>
              <a:gd name="connsiteX21" fmla="*/ 1427018 w 2321922"/>
              <a:gd name="connsiteY21" fmla="*/ 876696 h 909573"/>
              <a:gd name="connsiteX22" fmla="*/ 1565563 w 2321922"/>
              <a:gd name="connsiteY22" fmla="*/ 824741 h 909573"/>
              <a:gd name="connsiteX23" fmla="*/ 1655618 w 2321922"/>
              <a:gd name="connsiteY23" fmla="*/ 700050 h 909573"/>
              <a:gd name="connsiteX24" fmla="*/ 1596736 w 2321922"/>
              <a:gd name="connsiteY24" fmla="*/ 564968 h 909573"/>
              <a:gd name="connsiteX25" fmla="*/ 1735282 w 2321922"/>
              <a:gd name="connsiteY25" fmla="*/ 506086 h 909573"/>
              <a:gd name="connsiteX26" fmla="*/ 1776845 w 2321922"/>
              <a:gd name="connsiteY26" fmla="*/ 731223 h 909573"/>
              <a:gd name="connsiteX27" fmla="*/ 1911927 w 2321922"/>
              <a:gd name="connsiteY27" fmla="*/ 682732 h 909573"/>
              <a:gd name="connsiteX28" fmla="*/ 2088572 w 2321922"/>
              <a:gd name="connsiteY28" fmla="*/ 679268 h 909573"/>
              <a:gd name="connsiteX29" fmla="*/ 2213263 w 2321922"/>
              <a:gd name="connsiteY29" fmla="*/ 651559 h 909573"/>
              <a:gd name="connsiteX30" fmla="*/ 2306782 w 2321922"/>
              <a:gd name="connsiteY30" fmla="*/ 454132 h 909573"/>
              <a:gd name="connsiteX31" fmla="*/ 2320636 w 2321922"/>
              <a:gd name="connsiteY31" fmla="*/ 145868 h 90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21922" h="909573">
                <a:moveTo>
                  <a:pt x="0" y="793568"/>
                </a:moveTo>
                <a:cubicBezTo>
                  <a:pt x="39543" y="776250"/>
                  <a:pt x="79086" y="758932"/>
                  <a:pt x="103909" y="727759"/>
                </a:cubicBezTo>
                <a:cubicBezTo>
                  <a:pt x="128732" y="696586"/>
                  <a:pt x="120072" y="627891"/>
                  <a:pt x="148936" y="606532"/>
                </a:cubicBezTo>
                <a:cubicBezTo>
                  <a:pt x="177800" y="585173"/>
                  <a:pt x="238414" y="566123"/>
                  <a:pt x="277091" y="599605"/>
                </a:cubicBezTo>
                <a:cubicBezTo>
                  <a:pt x="315768" y="633087"/>
                  <a:pt x="331932" y="758355"/>
                  <a:pt x="381000" y="807423"/>
                </a:cubicBezTo>
                <a:cubicBezTo>
                  <a:pt x="430068" y="856491"/>
                  <a:pt x="499918" y="879005"/>
                  <a:pt x="571500" y="894014"/>
                </a:cubicBezTo>
                <a:cubicBezTo>
                  <a:pt x="643082" y="909023"/>
                  <a:pt x="751032" y="918259"/>
                  <a:pt x="810491" y="897477"/>
                </a:cubicBezTo>
                <a:cubicBezTo>
                  <a:pt x="869950" y="876695"/>
                  <a:pt x="905741" y="845523"/>
                  <a:pt x="928254" y="769323"/>
                </a:cubicBezTo>
                <a:cubicBezTo>
                  <a:pt x="950767" y="693123"/>
                  <a:pt x="933449" y="528022"/>
                  <a:pt x="945572" y="440277"/>
                </a:cubicBezTo>
                <a:cubicBezTo>
                  <a:pt x="957695" y="352532"/>
                  <a:pt x="953655" y="278641"/>
                  <a:pt x="1000991" y="242850"/>
                </a:cubicBezTo>
                <a:cubicBezTo>
                  <a:pt x="1048327" y="207059"/>
                  <a:pt x="1174173" y="247468"/>
                  <a:pt x="1229591" y="225532"/>
                </a:cubicBezTo>
                <a:cubicBezTo>
                  <a:pt x="1285009" y="203596"/>
                  <a:pt x="1322532" y="147600"/>
                  <a:pt x="1333500" y="111232"/>
                </a:cubicBezTo>
                <a:cubicBezTo>
                  <a:pt x="1344468" y="74864"/>
                  <a:pt x="1319645" y="21177"/>
                  <a:pt x="1295400" y="7323"/>
                </a:cubicBezTo>
                <a:cubicBezTo>
                  <a:pt x="1271155" y="-6531"/>
                  <a:pt x="1205345" y="-1336"/>
                  <a:pt x="1188027" y="28105"/>
                </a:cubicBezTo>
                <a:cubicBezTo>
                  <a:pt x="1170709" y="57546"/>
                  <a:pt x="1160318" y="140673"/>
                  <a:pt x="1191491" y="183968"/>
                </a:cubicBezTo>
                <a:cubicBezTo>
                  <a:pt x="1222664" y="227263"/>
                  <a:pt x="1347931" y="237654"/>
                  <a:pt x="1375063" y="287877"/>
                </a:cubicBezTo>
                <a:cubicBezTo>
                  <a:pt x="1402195" y="338100"/>
                  <a:pt x="1377950" y="443741"/>
                  <a:pt x="1354282" y="485305"/>
                </a:cubicBezTo>
                <a:cubicBezTo>
                  <a:pt x="1330614" y="526869"/>
                  <a:pt x="1267691" y="512436"/>
                  <a:pt x="1233054" y="537259"/>
                </a:cubicBezTo>
                <a:cubicBezTo>
                  <a:pt x="1198417" y="562082"/>
                  <a:pt x="1162049" y="592677"/>
                  <a:pt x="1146463" y="634241"/>
                </a:cubicBezTo>
                <a:cubicBezTo>
                  <a:pt x="1130877" y="675805"/>
                  <a:pt x="1117600" y="746232"/>
                  <a:pt x="1139536" y="786641"/>
                </a:cubicBezTo>
                <a:cubicBezTo>
                  <a:pt x="1161472" y="827050"/>
                  <a:pt x="1230168" y="861687"/>
                  <a:pt x="1278082" y="876696"/>
                </a:cubicBezTo>
                <a:cubicBezTo>
                  <a:pt x="1325996" y="891705"/>
                  <a:pt x="1379105" y="885355"/>
                  <a:pt x="1427018" y="876696"/>
                </a:cubicBezTo>
                <a:cubicBezTo>
                  <a:pt x="1474931" y="868037"/>
                  <a:pt x="1527463" y="854182"/>
                  <a:pt x="1565563" y="824741"/>
                </a:cubicBezTo>
                <a:cubicBezTo>
                  <a:pt x="1603663" y="795300"/>
                  <a:pt x="1650423" y="743345"/>
                  <a:pt x="1655618" y="700050"/>
                </a:cubicBezTo>
                <a:cubicBezTo>
                  <a:pt x="1660813" y="656755"/>
                  <a:pt x="1583459" y="597295"/>
                  <a:pt x="1596736" y="564968"/>
                </a:cubicBezTo>
                <a:cubicBezTo>
                  <a:pt x="1610013" y="532641"/>
                  <a:pt x="1705264" y="478377"/>
                  <a:pt x="1735282" y="506086"/>
                </a:cubicBezTo>
                <a:cubicBezTo>
                  <a:pt x="1765300" y="533795"/>
                  <a:pt x="1747404" y="701782"/>
                  <a:pt x="1776845" y="731223"/>
                </a:cubicBezTo>
                <a:cubicBezTo>
                  <a:pt x="1806286" y="760664"/>
                  <a:pt x="1859973" y="691391"/>
                  <a:pt x="1911927" y="682732"/>
                </a:cubicBezTo>
                <a:cubicBezTo>
                  <a:pt x="1963881" y="674073"/>
                  <a:pt x="2038349" y="684464"/>
                  <a:pt x="2088572" y="679268"/>
                </a:cubicBezTo>
                <a:cubicBezTo>
                  <a:pt x="2138795" y="674072"/>
                  <a:pt x="2176895" y="689082"/>
                  <a:pt x="2213263" y="651559"/>
                </a:cubicBezTo>
                <a:cubicBezTo>
                  <a:pt x="2249631" y="614036"/>
                  <a:pt x="2288887" y="538414"/>
                  <a:pt x="2306782" y="454132"/>
                </a:cubicBezTo>
                <a:cubicBezTo>
                  <a:pt x="2324677" y="369850"/>
                  <a:pt x="2322656" y="257859"/>
                  <a:pt x="2320636" y="145868"/>
                </a:cubicBezTo>
              </a:path>
            </a:pathLst>
          </a:custGeom>
          <a:noFill/>
          <a:ln w="19050">
            <a:solidFill>
              <a:srgbClr val="363535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A75F69D2-FAF1-B94D-9CB3-3F8D5C0225CA}"/>
              </a:ext>
            </a:extLst>
          </p:cNvPr>
          <p:cNvSpPr txBox="1"/>
          <p:nvPr/>
        </p:nvSpPr>
        <p:spPr>
          <a:xfrm>
            <a:off x="2358177" y="5347090"/>
            <a:ext cx="1257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F27BB96-AA78-AB4B-9695-1AB2763F1225}"/>
              </a:ext>
            </a:extLst>
          </p:cNvPr>
          <p:cNvGrpSpPr/>
          <p:nvPr/>
        </p:nvGrpSpPr>
        <p:grpSpPr>
          <a:xfrm>
            <a:off x="2087211" y="1005567"/>
            <a:ext cx="1837961" cy="1837961"/>
            <a:chOff x="2087211" y="1005567"/>
            <a:chExt cx="1837961" cy="1837961"/>
          </a:xfrm>
        </p:grpSpPr>
        <p:pic>
          <p:nvPicPr>
            <p:cNvPr id="503" name="Graphic 502">
              <a:extLst>
                <a:ext uri="{FF2B5EF4-FFF2-40B4-BE49-F238E27FC236}">
                  <a16:creationId xmlns:a16="http://schemas.microsoft.com/office/drawing/2014/main" id="{9CE2F243-74F0-9D4D-BDF2-6DB8572E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87211" y="1005567"/>
              <a:ext cx="1837961" cy="1837961"/>
            </a:xfrm>
            <a:prstGeom prst="rect">
              <a:avLst/>
            </a:prstGeom>
          </p:spPr>
        </p:pic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16BF753E-4A02-BE44-9916-65A39FF9A847}"/>
                </a:ext>
              </a:extLst>
            </p:cNvPr>
            <p:cNvSpPr txBox="1"/>
            <p:nvPr/>
          </p:nvSpPr>
          <p:spPr>
            <a:xfrm>
              <a:off x="2348690" y="1038441"/>
              <a:ext cx="14173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Successor matrix, </a:t>
              </a:r>
              <a:r>
                <a:rPr lang="en-GB" sz="1000" dirty="0" err="1">
                  <a:solidFill>
                    <a:srgbClr val="66C3A4"/>
                  </a:solidFill>
                  <a:latin typeface="Helvetica" pitchFamily="2" charset="0"/>
                </a:rPr>
                <a:t>M</a:t>
              </a:r>
              <a:r>
                <a:rPr lang="en-GB" sz="1000" baseline="-25000" dirty="0" err="1">
                  <a:solidFill>
                    <a:srgbClr val="66C3A4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BC6B40D-FD30-6447-939C-E5F5F232353C}"/>
              </a:ext>
            </a:extLst>
          </p:cNvPr>
          <p:cNvGrpSpPr/>
          <p:nvPr/>
        </p:nvGrpSpPr>
        <p:grpSpPr>
          <a:xfrm>
            <a:off x="565115" y="1022140"/>
            <a:ext cx="1821375" cy="1768944"/>
            <a:chOff x="565115" y="1022140"/>
            <a:chExt cx="1821375" cy="1768944"/>
          </a:xfrm>
        </p:grpSpPr>
        <p:pic>
          <p:nvPicPr>
            <p:cNvPr id="536" name="Graphic 535">
              <a:extLst>
                <a:ext uri="{FF2B5EF4-FFF2-40B4-BE49-F238E27FC236}">
                  <a16:creationId xmlns:a16="http://schemas.microsoft.com/office/drawing/2014/main" id="{634958A6-F337-5748-899D-8D81F0EED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168618F2-2A3B-BE4A-8422-AC29873E384B}"/>
                </a:ext>
              </a:extLst>
            </p:cNvPr>
            <p:cNvSpPr txBox="1"/>
            <p:nvPr/>
          </p:nvSpPr>
          <p:spPr>
            <a:xfrm>
              <a:off x="805027" y="1040946"/>
              <a:ext cx="14269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Helvetica" pitchFamily="2" charset="0"/>
                </a:rPr>
                <a:t>Synaptic weights, </a:t>
              </a:r>
              <a:r>
                <a:rPr lang="en-GB" sz="10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1000" baseline="-25000" dirty="0" err="1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1000" dirty="0">
                  <a:latin typeface="Helvetica" pitchFamily="2" charset="0"/>
                </a:rPr>
                <a:t> 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2011EA5C-3C32-BD45-BF20-71F1977B0AF8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9F89A6D5-F0B1-2E47-8C6A-186044CC3A2F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21D447D1-5EA8-884F-9BF6-BDD4C7BEAA81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B31C21DF-317C-4146-BA6C-3B5489F3D239}"/>
                </a:ext>
              </a:extLst>
            </p:cNvPr>
            <p:cNvSpPr txBox="1"/>
            <p:nvPr/>
          </p:nvSpPr>
          <p:spPr>
            <a:xfrm>
              <a:off x="2102438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c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F938E227-FD8B-A84C-AA6B-25234126A2C5}"/>
              </a:ext>
            </a:extLst>
          </p:cNvPr>
          <p:cNvGrpSpPr/>
          <p:nvPr/>
        </p:nvGrpSpPr>
        <p:grpSpPr>
          <a:xfrm>
            <a:off x="3743420" y="1005567"/>
            <a:ext cx="1800000" cy="1808116"/>
            <a:chOff x="3718708" y="1005567"/>
            <a:chExt cx="1800000" cy="1808116"/>
          </a:xfrm>
        </p:grpSpPr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DA6D0CB7-1485-4D44-9634-C41D35BF4379}"/>
                </a:ext>
              </a:extLst>
            </p:cNvPr>
            <p:cNvGrpSpPr/>
            <p:nvPr/>
          </p:nvGrpSpPr>
          <p:grpSpPr>
            <a:xfrm>
              <a:off x="3718708" y="1005567"/>
              <a:ext cx="1800000" cy="1808116"/>
              <a:chOff x="3875160" y="1006836"/>
              <a:chExt cx="1800000" cy="1808116"/>
            </a:xfrm>
          </p:grpSpPr>
          <p:grpSp>
            <p:nvGrpSpPr>
              <p:cNvPr id="543" name="Graphic 539">
                <a:extLst>
                  <a:ext uri="{FF2B5EF4-FFF2-40B4-BE49-F238E27FC236}">
                    <a16:creationId xmlns:a16="http://schemas.microsoft.com/office/drawing/2014/main" id="{E5EB6C07-246C-524D-8F49-13F7E26A4FA2}"/>
                  </a:ext>
                </a:extLst>
              </p:cNvPr>
              <p:cNvGrpSpPr/>
              <p:nvPr/>
            </p:nvGrpSpPr>
            <p:grpSpPr>
              <a:xfrm>
                <a:off x="3875160" y="1006836"/>
                <a:ext cx="1800000" cy="1800000"/>
                <a:chOff x="3825465" y="1026714"/>
                <a:chExt cx="1800000" cy="1800000"/>
              </a:xfrm>
            </p:grpSpPr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A39E8DE-203C-AD4A-AD3B-A31D9C4388F0}"/>
                    </a:ext>
                  </a:extLst>
                </p:cNvPr>
                <p:cNvSpPr/>
                <p:nvPr/>
              </p:nvSpPr>
              <p:spPr>
                <a:xfrm>
                  <a:off x="3825465" y="1026714"/>
                  <a:ext cx="1800000" cy="1800000"/>
                </a:xfrm>
                <a:custGeom>
                  <a:avLst/>
                  <a:gdLst>
                    <a:gd name="connsiteX0" fmla="*/ 0 w 1800000"/>
                    <a:gd name="connsiteY0" fmla="*/ 1800000 h 1800000"/>
                    <a:gd name="connsiteX1" fmla="*/ 1800000 w 1800000"/>
                    <a:gd name="connsiteY1" fmla="*/ 1800000 h 1800000"/>
                    <a:gd name="connsiteX2" fmla="*/ 1800000 w 1800000"/>
                    <a:gd name="connsiteY2" fmla="*/ 0 h 1800000"/>
                    <a:gd name="connsiteX3" fmla="*/ 0 w 1800000"/>
                    <a:gd name="connsiteY3" fmla="*/ 0 h 18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0000" h="1800000">
                      <a:moveTo>
                        <a:pt x="0" y="1800000"/>
                      </a:moveTo>
                      <a:lnTo>
                        <a:pt x="1800000" y="1800000"/>
                      </a:lnTo>
                      <a:lnTo>
                        <a:pt x="18000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43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545" name="Graphic 539">
                  <a:extLst>
                    <a:ext uri="{FF2B5EF4-FFF2-40B4-BE49-F238E27FC236}">
                      <a16:creationId xmlns:a16="http://schemas.microsoft.com/office/drawing/2014/main" id="{C9B3E701-99B4-444B-AE7E-290DDB896717}"/>
                    </a:ext>
                  </a:extLst>
                </p:cNvPr>
                <p:cNvGrpSpPr/>
                <p:nvPr/>
              </p:nvGrpSpPr>
              <p:grpSpPr>
                <a:xfrm>
                  <a:off x="4050465" y="1242714"/>
                  <a:ext cx="1407500" cy="617727"/>
                  <a:chOff x="4050465" y="1242714"/>
                  <a:chExt cx="1407500" cy="617727"/>
                </a:xfrm>
              </p:grpSpPr>
              <p:sp>
                <p:nvSpPr>
                  <p:cNvPr id="546" name="Freeform 545">
                    <a:extLst>
                      <a:ext uri="{FF2B5EF4-FFF2-40B4-BE49-F238E27FC236}">
                        <a16:creationId xmlns:a16="http://schemas.microsoft.com/office/drawing/2014/main" id="{267FD1A7-D365-654F-B9BE-99282536BA13}"/>
                      </a:ext>
                    </a:extLst>
                  </p:cNvPr>
                  <p:cNvSpPr/>
                  <p:nvPr/>
                </p:nvSpPr>
                <p:spPr>
                  <a:xfrm>
                    <a:off x="4050465" y="1242714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617727 h 617727"/>
                      <a:gd name="connsiteX1" fmla="*/ 1395000 w 1395000"/>
                      <a:gd name="connsiteY1" fmla="*/ 617727 h 617727"/>
                      <a:gd name="connsiteX2" fmla="*/ 1395000 w 1395000"/>
                      <a:gd name="connsiteY2" fmla="*/ 0 h 617727"/>
                      <a:gd name="connsiteX3" fmla="*/ 0 w 1395000"/>
                      <a:gd name="connsiteY3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617727"/>
                        </a:moveTo>
                        <a:lnTo>
                          <a:pt x="1395000" y="617727"/>
                        </a:lnTo>
                        <a:lnTo>
                          <a:pt x="13950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7" name="Freeform 546">
                    <a:extLst>
                      <a:ext uri="{FF2B5EF4-FFF2-40B4-BE49-F238E27FC236}">
                        <a16:creationId xmlns:a16="http://schemas.microsoft.com/office/drawing/2014/main" id="{A4243E73-2D2A-014E-BCEB-E99E90C940F5}"/>
                      </a:ext>
                    </a:extLst>
                  </p:cNvPr>
                  <p:cNvSpPr/>
                  <p:nvPr/>
                </p:nvSpPr>
                <p:spPr>
                  <a:xfrm>
                    <a:off x="4050465" y="1242714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496628 h 617727"/>
                      <a:gd name="connsiteX1" fmla="*/ 0 w 1395000"/>
                      <a:gd name="connsiteY1" fmla="*/ 496628 h 617727"/>
                      <a:gd name="connsiteX2" fmla="*/ 28470 w 1395000"/>
                      <a:gd name="connsiteY2" fmla="*/ 496628 h 617727"/>
                      <a:gd name="connsiteX3" fmla="*/ 56939 w 1395000"/>
                      <a:gd name="connsiteY3" fmla="*/ 496628 h 617727"/>
                      <a:gd name="connsiteX4" fmla="*/ 85409 w 1395000"/>
                      <a:gd name="connsiteY4" fmla="*/ 496628 h 617727"/>
                      <a:gd name="connsiteX5" fmla="*/ 113878 w 1395000"/>
                      <a:gd name="connsiteY5" fmla="*/ 496628 h 617727"/>
                      <a:gd name="connsiteX6" fmla="*/ 142348 w 1395000"/>
                      <a:gd name="connsiteY6" fmla="*/ 496628 h 617727"/>
                      <a:gd name="connsiteX7" fmla="*/ 170816 w 1395000"/>
                      <a:gd name="connsiteY7" fmla="*/ 494506 h 617727"/>
                      <a:gd name="connsiteX8" fmla="*/ 199286 w 1395000"/>
                      <a:gd name="connsiteY8" fmla="*/ 491394 h 617727"/>
                      <a:gd name="connsiteX9" fmla="*/ 227755 w 1395000"/>
                      <a:gd name="connsiteY9" fmla="*/ 488950 h 617727"/>
                      <a:gd name="connsiteX10" fmla="*/ 256225 w 1395000"/>
                      <a:gd name="connsiteY10" fmla="*/ 480826 h 617727"/>
                      <a:gd name="connsiteX11" fmla="*/ 284694 w 1395000"/>
                      <a:gd name="connsiteY11" fmla="*/ 468521 h 617727"/>
                      <a:gd name="connsiteX12" fmla="*/ 313164 w 1395000"/>
                      <a:gd name="connsiteY12" fmla="*/ 452813 h 617727"/>
                      <a:gd name="connsiteX13" fmla="*/ 341633 w 1395000"/>
                      <a:gd name="connsiteY13" fmla="*/ 424424 h 617727"/>
                      <a:gd name="connsiteX14" fmla="*/ 370103 w 1395000"/>
                      <a:gd name="connsiteY14" fmla="*/ 388090 h 617727"/>
                      <a:gd name="connsiteX15" fmla="*/ 398571 w 1395000"/>
                      <a:gd name="connsiteY15" fmla="*/ 368624 h 617727"/>
                      <a:gd name="connsiteX16" fmla="*/ 427041 w 1395000"/>
                      <a:gd name="connsiteY16" fmla="*/ 290226 h 617727"/>
                      <a:gd name="connsiteX17" fmla="*/ 455510 w 1395000"/>
                      <a:gd name="connsiteY17" fmla="*/ 256886 h 617727"/>
                      <a:gd name="connsiteX18" fmla="*/ 483980 w 1395000"/>
                      <a:gd name="connsiteY18" fmla="*/ 175171 h 617727"/>
                      <a:gd name="connsiteX19" fmla="*/ 512449 w 1395000"/>
                      <a:gd name="connsiteY19" fmla="*/ 140542 h 617727"/>
                      <a:gd name="connsiteX20" fmla="*/ 540919 w 1395000"/>
                      <a:gd name="connsiteY20" fmla="*/ 80542 h 617727"/>
                      <a:gd name="connsiteX21" fmla="*/ 569388 w 1395000"/>
                      <a:gd name="connsiteY21" fmla="*/ 58095 h 617727"/>
                      <a:gd name="connsiteX22" fmla="*/ 597858 w 1395000"/>
                      <a:gd name="connsiteY22" fmla="*/ 0 h 617727"/>
                      <a:gd name="connsiteX23" fmla="*/ 626326 w 1395000"/>
                      <a:gd name="connsiteY23" fmla="*/ 3066 h 617727"/>
                      <a:gd name="connsiteX24" fmla="*/ 654796 w 1395000"/>
                      <a:gd name="connsiteY24" fmla="*/ 24022 h 617727"/>
                      <a:gd name="connsiteX25" fmla="*/ 683265 w 1395000"/>
                      <a:gd name="connsiteY25" fmla="*/ 63214 h 617727"/>
                      <a:gd name="connsiteX26" fmla="*/ 711735 w 1395000"/>
                      <a:gd name="connsiteY26" fmla="*/ 200776 h 617727"/>
                      <a:gd name="connsiteX27" fmla="*/ 740204 w 1395000"/>
                      <a:gd name="connsiteY27" fmla="*/ 169656 h 617727"/>
                      <a:gd name="connsiteX28" fmla="*/ 768674 w 1395000"/>
                      <a:gd name="connsiteY28" fmla="*/ 219042 h 617727"/>
                      <a:gd name="connsiteX29" fmla="*/ 797143 w 1395000"/>
                      <a:gd name="connsiteY29" fmla="*/ 287905 h 617727"/>
                      <a:gd name="connsiteX30" fmla="*/ 825613 w 1395000"/>
                      <a:gd name="connsiteY30" fmla="*/ 363859 h 617727"/>
                      <a:gd name="connsiteX31" fmla="*/ 854081 w 1395000"/>
                      <a:gd name="connsiteY31" fmla="*/ 383781 h 617727"/>
                      <a:gd name="connsiteX32" fmla="*/ 882551 w 1395000"/>
                      <a:gd name="connsiteY32" fmla="*/ 432383 h 617727"/>
                      <a:gd name="connsiteX33" fmla="*/ 911020 w 1395000"/>
                      <a:gd name="connsiteY33" fmla="*/ 442887 h 617727"/>
                      <a:gd name="connsiteX34" fmla="*/ 939490 w 1395000"/>
                      <a:gd name="connsiteY34" fmla="*/ 492305 h 617727"/>
                      <a:gd name="connsiteX35" fmla="*/ 967959 w 1395000"/>
                      <a:gd name="connsiteY35" fmla="*/ 495381 h 617727"/>
                      <a:gd name="connsiteX36" fmla="*/ 996429 w 1395000"/>
                      <a:gd name="connsiteY36" fmla="*/ 483195 h 617727"/>
                      <a:gd name="connsiteX37" fmla="*/ 1024898 w 1395000"/>
                      <a:gd name="connsiteY37" fmla="*/ 485115 h 617727"/>
                      <a:gd name="connsiteX38" fmla="*/ 1053363 w 1395000"/>
                      <a:gd name="connsiteY38" fmla="*/ 472860 h 617727"/>
                      <a:gd name="connsiteX39" fmla="*/ 1081838 w 1395000"/>
                      <a:gd name="connsiteY39" fmla="*/ 471595 h 617727"/>
                      <a:gd name="connsiteX40" fmla="*/ 1110300 w 1395000"/>
                      <a:gd name="connsiteY40" fmla="*/ 476900 h 617727"/>
                      <a:gd name="connsiteX41" fmla="*/ 1138775 w 1395000"/>
                      <a:gd name="connsiteY41" fmla="*/ 486555 h 617727"/>
                      <a:gd name="connsiteX42" fmla="*/ 1167250 w 1395000"/>
                      <a:gd name="connsiteY42" fmla="*/ 485253 h 617727"/>
                      <a:gd name="connsiteX43" fmla="*/ 1195713 w 1395000"/>
                      <a:gd name="connsiteY43" fmla="*/ 488642 h 617727"/>
                      <a:gd name="connsiteX44" fmla="*/ 1224188 w 1395000"/>
                      <a:gd name="connsiteY44" fmla="*/ 493396 h 617727"/>
                      <a:gd name="connsiteX45" fmla="*/ 1252650 w 1395000"/>
                      <a:gd name="connsiteY45" fmla="*/ 494296 h 617727"/>
                      <a:gd name="connsiteX46" fmla="*/ 1281125 w 1395000"/>
                      <a:gd name="connsiteY46" fmla="*/ 496626 h 617727"/>
                      <a:gd name="connsiteX47" fmla="*/ 1309588 w 1395000"/>
                      <a:gd name="connsiteY47" fmla="*/ 496628 h 617727"/>
                      <a:gd name="connsiteX48" fmla="*/ 1338063 w 1395000"/>
                      <a:gd name="connsiteY48" fmla="*/ 496628 h 617727"/>
                      <a:gd name="connsiteX49" fmla="*/ 1366525 w 1395000"/>
                      <a:gd name="connsiteY49" fmla="*/ 496628 h 617727"/>
                      <a:gd name="connsiteX50" fmla="*/ 1395000 w 1395000"/>
                      <a:gd name="connsiteY50" fmla="*/ 496628 h 617727"/>
                      <a:gd name="connsiteX51" fmla="*/ 1395000 w 1395000"/>
                      <a:gd name="connsiteY51" fmla="*/ 496628 h 617727"/>
                      <a:gd name="connsiteX52" fmla="*/ 1395000 w 1395000"/>
                      <a:gd name="connsiteY52" fmla="*/ 496628 h 617727"/>
                      <a:gd name="connsiteX53" fmla="*/ 1366525 w 1395000"/>
                      <a:gd name="connsiteY53" fmla="*/ 496628 h 617727"/>
                      <a:gd name="connsiteX54" fmla="*/ 1338063 w 1395000"/>
                      <a:gd name="connsiteY54" fmla="*/ 496628 h 617727"/>
                      <a:gd name="connsiteX55" fmla="*/ 1309588 w 1395000"/>
                      <a:gd name="connsiteY55" fmla="*/ 496628 h 617727"/>
                      <a:gd name="connsiteX56" fmla="*/ 1281125 w 1395000"/>
                      <a:gd name="connsiteY56" fmla="*/ 496630 h 617727"/>
                      <a:gd name="connsiteX57" fmla="*/ 1252650 w 1395000"/>
                      <a:gd name="connsiteY57" fmla="*/ 498343 h 617727"/>
                      <a:gd name="connsiteX58" fmla="*/ 1224188 w 1395000"/>
                      <a:gd name="connsiteY58" fmla="*/ 501254 h 617727"/>
                      <a:gd name="connsiteX59" fmla="*/ 1195713 w 1395000"/>
                      <a:gd name="connsiteY59" fmla="*/ 504600 h 617727"/>
                      <a:gd name="connsiteX60" fmla="*/ 1167250 w 1395000"/>
                      <a:gd name="connsiteY60" fmla="*/ 509240 h 617727"/>
                      <a:gd name="connsiteX61" fmla="*/ 1138775 w 1395000"/>
                      <a:gd name="connsiteY61" fmla="*/ 517986 h 617727"/>
                      <a:gd name="connsiteX62" fmla="*/ 1110300 w 1395000"/>
                      <a:gd name="connsiteY62" fmla="*/ 526534 h 617727"/>
                      <a:gd name="connsiteX63" fmla="*/ 1081838 w 1395000"/>
                      <a:gd name="connsiteY63" fmla="*/ 531808 h 617727"/>
                      <a:gd name="connsiteX64" fmla="*/ 1053363 w 1395000"/>
                      <a:gd name="connsiteY64" fmla="*/ 554326 h 617727"/>
                      <a:gd name="connsiteX65" fmla="*/ 1024898 w 1395000"/>
                      <a:gd name="connsiteY65" fmla="*/ 557251 h 617727"/>
                      <a:gd name="connsiteX66" fmla="*/ 996429 w 1395000"/>
                      <a:gd name="connsiteY66" fmla="*/ 596970 h 617727"/>
                      <a:gd name="connsiteX67" fmla="*/ 967959 w 1395000"/>
                      <a:gd name="connsiteY67" fmla="*/ 594999 h 617727"/>
                      <a:gd name="connsiteX68" fmla="*/ 939490 w 1395000"/>
                      <a:gd name="connsiteY68" fmla="*/ 617727 h 617727"/>
                      <a:gd name="connsiteX69" fmla="*/ 911020 w 1395000"/>
                      <a:gd name="connsiteY69" fmla="*/ 594168 h 617727"/>
                      <a:gd name="connsiteX70" fmla="*/ 882551 w 1395000"/>
                      <a:gd name="connsiteY70" fmla="*/ 604765 h 617727"/>
                      <a:gd name="connsiteX71" fmla="*/ 854081 w 1395000"/>
                      <a:gd name="connsiteY71" fmla="*/ 558894 h 617727"/>
                      <a:gd name="connsiteX72" fmla="*/ 825613 w 1395000"/>
                      <a:gd name="connsiteY72" fmla="*/ 547923 h 617727"/>
                      <a:gd name="connsiteX73" fmla="*/ 797143 w 1395000"/>
                      <a:gd name="connsiteY73" fmla="*/ 496540 h 617727"/>
                      <a:gd name="connsiteX74" fmla="*/ 768674 w 1395000"/>
                      <a:gd name="connsiteY74" fmla="*/ 432833 h 617727"/>
                      <a:gd name="connsiteX75" fmla="*/ 740204 w 1395000"/>
                      <a:gd name="connsiteY75" fmla="*/ 384123 h 617727"/>
                      <a:gd name="connsiteX76" fmla="*/ 711735 w 1395000"/>
                      <a:gd name="connsiteY76" fmla="*/ 319131 h 617727"/>
                      <a:gd name="connsiteX77" fmla="*/ 683265 w 1395000"/>
                      <a:gd name="connsiteY77" fmla="*/ 273953 h 617727"/>
                      <a:gd name="connsiteX78" fmla="*/ 654796 w 1395000"/>
                      <a:gd name="connsiteY78" fmla="*/ 232845 h 617727"/>
                      <a:gd name="connsiteX79" fmla="*/ 626326 w 1395000"/>
                      <a:gd name="connsiteY79" fmla="*/ 230070 h 617727"/>
                      <a:gd name="connsiteX80" fmla="*/ 597858 w 1395000"/>
                      <a:gd name="connsiteY80" fmla="*/ 193252 h 617727"/>
                      <a:gd name="connsiteX81" fmla="*/ 569388 w 1395000"/>
                      <a:gd name="connsiteY81" fmla="*/ 224403 h 617727"/>
                      <a:gd name="connsiteX82" fmla="*/ 540919 w 1395000"/>
                      <a:gd name="connsiteY82" fmla="*/ 271219 h 617727"/>
                      <a:gd name="connsiteX83" fmla="*/ 512449 w 1395000"/>
                      <a:gd name="connsiteY83" fmla="*/ 322006 h 617727"/>
                      <a:gd name="connsiteX84" fmla="*/ 483980 w 1395000"/>
                      <a:gd name="connsiteY84" fmla="*/ 323279 h 617727"/>
                      <a:gd name="connsiteX85" fmla="*/ 455510 w 1395000"/>
                      <a:gd name="connsiteY85" fmla="*/ 370401 h 617727"/>
                      <a:gd name="connsiteX86" fmla="*/ 427041 w 1395000"/>
                      <a:gd name="connsiteY86" fmla="*/ 421436 h 617727"/>
                      <a:gd name="connsiteX87" fmla="*/ 398571 w 1395000"/>
                      <a:gd name="connsiteY87" fmla="*/ 451113 h 617727"/>
                      <a:gd name="connsiteX88" fmla="*/ 370103 w 1395000"/>
                      <a:gd name="connsiteY88" fmla="*/ 475647 h 617727"/>
                      <a:gd name="connsiteX89" fmla="*/ 341633 w 1395000"/>
                      <a:gd name="connsiteY89" fmla="*/ 492688 h 617727"/>
                      <a:gd name="connsiteX90" fmla="*/ 313164 w 1395000"/>
                      <a:gd name="connsiteY90" fmla="*/ 502224 h 617727"/>
                      <a:gd name="connsiteX91" fmla="*/ 284694 w 1395000"/>
                      <a:gd name="connsiteY91" fmla="*/ 501188 h 617727"/>
                      <a:gd name="connsiteX92" fmla="*/ 256225 w 1395000"/>
                      <a:gd name="connsiteY92" fmla="*/ 502969 h 617727"/>
                      <a:gd name="connsiteX93" fmla="*/ 227755 w 1395000"/>
                      <a:gd name="connsiteY93" fmla="*/ 503334 h 617727"/>
                      <a:gd name="connsiteX94" fmla="*/ 199286 w 1395000"/>
                      <a:gd name="connsiteY94" fmla="*/ 500310 h 617727"/>
                      <a:gd name="connsiteX95" fmla="*/ 170816 w 1395000"/>
                      <a:gd name="connsiteY95" fmla="*/ 498875 h 617727"/>
                      <a:gd name="connsiteX96" fmla="*/ 142348 w 1395000"/>
                      <a:gd name="connsiteY96" fmla="*/ 496628 h 617727"/>
                      <a:gd name="connsiteX97" fmla="*/ 113878 w 1395000"/>
                      <a:gd name="connsiteY97" fmla="*/ 496628 h 617727"/>
                      <a:gd name="connsiteX98" fmla="*/ 85409 w 1395000"/>
                      <a:gd name="connsiteY98" fmla="*/ 496628 h 617727"/>
                      <a:gd name="connsiteX99" fmla="*/ 56939 w 1395000"/>
                      <a:gd name="connsiteY99" fmla="*/ 496628 h 617727"/>
                      <a:gd name="connsiteX100" fmla="*/ 28470 w 1395000"/>
                      <a:gd name="connsiteY100" fmla="*/ 496628 h 617727"/>
                      <a:gd name="connsiteX101" fmla="*/ 0 w 1395000"/>
                      <a:gd name="connsiteY101" fmla="*/ 496628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496628"/>
                        </a:moveTo>
                        <a:lnTo>
                          <a:pt x="0" y="496628"/>
                        </a:lnTo>
                        <a:lnTo>
                          <a:pt x="28470" y="496628"/>
                        </a:lnTo>
                        <a:lnTo>
                          <a:pt x="56939" y="496628"/>
                        </a:lnTo>
                        <a:lnTo>
                          <a:pt x="85409" y="496628"/>
                        </a:lnTo>
                        <a:lnTo>
                          <a:pt x="113878" y="496628"/>
                        </a:lnTo>
                        <a:lnTo>
                          <a:pt x="142348" y="496628"/>
                        </a:lnTo>
                        <a:lnTo>
                          <a:pt x="170816" y="494506"/>
                        </a:lnTo>
                        <a:lnTo>
                          <a:pt x="199286" y="491394"/>
                        </a:lnTo>
                        <a:lnTo>
                          <a:pt x="227755" y="488950"/>
                        </a:lnTo>
                        <a:lnTo>
                          <a:pt x="256225" y="480826"/>
                        </a:lnTo>
                        <a:lnTo>
                          <a:pt x="284694" y="468521"/>
                        </a:lnTo>
                        <a:lnTo>
                          <a:pt x="313164" y="452813"/>
                        </a:lnTo>
                        <a:lnTo>
                          <a:pt x="341633" y="424424"/>
                        </a:lnTo>
                        <a:lnTo>
                          <a:pt x="370103" y="388090"/>
                        </a:lnTo>
                        <a:lnTo>
                          <a:pt x="398571" y="368624"/>
                        </a:lnTo>
                        <a:lnTo>
                          <a:pt x="427041" y="290226"/>
                        </a:lnTo>
                        <a:lnTo>
                          <a:pt x="455510" y="256886"/>
                        </a:lnTo>
                        <a:lnTo>
                          <a:pt x="483980" y="175171"/>
                        </a:lnTo>
                        <a:lnTo>
                          <a:pt x="512449" y="140542"/>
                        </a:lnTo>
                        <a:lnTo>
                          <a:pt x="540919" y="80542"/>
                        </a:lnTo>
                        <a:lnTo>
                          <a:pt x="569388" y="58095"/>
                        </a:lnTo>
                        <a:lnTo>
                          <a:pt x="597858" y="0"/>
                        </a:lnTo>
                        <a:lnTo>
                          <a:pt x="626326" y="3066"/>
                        </a:lnTo>
                        <a:lnTo>
                          <a:pt x="654796" y="24022"/>
                        </a:lnTo>
                        <a:lnTo>
                          <a:pt x="683265" y="63214"/>
                        </a:lnTo>
                        <a:lnTo>
                          <a:pt x="711735" y="200776"/>
                        </a:lnTo>
                        <a:lnTo>
                          <a:pt x="740204" y="169656"/>
                        </a:lnTo>
                        <a:lnTo>
                          <a:pt x="768674" y="219042"/>
                        </a:lnTo>
                        <a:lnTo>
                          <a:pt x="797143" y="287905"/>
                        </a:lnTo>
                        <a:lnTo>
                          <a:pt x="825613" y="363859"/>
                        </a:lnTo>
                        <a:lnTo>
                          <a:pt x="854081" y="383781"/>
                        </a:lnTo>
                        <a:lnTo>
                          <a:pt x="882551" y="432383"/>
                        </a:lnTo>
                        <a:lnTo>
                          <a:pt x="911020" y="442887"/>
                        </a:lnTo>
                        <a:lnTo>
                          <a:pt x="939490" y="492305"/>
                        </a:lnTo>
                        <a:lnTo>
                          <a:pt x="967959" y="495381"/>
                        </a:lnTo>
                        <a:lnTo>
                          <a:pt x="996429" y="483195"/>
                        </a:lnTo>
                        <a:lnTo>
                          <a:pt x="1024898" y="485115"/>
                        </a:lnTo>
                        <a:lnTo>
                          <a:pt x="1053363" y="472860"/>
                        </a:lnTo>
                        <a:lnTo>
                          <a:pt x="1081838" y="471595"/>
                        </a:lnTo>
                        <a:lnTo>
                          <a:pt x="1110300" y="476900"/>
                        </a:lnTo>
                        <a:lnTo>
                          <a:pt x="1138775" y="486555"/>
                        </a:lnTo>
                        <a:lnTo>
                          <a:pt x="1167250" y="485253"/>
                        </a:lnTo>
                        <a:lnTo>
                          <a:pt x="1195713" y="488642"/>
                        </a:lnTo>
                        <a:lnTo>
                          <a:pt x="1224188" y="493396"/>
                        </a:lnTo>
                        <a:lnTo>
                          <a:pt x="1252650" y="494296"/>
                        </a:lnTo>
                        <a:lnTo>
                          <a:pt x="1281125" y="496626"/>
                        </a:lnTo>
                        <a:lnTo>
                          <a:pt x="1309588" y="496628"/>
                        </a:lnTo>
                        <a:lnTo>
                          <a:pt x="1338063" y="496628"/>
                        </a:lnTo>
                        <a:lnTo>
                          <a:pt x="1366525" y="496628"/>
                        </a:lnTo>
                        <a:lnTo>
                          <a:pt x="1395000" y="496628"/>
                        </a:lnTo>
                        <a:lnTo>
                          <a:pt x="1395000" y="496628"/>
                        </a:lnTo>
                        <a:lnTo>
                          <a:pt x="1395000" y="496628"/>
                        </a:lnTo>
                        <a:lnTo>
                          <a:pt x="1366525" y="496628"/>
                        </a:lnTo>
                        <a:lnTo>
                          <a:pt x="1338063" y="496628"/>
                        </a:lnTo>
                        <a:lnTo>
                          <a:pt x="1309588" y="496628"/>
                        </a:lnTo>
                        <a:lnTo>
                          <a:pt x="1281125" y="496630"/>
                        </a:lnTo>
                        <a:lnTo>
                          <a:pt x="1252650" y="498343"/>
                        </a:lnTo>
                        <a:lnTo>
                          <a:pt x="1224188" y="501254"/>
                        </a:lnTo>
                        <a:lnTo>
                          <a:pt x="1195713" y="504600"/>
                        </a:lnTo>
                        <a:lnTo>
                          <a:pt x="1167250" y="509240"/>
                        </a:lnTo>
                        <a:lnTo>
                          <a:pt x="1138775" y="517986"/>
                        </a:lnTo>
                        <a:lnTo>
                          <a:pt x="1110300" y="526534"/>
                        </a:lnTo>
                        <a:lnTo>
                          <a:pt x="1081838" y="531808"/>
                        </a:lnTo>
                        <a:lnTo>
                          <a:pt x="1053363" y="554326"/>
                        </a:lnTo>
                        <a:lnTo>
                          <a:pt x="1024898" y="557251"/>
                        </a:lnTo>
                        <a:lnTo>
                          <a:pt x="996429" y="596970"/>
                        </a:lnTo>
                        <a:lnTo>
                          <a:pt x="967959" y="594999"/>
                        </a:lnTo>
                        <a:lnTo>
                          <a:pt x="939490" y="617727"/>
                        </a:lnTo>
                        <a:lnTo>
                          <a:pt x="911020" y="594168"/>
                        </a:lnTo>
                        <a:lnTo>
                          <a:pt x="882551" y="604765"/>
                        </a:lnTo>
                        <a:lnTo>
                          <a:pt x="854081" y="558894"/>
                        </a:lnTo>
                        <a:lnTo>
                          <a:pt x="825613" y="547923"/>
                        </a:lnTo>
                        <a:lnTo>
                          <a:pt x="797143" y="496540"/>
                        </a:lnTo>
                        <a:lnTo>
                          <a:pt x="768674" y="432833"/>
                        </a:lnTo>
                        <a:lnTo>
                          <a:pt x="740204" y="384123"/>
                        </a:lnTo>
                        <a:lnTo>
                          <a:pt x="711735" y="319131"/>
                        </a:lnTo>
                        <a:lnTo>
                          <a:pt x="683265" y="273953"/>
                        </a:lnTo>
                        <a:lnTo>
                          <a:pt x="654796" y="232845"/>
                        </a:lnTo>
                        <a:lnTo>
                          <a:pt x="626326" y="230070"/>
                        </a:lnTo>
                        <a:lnTo>
                          <a:pt x="597858" y="193252"/>
                        </a:lnTo>
                        <a:lnTo>
                          <a:pt x="569388" y="224403"/>
                        </a:lnTo>
                        <a:lnTo>
                          <a:pt x="540919" y="271219"/>
                        </a:lnTo>
                        <a:lnTo>
                          <a:pt x="512449" y="322006"/>
                        </a:lnTo>
                        <a:lnTo>
                          <a:pt x="483980" y="323279"/>
                        </a:lnTo>
                        <a:lnTo>
                          <a:pt x="455510" y="370401"/>
                        </a:lnTo>
                        <a:lnTo>
                          <a:pt x="427041" y="421436"/>
                        </a:lnTo>
                        <a:lnTo>
                          <a:pt x="398571" y="451113"/>
                        </a:lnTo>
                        <a:lnTo>
                          <a:pt x="370103" y="475647"/>
                        </a:lnTo>
                        <a:lnTo>
                          <a:pt x="341633" y="492688"/>
                        </a:lnTo>
                        <a:lnTo>
                          <a:pt x="313164" y="502224"/>
                        </a:lnTo>
                        <a:lnTo>
                          <a:pt x="284694" y="501188"/>
                        </a:lnTo>
                        <a:lnTo>
                          <a:pt x="256225" y="502969"/>
                        </a:lnTo>
                        <a:lnTo>
                          <a:pt x="227755" y="503334"/>
                        </a:lnTo>
                        <a:lnTo>
                          <a:pt x="199286" y="500310"/>
                        </a:lnTo>
                        <a:lnTo>
                          <a:pt x="170816" y="498875"/>
                        </a:lnTo>
                        <a:lnTo>
                          <a:pt x="142348" y="496628"/>
                        </a:lnTo>
                        <a:lnTo>
                          <a:pt x="113878" y="496628"/>
                        </a:lnTo>
                        <a:lnTo>
                          <a:pt x="85409" y="496628"/>
                        </a:lnTo>
                        <a:lnTo>
                          <a:pt x="56939" y="496628"/>
                        </a:lnTo>
                        <a:lnTo>
                          <a:pt x="28470" y="496628"/>
                        </a:lnTo>
                        <a:lnTo>
                          <a:pt x="0" y="496628"/>
                        </a:lnTo>
                        <a:close/>
                      </a:path>
                    </a:pathLst>
                  </a:custGeom>
                  <a:solidFill>
                    <a:srgbClr val="FC8D62">
                      <a:alpha val="10000"/>
                    </a:srgbClr>
                  </a:solidFill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8" name="Freeform 547">
                    <a:extLst>
                      <a:ext uri="{FF2B5EF4-FFF2-40B4-BE49-F238E27FC236}">
                        <a16:creationId xmlns:a16="http://schemas.microsoft.com/office/drawing/2014/main" id="{0BDDF58E-8B32-644B-B7E9-E2B5BC14A22D}"/>
                      </a:ext>
                    </a:extLst>
                  </p:cNvPr>
                  <p:cNvSpPr/>
                  <p:nvPr/>
                </p:nvSpPr>
                <p:spPr>
                  <a:xfrm>
                    <a:off x="4050465" y="1451287"/>
                    <a:ext cx="1395000" cy="307840"/>
                  </a:xfrm>
                  <a:custGeom>
                    <a:avLst/>
                    <a:gdLst>
                      <a:gd name="connsiteX0" fmla="*/ 0 w 1395000"/>
                      <a:gd name="connsiteY0" fmla="*/ 288054 h 307840"/>
                      <a:gd name="connsiteX1" fmla="*/ 0 w 1395000"/>
                      <a:gd name="connsiteY1" fmla="*/ 288054 h 307840"/>
                      <a:gd name="connsiteX2" fmla="*/ 28470 w 1395000"/>
                      <a:gd name="connsiteY2" fmla="*/ 288054 h 307840"/>
                      <a:gd name="connsiteX3" fmla="*/ 56939 w 1395000"/>
                      <a:gd name="connsiteY3" fmla="*/ 288054 h 307840"/>
                      <a:gd name="connsiteX4" fmla="*/ 85409 w 1395000"/>
                      <a:gd name="connsiteY4" fmla="*/ 288054 h 307840"/>
                      <a:gd name="connsiteX5" fmla="*/ 113878 w 1395000"/>
                      <a:gd name="connsiteY5" fmla="*/ 288054 h 307840"/>
                      <a:gd name="connsiteX6" fmla="*/ 142348 w 1395000"/>
                      <a:gd name="connsiteY6" fmla="*/ 288054 h 307840"/>
                      <a:gd name="connsiteX7" fmla="*/ 170816 w 1395000"/>
                      <a:gd name="connsiteY7" fmla="*/ 285021 h 307840"/>
                      <a:gd name="connsiteX8" fmla="*/ 199286 w 1395000"/>
                      <a:gd name="connsiteY8" fmla="*/ 282319 h 307840"/>
                      <a:gd name="connsiteX9" fmla="*/ 227755 w 1395000"/>
                      <a:gd name="connsiteY9" fmla="*/ 277914 h 307840"/>
                      <a:gd name="connsiteX10" fmla="*/ 256225 w 1395000"/>
                      <a:gd name="connsiteY10" fmla="*/ 261479 h 307840"/>
                      <a:gd name="connsiteX11" fmla="*/ 284694 w 1395000"/>
                      <a:gd name="connsiteY11" fmla="*/ 261876 h 307840"/>
                      <a:gd name="connsiteX12" fmla="*/ 313164 w 1395000"/>
                      <a:gd name="connsiteY12" fmla="*/ 237840 h 307840"/>
                      <a:gd name="connsiteX13" fmla="*/ 341633 w 1395000"/>
                      <a:gd name="connsiteY13" fmla="*/ 222569 h 307840"/>
                      <a:gd name="connsiteX14" fmla="*/ 370103 w 1395000"/>
                      <a:gd name="connsiteY14" fmla="*/ 208674 h 307840"/>
                      <a:gd name="connsiteX15" fmla="*/ 398571 w 1395000"/>
                      <a:gd name="connsiteY15" fmla="*/ 181144 h 307840"/>
                      <a:gd name="connsiteX16" fmla="*/ 427041 w 1395000"/>
                      <a:gd name="connsiteY16" fmla="*/ 170318 h 307840"/>
                      <a:gd name="connsiteX17" fmla="*/ 455510 w 1395000"/>
                      <a:gd name="connsiteY17" fmla="*/ 150885 h 307840"/>
                      <a:gd name="connsiteX18" fmla="*/ 483980 w 1395000"/>
                      <a:gd name="connsiteY18" fmla="*/ 117608 h 307840"/>
                      <a:gd name="connsiteX19" fmla="*/ 512449 w 1395000"/>
                      <a:gd name="connsiteY19" fmla="*/ 87246 h 307840"/>
                      <a:gd name="connsiteX20" fmla="*/ 540919 w 1395000"/>
                      <a:gd name="connsiteY20" fmla="*/ 97946 h 307840"/>
                      <a:gd name="connsiteX21" fmla="*/ 569388 w 1395000"/>
                      <a:gd name="connsiteY21" fmla="*/ 63758 h 307840"/>
                      <a:gd name="connsiteX22" fmla="*/ 597858 w 1395000"/>
                      <a:gd name="connsiteY22" fmla="*/ 12145 h 307840"/>
                      <a:gd name="connsiteX23" fmla="*/ 626326 w 1395000"/>
                      <a:gd name="connsiteY23" fmla="*/ 25572 h 307840"/>
                      <a:gd name="connsiteX24" fmla="*/ 654796 w 1395000"/>
                      <a:gd name="connsiteY24" fmla="*/ 2214 h 307840"/>
                      <a:gd name="connsiteX25" fmla="*/ 683265 w 1395000"/>
                      <a:gd name="connsiteY25" fmla="*/ 0 h 307840"/>
                      <a:gd name="connsiteX26" fmla="*/ 711735 w 1395000"/>
                      <a:gd name="connsiteY26" fmla="*/ 91261 h 307840"/>
                      <a:gd name="connsiteX27" fmla="*/ 740204 w 1395000"/>
                      <a:gd name="connsiteY27" fmla="*/ 13316 h 307840"/>
                      <a:gd name="connsiteX28" fmla="*/ 768674 w 1395000"/>
                      <a:gd name="connsiteY28" fmla="*/ 40379 h 307840"/>
                      <a:gd name="connsiteX29" fmla="*/ 797143 w 1395000"/>
                      <a:gd name="connsiteY29" fmla="*/ 33173 h 307840"/>
                      <a:gd name="connsiteX30" fmla="*/ 825613 w 1395000"/>
                      <a:gd name="connsiteY30" fmla="*/ 48378 h 307840"/>
                      <a:gd name="connsiteX31" fmla="*/ 854081 w 1395000"/>
                      <a:gd name="connsiteY31" fmla="*/ 81871 h 307840"/>
                      <a:gd name="connsiteX32" fmla="*/ 882551 w 1395000"/>
                      <a:gd name="connsiteY32" fmla="*/ 122796 h 307840"/>
                      <a:gd name="connsiteX33" fmla="*/ 911020 w 1395000"/>
                      <a:gd name="connsiteY33" fmla="*/ 132846 h 307840"/>
                      <a:gd name="connsiteX34" fmla="*/ 939490 w 1395000"/>
                      <a:gd name="connsiteY34" fmla="*/ 126148 h 307840"/>
                      <a:gd name="connsiteX35" fmla="*/ 967959 w 1395000"/>
                      <a:gd name="connsiteY35" fmla="*/ 166708 h 307840"/>
                      <a:gd name="connsiteX36" fmla="*/ 996429 w 1395000"/>
                      <a:gd name="connsiteY36" fmla="*/ 179222 h 307840"/>
                      <a:gd name="connsiteX37" fmla="*/ 1024898 w 1395000"/>
                      <a:gd name="connsiteY37" fmla="*/ 199265 h 307840"/>
                      <a:gd name="connsiteX38" fmla="*/ 1053363 w 1395000"/>
                      <a:gd name="connsiteY38" fmla="*/ 210114 h 307840"/>
                      <a:gd name="connsiteX39" fmla="*/ 1081838 w 1395000"/>
                      <a:gd name="connsiteY39" fmla="*/ 236426 h 307840"/>
                      <a:gd name="connsiteX40" fmla="*/ 1110300 w 1395000"/>
                      <a:gd name="connsiteY40" fmla="*/ 251304 h 307840"/>
                      <a:gd name="connsiteX41" fmla="*/ 1138775 w 1395000"/>
                      <a:gd name="connsiteY41" fmla="*/ 256104 h 307840"/>
                      <a:gd name="connsiteX42" fmla="*/ 1167250 w 1395000"/>
                      <a:gd name="connsiteY42" fmla="*/ 274436 h 307840"/>
                      <a:gd name="connsiteX43" fmla="*/ 1195713 w 1395000"/>
                      <a:gd name="connsiteY43" fmla="*/ 273347 h 307840"/>
                      <a:gd name="connsiteX44" fmla="*/ 1224188 w 1395000"/>
                      <a:gd name="connsiteY44" fmla="*/ 280294 h 307840"/>
                      <a:gd name="connsiteX45" fmla="*/ 1252650 w 1395000"/>
                      <a:gd name="connsiteY45" fmla="*/ 286110 h 307840"/>
                      <a:gd name="connsiteX46" fmla="*/ 1281125 w 1395000"/>
                      <a:gd name="connsiteY46" fmla="*/ 288054 h 307840"/>
                      <a:gd name="connsiteX47" fmla="*/ 1309588 w 1395000"/>
                      <a:gd name="connsiteY47" fmla="*/ 288054 h 307840"/>
                      <a:gd name="connsiteX48" fmla="*/ 1338063 w 1395000"/>
                      <a:gd name="connsiteY48" fmla="*/ 288054 h 307840"/>
                      <a:gd name="connsiteX49" fmla="*/ 1366525 w 1395000"/>
                      <a:gd name="connsiteY49" fmla="*/ 288054 h 307840"/>
                      <a:gd name="connsiteX50" fmla="*/ 1395000 w 1395000"/>
                      <a:gd name="connsiteY50" fmla="*/ 288054 h 307840"/>
                      <a:gd name="connsiteX51" fmla="*/ 1395000 w 1395000"/>
                      <a:gd name="connsiteY51" fmla="*/ 288054 h 307840"/>
                      <a:gd name="connsiteX52" fmla="*/ 1395000 w 1395000"/>
                      <a:gd name="connsiteY52" fmla="*/ 288054 h 307840"/>
                      <a:gd name="connsiteX53" fmla="*/ 1366525 w 1395000"/>
                      <a:gd name="connsiteY53" fmla="*/ 288054 h 307840"/>
                      <a:gd name="connsiteX54" fmla="*/ 1338063 w 1395000"/>
                      <a:gd name="connsiteY54" fmla="*/ 288054 h 307840"/>
                      <a:gd name="connsiteX55" fmla="*/ 1309588 w 1395000"/>
                      <a:gd name="connsiteY55" fmla="*/ 288054 h 307840"/>
                      <a:gd name="connsiteX56" fmla="*/ 1281125 w 1395000"/>
                      <a:gd name="connsiteY56" fmla="*/ 288054 h 307840"/>
                      <a:gd name="connsiteX57" fmla="*/ 1252650 w 1395000"/>
                      <a:gd name="connsiteY57" fmla="*/ 290121 h 307840"/>
                      <a:gd name="connsiteX58" fmla="*/ 1224188 w 1395000"/>
                      <a:gd name="connsiteY58" fmla="*/ 293675 h 307840"/>
                      <a:gd name="connsiteX59" fmla="*/ 1195713 w 1395000"/>
                      <a:gd name="connsiteY59" fmla="*/ 296976 h 307840"/>
                      <a:gd name="connsiteX60" fmla="*/ 1167250 w 1395000"/>
                      <a:gd name="connsiteY60" fmla="*/ 300363 h 307840"/>
                      <a:gd name="connsiteX61" fmla="*/ 1138775 w 1395000"/>
                      <a:gd name="connsiteY61" fmla="*/ 295080 h 307840"/>
                      <a:gd name="connsiteX62" fmla="*/ 1110300 w 1395000"/>
                      <a:gd name="connsiteY62" fmla="*/ 304101 h 307840"/>
                      <a:gd name="connsiteX63" fmla="*/ 1081838 w 1395000"/>
                      <a:gd name="connsiteY63" fmla="*/ 295971 h 307840"/>
                      <a:gd name="connsiteX64" fmla="*/ 1053363 w 1395000"/>
                      <a:gd name="connsiteY64" fmla="*/ 307840 h 307840"/>
                      <a:gd name="connsiteX65" fmla="*/ 1024898 w 1395000"/>
                      <a:gd name="connsiteY65" fmla="*/ 304921 h 307840"/>
                      <a:gd name="connsiteX66" fmla="*/ 996429 w 1395000"/>
                      <a:gd name="connsiteY66" fmla="*/ 291865 h 307840"/>
                      <a:gd name="connsiteX67" fmla="*/ 967959 w 1395000"/>
                      <a:gd name="connsiteY67" fmla="*/ 275380 h 307840"/>
                      <a:gd name="connsiteX68" fmla="*/ 939490 w 1395000"/>
                      <a:gd name="connsiteY68" fmla="*/ 282766 h 307840"/>
                      <a:gd name="connsiteX69" fmla="*/ 911020 w 1395000"/>
                      <a:gd name="connsiteY69" fmla="*/ 273484 h 307840"/>
                      <a:gd name="connsiteX70" fmla="*/ 882551 w 1395000"/>
                      <a:gd name="connsiteY70" fmla="*/ 232848 h 307840"/>
                      <a:gd name="connsiteX71" fmla="*/ 854081 w 1395000"/>
                      <a:gd name="connsiteY71" fmla="*/ 242666 h 307840"/>
                      <a:gd name="connsiteX72" fmla="*/ 825613 w 1395000"/>
                      <a:gd name="connsiteY72" fmla="*/ 258583 h 307840"/>
                      <a:gd name="connsiteX73" fmla="*/ 797143 w 1395000"/>
                      <a:gd name="connsiteY73" fmla="*/ 213883 h 307840"/>
                      <a:gd name="connsiteX74" fmla="*/ 768674 w 1395000"/>
                      <a:gd name="connsiteY74" fmla="*/ 218526 h 307840"/>
                      <a:gd name="connsiteX75" fmla="*/ 740204 w 1395000"/>
                      <a:gd name="connsiteY75" fmla="*/ 202301 h 307840"/>
                      <a:gd name="connsiteX76" fmla="*/ 711735 w 1395000"/>
                      <a:gd name="connsiteY76" fmla="*/ 175001 h 307840"/>
                      <a:gd name="connsiteX77" fmla="*/ 683265 w 1395000"/>
                      <a:gd name="connsiteY77" fmla="*/ 190487 h 307840"/>
                      <a:gd name="connsiteX78" fmla="*/ 654796 w 1395000"/>
                      <a:gd name="connsiteY78" fmla="*/ 180991 h 307840"/>
                      <a:gd name="connsiteX79" fmla="*/ 626326 w 1395000"/>
                      <a:gd name="connsiteY79" fmla="*/ 212381 h 307840"/>
                      <a:gd name="connsiteX80" fmla="*/ 597858 w 1395000"/>
                      <a:gd name="connsiteY80" fmla="*/ 226430 h 307840"/>
                      <a:gd name="connsiteX81" fmla="*/ 569388 w 1395000"/>
                      <a:gd name="connsiteY81" fmla="*/ 230334 h 307840"/>
                      <a:gd name="connsiteX82" fmla="*/ 540919 w 1395000"/>
                      <a:gd name="connsiteY82" fmla="*/ 229886 h 307840"/>
                      <a:gd name="connsiteX83" fmla="*/ 512449 w 1395000"/>
                      <a:gd name="connsiteY83" fmla="*/ 244662 h 307840"/>
                      <a:gd name="connsiteX84" fmla="*/ 483980 w 1395000"/>
                      <a:gd name="connsiteY84" fmla="*/ 249874 h 307840"/>
                      <a:gd name="connsiteX85" fmla="*/ 455510 w 1395000"/>
                      <a:gd name="connsiteY85" fmla="*/ 253084 h 307840"/>
                      <a:gd name="connsiteX86" fmla="*/ 427041 w 1395000"/>
                      <a:gd name="connsiteY86" fmla="*/ 277153 h 307840"/>
                      <a:gd name="connsiteX87" fmla="*/ 398571 w 1395000"/>
                      <a:gd name="connsiteY87" fmla="*/ 291218 h 307840"/>
                      <a:gd name="connsiteX88" fmla="*/ 370103 w 1395000"/>
                      <a:gd name="connsiteY88" fmla="*/ 303516 h 307840"/>
                      <a:gd name="connsiteX89" fmla="*/ 341633 w 1395000"/>
                      <a:gd name="connsiteY89" fmla="*/ 298654 h 307840"/>
                      <a:gd name="connsiteX90" fmla="*/ 313164 w 1395000"/>
                      <a:gd name="connsiteY90" fmla="*/ 297305 h 307840"/>
                      <a:gd name="connsiteX91" fmla="*/ 284694 w 1395000"/>
                      <a:gd name="connsiteY91" fmla="*/ 300525 h 307840"/>
                      <a:gd name="connsiteX92" fmla="*/ 256225 w 1395000"/>
                      <a:gd name="connsiteY92" fmla="*/ 294638 h 307840"/>
                      <a:gd name="connsiteX93" fmla="*/ 227755 w 1395000"/>
                      <a:gd name="connsiteY93" fmla="*/ 297126 h 307840"/>
                      <a:gd name="connsiteX94" fmla="*/ 199286 w 1395000"/>
                      <a:gd name="connsiteY94" fmla="*/ 293052 h 307840"/>
                      <a:gd name="connsiteX95" fmla="*/ 170816 w 1395000"/>
                      <a:gd name="connsiteY95" fmla="*/ 290586 h 307840"/>
                      <a:gd name="connsiteX96" fmla="*/ 142348 w 1395000"/>
                      <a:gd name="connsiteY96" fmla="*/ 288054 h 307840"/>
                      <a:gd name="connsiteX97" fmla="*/ 113878 w 1395000"/>
                      <a:gd name="connsiteY97" fmla="*/ 288054 h 307840"/>
                      <a:gd name="connsiteX98" fmla="*/ 85409 w 1395000"/>
                      <a:gd name="connsiteY98" fmla="*/ 288054 h 307840"/>
                      <a:gd name="connsiteX99" fmla="*/ 56939 w 1395000"/>
                      <a:gd name="connsiteY99" fmla="*/ 288054 h 307840"/>
                      <a:gd name="connsiteX100" fmla="*/ 28470 w 1395000"/>
                      <a:gd name="connsiteY100" fmla="*/ 288054 h 307840"/>
                      <a:gd name="connsiteX101" fmla="*/ 0 w 1395000"/>
                      <a:gd name="connsiteY101" fmla="*/ 288054 h 3078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</a:cxnLst>
                    <a:rect l="l" t="t" r="r" b="b"/>
                    <a:pathLst>
                      <a:path w="1395000" h="307840">
                        <a:moveTo>
                          <a:pt x="0" y="288054"/>
                        </a:moveTo>
                        <a:lnTo>
                          <a:pt x="0" y="288054"/>
                        </a:lnTo>
                        <a:lnTo>
                          <a:pt x="28470" y="288054"/>
                        </a:lnTo>
                        <a:lnTo>
                          <a:pt x="56939" y="288054"/>
                        </a:lnTo>
                        <a:lnTo>
                          <a:pt x="85409" y="288054"/>
                        </a:lnTo>
                        <a:lnTo>
                          <a:pt x="113878" y="288054"/>
                        </a:lnTo>
                        <a:lnTo>
                          <a:pt x="142348" y="288054"/>
                        </a:lnTo>
                        <a:lnTo>
                          <a:pt x="170816" y="285021"/>
                        </a:lnTo>
                        <a:lnTo>
                          <a:pt x="199286" y="282319"/>
                        </a:lnTo>
                        <a:lnTo>
                          <a:pt x="227755" y="277914"/>
                        </a:lnTo>
                        <a:lnTo>
                          <a:pt x="256225" y="261479"/>
                        </a:lnTo>
                        <a:lnTo>
                          <a:pt x="284694" y="261876"/>
                        </a:lnTo>
                        <a:lnTo>
                          <a:pt x="313164" y="237840"/>
                        </a:lnTo>
                        <a:lnTo>
                          <a:pt x="341633" y="222569"/>
                        </a:lnTo>
                        <a:lnTo>
                          <a:pt x="370103" y="208674"/>
                        </a:lnTo>
                        <a:lnTo>
                          <a:pt x="398571" y="181144"/>
                        </a:lnTo>
                        <a:lnTo>
                          <a:pt x="427041" y="170318"/>
                        </a:lnTo>
                        <a:lnTo>
                          <a:pt x="455510" y="150885"/>
                        </a:lnTo>
                        <a:lnTo>
                          <a:pt x="483980" y="117608"/>
                        </a:lnTo>
                        <a:lnTo>
                          <a:pt x="512449" y="87246"/>
                        </a:lnTo>
                        <a:lnTo>
                          <a:pt x="540919" y="97946"/>
                        </a:lnTo>
                        <a:lnTo>
                          <a:pt x="569388" y="63758"/>
                        </a:lnTo>
                        <a:lnTo>
                          <a:pt x="597858" y="12145"/>
                        </a:lnTo>
                        <a:lnTo>
                          <a:pt x="626326" y="25572"/>
                        </a:lnTo>
                        <a:lnTo>
                          <a:pt x="654796" y="2214"/>
                        </a:lnTo>
                        <a:lnTo>
                          <a:pt x="683265" y="0"/>
                        </a:lnTo>
                        <a:lnTo>
                          <a:pt x="711735" y="91261"/>
                        </a:lnTo>
                        <a:lnTo>
                          <a:pt x="740204" y="13316"/>
                        </a:lnTo>
                        <a:lnTo>
                          <a:pt x="768674" y="40379"/>
                        </a:lnTo>
                        <a:lnTo>
                          <a:pt x="797143" y="33173"/>
                        </a:lnTo>
                        <a:lnTo>
                          <a:pt x="825613" y="48378"/>
                        </a:lnTo>
                        <a:lnTo>
                          <a:pt x="854081" y="81871"/>
                        </a:lnTo>
                        <a:lnTo>
                          <a:pt x="882551" y="122796"/>
                        </a:lnTo>
                        <a:lnTo>
                          <a:pt x="911020" y="132846"/>
                        </a:lnTo>
                        <a:lnTo>
                          <a:pt x="939490" y="126148"/>
                        </a:lnTo>
                        <a:lnTo>
                          <a:pt x="967959" y="166708"/>
                        </a:lnTo>
                        <a:lnTo>
                          <a:pt x="996429" y="179222"/>
                        </a:lnTo>
                        <a:lnTo>
                          <a:pt x="1024898" y="199265"/>
                        </a:lnTo>
                        <a:lnTo>
                          <a:pt x="1053363" y="210114"/>
                        </a:lnTo>
                        <a:lnTo>
                          <a:pt x="1081838" y="236426"/>
                        </a:lnTo>
                        <a:lnTo>
                          <a:pt x="1110300" y="251304"/>
                        </a:lnTo>
                        <a:lnTo>
                          <a:pt x="1138775" y="256104"/>
                        </a:lnTo>
                        <a:lnTo>
                          <a:pt x="1167250" y="274436"/>
                        </a:lnTo>
                        <a:lnTo>
                          <a:pt x="1195713" y="273347"/>
                        </a:lnTo>
                        <a:lnTo>
                          <a:pt x="1224188" y="280294"/>
                        </a:lnTo>
                        <a:lnTo>
                          <a:pt x="1252650" y="286110"/>
                        </a:lnTo>
                        <a:lnTo>
                          <a:pt x="1281125" y="288054"/>
                        </a:lnTo>
                        <a:lnTo>
                          <a:pt x="1309588" y="288054"/>
                        </a:lnTo>
                        <a:lnTo>
                          <a:pt x="1338063" y="288054"/>
                        </a:lnTo>
                        <a:lnTo>
                          <a:pt x="1366525" y="288054"/>
                        </a:lnTo>
                        <a:lnTo>
                          <a:pt x="1395000" y="288054"/>
                        </a:lnTo>
                        <a:lnTo>
                          <a:pt x="1395000" y="288054"/>
                        </a:lnTo>
                        <a:lnTo>
                          <a:pt x="1395000" y="288054"/>
                        </a:lnTo>
                        <a:lnTo>
                          <a:pt x="1366525" y="288054"/>
                        </a:lnTo>
                        <a:lnTo>
                          <a:pt x="1338063" y="288054"/>
                        </a:lnTo>
                        <a:lnTo>
                          <a:pt x="1309588" y="288054"/>
                        </a:lnTo>
                        <a:lnTo>
                          <a:pt x="1281125" y="288054"/>
                        </a:lnTo>
                        <a:lnTo>
                          <a:pt x="1252650" y="290121"/>
                        </a:lnTo>
                        <a:lnTo>
                          <a:pt x="1224188" y="293675"/>
                        </a:lnTo>
                        <a:lnTo>
                          <a:pt x="1195713" y="296976"/>
                        </a:lnTo>
                        <a:lnTo>
                          <a:pt x="1167250" y="300363"/>
                        </a:lnTo>
                        <a:lnTo>
                          <a:pt x="1138775" y="295080"/>
                        </a:lnTo>
                        <a:lnTo>
                          <a:pt x="1110300" y="304101"/>
                        </a:lnTo>
                        <a:lnTo>
                          <a:pt x="1081838" y="295971"/>
                        </a:lnTo>
                        <a:lnTo>
                          <a:pt x="1053363" y="307840"/>
                        </a:lnTo>
                        <a:lnTo>
                          <a:pt x="1024898" y="304921"/>
                        </a:lnTo>
                        <a:lnTo>
                          <a:pt x="996429" y="291865"/>
                        </a:lnTo>
                        <a:lnTo>
                          <a:pt x="967959" y="275380"/>
                        </a:lnTo>
                        <a:lnTo>
                          <a:pt x="939490" y="282766"/>
                        </a:lnTo>
                        <a:lnTo>
                          <a:pt x="911020" y="273484"/>
                        </a:lnTo>
                        <a:lnTo>
                          <a:pt x="882551" y="232848"/>
                        </a:lnTo>
                        <a:lnTo>
                          <a:pt x="854081" y="242666"/>
                        </a:lnTo>
                        <a:lnTo>
                          <a:pt x="825613" y="258583"/>
                        </a:lnTo>
                        <a:lnTo>
                          <a:pt x="797143" y="213883"/>
                        </a:lnTo>
                        <a:lnTo>
                          <a:pt x="768674" y="218526"/>
                        </a:lnTo>
                        <a:lnTo>
                          <a:pt x="740204" y="202301"/>
                        </a:lnTo>
                        <a:lnTo>
                          <a:pt x="711735" y="175001"/>
                        </a:lnTo>
                        <a:lnTo>
                          <a:pt x="683265" y="190487"/>
                        </a:lnTo>
                        <a:lnTo>
                          <a:pt x="654796" y="180991"/>
                        </a:lnTo>
                        <a:lnTo>
                          <a:pt x="626326" y="212381"/>
                        </a:lnTo>
                        <a:lnTo>
                          <a:pt x="597858" y="226430"/>
                        </a:lnTo>
                        <a:lnTo>
                          <a:pt x="569388" y="230334"/>
                        </a:lnTo>
                        <a:lnTo>
                          <a:pt x="540919" y="229886"/>
                        </a:lnTo>
                        <a:lnTo>
                          <a:pt x="512449" y="244662"/>
                        </a:lnTo>
                        <a:lnTo>
                          <a:pt x="483980" y="249874"/>
                        </a:lnTo>
                        <a:lnTo>
                          <a:pt x="455510" y="253084"/>
                        </a:lnTo>
                        <a:lnTo>
                          <a:pt x="427041" y="277153"/>
                        </a:lnTo>
                        <a:lnTo>
                          <a:pt x="398571" y="291218"/>
                        </a:lnTo>
                        <a:lnTo>
                          <a:pt x="370103" y="303516"/>
                        </a:lnTo>
                        <a:lnTo>
                          <a:pt x="341633" y="298654"/>
                        </a:lnTo>
                        <a:lnTo>
                          <a:pt x="313164" y="297305"/>
                        </a:lnTo>
                        <a:lnTo>
                          <a:pt x="284694" y="300525"/>
                        </a:lnTo>
                        <a:lnTo>
                          <a:pt x="256225" y="294638"/>
                        </a:lnTo>
                        <a:lnTo>
                          <a:pt x="227755" y="297126"/>
                        </a:lnTo>
                        <a:lnTo>
                          <a:pt x="199286" y="293052"/>
                        </a:lnTo>
                        <a:lnTo>
                          <a:pt x="170816" y="290586"/>
                        </a:lnTo>
                        <a:lnTo>
                          <a:pt x="142348" y="288054"/>
                        </a:lnTo>
                        <a:lnTo>
                          <a:pt x="113878" y="288054"/>
                        </a:lnTo>
                        <a:lnTo>
                          <a:pt x="85409" y="288054"/>
                        </a:lnTo>
                        <a:lnTo>
                          <a:pt x="56939" y="288054"/>
                        </a:lnTo>
                        <a:lnTo>
                          <a:pt x="28470" y="288054"/>
                        </a:lnTo>
                        <a:lnTo>
                          <a:pt x="0" y="288054"/>
                        </a:lnTo>
                        <a:close/>
                      </a:path>
                    </a:pathLst>
                  </a:custGeom>
                  <a:solidFill>
                    <a:srgbClr val="FC8D62">
                      <a:alpha val="10000"/>
                    </a:srgbClr>
                  </a:solidFill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49" name="Graphic 539">
                    <a:extLst>
                      <a:ext uri="{FF2B5EF4-FFF2-40B4-BE49-F238E27FC236}">
                        <a16:creationId xmlns:a16="http://schemas.microsoft.com/office/drawing/2014/main" id="{206E1AC8-6D20-DF40-906F-63431A4E395A}"/>
                      </a:ext>
                    </a:extLst>
                  </p:cNvPr>
                  <p:cNvGrpSpPr/>
                  <p:nvPr/>
                </p:nvGrpSpPr>
                <p:grpSpPr>
                  <a:xfrm>
                    <a:off x="4192812" y="1739341"/>
                    <a:ext cx="1138777" cy="43750"/>
                    <a:chOff x="4192812" y="1739341"/>
                    <a:chExt cx="1138777" cy="43750"/>
                  </a:xfrm>
                </p:grpSpPr>
                <p:sp>
                  <p:nvSpPr>
                    <p:cNvPr id="550" name="Freeform 549">
                      <a:extLst>
                        <a:ext uri="{FF2B5EF4-FFF2-40B4-BE49-F238E27FC236}">
                          <a16:creationId xmlns:a16="http://schemas.microsoft.com/office/drawing/2014/main" id="{E327AC12-9063-C942-9419-3564E8AA2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812" y="1739341"/>
                      <a:ext cx="12500" cy="43750"/>
                    </a:xfrm>
                    <a:custGeom>
                      <a:avLst/>
                      <a:gdLst>
                        <a:gd name="connsiteX0" fmla="*/ 29 w 12500"/>
                        <a:gd name="connsiteY0" fmla="*/ 57 h 43750"/>
                        <a:gd name="connsiteX1" fmla="*/ 29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29" y="57"/>
                          </a:moveTo>
                          <a:lnTo>
                            <a:pt x="29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1" name="Freeform 550">
                      <a:extLst>
                        <a:ext uri="{FF2B5EF4-FFF2-40B4-BE49-F238E27FC236}">
                          <a16:creationId xmlns:a16="http://schemas.microsoft.com/office/drawing/2014/main" id="{66791039-78AC-E34A-97D6-A1A5EEFC8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7506" y="1739341"/>
                      <a:ext cx="12500" cy="43750"/>
                    </a:xfrm>
                    <a:custGeom>
                      <a:avLst/>
                      <a:gdLst>
                        <a:gd name="connsiteX0" fmla="*/ 52 w 12500"/>
                        <a:gd name="connsiteY0" fmla="*/ 57 h 43750"/>
                        <a:gd name="connsiteX1" fmla="*/ 52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52" y="57"/>
                          </a:moveTo>
                          <a:lnTo>
                            <a:pt x="52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2" name="Freeform 551">
                      <a:extLst>
                        <a:ext uri="{FF2B5EF4-FFF2-40B4-BE49-F238E27FC236}">
                          <a16:creationId xmlns:a16="http://schemas.microsoft.com/office/drawing/2014/main" id="{2C5DDC0F-3B11-1E4D-A518-2D550B4DB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2200" y="1739341"/>
                      <a:ext cx="12500" cy="43750"/>
                    </a:xfrm>
                    <a:custGeom>
                      <a:avLst/>
                      <a:gdLst>
                        <a:gd name="connsiteX0" fmla="*/ 75 w 12500"/>
                        <a:gd name="connsiteY0" fmla="*/ 57 h 43750"/>
                        <a:gd name="connsiteX1" fmla="*/ 75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75" y="57"/>
                          </a:moveTo>
                          <a:lnTo>
                            <a:pt x="75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3" name="Freeform 552">
                      <a:extLst>
                        <a:ext uri="{FF2B5EF4-FFF2-40B4-BE49-F238E27FC236}">
                          <a16:creationId xmlns:a16="http://schemas.microsoft.com/office/drawing/2014/main" id="{50DA2F73-9332-5F45-9545-792DCF708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893" y="1739341"/>
                      <a:ext cx="12500" cy="43750"/>
                    </a:xfrm>
                    <a:custGeom>
                      <a:avLst/>
                      <a:gdLst>
                        <a:gd name="connsiteX0" fmla="*/ 98 w 12500"/>
                        <a:gd name="connsiteY0" fmla="*/ 57 h 43750"/>
                        <a:gd name="connsiteX1" fmla="*/ 98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98" y="57"/>
                          </a:moveTo>
                          <a:lnTo>
                            <a:pt x="98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553">
                      <a:extLst>
                        <a:ext uri="{FF2B5EF4-FFF2-40B4-BE49-F238E27FC236}">
                          <a16:creationId xmlns:a16="http://schemas.microsoft.com/office/drawing/2014/main" id="{92F4B348-1DB1-FF45-9518-6FB03DD5D6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590" y="1739341"/>
                      <a:ext cx="12500" cy="43750"/>
                    </a:xfrm>
                    <a:custGeom>
                      <a:avLst/>
                      <a:gdLst>
                        <a:gd name="connsiteX0" fmla="*/ 120 w 12500"/>
                        <a:gd name="connsiteY0" fmla="*/ 57 h 43750"/>
                        <a:gd name="connsiteX1" fmla="*/ 120 w 12500"/>
                        <a:gd name="connsiteY1" fmla="*/ 43807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120" y="57"/>
                          </a:moveTo>
                          <a:lnTo>
                            <a:pt x="120" y="43807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555" name="Freeform 554">
                    <a:extLst>
                      <a:ext uri="{FF2B5EF4-FFF2-40B4-BE49-F238E27FC236}">
                        <a16:creationId xmlns:a16="http://schemas.microsoft.com/office/drawing/2014/main" id="{FCB926B7-F55F-8545-B2E5-FFC94E84575F}"/>
                      </a:ext>
                    </a:extLst>
                  </p:cNvPr>
                  <p:cNvSpPr/>
                  <p:nvPr/>
                </p:nvSpPr>
                <p:spPr>
                  <a:xfrm>
                    <a:off x="4050465" y="1339340"/>
                    <a:ext cx="1395000" cy="458390"/>
                  </a:xfrm>
                  <a:custGeom>
                    <a:avLst/>
                    <a:gdLst>
                      <a:gd name="connsiteX0" fmla="*/ 0 w 1395000"/>
                      <a:gd name="connsiteY0" fmla="*/ 400001 h 458390"/>
                      <a:gd name="connsiteX1" fmla="*/ 28470 w 1395000"/>
                      <a:gd name="connsiteY1" fmla="*/ 400001 h 458390"/>
                      <a:gd name="connsiteX2" fmla="*/ 56939 w 1395000"/>
                      <a:gd name="connsiteY2" fmla="*/ 400001 h 458390"/>
                      <a:gd name="connsiteX3" fmla="*/ 85409 w 1395000"/>
                      <a:gd name="connsiteY3" fmla="*/ 400001 h 458390"/>
                      <a:gd name="connsiteX4" fmla="*/ 113878 w 1395000"/>
                      <a:gd name="connsiteY4" fmla="*/ 400001 h 458390"/>
                      <a:gd name="connsiteX5" fmla="*/ 142348 w 1395000"/>
                      <a:gd name="connsiteY5" fmla="*/ 400001 h 458390"/>
                      <a:gd name="connsiteX6" fmla="*/ 170816 w 1395000"/>
                      <a:gd name="connsiteY6" fmla="*/ 400065 h 458390"/>
                      <a:gd name="connsiteX7" fmla="*/ 199286 w 1395000"/>
                      <a:gd name="connsiteY7" fmla="*/ 399226 h 458390"/>
                      <a:gd name="connsiteX8" fmla="*/ 227755 w 1395000"/>
                      <a:gd name="connsiteY8" fmla="*/ 399515 h 458390"/>
                      <a:gd name="connsiteX9" fmla="*/ 256225 w 1395000"/>
                      <a:gd name="connsiteY9" fmla="*/ 395271 h 458390"/>
                      <a:gd name="connsiteX10" fmla="*/ 284694 w 1395000"/>
                      <a:gd name="connsiteY10" fmla="*/ 388228 h 458390"/>
                      <a:gd name="connsiteX11" fmla="*/ 313164 w 1395000"/>
                      <a:gd name="connsiteY11" fmla="*/ 380893 h 458390"/>
                      <a:gd name="connsiteX12" fmla="*/ 341633 w 1395000"/>
                      <a:gd name="connsiteY12" fmla="*/ 361930 h 458390"/>
                      <a:gd name="connsiteX13" fmla="*/ 370103 w 1395000"/>
                      <a:gd name="connsiteY13" fmla="*/ 335243 h 458390"/>
                      <a:gd name="connsiteX14" fmla="*/ 398571 w 1395000"/>
                      <a:gd name="connsiteY14" fmla="*/ 313241 h 458390"/>
                      <a:gd name="connsiteX15" fmla="*/ 427041 w 1395000"/>
                      <a:gd name="connsiteY15" fmla="*/ 259205 h 458390"/>
                      <a:gd name="connsiteX16" fmla="*/ 455510 w 1395000"/>
                      <a:gd name="connsiteY16" fmla="*/ 217017 h 458390"/>
                      <a:gd name="connsiteX17" fmla="*/ 483980 w 1395000"/>
                      <a:gd name="connsiteY17" fmla="*/ 152599 h 458390"/>
                      <a:gd name="connsiteX18" fmla="*/ 512449 w 1395000"/>
                      <a:gd name="connsiteY18" fmla="*/ 134649 h 458390"/>
                      <a:gd name="connsiteX19" fmla="*/ 540919 w 1395000"/>
                      <a:gd name="connsiteY19" fmla="*/ 79254 h 458390"/>
                      <a:gd name="connsiteX20" fmla="*/ 569388 w 1395000"/>
                      <a:gd name="connsiteY20" fmla="*/ 44623 h 458390"/>
                      <a:gd name="connsiteX21" fmla="*/ 597858 w 1395000"/>
                      <a:gd name="connsiteY21" fmla="*/ 0 h 458390"/>
                      <a:gd name="connsiteX22" fmla="*/ 626326 w 1395000"/>
                      <a:gd name="connsiteY22" fmla="*/ 19941 h 458390"/>
                      <a:gd name="connsiteX23" fmla="*/ 654796 w 1395000"/>
                      <a:gd name="connsiteY23" fmla="*/ 31808 h 458390"/>
                      <a:gd name="connsiteX24" fmla="*/ 683265 w 1395000"/>
                      <a:gd name="connsiteY24" fmla="*/ 71956 h 458390"/>
                      <a:gd name="connsiteX25" fmla="*/ 711735 w 1395000"/>
                      <a:gd name="connsiteY25" fmla="*/ 163328 h 458390"/>
                      <a:gd name="connsiteX26" fmla="*/ 740204 w 1395000"/>
                      <a:gd name="connsiteY26" fmla="*/ 180264 h 458390"/>
                      <a:gd name="connsiteX27" fmla="*/ 768674 w 1395000"/>
                      <a:gd name="connsiteY27" fmla="*/ 229311 h 458390"/>
                      <a:gd name="connsiteX28" fmla="*/ 797143 w 1395000"/>
                      <a:gd name="connsiteY28" fmla="*/ 295596 h 458390"/>
                      <a:gd name="connsiteX29" fmla="*/ 825613 w 1395000"/>
                      <a:gd name="connsiteY29" fmla="*/ 359264 h 458390"/>
                      <a:gd name="connsiteX30" fmla="*/ 854081 w 1395000"/>
                      <a:gd name="connsiteY30" fmla="*/ 374711 h 458390"/>
                      <a:gd name="connsiteX31" fmla="*/ 882551 w 1395000"/>
                      <a:gd name="connsiteY31" fmla="*/ 421948 h 458390"/>
                      <a:gd name="connsiteX32" fmla="*/ 911020 w 1395000"/>
                      <a:gd name="connsiteY32" fmla="*/ 421901 h 458390"/>
                      <a:gd name="connsiteX33" fmla="*/ 939490 w 1395000"/>
                      <a:gd name="connsiteY33" fmla="*/ 458390 h 458390"/>
                      <a:gd name="connsiteX34" fmla="*/ 967959 w 1395000"/>
                      <a:gd name="connsiteY34" fmla="*/ 448564 h 458390"/>
                      <a:gd name="connsiteX35" fmla="*/ 996429 w 1395000"/>
                      <a:gd name="connsiteY35" fmla="*/ 443456 h 458390"/>
                      <a:gd name="connsiteX36" fmla="*/ 1024898 w 1395000"/>
                      <a:gd name="connsiteY36" fmla="*/ 424556 h 458390"/>
                      <a:gd name="connsiteX37" fmla="*/ 1053363 w 1395000"/>
                      <a:gd name="connsiteY37" fmla="*/ 416968 h 458390"/>
                      <a:gd name="connsiteX38" fmla="*/ 1081838 w 1395000"/>
                      <a:gd name="connsiteY38" fmla="*/ 405075 h 458390"/>
                      <a:gd name="connsiteX39" fmla="*/ 1110300 w 1395000"/>
                      <a:gd name="connsiteY39" fmla="*/ 405091 h 458390"/>
                      <a:gd name="connsiteX40" fmla="*/ 1138775 w 1395000"/>
                      <a:gd name="connsiteY40" fmla="*/ 405645 h 458390"/>
                      <a:gd name="connsiteX41" fmla="*/ 1167250 w 1395000"/>
                      <a:gd name="connsiteY41" fmla="*/ 400620 h 458390"/>
                      <a:gd name="connsiteX42" fmla="*/ 1195713 w 1395000"/>
                      <a:gd name="connsiteY42" fmla="*/ 399995 h 458390"/>
                      <a:gd name="connsiteX43" fmla="*/ 1224188 w 1395000"/>
                      <a:gd name="connsiteY43" fmla="*/ 400699 h 458390"/>
                      <a:gd name="connsiteX44" fmla="*/ 1252650 w 1395000"/>
                      <a:gd name="connsiteY44" fmla="*/ 399694 h 458390"/>
                      <a:gd name="connsiteX45" fmla="*/ 1281125 w 1395000"/>
                      <a:gd name="connsiteY45" fmla="*/ 400003 h 458390"/>
                      <a:gd name="connsiteX46" fmla="*/ 1309588 w 1395000"/>
                      <a:gd name="connsiteY46" fmla="*/ 400001 h 458390"/>
                      <a:gd name="connsiteX47" fmla="*/ 1338063 w 1395000"/>
                      <a:gd name="connsiteY47" fmla="*/ 400001 h 458390"/>
                      <a:gd name="connsiteX48" fmla="*/ 1366525 w 1395000"/>
                      <a:gd name="connsiteY48" fmla="*/ 400001 h 458390"/>
                      <a:gd name="connsiteX49" fmla="*/ 1395000 w 1395000"/>
                      <a:gd name="connsiteY49" fmla="*/ 400001 h 458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395000" h="458390">
                        <a:moveTo>
                          <a:pt x="0" y="400001"/>
                        </a:moveTo>
                        <a:lnTo>
                          <a:pt x="28470" y="400001"/>
                        </a:lnTo>
                        <a:lnTo>
                          <a:pt x="56939" y="400001"/>
                        </a:lnTo>
                        <a:lnTo>
                          <a:pt x="85409" y="400001"/>
                        </a:lnTo>
                        <a:lnTo>
                          <a:pt x="113878" y="400001"/>
                        </a:lnTo>
                        <a:lnTo>
                          <a:pt x="142348" y="400001"/>
                        </a:lnTo>
                        <a:lnTo>
                          <a:pt x="170816" y="400065"/>
                        </a:lnTo>
                        <a:lnTo>
                          <a:pt x="199286" y="399226"/>
                        </a:lnTo>
                        <a:lnTo>
                          <a:pt x="227755" y="399515"/>
                        </a:lnTo>
                        <a:lnTo>
                          <a:pt x="256225" y="395271"/>
                        </a:lnTo>
                        <a:lnTo>
                          <a:pt x="284694" y="388228"/>
                        </a:lnTo>
                        <a:lnTo>
                          <a:pt x="313164" y="380893"/>
                        </a:lnTo>
                        <a:lnTo>
                          <a:pt x="341633" y="361930"/>
                        </a:lnTo>
                        <a:lnTo>
                          <a:pt x="370103" y="335243"/>
                        </a:lnTo>
                        <a:lnTo>
                          <a:pt x="398571" y="313241"/>
                        </a:lnTo>
                        <a:lnTo>
                          <a:pt x="427041" y="259205"/>
                        </a:lnTo>
                        <a:lnTo>
                          <a:pt x="455510" y="217017"/>
                        </a:lnTo>
                        <a:lnTo>
                          <a:pt x="483980" y="152599"/>
                        </a:lnTo>
                        <a:lnTo>
                          <a:pt x="512449" y="134649"/>
                        </a:lnTo>
                        <a:lnTo>
                          <a:pt x="540919" y="79254"/>
                        </a:lnTo>
                        <a:lnTo>
                          <a:pt x="569388" y="44623"/>
                        </a:lnTo>
                        <a:lnTo>
                          <a:pt x="597858" y="0"/>
                        </a:lnTo>
                        <a:lnTo>
                          <a:pt x="626326" y="19941"/>
                        </a:lnTo>
                        <a:lnTo>
                          <a:pt x="654796" y="31808"/>
                        </a:lnTo>
                        <a:lnTo>
                          <a:pt x="683265" y="71956"/>
                        </a:lnTo>
                        <a:lnTo>
                          <a:pt x="711735" y="163328"/>
                        </a:lnTo>
                        <a:lnTo>
                          <a:pt x="740204" y="180264"/>
                        </a:lnTo>
                        <a:lnTo>
                          <a:pt x="768674" y="229311"/>
                        </a:lnTo>
                        <a:lnTo>
                          <a:pt x="797143" y="295596"/>
                        </a:lnTo>
                        <a:lnTo>
                          <a:pt x="825613" y="359264"/>
                        </a:lnTo>
                        <a:lnTo>
                          <a:pt x="854081" y="374711"/>
                        </a:lnTo>
                        <a:lnTo>
                          <a:pt x="882551" y="421948"/>
                        </a:lnTo>
                        <a:lnTo>
                          <a:pt x="911020" y="421901"/>
                        </a:lnTo>
                        <a:lnTo>
                          <a:pt x="939490" y="458390"/>
                        </a:lnTo>
                        <a:lnTo>
                          <a:pt x="967959" y="448564"/>
                        </a:lnTo>
                        <a:lnTo>
                          <a:pt x="996429" y="443456"/>
                        </a:lnTo>
                        <a:lnTo>
                          <a:pt x="1024898" y="424556"/>
                        </a:lnTo>
                        <a:lnTo>
                          <a:pt x="1053363" y="416968"/>
                        </a:lnTo>
                        <a:lnTo>
                          <a:pt x="1081838" y="405075"/>
                        </a:lnTo>
                        <a:lnTo>
                          <a:pt x="1110300" y="405091"/>
                        </a:lnTo>
                        <a:lnTo>
                          <a:pt x="1138775" y="405645"/>
                        </a:lnTo>
                        <a:lnTo>
                          <a:pt x="1167250" y="400620"/>
                        </a:lnTo>
                        <a:lnTo>
                          <a:pt x="1195713" y="399995"/>
                        </a:lnTo>
                        <a:lnTo>
                          <a:pt x="1224188" y="400699"/>
                        </a:lnTo>
                        <a:lnTo>
                          <a:pt x="1252650" y="399694"/>
                        </a:lnTo>
                        <a:lnTo>
                          <a:pt x="1281125" y="400003"/>
                        </a:lnTo>
                        <a:lnTo>
                          <a:pt x="1309588" y="400001"/>
                        </a:lnTo>
                        <a:lnTo>
                          <a:pt x="1338063" y="400001"/>
                        </a:lnTo>
                        <a:lnTo>
                          <a:pt x="1366525" y="400001"/>
                        </a:lnTo>
                        <a:lnTo>
                          <a:pt x="1395000" y="400001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FC8D62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6" name="Freeform 555">
                    <a:extLst>
                      <a:ext uri="{FF2B5EF4-FFF2-40B4-BE49-F238E27FC236}">
                        <a16:creationId xmlns:a16="http://schemas.microsoft.com/office/drawing/2014/main" id="{DA38C099-6BDF-864D-B1FB-B45AE4305411}"/>
                      </a:ext>
                    </a:extLst>
                  </p:cNvPr>
                  <p:cNvSpPr/>
                  <p:nvPr/>
                </p:nvSpPr>
                <p:spPr>
                  <a:xfrm>
                    <a:off x="4050465" y="1542890"/>
                    <a:ext cx="1395000" cy="196512"/>
                  </a:xfrm>
                  <a:custGeom>
                    <a:avLst/>
                    <a:gdLst>
                      <a:gd name="connsiteX0" fmla="*/ 0 w 1395000"/>
                      <a:gd name="connsiteY0" fmla="*/ 196451 h 196512"/>
                      <a:gd name="connsiteX1" fmla="*/ 28470 w 1395000"/>
                      <a:gd name="connsiteY1" fmla="*/ 196451 h 196512"/>
                      <a:gd name="connsiteX2" fmla="*/ 56939 w 1395000"/>
                      <a:gd name="connsiteY2" fmla="*/ 196451 h 196512"/>
                      <a:gd name="connsiteX3" fmla="*/ 85409 w 1395000"/>
                      <a:gd name="connsiteY3" fmla="*/ 196451 h 196512"/>
                      <a:gd name="connsiteX4" fmla="*/ 113878 w 1395000"/>
                      <a:gd name="connsiteY4" fmla="*/ 196451 h 196512"/>
                      <a:gd name="connsiteX5" fmla="*/ 142348 w 1395000"/>
                      <a:gd name="connsiteY5" fmla="*/ 196451 h 196512"/>
                      <a:gd name="connsiteX6" fmla="*/ 170816 w 1395000"/>
                      <a:gd name="connsiteY6" fmla="*/ 196201 h 196512"/>
                      <a:gd name="connsiteX7" fmla="*/ 199286 w 1395000"/>
                      <a:gd name="connsiteY7" fmla="*/ 196083 h 196512"/>
                      <a:gd name="connsiteX8" fmla="*/ 227755 w 1395000"/>
                      <a:gd name="connsiteY8" fmla="*/ 195917 h 196512"/>
                      <a:gd name="connsiteX9" fmla="*/ 256225 w 1395000"/>
                      <a:gd name="connsiteY9" fmla="*/ 186456 h 196512"/>
                      <a:gd name="connsiteX10" fmla="*/ 284694 w 1395000"/>
                      <a:gd name="connsiteY10" fmla="*/ 189599 h 196512"/>
                      <a:gd name="connsiteX11" fmla="*/ 313164 w 1395000"/>
                      <a:gd name="connsiteY11" fmla="*/ 175970 h 196512"/>
                      <a:gd name="connsiteX12" fmla="*/ 341633 w 1395000"/>
                      <a:gd name="connsiteY12" fmla="*/ 169009 h 196512"/>
                      <a:gd name="connsiteX13" fmla="*/ 370103 w 1395000"/>
                      <a:gd name="connsiteY13" fmla="*/ 164492 h 196512"/>
                      <a:gd name="connsiteX14" fmla="*/ 398571 w 1395000"/>
                      <a:gd name="connsiteY14" fmla="*/ 144577 h 196512"/>
                      <a:gd name="connsiteX15" fmla="*/ 427041 w 1395000"/>
                      <a:gd name="connsiteY15" fmla="*/ 132132 h 196512"/>
                      <a:gd name="connsiteX16" fmla="*/ 455510 w 1395000"/>
                      <a:gd name="connsiteY16" fmla="*/ 110381 h 196512"/>
                      <a:gd name="connsiteX17" fmla="*/ 483980 w 1395000"/>
                      <a:gd name="connsiteY17" fmla="*/ 92137 h 196512"/>
                      <a:gd name="connsiteX18" fmla="*/ 512449 w 1395000"/>
                      <a:gd name="connsiteY18" fmla="*/ 74351 h 196512"/>
                      <a:gd name="connsiteX19" fmla="*/ 540919 w 1395000"/>
                      <a:gd name="connsiteY19" fmla="*/ 72314 h 196512"/>
                      <a:gd name="connsiteX20" fmla="*/ 569388 w 1395000"/>
                      <a:gd name="connsiteY20" fmla="*/ 55442 h 196512"/>
                      <a:gd name="connsiteX21" fmla="*/ 597858 w 1395000"/>
                      <a:gd name="connsiteY21" fmla="*/ 27685 h 196512"/>
                      <a:gd name="connsiteX22" fmla="*/ 626326 w 1395000"/>
                      <a:gd name="connsiteY22" fmla="*/ 27374 h 196512"/>
                      <a:gd name="connsiteX23" fmla="*/ 654796 w 1395000"/>
                      <a:gd name="connsiteY23" fmla="*/ 0 h 196512"/>
                      <a:gd name="connsiteX24" fmla="*/ 683265 w 1395000"/>
                      <a:gd name="connsiteY24" fmla="*/ 3641 h 196512"/>
                      <a:gd name="connsiteX25" fmla="*/ 711735 w 1395000"/>
                      <a:gd name="connsiteY25" fmla="*/ 41529 h 196512"/>
                      <a:gd name="connsiteX26" fmla="*/ 740204 w 1395000"/>
                      <a:gd name="connsiteY26" fmla="*/ 16206 h 196512"/>
                      <a:gd name="connsiteX27" fmla="*/ 768674 w 1395000"/>
                      <a:gd name="connsiteY27" fmla="*/ 37850 h 196512"/>
                      <a:gd name="connsiteX28" fmla="*/ 797143 w 1395000"/>
                      <a:gd name="connsiteY28" fmla="*/ 31925 h 196512"/>
                      <a:gd name="connsiteX29" fmla="*/ 825613 w 1395000"/>
                      <a:gd name="connsiteY29" fmla="*/ 61877 h 196512"/>
                      <a:gd name="connsiteX30" fmla="*/ 854081 w 1395000"/>
                      <a:gd name="connsiteY30" fmla="*/ 70666 h 196512"/>
                      <a:gd name="connsiteX31" fmla="*/ 882551 w 1395000"/>
                      <a:gd name="connsiteY31" fmla="*/ 86220 h 196512"/>
                      <a:gd name="connsiteX32" fmla="*/ 911020 w 1395000"/>
                      <a:gd name="connsiteY32" fmla="*/ 111562 h 196512"/>
                      <a:gd name="connsiteX33" fmla="*/ 939490 w 1395000"/>
                      <a:gd name="connsiteY33" fmla="*/ 112855 h 196512"/>
                      <a:gd name="connsiteX34" fmla="*/ 967959 w 1395000"/>
                      <a:gd name="connsiteY34" fmla="*/ 129441 h 196512"/>
                      <a:gd name="connsiteX35" fmla="*/ 996429 w 1395000"/>
                      <a:gd name="connsiteY35" fmla="*/ 143941 h 196512"/>
                      <a:gd name="connsiteX36" fmla="*/ 1024898 w 1395000"/>
                      <a:gd name="connsiteY36" fmla="*/ 160490 h 196512"/>
                      <a:gd name="connsiteX37" fmla="*/ 1053363 w 1395000"/>
                      <a:gd name="connsiteY37" fmla="*/ 167375 h 196512"/>
                      <a:gd name="connsiteX38" fmla="*/ 1081838 w 1395000"/>
                      <a:gd name="connsiteY38" fmla="*/ 174596 h 196512"/>
                      <a:gd name="connsiteX39" fmla="*/ 1110300 w 1395000"/>
                      <a:gd name="connsiteY39" fmla="*/ 186100 h 196512"/>
                      <a:gd name="connsiteX40" fmla="*/ 1138775 w 1395000"/>
                      <a:gd name="connsiteY40" fmla="*/ 183990 h 196512"/>
                      <a:gd name="connsiteX41" fmla="*/ 1167250 w 1395000"/>
                      <a:gd name="connsiteY41" fmla="*/ 195796 h 196512"/>
                      <a:gd name="connsiteX42" fmla="*/ 1195713 w 1395000"/>
                      <a:gd name="connsiteY42" fmla="*/ 193559 h 196512"/>
                      <a:gd name="connsiteX43" fmla="*/ 1224188 w 1395000"/>
                      <a:gd name="connsiteY43" fmla="*/ 195381 h 196512"/>
                      <a:gd name="connsiteX44" fmla="*/ 1252650 w 1395000"/>
                      <a:gd name="connsiteY44" fmla="*/ 196512 h 196512"/>
                      <a:gd name="connsiteX45" fmla="*/ 1281125 w 1395000"/>
                      <a:gd name="connsiteY45" fmla="*/ 196451 h 196512"/>
                      <a:gd name="connsiteX46" fmla="*/ 1309588 w 1395000"/>
                      <a:gd name="connsiteY46" fmla="*/ 196451 h 196512"/>
                      <a:gd name="connsiteX47" fmla="*/ 1338063 w 1395000"/>
                      <a:gd name="connsiteY47" fmla="*/ 196451 h 196512"/>
                      <a:gd name="connsiteX48" fmla="*/ 1366525 w 1395000"/>
                      <a:gd name="connsiteY48" fmla="*/ 196451 h 196512"/>
                      <a:gd name="connsiteX49" fmla="*/ 1395000 w 1395000"/>
                      <a:gd name="connsiteY49" fmla="*/ 196451 h 196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395000" h="196512">
                        <a:moveTo>
                          <a:pt x="0" y="196451"/>
                        </a:moveTo>
                        <a:lnTo>
                          <a:pt x="28470" y="196451"/>
                        </a:lnTo>
                        <a:lnTo>
                          <a:pt x="56939" y="196451"/>
                        </a:lnTo>
                        <a:lnTo>
                          <a:pt x="85409" y="196451"/>
                        </a:lnTo>
                        <a:lnTo>
                          <a:pt x="113878" y="196451"/>
                        </a:lnTo>
                        <a:lnTo>
                          <a:pt x="142348" y="196451"/>
                        </a:lnTo>
                        <a:lnTo>
                          <a:pt x="170816" y="196201"/>
                        </a:lnTo>
                        <a:lnTo>
                          <a:pt x="199286" y="196083"/>
                        </a:lnTo>
                        <a:lnTo>
                          <a:pt x="227755" y="195917"/>
                        </a:lnTo>
                        <a:lnTo>
                          <a:pt x="256225" y="186456"/>
                        </a:lnTo>
                        <a:lnTo>
                          <a:pt x="284694" y="189599"/>
                        </a:lnTo>
                        <a:lnTo>
                          <a:pt x="313164" y="175970"/>
                        </a:lnTo>
                        <a:lnTo>
                          <a:pt x="341633" y="169009"/>
                        </a:lnTo>
                        <a:lnTo>
                          <a:pt x="370103" y="164492"/>
                        </a:lnTo>
                        <a:lnTo>
                          <a:pt x="398571" y="144577"/>
                        </a:lnTo>
                        <a:lnTo>
                          <a:pt x="427041" y="132132"/>
                        </a:lnTo>
                        <a:lnTo>
                          <a:pt x="455510" y="110381"/>
                        </a:lnTo>
                        <a:lnTo>
                          <a:pt x="483980" y="92137"/>
                        </a:lnTo>
                        <a:lnTo>
                          <a:pt x="512449" y="74351"/>
                        </a:lnTo>
                        <a:lnTo>
                          <a:pt x="540919" y="72314"/>
                        </a:lnTo>
                        <a:lnTo>
                          <a:pt x="569388" y="55442"/>
                        </a:lnTo>
                        <a:lnTo>
                          <a:pt x="597858" y="27685"/>
                        </a:lnTo>
                        <a:lnTo>
                          <a:pt x="626326" y="27374"/>
                        </a:lnTo>
                        <a:lnTo>
                          <a:pt x="654796" y="0"/>
                        </a:lnTo>
                        <a:lnTo>
                          <a:pt x="683265" y="3641"/>
                        </a:lnTo>
                        <a:lnTo>
                          <a:pt x="711735" y="41529"/>
                        </a:lnTo>
                        <a:lnTo>
                          <a:pt x="740204" y="16206"/>
                        </a:lnTo>
                        <a:lnTo>
                          <a:pt x="768674" y="37850"/>
                        </a:lnTo>
                        <a:lnTo>
                          <a:pt x="797143" y="31925"/>
                        </a:lnTo>
                        <a:lnTo>
                          <a:pt x="825613" y="61877"/>
                        </a:lnTo>
                        <a:lnTo>
                          <a:pt x="854081" y="70666"/>
                        </a:lnTo>
                        <a:lnTo>
                          <a:pt x="882551" y="86220"/>
                        </a:lnTo>
                        <a:lnTo>
                          <a:pt x="911020" y="111562"/>
                        </a:lnTo>
                        <a:lnTo>
                          <a:pt x="939490" y="112855"/>
                        </a:lnTo>
                        <a:lnTo>
                          <a:pt x="967959" y="129441"/>
                        </a:lnTo>
                        <a:lnTo>
                          <a:pt x="996429" y="143941"/>
                        </a:lnTo>
                        <a:lnTo>
                          <a:pt x="1024898" y="160490"/>
                        </a:lnTo>
                        <a:lnTo>
                          <a:pt x="1053363" y="167375"/>
                        </a:lnTo>
                        <a:lnTo>
                          <a:pt x="1081838" y="174596"/>
                        </a:lnTo>
                        <a:lnTo>
                          <a:pt x="1110300" y="186100"/>
                        </a:lnTo>
                        <a:lnTo>
                          <a:pt x="1138775" y="183990"/>
                        </a:lnTo>
                        <a:lnTo>
                          <a:pt x="1167250" y="195796"/>
                        </a:lnTo>
                        <a:lnTo>
                          <a:pt x="1195713" y="193559"/>
                        </a:lnTo>
                        <a:lnTo>
                          <a:pt x="1224188" y="195381"/>
                        </a:lnTo>
                        <a:lnTo>
                          <a:pt x="1252650" y="196512"/>
                        </a:lnTo>
                        <a:lnTo>
                          <a:pt x="1281125" y="196451"/>
                        </a:lnTo>
                        <a:lnTo>
                          <a:pt x="1309588" y="196451"/>
                        </a:lnTo>
                        <a:lnTo>
                          <a:pt x="1338063" y="196451"/>
                        </a:lnTo>
                        <a:lnTo>
                          <a:pt x="1366525" y="196451"/>
                        </a:lnTo>
                        <a:lnTo>
                          <a:pt x="1395000" y="196451"/>
                        </a:lnTo>
                      </a:path>
                    </a:pathLst>
                  </a:custGeom>
                  <a:noFill/>
                  <a:ln w="18653" cap="flat">
                    <a:solidFill>
                      <a:srgbClr val="FC8D62">
                        <a:alpha val="70000"/>
                      </a:srgbClr>
                    </a:solidFill>
                    <a:prstDash val="sysDot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7" name="Freeform 556">
                    <a:extLst>
                      <a:ext uri="{FF2B5EF4-FFF2-40B4-BE49-F238E27FC236}">
                        <a16:creationId xmlns:a16="http://schemas.microsoft.com/office/drawing/2014/main" id="{D217A548-AECF-F349-8FE4-EADD20C97FDA}"/>
                      </a:ext>
                    </a:extLst>
                  </p:cNvPr>
                  <p:cNvSpPr/>
                  <p:nvPr/>
                </p:nvSpPr>
                <p:spPr>
                  <a:xfrm>
                    <a:off x="4762199" y="1242714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7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8" name="Freeform 557">
                    <a:extLst>
                      <a:ext uri="{FF2B5EF4-FFF2-40B4-BE49-F238E27FC236}">
                        <a16:creationId xmlns:a16="http://schemas.microsoft.com/office/drawing/2014/main" id="{30EDC7FA-A5B0-DF4C-B5AF-F2F5273670C5}"/>
                      </a:ext>
                    </a:extLst>
                  </p:cNvPr>
                  <p:cNvSpPr/>
                  <p:nvPr/>
                </p:nvSpPr>
                <p:spPr>
                  <a:xfrm>
                    <a:off x="5445465" y="1242714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7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9" name="Freeform 558">
                    <a:extLst>
                      <a:ext uri="{FF2B5EF4-FFF2-40B4-BE49-F238E27FC236}">
                        <a16:creationId xmlns:a16="http://schemas.microsoft.com/office/drawing/2014/main" id="{8D1FF5C2-4C09-264D-BE65-B3958133F1F7}"/>
                      </a:ext>
                    </a:extLst>
                  </p:cNvPr>
                  <p:cNvSpPr/>
                  <p:nvPr/>
                </p:nvSpPr>
                <p:spPr>
                  <a:xfrm>
                    <a:off x="4050465" y="1739341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0" name="Freeform 559">
                    <a:extLst>
                      <a:ext uri="{FF2B5EF4-FFF2-40B4-BE49-F238E27FC236}">
                        <a16:creationId xmlns:a16="http://schemas.microsoft.com/office/drawing/2014/main" id="{0C01A2B3-3E4C-0C48-9A47-43B989A12E3D}"/>
                      </a:ext>
                    </a:extLst>
                  </p:cNvPr>
                  <p:cNvSpPr/>
                  <p:nvPr/>
                </p:nvSpPr>
                <p:spPr>
                  <a:xfrm>
                    <a:off x="4050465" y="1242714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61" name="Graphic 539">
                    <a:extLst>
                      <a:ext uri="{FF2B5EF4-FFF2-40B4-BE49-F238E27FC236}">
                        <a16:creationId xmlns:a16="http://schemas.microsoft.com/office/drawing/2014/main" id="{AF9EE8A2-ACAB-9E4B-98F3-E6B457B589B7}"/>
                      </a:ext>
                    </a:extLst>
                  </p:cNvPr>
                  <p:cNvGrpSpPr/>
                  <p:nvPr/>
                </p:nvGrpSpPr>
                <p:grpSpPr>
                  <a:xfrm>
                    <a:off x="5052461" y="1357325"/>
                    <a:ext cx="245366" cy="171353"/>
                    <a:chOff x="5052461" y="1357325"/>
                    <a:chExt cx="245366" cy="171353"/>
                  </a:xfrm>
                </p:grpSpPr>
                <p:sp>
                  <p:nvSpPr>
                    <p:cNvPr id="562" name="Freeform 561">
                      <a:extLst>
                        <a:ext uri="{FF2B5EF4-FFF2-40B4-BE49-F238E27FC236}">
                          <a16:creationId xmlns:a16="http://schemas.microsoft.com/office/drawing/2014/main" id="{C7502F3F-3737-0F4A-AE28-FBF9C5143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2461" y="1357325"/>
                      <a:ext cx="175000" cy="12500"/>
                    </a:xfrm>
                    <a:custGeom>
                      <a:avLst/>
                      <a:gdLst>
                        <a:gd name="connsiteX0" fmla="*/ 0 w 175000"/>
                        <a:gd name="connsiteY0" fmla="*/ 0 h 12500"/>
                        <a:gd name="connsiteX1" fmla="*/ 175000 w 175000"/>
                        <a:gd name="connsiteY1" fmla="*/ 0 h 1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5000" h="12500">
                          <a:moveTo>
                            <a:pt x="0" y="0"/>
                          </a:moveTo>
                          <a:lnTo>
                            <a:pt x="175000" y="0"/>
                          </a:lnTo>
                        </a:path>
                      </a:pathLst>
                    </a:custGeom>
                    <a:noFill/>
                    <a:ln w="24871" cap="sq">
                      <a:solidFill>
                        <a:srgbClr val="FC8D62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563">
                      <a:extLst>
                        <a:ext uri="{FF2B5EF4-FFF2-40B4-BE49-F238E27FC236}">
                          <a16:creationId xmlns:a16="http://schemas.microsoft.com/office/drawing/2014/main" id="{7815B265-BD45-1040-9E72-C4CB6BC4A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52467" y="1485758"/>
                      <a:ext cx="175000" cy="12500"/>
                    </a:xfrm>
                    <a:custGeom>
                      <a:avLst/>
                      <a:gdLst>
                        <a:gd name="connsiteX0" fmla="*/ 0 w 175000"/>
                        <a:gd name="connsiteY0" fmla="*/ 0 h 12500"/>
                        <a:gd name="connsiteX1" fmla="*/ 175000 w 175000"/>
                        <a:gd name="connsiteY1" fmla="*/ 0 h 12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5000" h="12500">
                          <a:moveTo>
                            <a:pt x="0" y="0"/>
                          </a:moveTo>
                          <a:lnTo>
                            <a:pt x="175000" y="0"/>
                          </a:lnTo>
                        </a:path>
                      </a:pathLst>
                    </a:custGeom>
                    <a:noFill/>
                    <a:ln w="18653" cap="flat">
                      <a:solidFill>
                        <a:srgbClr val="FC8D62">
                          <a:alpha val="70000"/>
                        </a:srgbClr>
                      </a:solidFill>
                      <a:prstDash val="sysDot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567">
                      <a:extLst>
                        <a:ext uri="{FF2B5EF4-FFF2-40B4-BE49-F238E27FC236}">
                          <a16:creationId xmlns:a16="http://schemas.microsoft.com/office/drawing/2014/main" id="{96602CC2-104A-1540-8CD9-B994202A693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85327" y="1516178"/>
                      <a:ext cx="12500" cy="1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00" h="12500"/>
                      </a:pathLst>
                    </a:custGeom>
                    <a:solidFill>
                      <a:srgbClr val="000000"/>
                    </a:solidFill>
                    <a:ln w="87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70" name="Graphic 539">
                  <a:extLst>
                    <a:ext uri="{FF2B5EF4-FFF2-40B4-BE49-F238E27FC236}">
                      <a16:creationId xmlns:a16="http://schemas.microsoft.com/office/drawing/2014/main" id="{C418707B-94F7-DE42-A485-454460018333}"/>
                    </a:ext>
                  </a:extLst>
                </p:cNvPr>
                <p:cNvGrpSpPr/>
                <p:nvPr/>
              </p:nvGrpSpPr>
              <p:grpSpPr>
                <a:xfrm>
                  <a:off x="4050465" y="1983986"/>
                  <a:ext cx="1395000" cy="617727"/>
                  <a:chOff x="4050465" y="1983986"/>
                  <a:chExt cx="1395000" cy="617727"/>
                </a:xfrm>
              </p:grpSpPr>
              <p:sp>
                <p:nvSpPr>
                  <p:cNvPr id="571" name="Freeform 570">
                    <a:extLst>
                      <a:ext uri="{FF2B5EF4-FFF2-40B4-BE49-F238E27FC236}">
                        <a16:creationId xmlns:a16="http://schemas.microsoft.com/office/drawing/2014/main" id="{9B6060BD-219F-7C49-A13C-23B61F4C24CB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83986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617728 h 617727"/>
                      <a:gd name="connsiteX1" fmla="*/ 1395000 w 1395000"/>
                      <a:gd name="connsiteY1" fmla="*/ 617728 h 617727"/>
                      <a:gd name="connsiteX2" fmla="*/ 1395000 w 1395000"/>
                      <a:gd name="connsiteY2" fmla="*/ 0 h 617727"/>
                      <a:gd name="connsiteX3" fmla="*/ 0 w 1395000"/>
                      <a:gd name="connsiteY3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617728"/>
                        </a:moveTo>
                        <a:lnTo>
                          <a:pt x="1395000" y="617728"/>
                        </a:lnTo>
                        <a:lnTo>
                          <a:pt x="13950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72" name="Freeform 571">
                    <a:extLst>
                      <a:ext uri="{FF2B5EF4-FFF2-40B4-BE49-F238E27FC236}">
                        <a16:creationId xmlns:a16="http://schemas.microsoft.com/office/drawing/2014/main" id="{2996B881-D11A-C14E-8EE5-AD3CFC098EF4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83986"/>
                    <a:ext cx="1395000" cy="617727"/>
                  </a:xfrm>
                  <a:custGeom>
                    <a:avLst/>
                    <a:gdLst>
                      <a:gd name="connsiteX0" fmla="*/ 0 w 1395000"/>
                      <a:gd name="connsiteY0" fmla="*/ 513503 h 617727"/>
                      <a:gd name="connsiteX1" fmla="*/ 0 w 1395000"/>
                      <a:gd name="connsiteY1" fmla="*/ 512315 h 617727"/>
                      <a:gd name="connsiteX2" fmla="*/ 28470 w 1395000"/>
                      <a:gd name="connsiteY2" fmla="*/ 515390 h 617727"/>
                      <a:gd name="connsiteX3" fmla="*/ 56939 w 1395000"/>
                      <a:gd name="connsiteY3" fmla="*/ 517515 h 617727"/>
                      <a:gd name="connsiteX4" fmla="*/ 85409 w 1395000"/>
                      <a:gd name="connsiteY4" fmla="*/ 518452 h 617727"/>
                      <a:gd name="connsiteX5" fmla="*/ 113878 w 1395000"/>
                      <a:gd name="connsiteY5" fmla="*/ 518415 h 617727"/>
                      <a:gd name="connsiteX6" fmla="*/ 142348 w 1395000"/>
                      <a:gd name="connsiteY6" fmla="*/ 517890 h 617727"/>
                      <a:gd name="connsiteX7" fmla="*/ 170816 w 1395000"/>
                      <a:gd name="connsiteY7" fmla="*/ 517165 h 617727"/>
                      <a:gd name="connsiteX8" fmla="*/ 199286 w 1395000"/>
                      <a:gd name="connsiteY8" fmla="*/ 514577 h 617727"/>
                      <a:gd name="connsiteX9" fmla="*/ 227755 w 1395000"/>
                      <a:gd name="connsiteY9" fmla="*/ 508303 h 617727"/>
                      <a:gd name="connsiteX10" fmla="*/ 256225 w 1395000"/>
                      <a:gd name="connsiteY10" fmla="*/ 496865 h 617727"/>
                      <a:gd name="connsiteX11" fmla="*/ 284694 w 1395000"/>
                      <a:gd name="connsiteY11" fmla="*/ 479252 h 617727"/>
                      <a:gd name="connsiteX12" fmla="*/ 313164 w 1395000"/>
                      <a:gd name="connsiteY12" fmla="*/ 454865 h 617727"/>
                      <a:gd name="connsiteX13" fmla="*/ 341633 w 1395000"/>
                      <a:gd name="connsiteY13" fmla="*/ 423665 h 617727"/>
                      <a:gd name="connsiteX14" fmla="*/ 370103 w 1395000"/>
                      <a:gd name="connsiteY14" fmla="*/ 386040 h 617727"/>
                      <a:gd name="connsiteX15" fmla="*/ 398571 w 1395000"/>
                      <a:gd name="connsiteY15" fmla="*/ 342853 h 617727"/>
                      <a:gd name="connsiteX16" fmla="*/ 427041 w 1395000"/>
                      <a:gd name="connsiteY16" fmla="*/ 295352 h 617727"/>
                      <a:gd name="connsiteX17" fmla="*/ 455510 w 1395000"/>
                      <a:gd name="connsiteY17" fmla="*/ 245167 h 617727"/>
                      <a:gd name="connsiteX18" fmla="*/ 483980 w 1395000"/>
                      <a:gd name="connsiteY18" fmla="*/ 194196 h 617727"/>
                      <a:gd name="connsiteX19" fmla="*/ 512449 w 1395000"/>
                      <a:gd name="connsiteY19" fmla="*/ 144597 h 617727"/>
                      <a:gd name="connsiteX20" fmla="*/ 540919 w 1395000"/>
                      <a:gd name="connsiteY20" fmla="*/ 98689 h 617727"/>
                      <a:gd name="connsiteX21" fmla="*/ 569388 w 1395000"/>
                      <a:gd name="connsiteY21" fmla="*/ 58880 h 617727"/>
                      <a:gd name="connsiteX22" fmla="*/ 597858 w 1395000"/>
                      <a:gd name="connsiteY22" fmla="*/ 27600 h 617727"/>
                      <a:gd name="connsiteX23" fmla="*/ 626326 w 1395000"/>
                      <a:gd name="connsiteY23" fmla="*/ 7221 h 617727"/>
                      <a:gd name="connsiteX24" fmla="*/ 654796 w 1395000"/>
                      <a:gd name="connsiteY24" fmla="*/ 0 h 617727"/>
                      <a:gd name="connsiteX25" fmla="*/ 683265 w 1395000"/>
                      <a:gd name="connsiteY25" fmla="*/ 8021 h 617727"/>
                      <a:gd name="connsiteX26" fmla="*/ 711735 w 1395000"/>
                      <a:gd name="connsiteY26" fmla="*/ 29199 h 617727"/>
                      <a:gd name="connsiteX27" fmla="*/ 740204 w 1395000"/>
                      <a:gd name="connsiteY27" fmla="*/ 75940 h 617727"/>
                      <a:gd name="connsiteX28" fmla="*/ 768674 w 1395000"/>
                      <a:gd name="connsiteY28" fmla="*/ 132473 h 617727"/>
                      <a:gd name="connsiteX29" fmla="*/ 797143 w 1395000"/>
                      <a:gd name="connsiteY29" fmla="*/ 197860 h 617727"/>
                      <a:gd name="connsiteX30" fmla="*/ 825613 w 1395000"/>
                      <a:gd name="connsiteY30" fmla="*/ 267485 h 617727"/>
                      <a:gd name="connsiteX31" fmla="*/ 854081 w 1395000"/>
                      <a:gd name="connsiteY31" fmla="*/ 337177 h 617727"/>
                      <a:gd name="connsiteX32" fmla="*/ 882551 w 1395000"/>
                      <a:gd name="connsiteY32" fmla="*/ 403327 h 617727"/>
                      <a:gd name="connsiteX33" fmla="*/ 911020 w 1395000"/>
                      <a:gd name="connsiteY33" fmla="*/ 463015 h 617727"/>
                      <a:gd name="connsiteX34" fmla="*/ 939490 w 1395000"/>
                      <a:gd name="connsiteY34" fmla="*/ 513990 h 617727"/>
                      <a:gd name="connsiteX35" fmla="*/ 967959 w 1395000"/>
                      <a:gd name="connsiteY35" fmla="*/ 554727 h 617727"/>
                      <a:gd name="connsiteX36" fmla="*/ 996429 w 1395000"/>
                      <a:gd name="connsiteY36" fmla="*/ 584490 h 617727"/>
                      <a:gd name="connsiteX37" fmla="*/ 1024898 w 1395000"/>
                      <a:gd name="connsiteY37" fmla="*/ 603365 h 617727"/>
                      <a:gd name="connsiteX38" fmla="*/ 1053363 w 1395000"/>
                      <a:gd name="connsiteY38" fmla="*/ 612128 h 617727"/>
                      <a:gd name="connsiteX39" fmla="*/ 1081838 w 1395000"/>
                      <a:gd name="connsiteY39" fmla="*/ 612002 h 617727"/>
                      <a:gd name="connsiteX40" fmla="*/ 1110300 w 1395000"/>
                      <a:gd name="connsiteY40" fmla="*/ 604528 h 617727"/>
                      <a:gd name="connsiteX41" fmla="*/ 1138775 w 1395000"/>
                      <a:gd name="connsiteY41" fmla="*/ 591503 h 617727"/>
                      <a:gd name="connsiteX42" fmla="*/ 1167250 w 1395000"/>
                      <a:gd name="connsiteY42" fmla="*/ 574890 h 617727"/>
                      <a:gd name="connsiteX43" fmla="*/ 1195713 w 1395000"/>
                      <a:gd name="connsiteY43" fmla="*/ 556677 h 617727"/>
                      <a:gd name="connsiteX44" fmla="*/ 1224188 w 1395000"/>
                      <a:gd name="connsiteY44" fmla="*/ 538878 h 617727"/>
                      <a:gd name="connsiteX45" fmla="*/ 1252650 w 1395000"/>
                      <a:gd name="connsiteY45" fmla="*/ 523390 h 617727"/>
                      <a:gd name="connsiteX46" fmla="*/ 1281125 w 1395000"/>
                      <a:gd name="connsiteY46" fmla="*/ 512027 h 617727"/>
                      <a:gd name="connsiteX47" fmla="*/ 1309588 w 1395000"/>
                      <a:gd name="connsiteY47" fmla="*/ 506028 h 617727"/>
                      <a:gd name="connsiteX48" fmla="*/ 1338063 w 1395000"/>
                      <a:gd name="connsiteY48" fmla="*/ 504440 h 617727"/>
                      <a:gd name="connsiteX49" fmla="*/ 1366525 w 1395000"/>
                      <a:gd name="connsiteY49" fmla="*/ 505827 h 617727"/>
                      <a:gd name="connsiteX50" fmla="*/ 1395000 w 1395000"/>
                      <a:gd name="connsiteY50" fmla="*/ 508828 h 617727"/>
                      <a:gd name="connsiteX51" fmla="*/ 1395000 w 1395000"/>
                      <a:gd name="connsiteY51" fmla="*/ 510252 h 617727"/>
                      <a:gd name="connsiteX52" fmla="*/ 1395000 w 1395000"/>
                      <a:gd name="connsiteY52" fmla="*/ 510252 h 617727"/>
                      <a:gd name="connsiteX53" fmla="*/ 1366525 w 1395000"/>
                      <a:gd name="connsiteY53" fmla="*/ 507428 h 617727"/>
                      <a:gd name="connsiteX54" fmla="*/ 1338063 w 1395000"/>
                      <a:gd name="connsiteY54" fmla="*/ 506165 h 617727"/>
                      <a:gd name="connsiteX55" fmla="*/ 1309588 w 1395000"/>
                      <a:gd name="connsiteY55" fmla="*/ 507827 h 617727"/>
                      <a:gd name="connsiteX56" fmla="*/ 1281125 w 1395000"/>
                      <a:gd name="connsiteY56" fmla="*/ 514003 h 617727"/>
                      <a:gd name="connsiteX57" fmla="*/ 1252650 w 1395000"/>
                      <a:gd name="connsiteY57" fmla="*/ 525790 h 617727"/>
                      <a:gd name="connsiteX58" fmla="*/ 1224188 w 1395000"/>
                      <a:gd name="connsiteY58" fmla="*/ 541978 h 617727"/>
                      <a:gd name="connsiteX59" fmla="*/ 1195713 w 1395000"/>
                      <a:gd name="connsiteY59" fmla="*/ 560603 h 617727"/>
                      <a:gd name="connsiteX60" fmla="*/ 1167250 w 1395000"/>
                      <a:gd name="connsiteY60" fmla="*/ 579590 h 617727"/>
                      <a:gd name="connsiteX61" fmla="*/ 1138775 w 1395000"/>
                      <a:gd name="connsiteY61" fmla="*/ 596828 h 617727"/>
                      <a:gd name="connsiteX62" fmla="*/ 1110300 w 1395000"/>
                      <a:gd name="connsiteY62" fmla="*/ 610190 h 617727"/>
                      <a:gd name="connsiteX63" fmla="*/ 1081838 w 1395000"/>
                      <a:gd name="connsiteY63" fmla="*/ 617728 h 617727"/>
                      <a:gd name="connsiteX64" fmla="*/ 1053363 w 1395000"/>
                      <a:gd name="connsiteY64" fmla="*/ 617653 h 617727"/>
                      <a:gd name="connsiteX65" fmla="*/ 1024898 w 1395000"/>
                      <a:gd name="connsiteY65" fmla="*/ 608552 h 617727"/>
                      <a:gd name="connsiteX66" fmla="*/ 996429 w 1395000"/>
                      <a:gd name="connsiteY66" fmla="*/ 589502 h 617727"/>
                      <a:gd name="connsiteX67" fmla="*/ 967959 w 1395000"/>
                      <a:gd name="connsiteY67" fmla="*/ 560090 h 617727"/>
                      <a:gd name="connsiteX68" fmla="*/ 939490 w 1395000"/>
                      <a:gd name="connsiteY68" fmla="*/ 520478 h 617727"/>
                      <a:gd name="connsiteX69" fmla="*/ 911020 w 1395000"/>
                      <a:gd name="connsiteY69" fmla="*/ 471277 h 617727"/>
                      <a:gd name="connsiteX70" fmla="*/ 882551 w 1395000"/>
                      <a:gd name="connsiteY70" fmla="*/ 413777 h 617727"/>
                      <a:gd name="connsiteX71" fmla="*/ 854081 w 1395000"/>
                      <a:gd name="connsiteY71" fmla="*/ 350015 h 617727"/>
                      <a:gd name="connsiteX72" fmla="*/ 825613 w 1395000"/>
                      <a:gd name="connsiteY72" fmla="*/ 282761 h 617727"/>
                      <a:gd name="connsiteX73" fmla="*/ 797143 w 1395000"/>
                      <a:gd name="connsiteY73" fmla="*/ 215471 h 617727"/>
                      <a:gd name="connsiteX74" fmla="*/ 768674 w 1395000"/>
                      <a:gd name="connsiteY74" fmla="*/ 152190 h 617727"/>
                      <a:gd name="connsiteX75" fmla="*/ 740204 w 1395000"/>
                      <a:gd name="connsiteY75" fmla="*/ 97424 h 617727"/>
                      <a:gd name="connsiteX76" fmla="*/ 711735 w 1395000"/>
                      <a:gd name="connsiteY76" fmla="*/ 52011 h 617727"/>
                      <a:gd name="connsiteX77" fmla="*/ 683265 w 1395000"/>
                      <a:gd name="connsiteY77" fmla="*/ 31650 h 617727"/>
                      <a:gd name="connsiteX78" fmla="*/ 654796 w 1395000"/>
                      <a:gd name="connsiteY78" fmla="*/ 23904 h 617727"/>
                      <a:gd name="connsiteX79" fmla="*/ 626326 w 1395000"/>
                      <a:gd name="connsiteY79" fmla="*/ 30859 h 617727"/>
                      <a:gd name="connsiteX80" fmla="*/ 597858 w 1395000"/>
                      <a:gd name="connsiteY80" fmla="*/ 50455 h 617727"/>
                      <a:gd name="connsiteX81" fmla="*/ 569388 w 1395000"/>
                      <a:gd name="connsiteY81" fmla="*/ 80485 h 617727"/>
                      <a:gd name="connsiteX82" fmla="*/ 540919 w 1395000"/>
                      <a:gd name="connsiteY82" fmla="*/ 118640 h 617727"/>
                      <a:gd name="connsiteX83" fmla="*/ 512449 w 1395000"/>
                      <a:gd name="connsiteY83" fmla="*/ 162576 h 617727"/>
                      <a:gd name="connsiteX84" fmla="*/ 483980 w 1395000"/>
                      <a:gd name="connsiteY84" fmla="*/ 209981 h 617727"/>
                      <a:gd name="connsiteX85" fmla="*/ 455510 w 1395000"/>
                      <a:gd name="connsiteY85" fmla="*/ 258640 h 617727"/>
                      <a:gd name="connsiteX86" fmla="*/ 427041 w 1395000"/>
                      <a:gd name="connsiteY86" fmla="*/ 306515 h 617727"/>
                      <a:gd name="connsiteX87" fmla="*/ 398571 w 1395000"/>
                      <a:gd name="connsiteY87" fmla="*/ 351790 h 617727"/>
                      <a:gd name="connsiteX88" fmla="*/ 370103 w 1395000"/>
                      <a:gd name="connsiteY88" fmla="*/ 392952 h 617727"/>
                      <a:gd name="connsiteX89" fmla="*/ 341633 w 1395000"/>
                      <a:gd name="connsiteY89" fmla="*/ 428827 h 617727"/>
                      <a:gd name="connsiteX90" fmla="*/ 313164 w 1395000"/>
                      <a:gd name="connsiteY90" fmla="*/ 458653 h 617727"/>
                      <a:gd name="connsiteX91" fmla="*/ 284694 w 1395000"/>
                      <a:gd name="connsiteY91" fmla="*/ 482040 h 617727"/>
                      <a:gd name="connsiteX92" fmla="*/ 256225 w 1395000"/>
                      <a:gd name="connsiteY92" fmla="*/ 499040 h 617727"/>
                      <a:gd name="connsiteX93" fmla="*/ 227755 w 1395000"/>
                      <a:gd name="connsiteY93" fmla="*/ 510115 h 617727"/>
                      <a:gd name="connsiteX94" fmla="*/ 199286 w 1395000"/>
                      <a:gd name="connsiteY94" fmla="*/ 516177 h 617727"/>
                      <a:gd name="connsiteX95" fmla="*/ 170816 w 1395000"/>
                      <a:gd name="connsiteY95" fmla="*/ 518602 h 617727"/>
                      <a:gd name="connsiteX96" fmla="*/ 142348 w 1395000"/>
                      <a:gd name="connsiteY96" fmla="*/ 519152 h 617727"/>
                      <a:gd name="connsiteX97" fmla="*/ 113878 w 1395000"/>
                      <a:gd name="connsiteY97" fmla="*/ 519452 h 617727"/>
                      <a:gd name="connsiteX98" fmla="*/ 85409 w 1395000"/>
                      <a:gd name="connsiteY98" fmla="*/ 519340 h 617727"/>
                      <a:gd name="connsiteX99" fmla="*/ 56939 w 1395000"/>
                      <a:gd name="connsiteY99" fmla="*/ 518353 h 617727"/>
                      <a:gd name="connsiteX100" fmla="*/ 28470 w 1395000"/>
                      <a:gd name="connsiteY100" fmla="*/ 516365 h 617727"/>
                      <a:gd name="connsiteX101" fmla="*/ 0 w 1395000"/>
                      <a:gd name="connsiteY101" fmla="*/ 513503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</a:cxnLst>
                    <a:rect l="l" t="t" r="r" b="b"/>
                    <a:pathLst>
                      <a:path w="1395000" h="617727">
                        <a:moveTo>
                          <a:pt x="0" y="513503"/>
                        </a:moveTo>
                        <a:lnTo>
                          <a:pt x="0" y="512315"/>
                        </a:lnTo>
                        <a:lnTo>
                          <a:pt x="28470" y="515390"/>
                        </a:lnTo>
                        <a:lnTo>
                          <a:pt x="56939" y="517515"/>
                        </a:lnTo>
                        <a:lnTo>
                          <a:pt x="85409" y="518452"/>
                        </a:lnTo>
                        <a:lnTo>
                          <a:pt x="113878" y="518415"/>
                        </a:lnTo>
                        <a:lnTo>
                          <a:pt x="142348" y="517890"/>
                        </a:lnTo>
                        <a:lnTo>
                          <a:pt x="170816" y="517165"/>
                        </a:lnTo>
                        <a:lnTo>
                          <a:pt x="199286" y="514577"/>
                        </a:lnTo>
                        <a:lnTo>
                          <a:pt x="227755" y="508303"/>
                        </a:lnTo>
                        <a:lnTo>
                          <a:pt x="256225" y="496865"/>
                        </a:lnTo>
                        <a:lnTo>
                          <a:pt x="284694" y="479252"/>
                        </a:lnTo>
                        <a:lnTo>
                          <a:pt x="313164" y="454865"/>
                        </a:lnTo>
                        <a:lnTo>
                          <a:pt x="341633" y="423665"/>
                        </a:lnTo>
                        <a:lnTo>
                          <a:pt x="370103" y="386040"/>
                        </a:lnTo>
                        <a:lnTo>
                          <a:pt x="398571" y="342853"/>
                        </a:lnTo>
                        <a:lnTo>
                          <a:pt x="427041" y="295352"/>
                        </a:lnTo>
                        <a:lnTo>
                          <a:pt x="455510" y="245167"/>
                        </a:lnTo>
                        <a:lnTo>
                          <a:pt x="483980" y="194196"/>
                        </a:lnTo>
                        <a:lnTo>
                          <a:pt x="512449" y="144597"/>
                        </a:lnTo>
                        <a:lnTo>
                          <a:pt x="540919" y="98689"/>
                        </a:lnTo>
                        <a:lnTo>
                          <a:pt x="569388" y="58880"/>
                        </a:lnTo>
                        <a:lnTo>
                          <a:pt x="597858" y="27600"/>
                        </a:lnTo>
                        <a:lnTo>
                          <a:pt x="626326" y="7221"/>
                        </a:lnTo>
                        <a:lnTo>
                          <a:pt x="654796" y="0"/>
                        </a:lnTo>
                        <a:lnTo>
                          <a:pt x="683265" y="8021"/>
                        </a:lnTo>
                        <a:lnTo>
                          <a:pt x="711735" y="29199"/>
                        </a:lnTo>
                        <a:lnTo>
                          <a:pt x="740204" y="75940"/>
                        </a:lnTo>
                        <a:lnTo>
                          <a:pt x="768674" y="132473"/>
                        </a:lnTo>
                        <a:lnTo>
                          <a:pt x="797143" y="197860"/>
                        </a:lnTo>
                        <a:lnTo>
                          <a:pt x="825613" y="267485"/>
                        </a:lnTo>
                        <a:lnTo>
                          <a:pt x="854081" y="337177"/>
                        </a:lnTo>
                        <a:lnTo>
                          <a:pt x="882551" y="403327"/>
                        </a:lnTo>
                        <a:lnTo>
                          <a:pt x="911020" y="463015"/>
                        </a:lnTo>
                        <a:lnTo>
                          <a:pt x="939490" y="513990"/>
                        </a:lnTo>
                        <a:lnTo>
                          <a:pt x="967959" y="554727"/>
                        </a:lnTo>
                        <a:lnTo>
                          <a:pt x="996429" y="584490"/>
                        </a:lnTo>
                        <a:lnTo>
                          <a:pt x="1024898" y="603365"/>
                        </a:lnTo>
                        <a:lnTo>
                          <a:pt x="1053363" y="612128"/>
                        </a:lnTo>
                        <a:lnTo>
                          <a:pt x="1081838" y="612002"/>
                        </a:lnTo>
                        <a:lnTo>
                          <a:pt x="1110300" y="604528"/>
                        </a:lnTo>
                        <a:lnTo>
                          <a:pt x="1138775" y="591503"/>
                        </a:lnTo>
                        <a:lnTo>
                          <a:pt x="1167250" y="574890"/>
                        </a:lnTo>
                        <a:lnTo>
                          <a:pt x="1195713" y="556677"/>
                        </a:lnTo>
                        <a:lnTo>
                          <a:pt x="1224188" y="538878"/>
                        </a:lnTo>
                        <a:lnTo>
                          <a:pt x="1252650" y="523390"/>
                        </a:lnTo>
                        <a:lnTo>
                          <a:pt x="1281125" y="512027"/>
                        </a:lnTo>
                        <a:lnTo>
                          <a:pt x="1309588" y="506028"/>
                        </a:lnTo>
                        <a:lnTo>
                          <a:pt x="1338063" y="504440"/>
                        </a:lnTo>
                        <a:lnTo>
                          <a:pt x="1366525" y="505827"/>
                        </a:lnTo>
                        <a:lnTo>
                          <a:pt x="1395000" y="508828"/>
                        </a:lnTo>
                        <a:lnTo>
                          <a:pt x="1395000" y="510252"/>
                        </a:lnTo>
                        <a:lnTo>
                          <a:pt x="1395000" y="510252"/>
                        </a:lnTo>
                        <a:lnTo>
                          <a:pt x="1366525" y="507428"/>
                        </a:lnTo>
                        <a:lnTo>
                          <a:pt x="1338063" y="506165"/>
                        </a:lnTo>
                        <a:lnTo>
                          <a:pt x="1309588" y="507827"/>
                        </a:lnTo>
                        <a:lnTo>
                          <a:pt x="1281125" y="514003"/>
                        </a:lnTo>
                        <a:lnTo>
                          <a:pt x="1252650" y="525790"/>
                        </a:lnTo>
                        <a:lnTo>
                          <a:pt x="1224188" y="541978"/>
                        </a:lnTo>
                        <a:lnTo>
                          <a:pt x="1195713" y="560603"/>
                        </a:lnTo>
                        <a:lnTo>
                          <a:pt x="1167250" y="579590"/>
                        </a:lnTo>
                        <a:lnTo>
                          <a:pt x="1138775" y="596828"/>
                        </a:lnTo>
                        <a:lnTo>
                          <a:pt x="1110300" y="610190"/>
                        </a:lnTo>
                        <a:lnTo>
                          <a:pt x="1081838" y="617728"/>
                        </a:lnTo>
                        <a:lnTo>
                          <a:pt x="1053363" y="617653"/>
                        </a:lnTo>
                        <a:lnTo>
                          <a:pt x="1024898" y="608552"/>
                        </a:lnTo>
                        <a:lnTo>
                          <a:pt x="996429" y="589502"/>
                        </a:lnTo>
                        <a:lnTo>
                          <a:pt x="967959" y="560090"/>
                        </a:lnTo>
                        <a:lnTo>
                          <a:pt x="939490" y="520478"/>
                        </a:lnTo>
                        <a:lnTo>
                          <a:pt x="911020" y="471277"/>
                        </a:lnTo>
                        <a:lnTo>
                          <a:pt x="882551" y="413777"/>
                        </a:lnTo>
                        <a:lnTo>
                          <a:pt x="854081" y="350015"/>
                        </a:lnTo>
                        <a:lnTo>
                          <a:pt x="825613" y="282761"/>
                        </a:lnTo>
                        <a:lnTo>
                          <a:pt x="797143" y="215471"/>
                        </a:lnTo>
                        <a:lnTo>
                          <a:pt x="768674" y="152190"/>
                        </a:lnTo>
                        <a:lnTo>
                          <a:pt x="740204" y="97424"/>
                        </a:lnTo>
                        <a:lnTo>
                          <a:pt x="711735" y="52011"/>
                        </a:lnTo>
                        <a:lnTo>
                          <a:pt x="683265" y="31650"/>
                        </a:lnTo>
                        <a:lnTo>
                          <a:pt x="654796" y="23904"/>
                        </a:lnTo>
                        <a:lnTo>
                          <a:pt x="626326" y="30859"/>
                        </a:lnTo>
                        <a:lnTo>
                          <a:pt x="597858" y="50455"/>
                        </a:lnTo>
                        <a:lnTo>
                          <a:pt x="569388" y="80485"/>
                        </a:lnTo>
                        <a:lnTo>
                          <a:pt x="540919" y="118640"/>
                        </a:lnTo>
                        <a:lnTo>
                          <a:pt x="512449" y="162576"/>
                        </a:lnTo>
                        <a:lnTo>
                          <a:pt x="483980" y="209981"/>
                        </a:lnTo>
                        <a:lnTo>
                          <a:pt x="455510" y="258640"/>
                        </a:lnTo>
                        <a:lnTo>
                          <a:pt x="427041" y="306515"/>
                        </a:lnTo>
                        <a:lnTo>
                          <a:pt x="398571" y="351790"/>
                        </a:lnTo>
                        <a:lnTo>
                          <a:pt x="370103" y="392952"/>
                        </a:lnTo>
                        <a:lnTo>
                          <a:pt x="341633" y="428827"/>
                        </a:lnTo>
                        <a:lnTo>
                          <a:pt x="313164" y="458653"/>
                        </a:lnTo>
                        <a:lnTo>
                          <a:pt x="284694" y="482040"/>
                        </a:lnTo>
                        <a:lnTo>
                          <a:pt x="256225" y="499040"/>
                        </a:lnTo>
                        <a:lnTo>
                          <a:pt x="227755" y="510115"/>
                        </a:lnTo>
                        <a:lnTo>
                          <a:pt x="199286" y="516177"/>
                        </a:lnTo>
                        <a:lnTo>
                          <a:pt x="170816" y="518602"/>
                        </a:lnTo>
                        <a:lnTo>
                          <a:pt x="142348" y="519152"/>
                        </a:lnTo>
                        <a:lnTo>
                          <a:pt x="113878" y="519452"/>
                        </a:lnTo>
                        <a:lnTo>
                          <a:pt x="85409" y="519340"/>
                        </a:lnTo>
                        <a:lnTo>
                          <a:pt x="56939" y="518353"/>
                        </a:lnTo>
                        <a:lnTo>
                          <a:pt x="28470" y="516365"/>
                        </a:lnTo>
                        <a:lnTo>
                          <a:pt x="0" y="513503"/>
                        </a:lnTo>
                        <a:close/>
                      </a:path>
                    </a:pathLst>
                  </a:custGeom>
                  <a:solidFill>
                    <a:srgbClr val="66C2A5">
                      <a:alpha val="10000"/>
                    </a:srgbClr>
                  </a:solidFill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77" name="Graphic 539">
                    <a:extLst>
                      <a:ext uri="{FF2B5EF4-FFF2-40B4-BE49-F238E27FC236}">
                        <a16:creationId xmlns:a16="http://schemas.microsoft.com/office/drawing/2014/main" id="{83B21D13-184D-3F41-918D-9D36FB7D0657}"/>
                      </a:ext>
                    </a:extLst>
                  </p:cNvPr>
                  <p:cNvGrpSpPr/>
                  <p:nvPr/>
                </p:nvGrpSpPr>
                <p:grpSpPr>
                  <a:xfrm>
                    <a:off x="4192812" y="2524239"/>
                    <a:ext cx="1138777" cy="43750"/>
                    <a:chOff x="4192812" y="2524239"/>
                    <a:chExt cx="1138777" cy="43750"/>
                  </a:xfrm>
                </p:grpSpPr>
                <p:sp>
                  <p:nvSpPr>
                    <p:cNvPr id="578" name="Freeform 577">
                      <a:extLst>
                        <a:ext uri="{FF2B5EF4-FFF2-40B4-BE49-F238E27FC236}">
                          <a16:creationId xmlns:a16="http://schemas.microsoft.com/office/drawing/2014/main" id="{8F761B15-328B-5544-8644-C10AB4672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812" y="2524239"/>
                      <a:ext cx="12500" cy="43750"/>
                    </a:xfrm>
                    <a:custGeom>
                      <a:avLst/>
                      <a:gdLst>
                        <a:gd name="connsiteX0" fmla="*/ 29 w 12500"/>
                        <a:gd name="connsiteY0" fmla="*/ 120 h 43750"/>
                        <a:gd name="connsiteX1" fmla="*/ 29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29" y="120"/>
                          </a:moveTo>
                          <a:lnTo>
                            <a:pt x="29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580">
                      <a:extLst>
                        <a:ext uri="{FF2B5EF4-FFF2-40B4-BE49-F238E27FC236}">
                          <a16:creationId xmlns:a16="http://schemas.microsoft.com/office/drawing/2014/main" id="{DA45315E-BCDE-9B4D-82A8-38CCD1C85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7506" y="2524239"/>
                      <a:ext cx="12500" cy="43750"/>
                    </a:xfrm>
                    <a:custGeom>
                      <a:avLst/>
                      <a:gdLst>
                        <a:gd name="connsiteX0" fmla="*/ 52 w 12500"/>
                        <a:gd name="connsiteY0" fmla="*/ 120 h 43750"/>
                        <a:gd name="connsiteX1" fmla="*/ 52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52" y="120"/>
                          </a:moveTo>
                          <a:lnTo>
                            <a:pt x="52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581">
                      <a:extLst>
                        <a:ext uri="{FF2B5EF4-FFF2-40B4-BE49-F238E27FC236}">
                          <a16:creationId xmlns:a16="http://schemas.microsoft.com/office/drawing/2014/main" id="{DE23CC3B-5558-C440-AD5B-4396F72D6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2200" y="2524239"/>
                      <a:ext cx="12500" cy="43750"/>
                    </a:xfrm>
                    <a:custGeom>
                      <a:avLst/>
                      <a:gdLst>
                        <a:gd name="connsiteX0" fmla="*/ 75 w 12500"/>
                        <a:gd name="connsiteY0" fmla="*/ 120 h 43750"/>
                        <a:gd name="connsiteX1" fmla="*/ 75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75" y="120"/>
                          </a:moveTo>
                          <a:lnTo>
                            <a:pt x="75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591">
                      <a:extLst>
                        <a:ext uri="{FF2B5EF4-FFF2-40B4-BE49-F238E27FC236}">
                          <a16:creationId xmlns:a16="http://schemas.microsoft.com/office/drawing/2014/main" id="{BAF4269E-FEA7-A049-BD10-F01610CE4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893" y="2524239"/>
                      <a:ext cx="12500" cy="43750"/>
                    </a:xfrm>
                    <a:custGeom>
                      <a:avLst/>
                      <a:gdLst>
                        <a:gd name="connsiteX0" fmla="*/ 98 w 12500"/>
                        <a:gd name="connsiteY0" fmla="*/ 120 h 43750"/>
                        <a:gd name="connsiteX1" fmla="*/ 98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98" y="120"/>
                          </a:moveTo>
                          <a:lnTo>
                            <a:pt x="98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592">
                      <a:extLst>
                        <a:ext uri="{FF2B5EF4-FFF2-40B4-BE49-F238E27FC236}">
                          <a16:creationId xmlns:a16="http://schemas.microsoft.com/office/drawing/2014/main" id="{A7F6364C-EF92-8E4F-B09E-AC11CEBF5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1590" y="2524239"/>
                      <a:ext cx="12500" cy="43750"/>
                    </a:xfrm>
                    <a:custGeom>
                      <a:avLst/>
                      <a:gdLst>
                        <a:gd name="connsiteX0" fmla="*/ 120 w 12500"/>
                        <a:gd name="connsiteY0" fmla="*/ 120 h 43750"/>
                        <a:gd name="connsiteX1" fmla="*/ 120 w 12500"/>
                        <a:gd name="connsiteY1" fmla="*/ 43870 h 43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500" h="43750">
                          <a:moveTo>
                            <a:pt x="120" y="120"/>
                          </a:moveTo>
                          <a:lnTo>
                            <a:pt x="120" y="43870"/>
                          </a:lnTo>
                        </a:path>
                      </a:pathLst>
                    </a:custGeom>
                    <a:solidFill>
                      <a:srgbClr val="A9A9A9"/>
                    </a:solidFill>
                    <a:ln w="24871" cap="flat">
                      <a:solidFill>
                        <a:srgbClr val="A9A9A9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596" name="Freeform 595">
                    <a:extLst>
                      <a:ext uri="{FF2B5EF4-FFF2-40B4-BE49-F238E27FC236}">
                        <a16:creationId xmlns:a16="http://schemas.microsoft.com/office/drawing/2014/main" id="{D0CC0042-234C-F94B-A5AD-D3E73945AAD7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95937"/>
                    <a:ext cx="1395000" cy="602938"/>
                  </a:xfrm>
                  <a:custGeom>
                    <a:avLst/>
                    <a:gdLst>
                      <a:gd name="connsiteX0" fmla="*/ 0 w 1395000"/>
                      <a:gd name="connsiteY0" fmla="*/ 500951 h 602938"/>
                      <a:gd name="connsiteX1" fmla="*/ 28470 w 1395000"/>
                      <a:gd name="connsiteY1" fmla="*/ 503926 h 602938"/>
                      <a:gd name="connsiteX2" fmla="*/ 56939 w 1395000"/>
                      <a:gd name="connsiteY2" fmla="*/ 505976 h 602938"/>
                      <a:gd name="connsiteX3" fmla="*/ 85409 w 1395000"/>
                      <a:gd name="connsiteY3" fmla="*/ 506951 h 602938"/>
                      <a:gd name="connsiteX4" fmla="*/ 113878 w 1395000"/>
                      <a:gd name="connsiteY4" fmla="*/ 506976 h 602938"/>
                      <a:gd name="connsiteX5" fmla="*/ 142348 w 1395000"/>
                      <a:gd name="connsiteY5" fmla="*/ 506576 h 602938"/>
                      <a:gd name="connsiteX6" fmla="*/ 170816 w 1395000"/>
                      <a:gd name="connsiteY6" fmla="*/ 505926 h 602938"/>
                      <a:gd name="connsiteX7" fmla="*/ 199286 w 1395000"/>
                      <a:gd name="connsiteY7" fmla="*/ 503426 h 602938"/>
                      <a:gd name="connsiteX8" fmla="*/ 227755 w 1395000"/>
                      <a:gd name="connsiteY8" fmla="*/ 497251 h 602938"/>
                      <a:gd name="connsiteX9" fmla="*/ 256225 w 1395000"/>
                      <a:gd name="connsiteY9" fmla="*/ 486001 h 602938"/>
                      <a:gd name="connsiteX10" fmla="*/ 284694 w 1395000"/>
                      <a:gd name="connsiteY10" fmla="*/ 468689 h 602938"/>
                      <a:gd name="connsiteX11" fmla="*/ 313164 w 1395000"/>
                      <a:gd name="connsiteY11" fmla="*/ 444814 h 602938"/>
                      <a:gd name="connsiteX12" fmla="*/ 341633 w 1395000"/>
                      <a:gd name="connsiteY12" fmla="*/ 414301 h 602938"/>
                      <a:gd name="connsiteX13" fmla="*/ 370103 w 1395000"/>
                      <a:gd name="connsiteY13" fmla="*/ 377539 h 602938"/>
                      <a:gd name="connsiteX14" fmla="*/ 398571 w 1395000"/>
                      <a:gd name="connsiteY14" fmla="*/ 335364 h 602938"/>
                      <a:gd name="connsiteX15" fmla="*/ 427041 w 1395000"/>
                      <a:gd name="connsiteY15" fmla="*/ 288989 h 602938"/>
                      <a:gd name="connsiteX16" fmla="*/ 455510 w 1395000"/>
                      <a:gd name="connsiteY16" fmla="*/ 239952 h 602938"/>
                      <a:gd name="connsiteX17" fmla="*/ 483980 w 1395000"/>
                      <a:gd name="connsiteY17" fmla="*/ 190137 h 602938"/>
                      <a:gd name="connsiteX18" fmla="*/ 512449 w 1395000"/>
                      <a:gd name="connsiteY18" fmla="*/ 141636 h 602938"/>
                      <a:gd name="connsiteX19" fmla="*/ 540919 w 1395000"/>
                      <a:gd name="connsiteY19" fmla="*/ 96712 h 602938"/>
                      <a:gd name="connsiteX20" fmla="*/ 569388 w 1395000"/>
                      <a:gd name="connsiteY20" fmla="*/ 57731 h 602938"/>
                      <a:gd name="connsiteX21" fmla="*/ 597858 w 1395000"/>
                      <a:gd name="connsiteY21" fmla="*/ 27076 h 602938"/>
                      <a:gd name="connsiteX22" fmla="*/ 626326 w 1395000"/>
                      <a:gd name="connsiteY22" fmla="*/ 7089 h 602938"/>
                      <a:gd name="connsiteX23" fmla="*/ 654796 w 1395000"/>
                      <a:gd name="connsiteY23" fmla="*/ 0 h 602938"/>
                      <a:gd name="connsiteX24" fmla="*/ 683265 w 1395000"/>
                      <a:gd name="connsiteY24" fmla="*/ 7885 h 602938"/>
                      <a:gd name="connsiteX25" fmla="*/ 711735 w 1395000"/>
                      <a:gd name="connsiteY25" fmla="*/ 28654 h 602938"/>
                      <a:gd name="connsiteX26" fmla="*/ 740204 w 1395000"/>
                      <a:gd name="connsiteY26" fmla="*/ 74730 h 602938"/>
                      <a:gd name="connsiteX27" fmla="*/ 768674 w 1395000"/>
                      <a:gd name="connsiteY27" fmla="*/ 130380 h 602938"/>
                      <a:gd name="connsiteX28" fmla="*/ 797143 w 1395000"/>
                      <a:gd name="connsiteY28" fmla="*/ 194715 h 602938"/>
                      <a:gd name="connsiteX29" fmla="*/ 825613 w 1395000"/>
                      <a:gd name="connsiteY29" fmla="*/ 263172 h 602938"/>
                      <a:gd name="connsiteX30" fmla="*/ 854081 w 1395000"/>
                      <a:gd name="connsiteY30" fmla="*/ 331639 h 602938"/>
                      <a:gd name="connsiteX31" fmla="*/ 882551 w 1395000"/>
                      <a:gd name="connsiteY31" fmla="*/ 396601 h 602938"/>
                      <a:gd name="connsiteX32" fmla="*/ 911020 w 1395000"/>
                      <a:gd name="connsiteY32" fmla="*/ 455189 h 602938"/>
                      <a:gd name="connsiteX33" fmla="*/ 939490 w 1395000"/>
                      <a:gd name="connsiteY33" fmla="*/ 505276 h 602938"/>
                      <a:gd name="connsiteX34" fmla="*/ 967959 w 1395000"/>
                      <a:gd name="connsiteY34" fmla="*/ 545451 h 602938"/>
                      <a:gd name="connsiteX35" fmla="*/ 996429 w 1395000"/>
                      <a:gd name="connsiteY35" fmla="*/ 575039 h 602938"/>
                      <a:gd name="connsiteX36" fmla="*/ 1024898 w 1395000"/>
                      <a:gd name="connsiteY36" fmla="*/ 594014 h 602938"/>
                      <a:gd name="connsiteX37" fmla="*/ 1053363 w 1395000"/>
                      <a:gd name="connsiteY37" fmla="*/ 602939 h 602938"/>
                      <a:gd name="connsiteX38" fmla="*/ 1081838 w 1395000"/>
                      <a:gd name="connsiteY38" fmla="*/ 602914 h 602938"/>
                      <a:gd name="connsiteX39" fmla="*/ 1110300 w 1395000"/>
                      <a:gd name="connsiteY39" fmla="*/ 595414 h 602938"/>
                      <a:gd name="connsiteX40" fmla="*/ 1138775 w 1395000"/>
                      <a:gd name="connsiteY40" fmla="*/ 582214 h 602938"/>
                      <a:gd name="connsiteX41" fmla="*/ 1167250 w 1395000"/>
                      <a:gd name="connsiteY41" fmla="*/ 565289 h 602938"/>
                      <a:gd name="connsiteX42" fmla="*/ 1195713 w 1395000"/>
                      <a:gd name="connsiteY42" fmla="*/ 546689 h 602938"/>
                      <a:gd name="connsiteX43" fmla="*/ 1224188 w 1395000"/>
                      <a:gd name="connsiteY43" fmla="*/ 528476 h 602938"/>
                      <a:gd name="connsiteX44" fmla="*/ 1252650 w 1395000"/>
                      <a:gd name="connsiteY44" fmla="*/ 512639 h 602938"/>
                      <a:gd name="connsiteX45" fmla="*/ 1281125 w 1395000"/>
                      <a:gd name="connsiteY45" fmla="*/ 501064 h 602938"/>
                      <a:gd name="connsiteX46" fmla="*/ 1309588 w 1395000"/>
                      <a:gd name="connsiteY46" fmla="*/ 494976 h 602938"/>
                      <a:gd name="connsiteX47" fmla="*/ 1338063 w 1395000"/>
                      <a:gd name="connsiteY47" fmla="*/ 493351 h 602938"/>
                      <a:gd name="connsiteX48" fmla="*/ 1366525 w 1395000"/>
                      <a:gd name="connsiteY48" fmla="*/ 494676 h 602938"/>
                      <a:gd name="connsiteX49" fmla="*/ 1395000 w 1395000"/>
                      <a:gd name="connsiteY49" fmla="*/ 497589 h 602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395000" h="602938">
                        <a:moveTo>
                          <a:pt x="0" y="500951"/>
                        </a:moveTo>
                        <a:lnTo>
                          <a:pt x="28470" y="503926"/>
                        </a:lnTo>
                        <a:lnTo>
                          <a:pt x="56939" y="505976"/>
                        </a:lnTo>
                        <a:lnTo>
                          <a:pt x="85409" y="506951"/>
                        </a:lnTo>
                        <a:lnTo>
                          <a:pt x="113878" y="506976"/>
                        </a:lnTo>
                        <a:lnTo>
                          <a:pt x="142348" y="506576"/>
                        </a:lnTo>
                        <a:lnTo>
                          <a:pt x="170816" y="505926"/>
                        </a:lnTo>
                        <a:lnTo>
                          <a:pt x="199286" y="503426"/>
                        </a:lnTo>
                        <a:lnTo>
                          <a:pt x="227755" y="497251"/>
                        </a:lnTo>
                        <a:lnTo>
                          <a:pt x="256225" y="486001"/>
                        </a:lnTo>
                        <a:lnTo>
                          <a:pt x="284694" y="468689"/>
                        </a:lnTo>
                        <a:lnTo>
                          <a:pt x="313164" y="444814"/>
                        </a:lnTo>
                        <a:lnTo>
                          <a:pt x="341633" y="414301"/>
                        </a:lnTo>
                        <a:lnTo>
                          <a:pt x="370103" y="377539"/>
                        </a:lnTo>
                        <a:lnTo>
                          <a:pt x="398571" y="335364"/>
                        </a:lnTo>
                        <a:lnTo>
                          <a:pt x="427041" y="288989"/>
                        </a:lnTo>
                        <a:lnTo>
                          <a:pt x="455510" y="239952"/>
                        </a:lnTo>
                        <a:lnTo>
                          <a:pt x="483980" y="190137"/>
                        </a:lnTo>
                        <a:lnTo>
                          <a:pt x="512449" y="141636"/>
                        </a:lnTo>
                        <a:lnTo>
                          <a:pt x="540919" y="96712"/>
                        </a:lnTo>
                        <a:lnTo>
                          <a:pt x="569388" y="57731"/>
                        </a:lnTo>
                        <a:lnTo>
                          <a:pt x="597858" y="27076"/>
                        </a:lnTo>
                        <a:lnTo>
                          <a:pt x="626326" y="7089"/>
                        </a:lnTo>
                        <a:lnTo>
                          <a:pt x="654796" y="0"/>
                        </a:lnTo>
                        <a:lnTo>
                          <a:pt x="683265" y="7885"/>
                        </a:lnTo>
                        <a:lnTo>
                          <a:pt x="711735" y="28654"/>
                        </a:lnTo>
                        <a:lnTo>
                          <a:pt x="740204" y="74730"/>
                        </a:lnTo>
                        <a:lnTo>
                          <a:pt x="768674" y="130380"/>
                        </a:lnTo>
                        <a:lnTo>
                          <a:pt x="797143" y="194715"/>
                        </a:lnTo>
                        <a:lnTo>
                          <a:pt x="825613" y="263172"/>
                        </a:lnTo>
                        <a:lnTo>
                          <a:pt x="854081" y="331639"/>
                        </a:lnTo>
                        <a:lnTo>
                          <a:pt x="882551" y="396601"/>
                        </a:lnTo>
                        <a:lnTo>
                          <a:pt x="911020" y="455189"/>
                        </a:lnTo>
                        <a:lnTo>
                          <a:pt x="939490" y="505276"/>
                        </a:lnTo>
                        <a:lnTo>
                          <a:pt x="967959" y="545451"/>
                        </a:lnTo>
                        <a:lnTo>
                          <a:pt x="996429" y="575039"/>
                        </a:lnTo>
                        <a:lnTo>
                          <a:pt x="1024898" y="594014"/>
                        </a:lnTo>
                        <a:lnTo>
                          <a:pt x="1053363" y="602939"/>
                        </a:lnTo>
                        <a:lnTo>
                          <a:pt x="1081838" y="602914"/>
                        </a:lnTo>
                        <a:lnTo>
                          <a:pt x="1110300" y="595414"/>
                        </a:lnTo>
                        <a:lnTo>
                          <a:pt x="1138775" y="582214"/>
                        </a:lnTo>
                        <a:lnTo>
                          <a:pt x="1167250" y="565289"/>
                        </a:lnTo>
                        <a:lnTo>
                          <a:pt x="1195713" y="546689"/>
                        </a:lnTo>
                        <a:lnTo>
                          <a:pt x="1224188" y="528476"/>
                        </a:lnTo>
                        <a:lnTo>
                          <a:pt x="1252650" y="512639"/>
                        </a:lnTo>
                        <a:lnTo>
                          <a:pt x="1281125" y="501064"/>
                        </a:lnTo>
                        <a:lnTo>
                          <a:pt x="1309588" y="494976"/>
                        </a:lnTo>
                        <a:lnTo>
                          <a:pt x="1338063" y="493351"/>
                        </a:lnTo>
                        <a:lnTo>
                          <a:pt x="1366525" y="494676"/>
                        </a:lnTo>
                        <a:lnTo>
                          <a:pt x="1395000" y="497589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66C2A5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8" name="Freeform 597">
                    <a:extLst>
                      <a:ext uri="{FF2B5EF4-FFF2-40B4-BE49-F238E27FC236}">
                        <a16:creationId xmlns:a16="http://schemas.microsoft.com/office/drawing/2014/main" id="{6F3277F2-D323-9244-95A6-4C995D2BED3C}"/>
                      </a:ext>
                    </a:extLst>
                  </p:cNvPr>
                  <p:cNvSpPr/>
                  <p:nvPr/>
                </p:nvSpPr>
                <p:spPr>
                  <a:xfrm>
                    <a:off x="4762199" y="1983986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8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99" name="Freeform 598">
                    <a:extLst>
                      <a:ext uri="{FF2B5EF4-FFF2-40B4-BE49-F238E27FC236}">
                        <a16:creationId xmlns:a16="http://schemas.microsoft.com/office/drawing/2014/main" id="{4A224FA2-89E9-1049-A05C-80CECFA27AB2}"/>
                      </a:ext>
                    </a:extLst>
                  </p:cNvPr>
                  <p:cNvSpPr/>
                  <p:nvPr/>
                </p:nvSpPr>
                <p:spPr>
                  <a:xfrm>
                    <a:off x="5445465" y="1983986"/>
                    <a:ext cx="12500" cy="617727"/>
                  </a:xfrm>
                  <a:custGeom>
                    <a:avLst/>
                    <a:gdLst>
                      <a:gd name="connsiteX0" fmla="*/ 0 w 12500"/>
                      <a:gd name="connsiteY0" fmla="*/ 617728 h 617727"/>
                      <a:gd name="connsiteX1" fmla="*/ 0 w 12500"/>
                      <a:gd name="connsiteY1" fmla="*/ 0 h 617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500" h="617727">
                        <a:moveTo>
                          <a:pt x="0" y="61772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0" name="Freeform 599">
                    <a:extLst>
                      <a:ext uri="{FF2B5EF4-FFF2-40B4-BE49-F238E27FC236}">
                        <a16:creationId xmlns:a16="http://schemas.microsoft.com/office/drawing/2014/main" id="{277448B4-C21A-4844-9AF5-4AAA1019B7A8}"/>
                      </a:ext>
                    </a:extLst>
                  </p:cNvPr>
                  <p:cNvSpPr/>
                  <p:nvPr/>
                </p:nvSpPr>
                <p:spPr>
                  <a:xfrm>
                    <a:off x="4050465" y="2524239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24871" cap="sq">
                    <a:solidFill>
                      <a:srgbClr val="A9A9A9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601" name="Freeform 600">
                    <a:extLst>
                      <a:ext uri="{FF2B5EF4-FFF2-40B4-BE49-F238E27FC236}">
                        <a16:creationId xmlns:a16="http://schemas.microsoft.com/office/drawing/2014/main" id="{AC7BDF99-E220-5B4E-97BD-388B9A2FAB3E}"/>
                      </a:ext>
                    </a:extLst>
                  </p:cNvPr>
                  <p:cNvSpPr/>
                  <p:nvPr/>
                </p:nvSpPr>
                <p:spPr>
                  <a:xfrm>
                    <a:off x="4050465" y="1983986"/>
                    <a:ext cx="1395000" cy="12500"/>
                  </a:xfrm>
                  <a:custGeom>
                    <a:avLst/>
                    <a:gdLst>
                      <a:gd name="connsiteX0" fmla="*/ 0 w 1395000"/>
                      <a:gd name="connsiteY0" fmla="*/ 0 h 12500"/>
                      <a:gd name="connsiteX1" fmla="*/ 1395000 w 1395000"/>
                      <a:gd name="connsiteY1" fmla="*/ 0 h 12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95000" h="12500">
                        <a:moveTo>
                          <a:pt x="0" y="0"/>
                        </a:moveTo>
                        <a:lnTo>
                          <a:pt x="1395000" y="0"/>
                        </a:lnTo>
                      </a:path>
                    </a:pathLst>
                  </a:custGeom>
                  <a:noFill/>
                  <a:ln w="12435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71FDA308-9391-8F49-BB2C-9A37ED1D9D4D}"/>
                  </a:ext>
                </a:extLst>
              </p:cNvPr>
              <p:cNvSpPr txBox="1"/>
              <p:nvPr/>
            </p:nvSpPr>
            <p:spPr>
              <a:xfrm>
                <a:off x="5220603" y="1231361"/>
                <a:ext cx="2471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latin typeface="Helvetica" pitchFamily="2" charset="0"/>
                  </a:rPr>
                  <a:t>θ</a:t>
                </a:r>
                <a:endParaRPr lang="en-GB" sz="1000" dirty="0">
                  <a:latin typeface="Helvetica" pitchFamily="2" charset="0"/>
                </a:endParaRP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B6096F44-3657-964F-A663-0A956E3A393C}"/>
                  </a:ext>
                </a:extLst>
              </p:cNvPr>
              <p:cNvSpPr txBox="1"/>
              <p:nvPr/>
            </p:nvSpPr>
            <p:spPr>
              <a:xfrm>
                <a:off x="5214680" y="1355172"/>
                <a:ext cx="4074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No </a:t>
                </a:r>
                <a:r>
                  <a:rPr lang="el-GR" sz="800" dirty="0">
                    <a:latin typeface="Helvetica" pitchFamily="2" charset="0"/>
                  </a:rPr>
                  <a:t>θ</a:t>
                </a:r>
                <a:endParaRPr lang="en-GB" sz="1000" dirty="0">
                  <a:latin typeface="Helvetica" pitchFamily="2" charset="0"/>
                </a:endParaRP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F755F654-E735-9F4A-A2DA-E48E6577D4CC}"/>
                  </a:ext>
                </a:extLst>
              </p:cNvPr>
              <p:cNvSpPr txBox="1"/>
              <p:nvPr/>
            </p:nvSpPr>
            <p:spPr>
              <a:xfrm>
                <a:off x="4513965" y="2599508"/>
                <a:ext cx="6030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x</a:t>
                </a:r>
                <a:r>
                  <a:rPr lang="en-GB" sz="800" baseline="-25000" dirty="0">
                    <a:latin typeface="Helvetica" pitchFamily="2" charset="0"/>
                  </a:rPr>
                  <a:t>i</a:t>
                </a:r>
                <a:r>
                  <a:rPr lang="en-GB" sz="800" dirty="0">
                    <a:latin typeface="Helvetica" pitchFamily="2" charset="0"/>
                  </a:rPr>
                  <a:t> – </a:t>
                </a:r>
                <a:r>
                  <a:rPr lang="en-GB" sz="800" dirty="0" err="1">
                    <a:latin typeface="Helvetica" pitchFamily="2" charset="0"/>
                  </a:rPr>
                  <a:t>x</a:t>
                </a:r>
                <a:r>
                  <a:rPr lang="en-GB" sz="800" baseline="-25000" dirty="0" err="1">
                    <a:latin typeface="Helvetica" pitchFamily="2" charset="0"/>
                  </a:rPr>
                  <a:t>j</a:t>
                </a:r>
                <a:r>
                  <a:rPr lang="en-GB" sz="8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188C391D-055B-444B-AF5E-5CBD4A0F7F0C}"/>
                  </a:ext>
                </a:extLst>
              </p:cNvPr>
              <p:cNvSpPr txBox="1"/>
              <p:nvPr/>
            </p:nvSpPr>
            <p:spPr>
              <a:xfrm>
                <a:off x="4382719" y="2520000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-1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61FFB9B-4DDE-2C47-A871-309A55EE700B}"/>
                  </a:ext>
                </a:extLst>
              </p:cNvPr>
              <p:cNvSpPr txBox="1"/>
              <p:nvPr/>
            </p:nvSpPr>
            <p:spPr>
              <a:xfrm>
                <a:off x="4098238" y="2520000"/>
                <a:ext cx="27603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-2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56E6B2F4-BC29-1741-92C2-6C5F44E46ADA}"/>
                  </a:ext>
                </a:extLst>
              </p:cNvPr>
              <p:cNvSpPr txBox="1"/>
              <p:nvPr/>
            </p:nvSpPr>
            <p:spPr>
              <a:xfrm>
                <a:off x="4972001" y="252000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A1236041-FDB2-F144-B60D-5B29DA4ED1F2}"/>
                  </a:ext>
                </a:extLst>
              </p:cNvPr>
              <p:cNvSpPr txBox="1"/>
              <p:nvPr/>
            </p:nvSpPr>
            <p:spPr>
              <a:xfrm>
                <a:off x="5263254" y="252000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</p:grp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17A92FF-BA77-A744-BFAF-48D627B48DA2}"/>
                </a:ext>
              </a:extLst>
            </p:cNvPr>
            <p:cNvSpPr txBox="1"/>
            <p:nvPr/>
          </p:nvSpPr>
          <p:spPr>
            <a:xfrm>
              <a:off x="3795454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d</a:t>
              </a:r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37603250-1BEC-4442-B13F-585D0DD7A863}"/>
              </a:ext>
            </a:extLst>
          </p:cNvPr>
          <p:cNvGrpSpPr/>
          <p:nvPr/>
        </p:nvGrpSpPr>
        <p:grpSpPr>
          <a:xfrm>
            <a:off x="5488786" y="997918"/>
            <a:ext cx="1237403" cy="1907636"/>
            <a:chOff x="5488786" y="997918"/>
            <a:chExt cx="1237403" cy="1907636"/>
          </a:xfrm>
        </p:grpSpPr>
        <p:pic>
          <p:nvPicPr>
            <p:cNvPr id="542" name="Graphic 541">
              <a:extLst>
                <a:ext uri="{FF2B5EF4-FFF2-40B4-BE49-F238E27FC236}">
                  <a16:creationId xmlns:a16="http://schemas.microsoft.com/office/drawing/2014/main" id="{CE60C4FE-220C-C24C-A561-C4C7AF13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EC482424-9A49-C642-8411-9E0F1C934005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969C0138-5823-4F4B-B14A-FF88842AB501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A6E4D54B-55E6-5043-9E7B-EFEB7CA3B787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75F402FA-EF34-604D-BA19-59D933557F07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C7C5C340-4E21-0047-9C9F-46C99DDD2F03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7DD15121-0197-7C49-A0E6-61C3B88FD882}"/>
                </a:ext>
              </a:extLst>
            </p:cNvPr>
            <p:cNvSpPr txBox="1"/>
            <p:nvPr/>
          </p:nvSpPr>
          <p:spPr>
            <a:xfrm>
              <a:off x="5615505" y="147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23521AB4-5C6A-9644-BE78-D149F20AA731}"/>
                </a:ext>
              </a:extLst>
            </p:cNvPr>
            <p:cNvSpPr txBox="1"/>
            <p:nvPr/>
          </p:nvSpPr>
          <p:spPr>
            <a:xfrm>
              <a:off x="5615505" y="12475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A1219E27-AE59-1C4D-B4D8-F51BDA3D925E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288AA462-1B6E-534B-AD4F-8023E2DD3822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F1D7C303-2F36-B94A-84F9-926C0D951851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0D8E184-8FDA-434F-8C1A-1E2A25BBE553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68718284-2DEA-BE43-9FC7-D05BA805F9D5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CFFF4CCB-9F2E-0742-B778-9D09255B8627}"/>
                </a:ext>
              </a:extLst>
            </p:cNvPr>
            <p:cNvSpPr txBox="1"/>
            <p:nvPr/>
          </p:nvSpPr>
          <p:spPr>
            <a:xfrm>
              <a:off x="5488786" y="10221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e</a:t>
              </a:r>
            </a:p>
          </p:txBody>
        </p:sp>
      </p:grpSp>
      <p:pic>
        <p:nvPicPr>
          <p:cNvPr id="760" name="Graphic 759">
            <a:extLst>
              <a:ext uri="{FF2B5EF4-FFF2-40B4-BE49-F238E27FC236}">
                <a16:creationId xmlns:a16="http://schemas.microsoft.com/office/drawing/2014/main" id="{F6255FB7-19DD-0845-98AF-3671310867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087211" y="3401417"/>
            <a:ext cx="1837961" cy="1837961"/>
          </a:xfrm>
          <a:prstGeom prst="rect">
            <a:avLst/>
          </a:prstGeom>
        </p:spPr>
      </p:pic>
      <p:grpSp>
        <p:nvGrpSpPr>
          <p:cNvPr id="762" name="Group 761">
            <a:extLst>
              <a:ext uri="{FF2B5EF4-FFF2-40B4-BE49-F238E27FC236}">
                <a16:creationId xmlns:a16="http://schemas.microsoft.com/office/drawing/2014/main" id="{D7507A76-B4E8-854B-B788-104737240385}"/>
              </a:ext>
            </a:extLst>
          </p:cNvPr>
          <p:cNvGrpSpPr/>
          <p:nvPr/>
        </p:nvGrpSpPr>
        <p:grpSpPr>
          <a:xfrm>
            <a:off x="565115" y="3417990"/>
            <a:ext cx="1830993" cy="1768944"/>
            <a:chOff x="565115" y="1022140"/>
            <a:chExt cx="1830993" cy="1768944"/>
          </a:xfrm>
        </p:grpSpPr>
        <p:pic>
          <p:nvPicPr>
            <p:cNvPr id="763" name="Graphic 762">
              <a:extLst>
                <a:ext uri="{FF2B5EF4-FFF2-40B4-BE49-F238E27FC236}">
                  <a16:creationId xmlns:a16="http://schemas.microsoft.com/office/drawing/2014/main" id="{0F7D55E6-7AAA-D141-8AFC-78B15EA7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81741" y="1052380"/>
              <a:ext cx="1738704" cy="1738704"/>
            </a:xfrm>
            <a:prstGeom prst="rect">
              <a:avLst/>
            </a:prstGeom>
          </p:spPr>
        </p:pic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7947142C-C45C-7A48-AA58-E130BF1F972D}"/>
                </a:ext>
              </a:extLst>
            </p:cNvPr>
            <p:cNvSpPr txBox="1"/>
            <p:nvPr/>
          </p:nvSpPr>
          <p:spPr>
            <a:xfrm>
              <a:off x="1375871" y="2556818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j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21DB372-A5A4-9345-B6C9-D4FC777DE7DC}"/>
                </a:ext>
              </a:extLst>
            </p:cNvPr>
            <p:cNvSpPr txBox="1"/>
            <p:nvPr/>
          </p:nvSpPr>
          <p:spPr>
            <a:xfrm>
              <a:off x="654758" y="1805969"/>
              <a:ext cx="2071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 err="1">
                  <a:latin typeface="Helvetica" pitchFamily="2" charset="0"/>
                </a:rPr>
                <a:t>i</a:t>
              </a:r>
              <a:endParaRPr lang="en-GB" sz="800" dirty="0">
                <a:latin typeface="Helvetica" pitchFamily="2" charset="0"/>
              </a:endParaRP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2842EF22-78AD-C94E-AC87-1947865FB323}"/>
                </a:ext>
              </a:extLst>
            </p:cNvPr>
            <p:cNvSpPr txBox="1"/>
            <p:nvPr/>
          </p:nvSpPr>
          <p:spPr>
            <a:xfrm>
              <a:off x="565115" y="102227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74B96DCE-D7D0-6442-854E-A60E7F1BD10A}"/>
                </a:ext>
              </a:extLst>
            </p:cNvPr>
            <p:cNvSpPr txBox="1"/>
            <p:nvPr/>
          </p:nvSpPr>
          <p:spPr>
            <a:xfrm>
              <a:off x="2102438" y="102214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h</a:t>
              </a:r>
            </a:p>
          </p:txBody>
        </p:sp>
      </p:grpSp>
      <p:sp>
        <p:nvSpPr>
          <p:cNvPr id="771" name="TextBox 770">
            <a:extLst>
              <a:ext uri="{FF2B5EF4-FFF2-40B4-BE49-F238E27FC236}">
                <a16:creationId xmlns:a16="http://schemas.microsoft.com/office/drawing/2014/main" id="{B013BEDE-9F94-9546-8D83-4246E2469511}"/>
              </a:ext>
            </a:extLst>
          </p:cNvPr>
          <p:cNvSpPr txBox="1"/>
          <p:nvPr/>
        </p:nvSpPr>
        <p:spPr>
          <a:xfrm>
            <a:off x="3795454" y="341799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i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1055254-1460-7D43-9B60-13B21F2C7D29}"/>
              </a:ext>
            </a:extLst>
          </p:cNvPr>
          <p:cNvGrpSpPr/>
          <p:nvPr/>
        </p:nvGrpSpPr>
        <p:grpSpPr>
          <a:xfrm>
            <a:off x="5488786" y="3393768"/>
            <a:ext cx="1237403" cy="1907636"/>
            <a:chOff x="5488786" y="997918"/>
            <a:chExt cx="1237403" cy="1907636"/>
          </a:xfrm>
        </p:grpSpPr>
        <p:pic>
          <p:nvPicPr>
            <p:cNvPr id="816" name="Graphic 815">
              <a:extLst>
                <a:ext uri="{FF2B5EF4-FFF2-40B4-BE49-F238E27FC236}">
                  <a16:creationId xmlns:a16="http://schemas.microsoft.com/office/drawing/2014/main" id="{2468107A-DE07-6F4F-BFB6-D19870C3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5716370" y="997918"/>
              <a:ext cx="882000" cy="1764000"/>
            </a:xfrm>
            <a:prstGeom prst="rect">
              <a:avLst/>
            </a:prstGeom>
          </p:spPr>
        </p:pic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C4DF19C8-5552-4E4D-B28F-0B58076F7081}"/>
                </a:ext>
              </a:extLst>
            </p:cNvPr>
            <p:cNvSpPr txBox="1"/>
            <p:nvPr/>
          </p:nvSpPr>
          <p:spPr>
            <a:xfrm rot="16200000">
              <a:off x="5473015" y="2123669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R</a:t>
              </a:r>
              <a:r>
                <a:rPr lang="en-GB" sz="800" baseline="300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F42BC4C-EA8E-1848-9643-608A0B200074}"/>
                </a:ext>
              </a:extLst>
            </p:cNvPr>
            <p:cNvSpPr txBox="1"/>
            <p:nvPr/>
          </p:nvSpPr>
          <p:spPr>
            <a:xfrm>
              <a:off x="5615505" y="243413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4563B380-BF29-BB42-B271-58E9171DCEA2}"/>
                </a:ext>
              </a:extLst>
            </p:cNvPr>
            <p:cNvSpPr txBox="1"/>
            <p:nvPr/>
          </p:nvSpPr>
          <p:spPr>
            <a:xfrm>
              <a:off x="5635826" y="183808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47C563AC-D3D9-2149-A692-85AA05FE9A14}"/>
                </a:ext>
              </a:extLst>
            </p:cNvPr>
            <p:cNvSpPr txBox="1"/>
            <p:nvPr/>
          </p:nvSpPr>
          <p:spPr>
            <a:xfrm rot="16200000">
              <a:off x="5420917" y="1453106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SNR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57CAA68D-2B63-7145-A3EB-C79364F05886}"/>
                </a:ext>
              </a:extLst>
            </p:cNvPr>
            <p:cNvSpPr txBox="1"/>
            <p:nvPr/>
          </p:nvSpPr>
          <p:spPr>
            <a:xfrm>
              <a:off x="5615505" y="172112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53E85545-501F-CE48-8CDC-DF4549D450DD}"/>
                </a:ext>
              </a:extLst>
            </p:cNvPr>
            <p:cNvSpPr txBox="1"/>
            <p:nvPr/>
          </p:nvSpPr>
          <p:spPr>
            <a:xfrm>
              <a:off x="5615505" y="140823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F8FF56C-B87E-084D-9085-E18253A7C2F5}"/>
                </a:ext>
              </a:extLst>
            </p:cNvPr>
            <p:cNvSpPr txBox="1"/>
            <p:nvPr/>
          </p:nvSpPr>
          <p:spPr>
            <a:xfrm>
              <a:off x="5615505" y="111785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AAA0C0DE-E395-9749-9F9B-302C0F694F95}"/>
                </a:ext>
              </a:extLst>
            </p:cNvPr>
            <p:cNvSpPr txBox="1"/>
            <p:nvPr/>
          </p:nvSpPr>
          <p:spPr>
            <a:xfrm>
              <a:off x="5597725" y="2131996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½ 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30E1A3EF-7A1D-F249-B90F-C34951CB381C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E9EE900C-D2E0-4440-AFB2-8D4572A0B873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5D8250F5-7623-D944-B913-4107AB33C3EA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15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0A973F84-0C62-384B-99B1-4FF1B88598E0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latin typeface="Helvetica" pitchFamily="2" charset="0"/>
                </a:rPr>
                <a:t>30</a:t>
              </a:r>
            </a:p>
          </p:txBody>
        </p:sp>
        <p:sp>
          <p:nvSpPr>
            <p:cNvPr id="829" name="TextBox 828">
              <a:extLst>
                <a:ext uri="{FF2B5EF4-FFF2-40B4-BE49-F238E27FC236}">
                  <a16:creationId xmlns:a16="http://schemas.microsoft.com/office/drawing/2014/main" id="{CEDF68D5-BA45-B64C-AFF2-7135D74AF2FD}"/>
                </a:ext>
              </a:extLst>
            </p:cNvPr>
            <p:cNvSpPr txBox="1"/>
            <p:nvPr/>
          </p:nvSpPr>
          <p:spPr>
            <a:xfrm>
              <a:off x="5488786" y="102214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Helvetica" pitchFamily="2" charset="0"/>
                </a:rPr>
                <a:t>j</a:t>
              </a:r>
            </a:p>
          </p:txBody>
        </p:sp>
      </p:grpSp>
      <p:sp>
        <p:nvSpPr>
          <p:cNvPr id="830" name="TextBox 829">
            <a:extLst>
              <a:ext uri="{FF2B5EF4-FFF2-40B4-BE49-F238E27FC236}">
                <a16:creationId xmlns:a16="http://schemas.microsoft.com/office/drawing/2014/main" id="{C7BFFBE3-C792-EB47-A8B2-F8D8A07B73E1}"/>
              </a:ext>
            </a:extLst>
          </p:cNvPr>
          <p:cNvSpPr txBox="1"/>
          <p:nvPr/>
        </p:nvSpPr>
        <p:spPr>
          <a:xfrm>
            <a:off x="4391840" y="5005536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Helvetica" pitchFamily="2" charset="0"/>
              </a:rPr>
              <a:t>x</a:t>
            </a:r>
            <a:r>
              <a:rPr lang="en-GB" sz="800" baseline="-25000" dirty="0">
                <a:latin typeface="Helvetica" pitchFamily="2" charset="0"/>
              </a:rPr>
              <a:t>i</a:t>
            </a:r>
            <a:r>
              <a:rPr lang="en-GB" sz="800" dirty="0">
                <a:latin typeface="Helvetica" pitchFamily="2" charset="0"/>
              </a:rPr>
              <a:t> – </a:t>
            </a:r>
            <a:r>
              <a:rPr lang="en-GB" sz="800" dirty="0" err="1">
                <a:latin typeface="Helvetica" pitchFamily="2" charset="0"/>
              </a:rPr>
              <a:t>x</a:t>
            </a:r>
            <a:r>
              <a:rPr lang="en-GB" sz="800" baseline="-25000" dirty="0" err="1">
                <a:latin typeface="Helvetica" pitchFamily="2" charset="0"/>
              </a:rPr>
              <a:t>j</a:t>
            </a:r>
            <a:r>
              <a:rPr lang="en-GB" sz="800" dirty="0">
                <a:latin typeface="Helvetica" pitchFamily="2" charset="0"/>
              </a:rPr>
              <a:t> / m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96E594B2-7023-A941-9E12-A71D8B9D68E6}"/>
              </a:ext>
            </a:extLst>
          </p:cNvPr>
          <p:cNvSpPr txBox="1"/>
          <p:nvPr/>
        </p:nvSpPr>
        <p:spPr>
          <a:xfrm>
            <a:off x="4260594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-1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DE770977-0C2B-7647-ACCE-4F1ED5340311}"/>
              </a:ext>
            </a:extLst>
          </p:cNvPr>
          <p:cNvSpPr txBox="1"/>
          <p:nvPr/>
        </p:nvSpPr>
        <p:spPr>
          <a:xfrm>
            <a:off x="3976113" y="4926028"/>
            <a:ext cx="2760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-2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4EE4649A-7C76-914B-AA51-B4DBD9B4E3BA}"/>
              </a:ext>
            </a:extLst>
          </p:cNvPr>
          <p:cNvSpPr txBox="1"/>
          <p:nvPr/>
        </p:nvSpPr>
        <p:spPr>
          <a:xfrm>
            <a:off x="4849876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1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8CDD4FEE-91EA-864A-B698-46F6F340FA72}"/>
              </a:ext>
            </a:extLst>
          </p:cNvPr>
          <p:cNvSpPr txBox="1"/>
          <p:nvPr/>
        </p:nvSpPr>
        <p:spPr>
          <a:xfrm>
            <a:off x="5141129" y="492602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2</a:t>
            </a:r>
          </a:p>
        </p:txBody>
      </p:sp>
      <p:pic>
        <p:nvPicPr>
          <p:cNvPr id="497" name="Graphic 496">
            <a:extLst>
              <a:ext uri="{FF2B5EF4-FFF2-40B4-BE49-F238E27FC236}">
                <a16:creationId xmlns:a16="http://schemas.microsoft.com/office/drawing/2014/main" id="{09640BA6-FE5B-664B-8FD0-C0500FC897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36029" y="3368427"/>
            <a:ext cx="1828800" cy="1828800"/>
          </a:xfrm>
          <a:prstGeom prst="rect">
            <a:avLst/>
          </a:prstGeom>
        </p:spPr>
      </p:pic>
      <p:sp>
        <p:nvSpPr>
          <p:cNvPr id="498" name="TextBox 497">
            <a:extLst>
              <a:ext uri="{FF2B5EF4-FFF2-40B4-BE49-F238E27FC236}">
                <a16:creationId xmlns:a16="http://schemas.microsoft.com/office/drawing/2014/main" id="{56E0EFEB-058D-7A46-AD9C-F35B4E127B38}"/>
              </a:ext>
            </a:extLst>
          </p:cNvPr>
          <p:cNvSpPr txBox="1"/>
          <p:nvPr/>
        </p:nvSpPr>
        <p:spPr>
          <a:xfrm>
            <a:off x="3718233" y="47393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43029C17-CECA-564C-966A-12B8D9948898}"/>
              </a:ext>
            </a:extLst>
          </p:cNvPr>
          <p:cNvSpPr txBox="1"/>
          <p:nvPr/>
        </p:nvSpPr>
        <p:spPr>
          <a:xfrm>
            <a:off x="3718233" y="2312441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800" dirty="0">
                <a:latin typeface="Helvetica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7689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raphic 293">
            <a:extLst>
              <a:ext uri="{FF2B5EF4-FFF2-40B4-BE49-F238E27FC236}">
                <a16:creationId xmlns:a16="http://schemas.microsoft.com/office/drawing/2014/main" id="{81BC5EF0-4F03-CE4F-9F1B-9C2037C31E74}"/>
              </a:ext>
            </a:extLst>
          </p:cNvPr>
          <p:cNvGrpSpPr>
            <a:grpSpLocks noChangeAspect="1"/>
          </p:cNvGrpSpPr>
          <p:nvPr/>
        </p:nvGrpSpPr>
        <p:grpSpPr>
          <a:xfrm>
            <a:off x="4204509" y="3080282"/>
            <a:ext cx="2525921" cy="1264121"/>
            <a:chOff x="1320556" y="4209567"/>
            <a:chExt cx="5712803" cy="2859027"/>
          </a:xfrm>
        </p:grpSpPr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DEE617E5-CABD-6342-956E-DE3490ACF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1320556" y="420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A37465A0-4439-7645-A5F9-ABAD20AE7BBC}"/>
                </a:ext>
              </a:extLst>
            </p:cNvPr>
            <p:cNvSpPr/>
            <p:nvPr/>
          </p:nvSpPr>
          <p:spPr>
            <a:xfrm>
              <a:off x="4230547" y="6507867"/>
              <a:ext cx="104996" cy="104996"/>
            </a:xfrm>
            <a:custGeom>
              <a:avLst/>
              <a:gdLst>
                <a:gd name="connsiteX0" fmla="*/ 754 w 104995"/>
                <a:gd name="connsiteY0" fmla="*/ 105530 h 104995"/>
                <a:gd name="connsiteX1" fmla="*/ 105750 w 104995"/>
                <a:gd name="connsiteY1" fmla="*/ 534 h 104995"/>
                <a:gd name="connsiteX2" fmla="*/ 754 w 104995"/>
                <a:gd name="connsiteY2" fmla="*/ 534 h 104995"/>
                <a:gd name="connsiteX3" fmla="*/ 105750 w 104995"/>
                <a:gd name="connsiteY3" fmla="*/ 105530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754" y="105530"/>
                  </a:moveTo>
                  <a:lnTo>
                    <a:pt x="105750" y="534"/>
                  </a:lnTo>
                  <a:moveTo>
                    <a:pt x="754" y="534"/>
                  </a:moveTo>
                  <a:lnTo>
                    <a:pt x="105750" y="105530"/>
                  </a:lnTo>
                </a:path>
              </a:pathLst>
            </a:custGeom>
            <a:solidFill>
              <a:srgbClr val="A9A9A9"/>
            </a:solidFill>
            <a:ln w="19050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515C535B-12D2-0344-BF36-C33D26BE5B66}"/>
                </a:ext>
              </a:extLst>
            </p:cNvPr>
            <p:cNvSpPr/>
            <p:nvPr/>
          </p:nvSpPr>
          <p:spPr>
            <a:xfrm>
              <a:off x="1320556" y="42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89CC294E-F7FA-1441-8FA2-334829B3A1FB}"/>
                </a:ext>
              </a:extLst>
            </p:cNvPr>
            <p:cNvSpPr/>
            <p:nvPr/>
          </p:nvSpPr>
          <p:spPr>
            <a:xfrm>
              <a:off x="1320556" y="42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BB991EC9-1198-0F44-9C13-9333F5CBA79F}"/>
                </a:ext>
              </a:extLst>
            </p:cNvPr>
            <p:cNvSpPr/>
            <p:nvPr/>
          </p:nvSpPr>
          <p:spPr>
            <a:xfrm>
              <a:off x="4174333" y="42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F1BA5229-A075-5A4F-B2B4-8ED75B3D1E2C}"/>
                </a:ext>
              </a:extLst>
            </p:cNvPr>
            <p:cNvSpPr/>
            <p:nvPr/>
          </p:nvSpPr>
          <p:spPr>
            <a:xfrm>
              <a:off x="4174333" y="59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C9FDAAC6-CE88-904F-8EA2-DD5A2C5A3F09}"/>
                </a:ext>
              </a:extLst>
            </p:cNvPr>
            <p:cNvSpPr/>
            <p:nvPr/>
          </p:nvSpPr>
          <p:spPr>
            <a:xfrm>
              <a:off x="1320556" y="70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181B3EB7-B633-A845-89B1-6649A42EA6AD}"/>
                </a:ext>
              </a:extLst>
            </p:cNvPr>
            <p:cNvSpPr/>
            <p:nvPr/>
          </p:nvSpPr>
          <p:spPr>
            <a:xfrm>
              <a:off x="4174333" y="59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0755B031-241B-4249-B24F-CB8B0CBCAF69}"/>
                </a:ext>
              </a:extLst>
            </p:cNvPr>
            <p:cNvSpPr/>
            <p:nvPr/>
          </p:nvSpPr>
          <p:spPr>
            <a:xfrm>
              <a:off x="4174333" y="42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EB7CDFB0-1DE5-654A-966E-E35C8053D54D}"/>
                </a:ext>
              </a:extLst>
            </p:cNvPr>
            <p:cNvSpPr/>
            <p:nvPr/>
          </p:nvSpPr>
          <p:spPr>
            <a:xfrm>
              <a:off x="4174333" y="42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669EB46A-140C-FE43-9A20-2D7B9294705C}"/>
                </a:ext>
              </a:extLst>
            </p:cNvPr>
            <p:cNvSpPr/>
            <p:nvPr/>
          </p:nvSpPr>
          <p:spPr>
            <a:xfrm>
              <a:off x="7028110" y="42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F3212B04-F619-404C-BE9F-5B22D03DBB24}"/>
                </a:ext>
              </a:extLst>
            </p:cNvPr>
            <p:cNvSpPr/>
            <p:nvPr/>
          </p:nvSpPr>
          <p:spPr>
            <a:xfrm>
              <a:off x="4174333" y="70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15" name="Graphic 295">
            <a:extLst>
              <a:ext uri="{FF2B5EF4-FFF2-40B4-BE49-F238E27FC236}">
                <a16:creationId xmlns:a16="http://schemas.microsoft.com/office/drawing/2014/main" id="{B7285FCF-4F4A-8F4E-B589-E3EF3681588F}"/>
              </a:ext>
            </a:extLst>
          </p:cNvPr>
          <p:cNvGrpSpPr>
            <a:grpSpLocks noChangeAspect="1"/>
          </p:cNvGrpSpPr>
          <p:nvPr/>
        </p:nvGrpSpPr>
        <p:grpSpPr>
          <a:xfrm>
            <a:off x="4204509" y="4517155"/>
            <a:ext cx="2525921" cy="1264121"/>
            <a:chOff x="1470556" y="4359567"/>
            <a:chExt cx="5712803" cy="2859027"/>
          </a:xfrm>
        </p:grpSpPr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66BE614-B648-F44D-A246-142D821C4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1470556" y="435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6BDA0522-36DA-0640-A80C-84DEDF8D1C01}"/>
                </a:ext>
              </a:extLst>
            </p:cNvPr>
            <p:cNvSpPr/>
            <p:nvPr/>
          </p:nvSpPr>
          <p:spPr>
            <a:xfrm>
              <a:off x="4380547" y="6657867"/>
              <a:ext cx="104996" cy="104996"/>
            </a:xfrm>
            <a:custGeom>
              <a:avLst/>
              <a:gdLst>
                <a:gd name="connsiteX0" fmla="*/ 754 w 104995"/>
                <a:gd name="connsiteY0" fmla="*/ 105530 h 104995"/>
                <a:gd name="connsiteX1" fmla="*/ 105750 w 104995"/>
                <a:gd name="connsiteY1" fmla="*/ 534 h 104995"/>
                <a:gd name="connsiteX2" fmla="*/ 754 w 104995"/>
                <a:gd name="connsiteY2" fmla="*/ 534 h 104995"/>
                <a:gd name="connsiteX3" fmla="*/ 105750 w 104995"/>
                <a:gd name="connsiteY3" fmla="*/ 105530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754" y="105530"/>
                  </a:moveTo>
                  <a:lnTo>
                    <a:pt x="105750" y="534"/>
                  </a:lnTo>
                  <a:moveTo>
                    <a:pt x="754" y="534"/>
                  </a:moveTo>
                  <a:lnTo>
                    <a:pt x="105750" y="105530"/>
                  </a:lnTo>
                </a:path>
              </a:pathLst>
            </a:custGeom>
            <a:solidFill>
              <a:srgbClr val="A9A9A9"/>
            </a:solidFill>
            <a:ln w="19050" cap="flat">
              <a:solidFill>
                <a:srgbClr val="75757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001C4291-BAC0-BC4E-B0F3-E399056DEC36}"/>
                </a:ext>
              </a:extLst>
            </p:cNvPr>
            <p:cNvSpPr/>
            <p:nvPr/>
          </p:nvSpPr>
          <p:spPr>
            <a:xfrm>
              <a:off x="1470556" y="435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88B114E8-484C-CE45-BC28-2733FA0CC83D}"/>
                </a:ext>
              </a:extLst>
            </p:cNvPr>
            <p:cNvSpPr/>
            <p:nvPr/>
          </p:nvSpPr>
          <p:spPr>
            <a:xfrm>
              <a:off x="1470556" y="43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23634941-DDC7-084F-A962-1CB86DE78F85}"/>
                </a:ext>
              </a:extLst>
            </p:cNvPr>
            <p:cNvSpPr/>
            <p:nvPr/>
          </p:nvSpPr>
          <p:spPr>
            <a:xfrm>
              <a:off x="4324333" y="435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8AC5EB39-6E14-C34A-9399-663E7FB92F6B}"/>
                </a:ext>
              </a:extLst>
            </p:cNvPr>
            <p:cNvSpPr/>
            <p:nvPr/>
          </p:nvSpPr>
          <p:spPr>
            <a:xfrm>
              <a:off x="4324333" y="607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ABA1CE4D-8419-1B47-8966-07630D925077}"/>
                </a:ext>
              </a:extLst>
            </p:cNvPr>
            <p:cNvSpPr/>
            <p:nvPr/>
          </p:nvSpPr>
          <p:spPr>
            <a:xfrm>
              <a:off x="1470556" y="72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3B24BF8D-61B4-8744-B095-76CFF4B789F8}"/>
                </a:ext>
              </a:extLst>
            </p:cNvPr>
            <p:cNvSpPr/>
            <p:nvPr/>
          </p:nvSpPr>
          <p:spPr>
            <a:xfrm>
              <a:off x="4324333" y="607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A3276CEB-B65A-CB48-A3DB-0EFDEC02FD3A}"/>
                </a:ext>
              </a:extLst>
            </p:cNvPr>
            <p:cNvSpPr/>
            <p:nvPr/>
          </p:nvSpPr>
          <p:spPr>
            <a:xfrm>
              <a:off x="4324333" y="435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0ABCDB9-A2FF-FB49-A417-733192F65EB7}"/>
                </a:ext>
              </a:extLst>
            </p:cNvPr>
            <p:cNvSpPr/>
            <p:nvPr/>
          </p:nvSpPr>
          <p:spPr>
            <a:xfrm>
              <a:off x="4324333" y="43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C984794B-30ED-3E4E-8401-7867F8F00E0B}"/>
                </a:ext>
              </a:extLst>
            </p:cNvPr>
            <p:cNvSpPr/>
            <p:nvPr/>
          </p:nvSpPr>
          <p:spPr>
            <a:xfrm>
              <a:off x="7178110" y="435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C8E5E6C7-A19A-AE44-8772-E6254C78EA37}"/>
                </a:ext>
              </a:extLst>
            </p:cNvPr>
            <p:cNvSpPr/>
            <p:nvPr/>
          </p:nvSpPr>
          <p:spPr>
            <a:xfrm>
              <a:off x="4324333" y="72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45" name="Graphic 291">
            <a:extLst>
              <a:ext uri="{FF2B5EF4-FFF2-40B4-BE49-F238E27FC236}">
                <a16:creationId xmlns:a16="http://schemas.microsoft.com/office/drawing/2014/main" id="{F036BFB2-AD3A-504A-932E-CA7C67898BC0}"/>
              </a:ext>
            </a:extLst>
          </p:cNvPr>
          <p:cNvGrpSpPr>
            <a:grpSpLocks noChangeAspect="1"/>
          </p:cNvGrpSpPr>
          <p:nvPr/>
        </p:nvGrpSpPr>
        <p:grpSpPr>
          <a:xfrm>
            <a:off x="1020555" y="4517155"/>
            <a:ext cx="2525921" cy="1264121"/>
            <a:chOff x="1170556" y="4059567"/>
            <a:chExt cx="5712803" cy="2859027"/>
          </a:xfrm>
        </p:grpSpPr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7663B917-58B4-014A-909A-C49F05FB7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V="1">
              <a:off x="1170556" y="4059567"/>
              <a:ext cx="5707554" cy="2853777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ED01277B-F201-DE47-9E76-8B53D6EBF0CB}"/>
                </a:ext>
              </a:extLst>
            </p:cNvPr>
            <p:cNvSpPr/>
            <p:nvPr/>
          </p:nvSpPr>
          <p:spPr>
            <a:xfrm>
              <a:off x="1233478" y="5377455"/>
              <a:ext cx="104996" cy="104996"/>
            </a:xfrm>
            <a:custGeom>
              <a:avLst/>
              <a:gdLst>
                <a:gd name="connsiteX0" fmla="*/ 212 w 104995"/>
                <a:gd name="connsiteY0" fmla="*/ 105343 h 104995"/>
                <a:gd name="connsiteX1" fmla="*/ 105208 w 104995"/>
                <a:gd name="connsiteY1" fmla="*/ 347 h 104995"/>
                <a:gd name="connsiteX2" fmla="*/ 212 w 104995"/>
                <a:gd name="connsiteY2" fmla="*/ 347 h 104995"/>
                <a:gd name="connsiteX3" fmla="*/ 105208 w 104995"/>
                <a:gd name="connsiteY3" fmla="*/ 105343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212" y="105343"/>
                  </a:moveTo>
                  <a:lnTo>
                    <a:pt x="105208" y="347"/>
                  </a:lnTo>
                  <a:moveTo>
                    <a:pt x="212" y="347"/>
                  </a:moveTo>
                  <a:lnTo>
                    <a:pt x="105208" y="105343"/>
                  </a:lnTo>
                </a:path>
              </a:pathLst>
            </a:custGeom>
            <a:solidFill>
              <a:srgbClr val="66C3A4"/>
            </a:solidFill>
            <a:ln w="19050" cap="flat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0E451F3C-45C6-814C-85EF-08AA9063B113}"/>
                </a:ext>
              </a:extLst>
            </p:cNvPr>
            <p:cNvSpPr/>
            <p:nvPr/>
          </p:nvSpPr>
          <p:spPr>
            <a:xfrm>
              <a:off x="1288203" y="4919737"/>
              <a:ext cx="917450" cy="1118102"/>
            </a:xfrm>
            <a:custGeom>
              <a:avLst/>
              <a:gdLst>
                <a:gd name="connsiteX0" fmla="*/ 413687 w 917450"/>
                <a:gd name="connsiteY0" fmla="*/ 1116916 h 1118102"/>
                <a:gd name="connsiteX1" fmla="*/ 436540 w 917450"/>
                <a:gd name="connsiteY1" fmla="*/ 1118102 h 1118102"/>
                <a:gd name="connsiteX2" fmla="*/ 459392 w 917450"/>
                <a:gd name="connsiteY2" fmla="*/ 1117892 h 1118102"/>
                <a:gd name="connsiteX3" fmla="*/ 482244 w 917450"/>
                <a:gd name="connsiteY3" fmla="*/ 1116302 h 1118102"/>
                <a:gd name="connsiteX4" fmla="*/ 505097 w 917450"/>
                <a:gd name="connsiteY4" fmla="*/ 1113315 h 1118102"/>
                <a:gd name="connsiteX5" fmla="*/ 527954 w 917450"/>
                <a:gd name="connsiteY5" fmla="*/ 1108915 h 1118102"/>
                <a:gd name="connsiteX6" fmla="*/ 550806 w 917450"/>
                <a:gd name="connsiteY6" fmla="*/ 1103083 h 1118102"/>
                <a:gd name="connsiteX7" fmla="*/ 573659 w 917450"/>
                <a:gd name="connsiteY7" fmla="*/ 1095775 h 1118102"/>
                <a:gd name="connsiteX8" fmla="*/ 596511 w 917450"/>
                <a:gd name="connsiteY8" fmla="*/ 1086935 h 1118102"/>
                <a:gd name="connsiteX9" fmla="*/ 619363 w 917450"/>
                <a:gd name="connsiteY9" fmla="*/ 1076498 h 1118102"/>
                <a:gd name="connsiteX10" fmla="*/ 640740 w 917450"/>
                <a:gd name="connsiteY10" fmla="*/ 1065201 h 1118102"/>
                <a:gd name="connsiteX11" fmla="*/ 659356 w 917450"/>
                <a:gd name="connsiteY11" fmla="*/ 1054097 h 1118102"/>
                <a:gd name="connsiteX12" fmla="*/ 677074 w 917450"/>
                <a:gd name="connsiteY12" fmla="*/ 1042348 h 1118102"/>
                <a:gd name="connsiteX13" fmla="*/ 696477 w 917450"/>
                <a:gd name="connsiteY13" fmla="*/ 1028064 h 1118102"/>
                <a:gd name="connsiteX14" fmla="*/ 714022 w 917450"/>
                <a:gd name="connsiteY14" fmla="*/ 1013784 h 1118102"/>
                <a:gd name="connsiteX15" fmla="*/ 730039 w 917450"/>
                <a:gd name="connsiteY15" fmla="*/ 999499 h 1118102"/>
                <a:gd name="connsiteX16" fmla="*/ 747584 w 917450"/>
                <a:gd name="connsiteY16" fmla="*/ 982359 h 1118102"/>
                <a:gd name="connsiteX17" fmla="*/ 763574 w 917450"/>
                <a:gd name="connsiteY17" fmla="*/ 965218 h 1118102"/>
                <a:gd name="connsiteX18" fmla="*/ 780557 w 917450"/>
                <a:gd name="connsiteY18" fmla="*/ 945222 h 1118102"/>
                <a:gd name="connsiteX19" fmla="*/ 796475 w 917450"/>
                <a:gd name="connsiteY19" fmla="*/ 924569 h 1118102"/>
                <a:gd name="connsiteX20" fmla="*/ 811956 w 917450"/>
                <a:gd name="connsiteY20" fmla="*/ 902373 h 1118102"/>
                <a:gd name="connsiteX21" fmla="*/ 825044 w 917450"/>
                <a:gd name="connsiteY21" fmla="*/ 881731 h 1118102"/>
                <a:gd name="connsiteX22" fmla="*/ 839376 w 917450"/>
                <a:gd name="connsiteY22" fmla="*/ 856669 h 1118102"/>
                <a:gd name="connsiteX23" fmla="*/ 851125 w 917450"/>
                <a:gd name="connsiteY23" fmla="*/ 833811 h 1118102"/>
                <a:gd name="connsiteX24" fmla="*/ 861714 w 917450"/>
                <a:gd name="connsiteY24" fmla="*/ 810959 h 1118102"/>
                <a:gd name="connsiteX25" fmla="*/ 872339 w 917450"/>
                <a:gd name="connsiteY25" fmla="*/ 785251 h 1118102"/>
                <a:gd name="connsiteX26" fmla="*/ 882172 w 917450"/>
                <a:gd name="connsiteY26" fmla="*/ 758152 h 1118102"/>
                <a:gd name="connsiteX27" fmla="*/ 890698 w 917450"/>
                <a:gd name="connsiteY27" fmla="*/ 730974 h 1118102"/>
                <a:gd name="connsiteX28" fmla="*/ 897606 w 917450"/>
                <a:gd name="connsiteY28" fmla="*/ 705265 h 1118102"/>
                <a:gd name="connsiteX29" fmla="*/ 903434 w 917450"/>
                <a:gd name="connsiteY29" fmla="*/ 679557 h 1118102"/>
                <a:gd name="connsiteX30" fmla="*/ 908689 w 917450"/>
                <a:gd name="connsiteY30" fmla="*/ 650988 h 1118102"/>
                <a:gd name="connsiteX31" fmla="*/ 912700 w 917450"/>
                <a:gd name="connsiteY31" fmla="*/ 622424 h 1118102"/>
                <a:gd name="connsiteX32" fmla="*/ 915487 w 917450"/>
                <a:gd name="connsiteY32" fmla="*/ 593855 h 1118102"/>
                <a:gd name="connsiteX33" fmla="*/ 917073 w 917450"/>
                <a:gd name="connsiteY33" fmla="*/ 565291 h 1118102"/>
                <a:gd name="connsiteX34" fmla="*/ 917451 w 917450"/>
                <a:gd name="connsiteY34" fmla="*/ 536721 h 1118102"/>
                <a:gd name="connsiteX35" fmla="*/ 916637 w 917450"/>
                <a:gd name="connsiteY35" fmla="*/ 508157 h 1118102"/>
                <a:gd name="connsiteX36" fmla="*/ 914600 w 917450"/>
                <a:gd name="connsiteY36" fmla="*/ 479593 h 1118102"/>
                <a:gd name="connsiteX37" fmla="*/ 911340 w 917450"/>
                <a:gd name="connsiteY37" fmla="*/ 451024 h 1118102"/>
                <a:gd name="connsiteX38" fmla="*/ 907313 w 917450"/>
                <a:gd name="connsiteY38" fmla="*/ 425316 h 1118102"/>
                <a:gd name="connsiteX39" fmla="*/ 902231 w 917450"/>
                <a:gd name="connsiteY39" fmla="*/ 399608 h 1118102"/>
                <a:gd name="connsiteX40" fmla="*/ 896042 w 917450"/>
                <a:gd name="connsiteY40" fmla="*/ 373894 h 1118102"/>
                <a:gd name="connsiteX41" fmla="*/ 888708 w 917450"/>
                <a:gd name="connsiteY41" fmla="*/ 348186 h 1118102"/>
                <a:gd name="connsiteX42" fmla="*/ 880141 w 917450"/>
                <a:gd name="connsiteY42" fmla="*/ 322478 h 1118102"/>
                <a:gd name="connsiteX43" fmla="*/ 870281 w 917450"/>
                <a:gd name="connsiteY43" fmla="*/ 296765 h 1118102"/>
                <a:gd name="connsiteX44" fmla="*/ 859000 w 917450"/>
                <a:gd name="connsiteY44" fmla="*/ 271056 h 1118102"/>
                <a:gd name="connsiteX45" fmla="*/ 847686 w 917450"/>
                <a:gd name="connsiteY45" fmla="*/ 248204 h 1118102"/>
                <a:gd name="connsiteX46" fmla="*/ 835029 w 917450"/>
                <a:gd name="connsiteY46" fmla="*/ 225352 h 1118102"/>
                <a:gd name="connsiteX47" fmla="*/ 820886 w 917450"/>
                <a:gd name="connsiteY47" fmla="*/ 202500 h 1118102"/>
                <a:gd name="connsiteX48" fmla="*/ 807148 w 917450"/>
                <a:gd name="connsiteY48" fmla="*/ 182503 h 1118102"/>
                <a:gd name="connsiteX49" fmla="*/ 790763 w 917450"/>
                <a:gd name="connsiteY49" fmla="*/ 161026 h 1118102"/>
                <a:gd name="connsiteX50" fmla="*/ 775056 w 917450"/>
                <a:gd name="connsiteY50" fmla="*/ 142510 h 1118102"/>
                <a:gd name="connsiteX51" fmla="*/ 761811 w 917450"/>
                <a:gd name="connsiteY51" fmla="*/ 128226 h 1118102"/>
                <a:gd name="connsiteX52" fmla="*/ 744355 w 917450"/>
                <a:gd name="connsiteY52" fmla="*/ 111085 h 1118102"/>
                <a:gd name="connsiteX53" fmla="*/ 727918 w 917450"/>
                <a:gd name="connsiteY53" fmla="*/ 96486 h 1118102"/>
                <a:gd name="connsiteX54" fmla="*/ 710520 w 917450"/>
                <a:gd name="connsiteY54" fmla="*/ 82521 h 1118102"/>
                <a:gd name="connsiteX55" fmla="*/ 690629 w 917450"/>
                <a:gd name="connsiteY55" fmla="*/ 68237 h 1118102"/>
                <a:gd name="connsiteX56" fmla="*/ 672785 w 917450"/>
                <a:gd name="connsiteY56" fmla="*/ 56808 h 1118102"/>
                <a:gd name="connsiteX57" fmla="*/ 657938 w 917450"/>
                <a:gd name="connsiteY57" fmla="*/ 48240 h 1118102"/>
                <a:gd name="connsiteX58" fmla="*/ 641481 w 917450"/>
                <a:gd name="connsiteY58" fmla="*/ 39667 h 1118102"/>
                <a:gd name="connsiteX59" fmla="*/ 622838 w 917450"/>
                <a:gd name="connsiteY59" fmla="*/ 31100 h 1118102"/>
                <a:gd name="connsiteX60" fmla="*/ 602223 w 917450"/>
                <a:gd name="connsiteY60" fmla="*/ 22926 h 1118102"/>
                <a:gd name="connsiteX61" fmla="*/ 584022 w 917450"/>
                <a:gd name="connsiteY61" fmla="*/ 16815 h 1118102"/>
                <a:gd name="connsiteX62" fmla="*/ 562230 w 917450"/>
                <a:gd name="connsiteY62" fmla="*/ 10788 h 1118102"/>
                <a:gd name="connsiteX63" fmla="*/ 539378 w 917450"/>
                <a:gd name="connsiteY63" fmla="*/ 5943 h 1118102"/>
                <a:gd name="connsiteX64" fmla="*/ 516420 w 917450"/>
                <a:gd name="connsiteY64" fmla="*/ 2536 h 1118102"/>
                <a:gd name="connsiteX65" fmla="*/ 493673 w 917450"/>
                <a:gd name="connsiteY65" fmla="*/ 572 h 1118102"/>
                <a:gd name="connsiteX66" fmla="*/ 470821 w 917450"/>
                <a:gd name="connsiteY66" fmla="*/ 0 h 1118102"/>
                <a:gd name="connsiteX67" fmla="*/ 447968 w 917450"/>
                <a:gd name="connsiteY67" fmla="*/ 814 h 1118102"/>
                <a:gd name="connsiteX68" fmla="*/ 425111 w 917450"/>
                <a:gd name="connsiteY68" fmla="*/ 3019 h 1118102"/>
                <a:gd name="connsiteX69" fmla="*/ 402259 w 917450"/>
                <a:gd name="connsiteY69" fmla="*/ 6620 h 1118102"/>
                <a:gd name="connsiteX70" fmla="*/ 379406 w 917450"/>
                <a:gd name="connsiteY70" fmla="*/ 11644 h 1118102"/>
                <a:gd name="connsiteX71" fmla="*/ 356554 w 917450"/>
                <a:gd name="connsiteY71" fmla="*/ 18117 h 1118102"/>
                <a:gd name="connsiteX72" fmla="*/ 333702 w 917450"/>
                <a:gd name="connsiteY72" fmla="*/ 26091 h 1118102"/>
                <a:gd name="connsiteX73" fmla="*/ 310850 w 917450"/>
                <a:gd name="connsiteY73" fmla="*/ 35620 h 1118102"/>
                <a:gd name="connsiteX74" fmla="*/ 290706 w 917450"/>
                <a:gd name="connsiteY74" fmla="*/ 45384 h 1118102"/>
                <a:gd name="connsiteX75" fmla="*/ 270857 w 917450"/>
                <a:gd name="connsiteY75" fmla="*/ 56293 h 1118102"/>
                <a:gd name="connsiteX76" fmla="*/ 251569 w 917450"/>
                <a:gd name="connsiteY76" fmla="*/ 68237 h 1118102"/>
                <a:gd name="connsiteX77" fmla="*/ 234901 w 917450"/>
                <a:gd name="connsiteY77" fmla="*/ 79660 h 1118102"/>
                <a:gd name="connsiteX78" fmla="*/ 216033 w 917450"/>
                <a:gd name="connsiteY78" fmla="*/ 93945 h 1118102"/>
                <a:gd name="connsiteX79" fmla="*/ 198924 w 917450"/>
                <a:gd name="connsiteY79" fmla="*/ 108229 h 1118102"/>
                <a:gd name="connsiteX80" fmla="*/ 183270 w 917450"/>
                <a:gd name="connsiteY80" fmla="*/ 122514 h 1118102"/>
                <a:gd name="connsiteX81" fmla="*/ 166098 w 917450"/>
                <a:gd name="connsiteY81" fmla="*/ 139649 h 1118102"/>
                <a:gd name="connsiteX82" fmla="*/ 150417 w 917450"/>
                <a:gd name="connsiteY82" fmla="*/ 156790 h 1118102"/>
                <a:gd name="connsiteX83" fmla="*/ 133738 w 917450"/>
                <a:gd name="connsiteY83" fmla="*/ 176797 h 1118102"/>
                <a:gd name="connsiteX84" fmla="*/ 116540 w 917450"/>
                <a:gd name="connsiteY84" fmla="*/ 199639 h 1118102"/>
                <a:gd name="connsiteX85" fmla="*/ 101053 w 917450"/>
                <a:gd name="connsiteY85" fmla="*/ 222496 h 1118102"/>
                <a:gd name="connsiteX86" fmla="*/ 88028 w 917450"/>
                <a:gd name="connsiteY86" fmla="*/ 243689 h 1118102"/>
                <a:gd name="connsiteX87" fmla="*/ 74437 w 917450"/>
                <a:gd name="connsiteY87" fmla="*/ 268201 h 1118102"/>
                <a:gd name="connsiteX88" fmla="*/ 63039 w 917450"/>
                <a:gd name="connsiteY88" fmla="*/ 291053 h 1118102"/>
                <a:gd name="connsiteX89" fmla="*/ 51569 w 917450"/>
                <a:gd name="connsiteY89" fmla="*/ 316761 h 1118102"/>
                <a:gd name="connsiteX90" fmla="*/ 41416 w 917450"/>
                <a:gd name="connsiteY90" fmla="*/ 342474 h 1118102"/>
                <a:gd name="connsiteX91" fmla="*/ 32517 w 917450"/>
                <a:gd name="connsiteY91" fmla="*/ 368182 h 1118102"/>
                <a:gd name="connsiteX92" fmla="*/ 24774 w 917450"/>
                <a:gd name="connsiteY92" fmla="*/ 393891 h 1118102"/>
                <a:gd name="connsiteX93" fmla="*/ 17487 w 917450"/>
                <a:gd name="connsiteY93" fmla="*/ 422460 h 1118102"/>
                <a:gd name="connsiteX94" fmla="*/ 11508 w 917450"/>
                <a:gd name="connsiteY94" fmla="*/ 451024 h 1118102"/>
                <a:gd name="connsiteX95" fmla="*/ 6793 w 917450"/>
                <a:gd name="connsiteY95" fmla="*/ 479593 h 1118102"/>
                <a:gd name="connsiteX96" fmla="*/ 3318 w 917450"/>
                <a:gd name="connsiteY96" fmla="*/ 508157 h 1118102"/>
                <a:gd name="connsiteX97" fmla="*/ 1060 w 917450"/>
                <a:gd name="connsiteY97" fmla="*/ 536721 h 1118102"/>
                <a:gd name="connsiteX98" fmla="*/ 0 w 917450"/>
                <a:gd name="connsiteY98" fmla="*/ 565291 h 1118102"/>
                <a:gd name="connsiteX99" fmla="*/ 136 w 917450"/>
                <a:gd name="connsiteY99" fmla="*/ 593855 h 1118102"/>
                <a:gd name="connsiteX100" fmla="*/ 1475 w 917450"/>
                <a:gd name="connsiteY100" fmla="*/ 622424 h 1118102"/>
                <a:gd name="connsiteX101" fmla="*/ 4042 w 917450"/>
                <a:gd name="connsiteY101" fmla="*/ 650988 h 1118102"/>
                <a:gd name="connsiteX102" fmla="*/ 7848 w 917450"/>
                <a:gd name="connsiteY102" fmla="*/ 679557 h 1118102"/>
                <a:gd name="connsiteX103" fmla="*/ 12379 w 917450"/>
                <a:gd name="connsiteY103" fmla="*/ 705265 h 1118102"/>
                <a:gd name="connsiteX104" fmla="*/ 17991 w 917450"/>
                <a:gd name="connsiteY104" fmla="*/ 730974 h 1118102"/>
                <a:gd name="connsiteX105" fmla="*/ 24721 w 917450"/>
                <a:gd name="connsiteY105" fmla="*/ 756687 h 1118102"/>
                <a:gd name="connsiteX106" fmla="*/ 32643 w 917450"/>
                <a:gd name="connsiteY106" fmla="*/ 782395 h 1118102"/>
                <a:gd name="connsiteX107" fmla="*/ 41820 w 917450"/>
                <a:gd name="connsiteY107" fmla="*/ 808103 h 1118102"/>
                <a:gd name="connsiteX108" fmla="*/ 51122 w 917450"/>
                <a:gd name="connsiteY108" fmla="*/ 830955 h 1118102"/>
                <a:gd name="connsiteX109" fmla="*/ 61564 w 917450"/>
                <a:gd name="connsiteY109" fmla="*/ 853808 h 1118102"/>
                <a:gd name="connsiteX110" fmla="*/ 73255 w 917450"/>
                <a:gd name="connsiteY110" fmla="*/ 876665 h 1118102"/>
                <a:gd name="connsiteX111" fmla="*/ 86327 w 917450"/>
                <a:gd name="connsiteY111" fmla="*/ 899517 h 1118102"/>
                <a:gd name="connsiteX112" fmla="*/ 99457 w 917450"/>
                <a:gd name="connsiteY112" fmla="*/ 920181 h 1118102"/>
                <a:gd name="connsiteX113" fmla="*/ 115149 w 917450"/>
                <a:gd name="connsiteY113" fmla="*/ 942366 h 1118102"/>
                <a:gd name="connsiteX114" fmla="*/ 128525 w 917450"/>
                <a:gd name="connsiteY114" fmla="*/ 959507 h 1118102"/>
                <a:gd name="connsiteX115" fmla="*/ 145765 w 917450"/>
                <a:gd name="connsiteY115" fmla="*/ 979503 h 1118102"/>
                <a:gd name="connsiteX116" fmla="*/ 162302 w 917450"/>
                <a:gd name="connsiteY116" fmla="*/ 996785 h 1118102"/>
                <a:gd name="connsiteX117" fmla="*/ 180356 w 917450"/>
                <a:gd name="connsiteY117" fmla="*/ 1013784 h 1118102"/>
                <a:gd name="connsiteX118" fmla="*/ 197176 w 917450"/>
                <a:gd name="connsiteY118" fmla="*/ 1028064 h 1118102"/>
                <a:gd name="connsiteX119" fmla="*/ 215876 w 917450"/>
                <a:gd name="connsiteY119" fmla="*/ 1042348 h 1118102"/>
                <a:gd name="connsiteX120" fmla="*/ 232507 w 917450"/>
                <a:gd name="connsiteY120" fmla="*/ 1053777 h 1118102"/>
                <a:gd name="connsiteX121" fmla="*/ 251055 w 917450"/>
                <a:gd name="connsiteY121" fmla="*/ 1065201 h 1118102"/>
                <a:gd name="connsiteX122" fmla="*/ 266568 w 917450"/>
                <a:gd name="connsiteY122" fmla="*/ 1073773 h 1118102"/>
                <a:gd name="connsiteX123" fmla="*/ 283918 w 917450"/>
                <a:gd name="connsiteY123" fmla="*/ 1082341 h 1118102"/>
                <a:gd name="connsiteX124" fmla="*/ 305133 w 917450"/>
                <a:gd name="connsiteY124" fmla="*/ 1091460 h 1118102"/>
                <a:gd name="connsiteX125" fmla="*/ 327985 w 917450"/>
                <a:gd name="connsiteY125" fmla="*/ 1099676 h 1118102"/>
                <a:gd name="connsiteX126" fmla="*/ 350843 w 917450"/>
                <a:gd name="connsiteY126" fmla="*/ 1106311 h 1118102"/>
                <a:gd name="connsiteX127" fmla="*/ 373695 w 917450"/>
                <a:gd name="connsiteY127" fmla="*/ 1111440 h 1118102"/>
                <a:gd name="connsiteX128" fmla="*/ 396547 w 917450"/>
                <a:gd name="connsiteY128" fmla="*/ 1115105 h 1118102"/>
                <a:gd name="connsiteX129" fmla="*/ 413687 w 917450"/>
                <a:gd name="connsiteY129" fmla="*/ 1116916 h 1118102"/>
                <a:gd name="connsiteX130" fmla="*/ 413687 w 917450"/>
                <a:gd name="connsiteY130" fmla="*/ 1116916 h 11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917450" h="1118102">
                  <a:moveTo>
                    <a:pt x="413687" y="1116916"/>
                  </a:moveTo>
                  <a:lnTo>
                    <a:pt x="436540" y="1118102"/>
                  </a:lnTo>
                  <a:lnTo>
                    <a:pt x="459392" y="1117892"/>
                  </a:lnTo>
                  <a:lnTo>
                    <a:pt x="482244" y="1116302"/>
                  </a:lnTo>
                  <a:lnTo>
                    <a:pt x="505097" y="1113315"/>
                  </a:lnTo>
                  <a:lnTo>
                    <a:pt x="527954" y="1108915"/>
                  </a:lnTo>
                  <a:lnTo>
                    <a:pt x="550806" y="1103083"/>
                  </a:lnTo>
                  <a:lnTo>
                    <a:pt x="573659" y="1095775"/>
                  </a:lnTo>
                  <a:lnTo>
                    <a:pt x="596511" y="1086935"/>
                  </a:lnTo>
                  <a:lnTo>
                    <a:pt x="619363" y="1076498"/>
                  </a:lnTo>
                  <a:lnTo>
                    <a:pt x="640740" y="1065201"/>
                  </a:lnTo>
                  <a:lnTo>
                    <a:pt x="659356" y="1054097"/>
                  </a:lnTo>
                  <a:lnTo>
                    <a:pt x="677074" y="1042348"/>
                  </a:lnTo>
                  <a:lnTo>
                    <a:pt x="696477" y="1028064"/>
                  </a:lnTo>
                  <a:lnTo>
                    <a:pt x="714022" y="1013784"/>
                  </a:lnTo>
                  <a:lnTo>
                    <a:pt x="730039" y="999499"/>
                  </a:lnTo>
                  <a:lnTo>
                    <a:pt x="747584" y="982359"/>
                  </a:lnTo>
                  <a:lnTo>
                    <a:pt x="763574" y="965218"/>
                  </a:lnTo>
                  <a:lnTo>
                    <a:pt x="780557" y="945222"/>
                  </a:lnTo>
                  <a:lnTo>
                    <a:pt x="796475" y="924569"/>
                  </a:lnTo>
                  <a:lnTo>
                    <a:pt x="811956" y="902373"/>
                  </a:lnTo>
                  <a:lnTo>
                    <a:pt x="825044" y="881731"/>
                  </a:lnTo>
                  <a:lnTo>
                    <a:pt x="839376" y="856669"/>
                  </a:lnTo>
                  <a:lnTo>
                    <a:pt x="851125" y="833811"/>
                  </a:lnTo>
                  <a:lnTo>
                    <a:pt x="861714" y="810959"/>
                  </a:lnTo>
                  <a:lnTo>
                    <a:pt x="872339" y="785251"/>
                  </a:lnTo>
                  <a:lnTo>
                    <a:pt x="882172" y="758152"/>
                  </a:lnTo>
                  <a:lnTo>
                    <a:pt x="890698" y="730974"/>
                  </a:lnTo>
                  <a:lnTo>
                    <a:pt x="897606" y="705265"/>
                  </a:lnTo>
                  <a:lnTo>
                    <a:pt x="903434" y="679557"/>
                  </a:lnTo>
                  <a:lnTo>
                    <a:pt x="908689" y="650988"/>
                  </a:lnTo>
                  <a:lnTo>
                    <a:pt x="912700" y="622424"/>
                  </a:lnTo>
                  <a:lnTo>
                    <a:pt x="915487" y="593855"/>
                  </a:lnTo>
                  <a:lnTo>
                    <a:pt x="917073" y="565291"/>
                  </a:lnTo>
                  <a:lnTo>
                    <a:pt x="917451" y="536721"/>
                  </a:lnTo>
                  <a:lnTo>
                    <a:pt x="916637" y="508157"/>
                  </a:lnTo>
                  <a:lnTo>
                    <a:pt x="914600" y="479593"/>
                  </a:lnTo>
                  <a:lnTo>
                    <a:pt x="911340" y="451024"/>
                  </a:lnTo>
                  <a:lnTo>
                    <a:pt x="907313" y="425316"/>
                  </a:lnTo>
                  <a:lnTo>
                    <a:pt x="902231" y="399608"/>
                  </a:lnTo>
                  <a:lnTo>
                    <a:pt x="896042" y="373894"/>
                  </a:lnTo>
                  <a:lnTo>
                    <a:pt x="888708" y="348186"/>
                  </a:lnTo>
                  <a:lnTo>
                    <a:pt x="880141" y="322478"/>
                  </a:lnTo>
                  <a:lnTo>
                    <a:pt x="870281" y="296765"/>
                  </a:lnTo>
                  <a:lnTo>
                    <a:pt x="859000" y="271056"/>
                  </a:lnTo>
                  <a:lnTo>
                    <a:pt x="847686" y="248204"/>
                  </a:lnTo>
                  <a:lnTo>
                    <a:pt x="835029" y="225352"/>
                  </a:lnTo>
                  <a:lnTo>
                    <a:pt x="820886" y="202500"/>
                  </a:lnTo>
                  <a:lnTo>
                    <a:pt x="807148" y="182503"/>
                  </a:lnTo>
                  <a:lnTo>
                    <a:pt x="790763" y="161026"/>
                  </a:lnTo>
                  <a:lnTo>
                    <a:pt x="775056" y="142510"/>
                  </a:lnTo>
                  <a:lnTo>
                    <a:pt x="761811" y="128226"/>
                  </a:lnTo>
                  <a:lnTo>
                    <a:pt x="744355" y="111085"/>
                  </a:lnTo>
                  <a:lnTo>
                    <a:pt x="727918" y="96486"/>
                  </a:lnTo>
                  <a:lnTo>
                    <a:pt x="710520" y="82521"/>
                  </a:lnTo>
                  <a:lnTo>
                    <a:pt x="690629" y="68237"/>
                  </a:lnTo>
                  <a:lnTo>
                    <a:pt x="672785" y="56808"/>
                  </a:lnTo>
                  <a:lnTo>
                    <a:pt x="657938" y="48240"/>
                  </a:lnTo>
                  <a:lnTo>
                    <a:pt x="641481" y="39667"/>
                  </a:lnTo>
                  <a:lnTo>
                    <a:pt x="622838" y="31100"/>
                  </a:lnTo>
                  <a:lnTo>
                    <a:pt x="602223" y="22926"/>
                  </a:lnTo>
                  <a:lnTo>
                    <a:pt x="584022" y="16815"/>
                  </a:lnTo>
                  <a:lnTo>
                    <a:pt x="562230" y="10788"/>
                  </a:lnTo>
                  <a:lnTo>
                    <a:pt x="539378" y="5943"/>
                  </a:lnTo>
                  <a:lnTo>
                    <a:pt x="516420" y="2536"/>
                  </a:lnTo>
                  <a:lnTo>
                    <a:pt x="493673" y="572"/>
                  </a:lnTo>
                  <a:lnTo>
                    <a:pt x="470821" y="0"/>
                  </a:lnTo>
                  <a:lnTo>
                    <a:pt x="447968" y="814"/>
                  </a:lnTo>
                  <a:lnTo>
                    <a:pt x="425111" y="3019"/>
                  </a:lnTo>
                  <a:lnTo>
                    <a:pt x="402259" y="6620"/>
                  </a:lnTo>
                  <a:lnTo>
                    <a:pt x="379406" y="11644"/>
                  </a:lnTo>
                  <a:lnTo>
                    <a:pt x="356554" y="18117"/>
                  </a:lnTo>
                  <a:lnTo>
                    <a:pt x="333702" y="26091"/>
                  </a:lnTo>
                  <a:lnTo>
                    <a:pt x="310850" y="35620"/>
                  </a:lnTo>
                  <a:lnTo>
                    <a:pt x="290706" y="45384"/>
                  </a:lnTo>
                  <a:lnTo>
                    <a:pt x="270857" y="56293"/>
                  </a:lnTo>
                  <a:lnTo>
                    <a:pt x="251569" y="68237"/>
                  </a:lnTo>
                  <a:lnTo>
                    <a:pt x="234901" y="79660"/>
                  </a:lnTo>
                  <a:lnTo>
                    <a:pt x="216033" y="93945"/>
                  </a:lnTo>
                  <a:lnTo>
                    <a:pt x="198924" y="108229"/>
                  </a:lnTo>
                  <a:lnTo>
                    <a:pt x="183270" y="122514"/>
                  </a:lnTo>
                  <a:lnTo>
                    <a:pt x="166098" y="139649"/>
                  </a:lnTo>
                  <a:lnTo>
                    <a:pt x="150417" y="156790"/>
                  </a:lnTo>
                  <a:lnTo>
                    <a:pt x="133738" y="176797"/>
                  </a:lnTo>
                  <a:lnTo>
                    <a:pt x="116540" y="199639"/>
                  </a:lnTo>
                  <a:lnTo>
                    <a:pt x="101053" y="222496"/>
                  </a:lnTo>
                  <a:lnTo>
                    <a:pt x="88028" y="243689"/>
                  </a:lnTo>
                  <a:lnTo>
                    <a:pt x="74437" y="268201"/>
                  </a:lnTo>
                  <a:lnTo>
                    <a:pt x="63039" y="291053"/>
                  </a:lnTo>
                  <a:lnTo>
                    <a:pt x="51569" y="316761"/>
                  </a:lnTo>
                  <a:lnTo>
                    <a:pt x="41416" y="342474"/>
                  </a:lnTo>
                  <a:lnTo>
                    <a:pt x="32517" y="368182"/>
                  </a:lnTo>
                  <a:lnTo>
                    <a:pt x="24774" y="393891"/>
                  </a:lnTo>
                  <a:lnTo>
                    <a:pt x="17487" y="422460"/>
                  </a:lnTo>
                  <a:lnTo>
                    <a:pt x="11508" y="451024"/>
                  </a:lnTo>
                  <a:lnTo>
                    <a:pt x="6793" y="479593"/>
                  </a:lnTo>
                  <a:lnTo>
                    <a:pt x="3318" y="508157"/>
                  </a:lnTo>
                  <a:lnTo>
                    <a:pt x="1060" y="536721"/>
                  </a:lnTo>
                  <a:lnTo>
                    <a:pt x="0" y="565291"/>
                  </a:lnTo>
                  <a:lnTo>
                    <a:pt x="136" y="593855"/>
                  </a:lnTo>
                  <a:lnTo>
                    <a:pt x="1475" y="622424"/>
                  </a:lnTo>
                  <a:lnTo>
                    <a:pt x="4042" y="650988"/>
                  </a:lnTo>
                  <a:lnTo>
                    <a:pt x="7848" y="679557"/>
                  </a:lnTo>
                  <a:lnTo>
                    <a:pt x="12379" y="705265"/>
                  </a:lnTo>
                  <a:lnTo>
                    <a:pt x="17991" y="730974"/>
                  </a:lnTo>
                  <a:lnTo>
                    <a:pt x="24721" y="756687"/>
                  </a:lnTo>
                  <a:lnTo>
                    <a:pt x="32643" y="782395"/>
                  </a:lnTo>
                  <a:lnTo>
                    <a:pt x="41820" y="808103"/>
                  </a:lnTo>
                  <a:lnTo>
                    <a:pt x="51122" y="830955"/>
                  </a:lnTo>
                  <a:lnTo>
                    <a:pt x="61564" y="853808"/>
                  </a:lnTo>
                  <a:lnTo>
                    <a:pt x="73255" y="876665"/>
                  </a:lnTo>
                  <a:lnTo>
                    <a:pt x="86327" y="899517"/>
                  </a:lnTo>
                  <a:lnTo>
                    <a:pt x="99457" y="920181"/>
                  </a:lnTo>
                  <a:lnTo>
                    <a:pt x="115149" y="942366"/>
                  </a:lnTo>
                  <a:lnTo>
                    <a:pt x="128525" y="959507"/>
                  </a:lnTo>
                  <a:lnTo>
                    <a:pt x="145765" y="979503"/>
                  </a:lnTo>
                  <a:lnTo>
                    <a:pt x="162302" y="996785"/>
                  </a:lnTo>
                  <a:lnTo>
                    <a:pt x="180356" y="1013784"/>
                  </a:lnTo>
                  <a:lnTo>
                    <a:pt x="197176" y="1028064"/>
                  </a:lnTo>
                  <a:lnTo>
                    <a:pt x="215876" y="1042348"/>
                  </a:lnTo>
                  <a:lnTo>
                    <a:pt x="232507" y="1053777"/>
                  </a:lnTo>
                  <a:lnTo>
                    <a:pt x="251055" y="1065201"/>
                  </a:lnTo>
                  <a:lnTo>
                    <a:pt x="266568" y="1073773"/>
                  </a:lnTo>
                  <a:lnTo>
                    <a:pt x="283918" y="1082341"/>
                  </a:lnTo>
                  <a:lnTo>
                    <a:pt x="305133" y="1091460"/>
                  </a:lnTo>
                  <a:lnTo>
                    <a:pt x="327985" y="1099676"/>
                  </a:lnTo>
                  <a:lnTo>
                    <a:pt x="350843" y="1106311"/>
                  </a:lnTo>
                  <a:lnTo>
                    <a:pt x="373695" y="1111440"/>
                  </a:lnTo>
                  <a:lnTo>
                    <a:pt x="396547" y="1115105"/>
                  </a:lnTo>
                  <a:lnTo>
                    <a:pt x="413687" y="1116916"/>
                  </a:lnTo>
                  <a:lnTo>
                    <a:pt x="413687" y="1116916"/>
                  </a:lnTo>
                </a:path>
              </a:pathLst>
            </a:custGeom>
            <a:noFill/>
            <a:ln w="10491" cap="flat">
              <a:solidFill>
                <a:srgbClr val="66C3A4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C62E1FBB-965D-384D-BD9A-B93BF734DF95}"/>
                </a:ext>
              </a:extLst>
            </p:cNvPr>
            <p:cNvSpPr/>
            <p:nvPr/>
          </p:nvSpPr>
          <p:spPr>
            <a:xfrm>
              <a:off x="1170556" y="405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611F89-AD38-0241-BEC3-AD1F70CA3DCC}"/>
                </a:ext>
              </a:extLst>
            </p:cNvPr>
            <p:cNvSpPr/>
            <p:nvPr/>
          </p:nvSpPr>
          <p:spPr>
            <a:xfrm>
              <a:off x="1170556" y="40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5DD302F5-0D87-7043-A1DC-4488063ED0F2}"/>
                </a:ext>
              </a:extLst>
            </p:cNvPr>
            <p:cNvSpPr/>
            <p:nvPr/>
          </p:nvSpPr>
          <p:spPr>
            <a:xfrm>
              <a:off x="4024333" y="405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0FCCF4F2-028A-6B45-8C48-0318EA0E82F5}"/>
                </a:ext>
              </a:extLst>
            </p:cNvPr>
            <p:cNvSpPr/>
            <p:nvPr/>
          </p:nvSpPr>
          <p:spPr>
            <a:xfrm>
              <a:off x="4024333" y="577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2CF55E2A-8E57-3241-BCB8-E82E51B40030}"/>
                </a:ext>
              </a:extLst>
            </p:cNvPr>
            <p:cNvSpPr/>
            <p:nvPr/>
          </p:nvSpPr>
          <p:spPr>
            <a:xfrm>
              <a:off x="1170556" y="69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C0E057E7-330D-2B4C-8053-8DCABD1DC5B4}"/>
                </a:ext>
              </a:extLst>
            </p:cNvPr>
            <p:cNvSpPr/>
            <p:nvPr/>
          </p:nvSpPr>
          <p:spPr>
            <a:xfrm>
              <a:off x="4024333" y="577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5474801C-46EE-3443-AC9C-7D54CBD138A7}"/>
                </a:ext>
              </a:extLst>
            </p:cNvPr>
            <p:cNvSpPr/>
            <p:nvPr/>
          </p:nvSpPr>
          <p:spPr>
            <a:xfrm>
              <a:off x="4024333" y="405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52100A39-8095-014A-9037-89B67D5BC5A0}"/>
                </a:ext>
              </a:extLst>
            </p:cNvPr>
            <p:cNvSpPr/>
            <p:nvPr/>
          </p:nvSpPr>
          <p:spPr>
            <a:xfrm>
              <a:off x="4024333" y="405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DC5F2A73-ADF2-1F49-949F-D2F6C958E038}"/>
                </a:ext>
              </a:extLst>
            </p:cNvPr>
            <p:cNvSpPr/>
            <p:nvPr/>
          </p:nvSpPr>
          <p:spPr>
            <a:xfrm>
              <a:off x="6878110" y="405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7E77660C-5480-0749-BA8C-022277F89305}"/>
                </a:ext>
              </a:extLst>
            </p:cNvPr>
            <p:cNvSpPr/>
            <p:nvPr/>
          </p:nvSpPr>
          <p:spPr>
            <a:xfrm>
              <a:off x="4024333" y="691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99" name="Graphic 289">
            <a:extLst>
              <a:ext uri="{FF2B5EF4-FFF2-40B4-BE49-F238E27FC236}">
                <a16:creationId xmlns:a16="http://schemas.microsoft.com/office/drawing/2014/main" id="{18B3F1A8-FD36-5840-9767-838960B11CC4}"/>
              </a:ext>
            </a:extLst>
          </p:cNvPr>
          <p:cNvGrpSpPr>
            <a:grpSpLocks noChangeAspect="1"/>
          </p:cNvGrpSpPr>
          <p:nvPr/>
        </p:nvGrpSpPr>
        <p:grpSpPr>
          <a:xfrm>
            <a:off x="1020555" y="3082205"/>
            <a:ext cx="2525921" cy="1264121"/>
            <a:chOff x="1020556" y="3909567"/>
            <a:chExt cx="5712803" cy="2859027"/>
          </a:xfrm>
        </p:grpSpPr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FB47B65C-38F3-5548-9DE2-0B9E5C4BC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1020556" y="3909567"/>
              <a:ext cx="5707554" cy="2853778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F8A09A4F-E6FC-7843-B978-56A78345F9CC}"/>
                </a:ext>
              </a:extLst>
            </p:cNvPr>
            <p:cNvSpPr/>
            <p:nvPr/>
          </p:nvSpPr>
          <p:spPr>
            <a:xfrm>
              <a:off x="1083478" y="5227455"/>
              <a:ext cx="104996" cy="104996"/>
            </a:xfrm>
            <a:custGeom>
              <a:avLst/>
              <a:gdLst>
                <a:gd name="connsiteX0" fmla="*/ 212 w 104995"/>
                <a:gd name="connsiteY0" fmla="*/ 105343 h 104995"/>
                <a:gd name="connsiteX1" fmla="*/ 105208 w 104995"/>
                <a:gd name="connsiteY1" fmla="*/ 347 h 104995"/>
                <a:gd name="connsiteX2" fmla="*/ 212 w 104995"/>
                <a:gd name="connsiteY2" fmla="*/ 347 h 104995"/>
                <a:gd name="connsiteX3" fmla="*/ 105208 w 104995"/>
                <a:gd name="connsiteY3" fmla="*/ 105343 h 10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95" h="104995">
                  <a:moveTo>
                    <a:pt x="212" y="105343"/>
                  </a:moveTo>
                  <a:lnTo>
                    <a:pt x="105208" y="347"/>
                  </a:lnTo>
                  <a:moveTo>
                    <a:pt x="212" y="347"/>
                  </a:moveTo>
                  <a:lnTo>
                    <a:pt x="105208" y="105343"/>
                  </a:lnTo>
                </a:path>
              </a:pathLst>
            </a:custGeom>
            <a:solidFill>
              <a:schemeClr val="accent1"/>
            </a:solidFill>
            <a:ln w="19050" cap="flat">
              <a:solidFill>
                <a:srgbClr val="66C3A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457765C4-DD27-AC45-B046-88EE70036075}"/>
                </a:ext>
              </a:extLst>
            </p:cNvPr>
            <p:cNvSpPr/>
            <p:nvPr/>
          </p:nvSpPr>
          <p:spPr>
            <a:xfrm>
              <a:off x="1020556" y="4759805"/>
              <a:ext cx="614927" cy="1035140"/>
            </a:xfrm>
            <a:custGeom>
              <a:avLst/>
              <a:gdLst>
                <a:gd name="connsiteX0" fmla="*/ 0 w 614927"/>
                <a:gd name="connsiteY0" fmla="*/ 1025528 h 1035140"/>
                <a:gd name="connsiteX1" fmla="*/ 22852 w 614927"/>
                <a:gd name="connsiteY1" fmla="*/ 1029460 h 1035140"/>
                <a:gd name="connsiteX2" fmla="*/ 45705 w 614927"/>
                <a:gd name="connsiteY2" fmla="*/ 1032363 h 1035140"/>
                <a:gd name="connsiteX3" fmla="*/ 68557 w 614927"/>
                <a:gd name="connsiteY3" fmla="*/ 1034243 h 1035140"/>
                <a:gd name="connsiteX4" fmla="*/ 92669 w 614927"/>
                <a:gd name="connsiteY4" fmla="*/ 1035140 h 1035140"/>
                <a:gd name="connsiteX5" fmla="*/ 114267 w 614927"/>
                <a:gd name="connsiteY5" fmla="*/ 1035004 h 1035140"/>
                <a:gd name="connsiteX6" fmla="*/ 137119 w 614927"/>
                <a:gd name="connsiteY6" fmla="*/ 1033880 h 1035140"/>
                <a:gd name="connsiteX7" fmla="*/ 159971 w 614927"/>
                <a:gd name="connsiteY7" fmla="*/ 1031744 h 1035140"/>
                <a:gd name="connsiteX8" fmla="*/ 182823 w 614927"/>
                <a:gd name="connsiteY8" fmla="*/ 1028583 h 1035140"/>
                <a:gd name="connsiteX9" fmla="*/ 208794 w 614927"/>
                <a:gd name="connsiteY9" fmla="*/ 1023717 h 1035140"/>
                <a:gd name="connsiteX10" fmla="*/ 232733 w 614927"/>
                <a:gd name="connsiteY10" fmla="*/ 1018000 h 1035140"/>
                <a:gd name="connsiteX11" fmla="*/ 252740 w 614927"/>
                <a:gd name="connsiteY11" fmla="*/ 1012288 h 1035140"/>
                <a:gd name="connsiteX12" fmla="*/ 274238 w 614927"/>
                <a:gd name="connsiteY12" fmla="*/ 1005164 h 1035140"/>
                <a:gd name="connsiteX13" fmla="*/ 297090 w 614927"/>
                <a:gd name="connsiteY13" fmla="*/ 996413 h 1035140"/>
                <a:gd name="connsiteX14" fmla="*/ 319942 w 614927"/>
                <a:gd name="connsiteY14" fmla="*/ 986375 h 1035140"/>
                <a:gd name="connsiteX15" fmla="*/ 342795 w 614927"/>
                <a:gd name="connsiteY15" fmla="*/ 974978 h 1035140"/>
                <a:gd name="connsiteX16" fmla="*/ 365647 w 614927"/>
                <a:gd name="connsiteY16" fmla="*/ 962100 h 1035140"/>
                <a:gd name="connsiteX17" fmla="*/ 385753 w 614927"/>
                <a:gd name="connsiteY17" fmla="*/ 949443 h 1035140"/>
                <a:gd name="connsiteX18" fmla="*/ 406233 w 614927"/>
                <a:gd name="connsiteY18" fmla="*/ 935158 h 1035140"/>
                <a:gd name="connsiteX19" fmla="*/ 424770 w 614927"/>
                <a:gd name="connsiteY19" fmla="*/ 920874 h 1035140"/>
                <a:gd name="connsiteX20" fmla="*/ 441700 w 614927"/>
                <a:gd name="connsiteY20" fmla="*/ 906594 h 1035140"/>
                <a:gd name="connsiteX21" fmla="*/ 460206 w 614927"/>
                <a:gd name="connsiteY21" fmla="*/ 889454 h 1035140"/>
                <a:gd name="connsiteX22" fmla="*/ 477016 w 614927"/>
                <a:gd name="connsiteY22" fmla="*/ 872313 h 1035140"/>
                <a:gd name="connsiteX23" fmla="*/ 492350 w 614927"/>
                <a:gd name="connsiteY23" fmla="*/ 855173 h 1035140"/>
                <a:gd name="connsiteX24" fmla="*/ 508588 w 614927"/>
                <a:gd name="connsiteY24" fmla="*/ 835176 h 1035140"/>
                <a:gd name="connsiteX25" fmla="*/ 523240 w 614927"/>
                <a:gd name="connsiteY25" fmla="*/ 815180 h 1035140"/>
                <a:gd name="connsiteX26" fmla="*/ 537047 w 614927"/>
                <a:gd name="connsiteY26" fmla="*/ 794286 h 1035140"/>
                <a:gd name="connsiteX27" fmla="*/ 550035 w 614927"/>
                <a:gd name="connsiteY27" fmla="*/ 772331 h 1035140"/>
                <a:gd name="connsiteX28" fmla="*/ 562046 w 614927"/>
                <a:gd name="connsiteY28" fmla="*/ 749479 h 1035140"/>
                <a:gd name="connsiteX29" fmla="*/ 572646 w 614927"/>
                <a:gd name="connsiteY29" fmla="*/ 726627 h 1035140"/>
                <a:gd name="connsiteX30" fmla="*/ 581917 w 614927"/>
                <a:gd name="connsiteY30" fmla="*/ 703769 h 1035140"/>
                <a:gd name="connsiteX31" fmla="*/ 589938 w 614927"/>
                <a:gd name="connsiteY31" fmla="*/ 680917 h 1035140"/>
                <a:gd name="connsiteX32" fmla="*/ 596773 w 614927"/>
                <a:gd name="connsiteY32" fmla="*/ 658065 h 1035140"/>
                <a:gd name="connsiteX33" fmla="*/ 602475 w 614927"/>
                <a:gd name="connsiteY33" fmla="*/ 635212 h 1035140"/>
                <a:gd name="connsiteX34" fmla="*/ 607079 w 614927"/>
                <a:gd name="connsiteY34" fmla="*/ 612360 h 1035140"/>
                <a:gd name="connsiteX35" fmla="*/ 610984 w 614927"/>
                <a:gd name="connsiteY35" fmla="*/ 586647 h 1035140"/>
                <a:gd name="connsiteX36" fmla="*/ 613347 w 614927"/>
                <a:gd name="connsiteY36" fmla="*/ 563794 h 1035140"/>
                <a:gd name="connsiteX37" fmla="*/ 614775 w 614927"/>
                <a:gd name="connsiteY37" fmla="*/ 538086 h 1035140"/>
                <a:gd name="connsiteX38" fmla="*/ 614927 w 614927"/>
                <a:gd name="connsiteY38" fmla="*/ 512378 h 1035140"/>
                <a:gd name="connsiteX39" fmla="*/ 613788 w 614927"/>
                <a:gd name="connsiteY39" fmla="*/ 486665 h 1035140"/>
                <a:gd name="connsiteX40" fmla="*/ 611373 w 614927"/>
                <a:gd name="connsiteY40" fmla="*/ 460956 h 1035140"/>
                <a:gd name="connsiteX41" fmla="*/ 608113 w 614927"/>
                <a:gd name="connsiteY41" fmla="*/ 438104 h 1035140"/>
                <a:gd name="connsiteX42" fmla="*/ 603813 w 614927"/>
                <a:gd name="connsiteY42" fmla="*/ 415252 h 1035140"/>
                <a:gd name="connsiteX43" fmla="*/ 598432 w 614927"/>
                <a:gd name="connsiteY43" fmla="*/ 392400 h 1035140"/>
                <a:gd name="connsiteX44" fmla="*/ 591944 w 614927"/>
                <a:gd name="connsiteY44" fmla="*/ 369547 h 1035140"/>
                <a:gd name="connsiteX45" fmla="*/ 584305 w 614927"/>
                <a:gd name="connsiteY45" fmla="*/ 346690 h 1035140"/>
                <a:gd name="connsiteX46" fmla="*/ 575465 w 614927"/>
                <a:gd name="connsiteY46" fmla="*/ 323838 h 1035140"/>
                <a:gd name="connsiteX47" fmla="*/ 565354 w 614927"/>
                <a:gd name="connsiteY47" fmla="*/ 300985 h 1035140"/>
                <a:gd name="connsiteX48" fmla="*/ 553883 w 614927"/>
                <a:gd name="connsiteY48" fmla="*/ 278133 h 1035140"/>
                <a:gd name="connsiteX49" fmla="*/ 540953 w 614927"/>
                <a:gd name="connsiteY49" fmla="*/ 255281 h 1035140"/>
                <a:gd name="connsiteX50" fmla="*/ 528348 w 614927"/>
                <a:gd name="connsiteY50" fmla="*/ 235284 h 1035140"/>
                <a:gd name="connsiteX51" fmla="*/ 514194 w 614927"/>
                <a:gd name="connsiteY51" fmla="*/ 214957 h 1035140"/>
                <a:gd name="connsiteX52" fmla="*/ 499054 w 614927"/>
                <a:gd name="connsiteY52" fmla="*/ 195292 h 1035140"/>
                <a:gd name="connsiteX53" fmla="*/ 484596 w 614927"/>
                <a:gd name="connsiteY53" fmla="*/ 178151 h 1035140"/>
                <a:gd name="connsiteX54" fmla="*/ 468490 w 614927"/>
                <a:gd name="connsiteY54" fmla="*/ 160669 h 1035140"/>
                <a:gd name="connsiteX55" fmla="*/ 451349 w 614927"/>
                <a:gd name="connsiteY55" fmla="*/ 143697 h 1035140"/>
                <a:gd name="connsiteX56" fmla="*/ 432508 w 614927"/>
                <a:gd name="connsiteY56" fmla="*/ 126730 h 1035140"/>
                <a:gd name="connsiteX57" fmla="*/ 415131 w 614927"/>
                <a:gd name="connsiteY57" fmla="*/ 112450 h 1035140"/>
                <a:gd name="connsiteX58" fmla="*/ 394216 w 614927"/>
                <a:gd name="connsiteY58" fmla="*/ 96811 h 1035140"/>
                <a:gd name="connsiteX59" fmla="*/ 375102 w 614927"/>
                <a:gd name="connsiteY59" fmla="*/ 83881 h 1035140"/>
                <a:gd name="connsiteX60" fmla="*/ 354223 w 614927"/>
                <a:gd name="connsiteY60" fmla="*/ 71077 h 1035140"/>
                <a:gd name="connsiteX61" fmla="*/ 330657 w 614927"/>
                <a:gd name="connsiteY61" fmla="*/ 58173 h 1035140"/>
                <a:gd name="connsiteX62" fmla="*/ 307033 w 614927"/>
                <a:gd name="connsiteY62" fmla="*/ 46744 h 1035140"/>
                <a:gd name="connsiteX63" fmla="*/ 285661 w 614927"/>
                <a:gd name="connsiteY63" fmla="*/ 37615 h 1035140"/>
                <a:gd name="connsiteX64" fmla="*/ 262809 w 614927"/>
                <a:gd name="connsiteY64" fmla="*/ 29058 h 1035140"/>
                <a:gd name="connsiteX65" fmla="*/ 237747 w 614927"/>
                <a:gd name="connsiteY65" fmla="*/ 21036 h 1035140"/>
                <a:gd name="connsiteX66" fmla="*/ 216643 w 614927"/>
                <a:gd name="connsiteY66" fmla="*/ 15324 h 1035140"/>
                <a:gd name="connsiteX67" fmla="*/ 190845 w 614927"/>
                <a:gd name="connsiteY67" fmla="*/ 9607 h 1035140"/>
                <a:gd name="connsiteX68" fmla="*/ 171400 w 614927"/>
                <a:gd name="connsiteY68" fmla="*/ 6184 h 1035140"/>
                <a:gd name="connsiteX69" fmla="*/ 148542 w 614927"/>
                <a:gd name="connsiteY69" fmla="*/ 3118 h 1035140"/>
                <a:gd name="connsiteX70" fmla="*/ 125144 w 614927"/>
                <a:gd name="connsiteY70" fmla="*/ 1039 h 1035140"/>
                <a:gd name="connsiteX71" fmla="*/ 102838 w 614927"/>
                <a:gd name="connsiteY71" fmla="*/ 37 h 1035140"/>
                <a:gd name="connsiteX72" fmla="*/ 79986 w 614927"/>
                <a:gd name="connsiteY72" fmla="*/ 0 h 1035140"/>
                <a:gd name="connsiteX73" fmla="*/ 56031 w 614927"/>
                <a:gd name="connsiteY73" fmla="*/ 1039 h 1035140"/>
                <a:gd name="connsiteX74" fmla="*/ 34281 w 614927"/>
                <a:gd name="connsiteY74" fmla="*/ 2940 h 1035140"/>
                <a:gd name="connsiteX75" fmla="*/ 11429 w 614927"/>
                <a:gd name="connsiteY75" fmla="*/ 5938 h 1035140"/>
                <a:gd name="connsiteX76" fmla="*/ 0 w 614927"/>
                <a:gd name="connsiteY76" fmla="*/ 7827 h 1035140"/>
                <a:gd name="connsiteX77" fmla="*/ 0 w 614927"/>
                <a:gd name="connsiteY77" fmla="*/ 7827 h 103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14927" h="1035140">
                  <a:moveTo>
                    <a:pt x="0" y="1025528"/>
                  </a:moveTo>
                  <a:lnTo>
                    <a:pt x="22852" y="1029460"/>
                  </a:lnTo>
                  <a:lnTo>
                    <a:pt x="45705" y="1032363"/>
                  </a:lnTo>
                  <a:lnTo>
                    <a:pt x="68557" y="1034243"/>
                  </a:lnTo>
                  <a:lnTo>
                    <a:pt x="92669" y="1035140"/>
                  </a:lnTo>
                  <a:lnTo>
                    <a:pt x="114267" y="1035004"/>
                  </a:lnTo>
                  <a:lnTo>
                    <a:pt x="137119" y="1033880"/>
                  </a:lnTo>
                  <a:lnTo>
                    <a:pt x="159971" y="1031744"/>
                  </a:lnTo>
                  <a:lnTo>
                    <a:pt x="182823" y="1028583"/>
                  </a:lnTo>
                  <a:lnTo>
                    <a:pt x="208794" y="1023717"/>
                  </a:lnTo>
                  <a:lnTo>
                    <a:pt x="232733" y="1018000"/>
                  </a:lnTo>
                  <a:lnTo>
                    <a:pt x="252740" y="1012288"/>
                  </a:lnTo>
                  <a:lnTo>
                    <a:pt x="274238" y="1005164"/>
                  </a:lnTo>
                  <a:lnTo>
                    <a:pt x="297090" y="996413"/>
                  </a:lnTo>
                  <a:lnTo>
                    <a:pt x="319942" y="986375"/>
                  </a:lnTo>
                  <a:lnTo>
                    <a:pt x="342795" y="974978"/>
                  </a:lnTo>
                  <a:lnTo>
                    <a:pt x="365647" y="962100"/>
                  </a:lnTo>
                  <a:lnTo>
                    <a:pt x="385753" y="949443"/>
                  </a:lnTo>
                  <a:lnTo>
                    <a:pt x="406233" y="935158"/>
                  </a:lnTo>
                  <a:lnTo>
                    <a:pt x="424770" y="920874"/>
                  </a:lnTo>
                  <a:lnTo>
                    <a:pt x="441700" y="906594"/>
                  </a:lnTo>
                  <a:lnTo>
                    <a:pt x="460206" y="889454"/>
                  </a:lnTo>
                  <a:lnTo>
                    <a:pt x="477016" y="872313"/>
                  </a:lnTo>
                  <a:lnTo>
                    <a:pt x="492350" y="855173"/>
                  </a:lnTo>
                  <a:lnTo>
                    <a:pt x="508588" y="835176"/>
                  </a:lnTo>
                  <a:lnTo>
                    <a:pt x="523240" y="815180"/>
                  </a:lnTo>
                  <a:lnTo>
                    <a:pt x="537047" y="794286"/>
                  </a:lnTo>
                  <a:lnTo>
                    <a:pt x="550035" y="772331"/>
                  </a:lnTo>
                  <a:lnTo>
                    <a:pt x="562046" y="749479"/>
                  </a:lnTo>
                  <a:lnTo>
                    <a:pt x="572646" y="726627"/>
                  </a:lnTo>
                  <a:lnTo>
                    <a:pt x="581917" y="703769"/>
                  </a:lnTo>
                  <a:lnTo>
                    <a:pt x="589938" y="680917"/>
                  </a:lnTo>
                  <a:lnTo>
                    <a:pt x="596773" y="658065"/>
                  </a:lnTo>
                  <a:lnTo>
                    <a:pt x="602475" y="635212"/>
                  </a:lnTo>
                  <a:lnTo>
                    <a:pt x="607079" y="612360"/>
                  </a:lnTo>
                  <a:lnTo>
                    <a:pt x="610984" y="586647"/>
                  </a:lnTo>
                  <a:lnTo>
                    <a:pt x="613347" y="563794"/>
                  </a:lnTo>
                  <a:lnTo>
                    <a:pt x="614775" y="538086"/>
                  </a:lnTo>
                  <a:lnTo>
                    <a:pt x="614927" y="512378"/>
                  </a:lnTo>
                  <a:lnTo>
                    <a:pt x="613788" y="486665"/>
                  </a:lnTo>
                  <a:lnTo>
                    <a:pt x="611373" y="460956"/>
                  </a:lnTo>
                  <a:lnTo>
                    <a:pt x="608113" y="438104"/>
                  </a:lnTo>
                  <a:lnTo>
                    <a:pt x="603813" y="415252"/>
                  </a:lnTo>
                  <a:lnTo>
                    <a:pt x="598432" y="392400"/>
                  </a:lnTo>
                  <a:lnTo>
                    <a:pt x="591944" y="369547"/>
                  </a:lnTo>
                  <a:lnTo>
                    <a:pt x="584305" y="346690"/>
                  </a:lnTo>
                  <a:lnTo>
                    <a:pt x="575465" y="323838"/>
                  </a:lnTo>
                  <a:lnTo>
                    <a:pt x="565354" y="300985"/>
                  </a:lnTo>
                  <a:lnTo>
                    <a:pt x="553883" y="278133"/>
                  </a:lnTo>
                  <a:lnTo>
                    <a:pt x="540953" y="255281"/>
                  </a:lnTo>
                  <a:lnTo>
                    <a:pt x="528348" y="235284"/>
                  </a:lnTo>
                  <a:lnTo>
                    <a:pt x="514194" y="214957"/>
                  </a:lnTo>
                  <a:lnTo>
                    <a:pt x="499054" y="195292"/>
                  </a:lnTo>
                  <a:lnTo>
                    <a:pt x="484596" y="178151"/>
                  </a:lnTo>
                  <a:lnTo>
                    <a:pt x="468490" y="160669"/>
                  </a:lnTo>
                  <a:lnTo>
                    <a:pt x="451349" y="143697"/>
                  </a:lnTo>
                  <a:lnTo>
                    <a:pt x="432508" y="126730"/>
                  </a:lnTo>
                  <a:lnTo>
                    <a:pt x="415131" y="112450"/>
                  </a:lnTo>
                  <a:lnTo>
                    <a:pt x="394216" y="96811"/>
                  </a:lnTo>
                  <a:lnTo>
                    <a:pt x="375102" y="83881"/>
                  </a:lnTo>
                  <a:lnTo>
                    <a:pt x="354223" y="71077"/>
                  </a:lnTo>
                  <a:lnTo>
                    <a:pt x="330657" y="58173"/>
                  </a:lnTo>
                  <a:lnTo>
                    <a:pt x="307033" y="46744"/>
                  </a:lnTo>
                  <a:lnTo>
                    <a:pt x="285661" y="37615"/>
                  </a:lnTo>
                  <a:lnTo>
                    <a:pt x="262809" y="29058"/>
                  </a:lnTo>
                  <a:lnTo>
                    <a:pt x="237747" y="21036"/>
                  </a:lnTo>
                  <a:lnTo>
                    <a:pt x="216643" y="15324"/>
                  </a:lnTo>
                  <a:lnTo>
                    <a:pt x="190845" y="9607"/>
                  </a:lnTo>
                  <a:lnTo>
                    <a:pt x="171400" y="6184"/>
                  </a:lnTo>
                  <a:lnTo>
                    <a:pt x="148542" y="3118"/>
                  </a:lnTo>
                  <a:lnTo>
                    <a:pt x="125144" y="1039"/>
                  </a:lnTo>
                  <a:lnTo>
                    <a:pt x="102838" y="37"/>
                  </a:lnTo>
                  <a:lnTo>
                    <a:pt x="79986" y="0"/>
                  </a:lnTo>
                  <a:lnTo>
                    <a:pt x="56031" y="1039"/>
                  </a:lnTo>
                  <a:lnTo>
                    <a:pt x="34281" y="2940"/>
                  </a:lnTo>
                  <a:lnTo>
                    <a:pt x="11429" y="5938"/>
                  </a:lnTo>
                  <a:lnTo>
                    <a:pt x="0" y="7827"/>
                  </a:lnTo>
                  <a:lnTo>
                    <a:pt x="0" y="7827"/>
                  </a:lnTo>
                </a:path>
              </a:pathLst>
            </a:custGeom>
            <a:noFill/>
            <a:ln w="10491" cap="flat">
              <a:solidFill>
                <a:srgbClr val="66C3A4"/>
              </a:solidFill>
              <a:custDash>
                <a:ds d="555000" sp="240000"/>
              </a:custDash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9066B8AE-2C47-FA44-A50D-2F468B957F38}"/>
                </a:ext>
              </a:extLst>
            </p:cNvPr>
            <p:cNvSpPr/>
            <p:nvPr/>
          </p:nvSpPr>
          <p:spPr>
            <a:xfrm>
              <a:off x="1020556" y="3909567"/>
              <a:ext cx="5249" cy="2853777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A1F5A4B5-A311-8D4C-BCE8-C3C2B785F311}"/>
                </a:ext>
              </a:extLst>
            </p:cNvPr>
            <p:cNvSpPr/>
            <p:nvPr/>
          </p:nvSpPr>
          <p:spPr>
            <a:xfrm>
              <a:off x="1020556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5F9A0DAE-146B-694B-9DF6-039862601C7F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7E477544-AAAA-7842-997F-D8365DC03B15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688D912-3A7B-6F48-A465-3199CE59A04C}"/>
                </a:ext>
              </a:extLst>
            </p:cNvPr>
            <p:cNvSpPr/>
            <p:nvPr/>
          </p:nvSpPr>
          <p:spPr>
            <a:xfrm>
              <a:off x="1020556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F8DD24B1-E5A1-9744-8E48-CB823086E23C}"/>
                </a:ext>
              </a:extLst>
            </p:cNvPr>
            <p:cNvSpPr/>
            <p:nvPr/>
          </p:nvSpPr>
          <p:spPr>
            <a:xfrm>
              <a:off x="3874333" y="5621834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3E01486D-41F8-B845-A558-238C1A5BD9C2}"/>
                </a:ext>
              </a:extLst>
            </p:cNvPr>
            <p:cNvSpPr/>
            <p:nvPr/>
          </p:nvSpPr>
          <p:spPr>
            <a:xfrm>
              <a:off x="3874333" y="3909567"/>
              <a:ext cx="5249" cy="1141511"/>
            </a:xfrm>
            <a:custGeom>
              <a:avLst/>
              <a:gdLst>
                <a:gd name="connsiteX0" fmla="*/ 0 w 5249"/>
                <a:gd name="connsiteY0" fmla="*/ 1141511 h 1141511"/>
                <a:gd name="connsiteX1" fmla="*/ 0 w 5249"/>
                <a:gd name="connsiteY1" fmla="*/ 0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1141511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8A024478-AB52-DC45-990A-6D417D4F15B1}"/>
                </a:ext>
              </a:extLst>
            </p:cNvPr>
            <p:cNvSpPr/>
            <p:nvPr/>
          </p:nvSpPr>
          <p:spPr>
            <a:xfrm>
              <a:off x="3874333" y="3909567"/>
              <a:ext cx="2853777" cy="5249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B40BE348-6526-9B4C-BD36-98A4DABB269A}"/>
                </a:ext>
              </a:extLst>
            </p:cNvPr>
            <p:cNvSpPr/>
            <p:nvPr/>
          </p:nvSpPr>
          <p:spPr>
            <a:xfrm>
              <a:off x="6728110" y="3909567"/>
              <a:ext cx="5249" cy="2853777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5368DBE1-1DA3-AE49-9BBD-4BB8D6180348}"/>
                </a:ext>
              </a:extLst>
            </p:cNvPr>
            <p:cNvSpPr/>
            <p:nvPr/>
          </p:nvSpPr>
          <p:spPr>
            <a:xfrm>
              <a:off x="3874333" y="6763345"/>
              <a:ext cx="2853777" cy="5249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45" name="Graphic 230">
            <a:extLst>
              <a:ext uri="{FF2B5EF4-FFF2-40B4-BE49-F238E27FC236}">
                <a16:creationId xmlns:a16="http://schemas.microsoft.com/office/drawing/2014/main" id="{47109252-1477-3D4D-A13A-72C2C8D207D8}"/>
              </a:ext>
            </a:extLst>
          </p:cNvPr>
          <p:cNvGrpSpPr/>
          <p:nvPr/>
        </p:nvGrpSpPr>
        <p:grpSpPr>
          <a:xfrm>
            <a:off x="1020555" y="2550156"/>
            <a:ext cx="5707554" cy="224737"/>
            <a:chOff x="858071" y="2410627"/>
            <a:chExt cx="5707554" cy="224737"/>
          </a:xfrm>
        </p:grpSpPr>
        <p:pic>
          <p:nvPicPr>
            <p:cNvPr id="246" name="Picture 245">
              <a:extLst>
                <a:ext uri="{FF2B5EF4-FFF2-40B4-BE49-F238E27FC236}">
                  <a16:creationId xmlns:a16="http://schemas.microsoft.com/office/drawing/2014/main" id="{338C3B20-D928-F946-B088-99F78E82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858071" y="2410627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FE2CD01B-095D-9744-93D0-FD9621537F44}"/>
                </a:ext>
              </a:extLst>
            </p:cNvPr>
            <p:cNvSpPr/>
            <p:nvPr/>
          </p:nvSpPr>
          <p:spPr>
            <a:xfrm>
              <a:off x="4880506" y="2493769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CE25FEA-3F37-0D41-A4F5-C735BD3CE4C6}"/>
                </a:ext>
              </a:extLst>
            </p:cNvPr>
            <p:cNvSpPr/>
            <p:nvPr/>
          </p:nvSpPr>
          <p:spPr>
            <a:xfrm>
              <a:off x="858071" y="2635364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F48DAE2B-FE37-D74C-B556-64391A3E9122}"/>
                </a:ext>
              </a:extLst>
            </p:cNvPr>
            <p:cNvSpPr/>
            <p:nvPr/>
          </p:nvSpPr>
          <p:spPr>
            <a:xfrm>
              <a:off x="858071" y="2410998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B6EBA771-E405-E54C-988D-68C2B9CC952C}"/>
                </a:ext>
              </a:extLst>
            </p:cNvPr>
            <p:cNvSpPr/>
            <p:nvPr/>
          </p:nvSpPr>
          <p:spPr>
            <a:xfrm>
              <a:off x="858071" y="2410998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3575B1BF-E90E-3341-A8D3-2B862930BFB0}"/>
                </a:ext>
              </a:extLst>
            </p:cNvPr>
            <p:cNvSpPr/>
            <p:nvPr/>
          </p:nvSpPr>
          <p:spPr>
            <a:xfrm>
              <a:off x="6565625" y="2410998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36" name="Graphic 232">
            <a:extLst>
              <a:ext uri="{FF2B5EF4-FFF2-40B4-BE49-F238E27FC236}">
                <a16:creationId xmlns:a16="http://schemas.microsoft.com/office/drawing/2014/main" id="{E68F3C7E-209D-1F4A-A5AC-B7D20A0C0D63}"/>
              </a:ext>
            </a:extLst>
          </p:cNvPr>
          <p:cNvGrpSpPr/>
          <p:nvPr/>
        </p:nvGrpSpPr>
        <p:grpSpPr>
          <a:xfrm>
            <a:off x="1020555" y="2191380"/>
            <a:ext cx="5707554" cy="224737"/>
            <a:chOff x="1020555" y="2164503"/>
            <a:chExt cx="5707554" cy="224737"/>
          </a:xfrm>
        </p:grpSpPr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92382CD0-2934-EE42-A096-5A064829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1020555" y="2164503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A9AA372-7399-F749-8FB9-4243A7B0DF25}"/>
                </a:ext>
              </a:extLst>
            </p:cNvPr>
            <p:cNvSpPr/>
            <p:nvPr/>
          </p:nvSpPr>
          <p:spPr>
            <a:xfrm>
              <a:off x="5042990" y="2247645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EE427F9D-E517-9841-8581-89C7038E6B2B}"/>
                </a:ext>
              </a:extLst>
            </p:cNvPr>
            <p:cNvSpPr/>
            <p:nvPr/>
          </p:nvSpPr>
          <p:spPr>
            <a:xfrm>
              <a:off x="1020555" y="2389240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732D9A3C-D103-C148-9E9F-4E9F8562B70C}"/>
                </a:ext>
              </a:extLst>
            </p:cNvPr>
            <p:cNvSpPr/>
            <p:nvPr/>
          </p:nvSpPr>
          <p:spPr>
            <a:xfrm>
              <a:off x="1020555" y="2164874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D52BF7E7-3957-2049-8F0C-6960D9FCD577}"/>
                </a:ext>
              </a:extLst>
            </p:cNvPr>
            <p:cNvSpPr/>
            <p:nvPr/>
          </p:nvSpPr>
          <p:spPr>
            <a:xfrm>
              <a:off x="1020555" y="2164874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746899D-90C3-1C49-A14F-28CF3D502775}"/>
                </a:ext>
              </a:extLst>
            </p:cNvPr>
            <p:cNvSpPr/>
            <p:nvPr/>
          </p:nvSpPr>
          <p:spPr>
            <a:xfrm>
              <a:off x="6728109" y="2164874"/>
              <a:ext cx="5249" cy="224365"/>
            </a:xfrm>
            <a:custGeom>
              <a:avLst/>
              <a:gdLst>
                <a:gd name="connsiteX0" fmla="*/ 0 w 5249"/>
                <a:gd name="connsiteY0" fmla="*/ 224366 h 224365"/>
                <a:gd name="connsiteX1" fmla="*/ 0 w 5249"/>
                <a:gd name="connsiteY1" fmla="*/ 0 h 22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24365">
                  <a:moveTo>
                    <a:pt x="0" y="224366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25" name="Graphic 221">
            <a:extLst>
              <a:ext uri="{FF2B5EF4-FFF2-40B4-BE49-F238E27FC236}">
                <a16:creationId xmlns:a16="http://schemas.microsoft.com/office/drawing/2014/main" id="{55E397C7-3B0B-2D45-AEEE-5A3DE62182A2}"/>
              </a:ext>
            </a:extLst>
          </p:cNvPr>
          <p:cNvGrpSpPr/>
          <p:nvPr/>
        </p:nvGrpSpPr>
        <p:grpSpPr>
          <a:xfrm>
            <a:off x="1020555" y="1609070"/>
            <a:ext cx="5707554" cy="224737"/>
            <a:chOff x="1020555" y="1599445"/>
            <a:chExt cx="5707554" cy="224737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3E53551-104A-1B40-951C-9C571965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V="1">
              <a:off x="1020555" y="1599445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839D5A5C-A668-D047-95C9-602C62A13012}"/>
                </a:ext>
              </a:extLst>
            </p:cNvPr>
            <p:cNvSpPr/>
            <p:nvPr/>
          </p:nvSpPr>
          <p:spPr>
            <a:xfrm>
              <a:off x="5042990" y="1682587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23CC676C-D17F-D748-A30E-A0E38BF308E5}"/>
                </a:ext>
              </a:extLst>
            </p:cNvPr>
            <p:cNvSpPr/>
            <p:nvPr/>
          </p:nvSpPr>
          <p:spPr>
            <a:xfrm>
              <a:off x="1020555" y="1824182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F99390FE-19A8-B94E-ADE8-C5042E95350E}"/>
                </a:ext>
              </a:extLst>
            </p:cNvPr>
            <p:cNvSpPr/>
            <p:nvPr/>
          </p:nvSpPr>
          <p:spPr>
            <a:xfrm>
              <a:off x="1020555" y="1599816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11" name="Graphic 2">
            <a:extLst>
              <a:ext uri="{FF2B5EF4-FFF2-40B4-BE49-F238E27FC236}">
                <a16:creationId xmlns:a16="http://schemas.microsoft.com/office/drawing/2014/main" id="{36C17071-8BB2-AB4D-ADEA-74B7106C0DD9}"/>
              </a:ext>
            </a:extLst>
          </p:cNvPr>
          <p:cNvGrpSpPr/>
          <p:nvPr/>
        </p:nvGrpSpPr>
        <p:grpSpPr>
          <a:xfrm>
            <a:off x="1022870" y="1262488"/>
            <a:ext cx="5707554" cy="229896"/>
            <a:chOff x="1013992" y="1252863"/>
            <a:chExt cx="5707554" cy="229896"/>
          </a:xfrm>
        </p:grpSpPr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2B28E8C5-725F-DC48-9E23-1EA94881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V="1">
              <a:off x="1013992" y="1252863"/>
              <a:ext cx="5707554" cy="224737"/>
            </a:xfrm>
            <a:custGeom>
              <a:avLst/>
              <a:gdLst>
                <a:gd name="connsiteX0" fmla="*/ 0 w 5707554"/>
                <a:gd name="connsiteY0" fmla="*/ 14 h 224737"/>
                <a:gd name="connsiteX1" fmla="*/ 5707555 w 5707554"/>
                <a:gd name="connsiteY1" fmla="*/ 14 h 224737"/>
                <a:gd name="connsiteX2" fmla="*/ 5707555 w 5707554"/>
                <a:gd name="connsiteY2" fmla="*/ 224751 h 224737"/>
                <a:gd name="connsiteX3" fmla="*/ 0 w 5707554"/>
                <a:gd name="connsiteY3" fmla="*/ 224751 h 22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24737">
                  <a:moveTo>
                    <a:pt x="0" y="14"/>
                  </a:moveTo>
                  <a:lnTo>
                    <a:pt x="5707555" y="14"/>
                  </a:lnTo>
                  <a:lnTo>
                    <a:pt x="5707555" y="224751"/>
                  </a:lnTo>
                  <a:lnTo>
                    <a:pt x="0" y="224751"/>
                  </a:lnTo>
                  <a:close/>
                </a:path>
              </a:pathLst>
            </a:custGeom>
          </p:spPr>
        </p:pic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8E4C56A-AEBB-024F-BC46-F29F74899CA5}"/>
                </a:ext>
              </a:extLst>
            </p:cNvPr>
            <p:cNvSpPr/>
            <p:nvPr/>
          </p:nvSpPr>
          <p:spPr>
            <a:xfrm>
              <a:off x="5036427" y="1336005"/>
              <a:ext cx="59856" cy="58824"/>
            </a:xfrm>
            <a:custGeom>
              <a:avLst/>
              <a:gdLst>
                <a:gd name="connsiteX0" fmla="*/ 966 w 59856"/>
                <a:gd name="connsiteY0" fmla="*/ 58853 h 58824"/>
                <a:gd name="connsiteX1" fmla="*/ 60823 w 59856"/>
                <a:gd name="connsiteY1" fmla="*/ 29 h 58824"/>
                <a:gd name="connsiteX2" fmla="*/ 966 w 59856"/>
                <a:gd name="connsiteY2" fmla="*/ 29 h 58824"/>
                <a:gd name="connsiteX3" fmla="*/ 6082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966" y="58853"/>
                  </a:moveTo>
                  <a:lnTo>
                    <a:pt x="60823" y="29"/>
                  </a:lnTo>
                  <a:moveTo>
                    <a:pt x="966" y="29"/>
                  </a:moveTo>
                  <a:lnTo>
                    <a:pt x="60823" y="58853"/>
                  </a:lnTo>
                </a:path>
              </a:pathLst>
            </a:custGeom>
            <a:solidFill>
              <a:srgbClr val="A9A9A9"/>
            </a:solidFill>
            <a:ln w="20981" cap="flat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46F3B64-8232-F34D-9D18-8FD47C3D4873}"/>
                </a:ext>
              </a:extLst>
            </p:cNvPr>
            <p:cNvSpPr/>
            <p:nvPr/>
          </p:nvSpPr>
          <p:spPr>
            <a:xfrm>
              <a:off x="1013992" y="1477600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1469753-345B-C249-8BFB-D933330C6F3E}"/>
                </a:ext>
              </a:extLst>
            </p:cNvPr>
            <p:cNvSpPr/>
            <p:nvPr/>
          </p:nvSpPr>
          <p:spPr>
            <a:xfrm>
              <a:off x="1013992" y="1253234"/>
              <a:ext cx="5707554" cy="5159"/>
            </a:xfrm>
            <a:custGeom>
              <a:avLst/>
              <a:gdLst>
                <a:gd name="connsiteX0" fmla="*/ 0 w 5707554"/>
                <a:gd name="connsiteY0" fmla="*/ 0 h 5159"/>
                <a:gd name="connsiteX1" fmla="*/ 5707555 w 5707554"/>
                <a:gd name="connsiteY1" fmla="*/ 0 h 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7554" h="5159">
                  <a:moveTo>
                    <a:pt x="0" y="0"/>
                  </a:moveTo>
                  <a:lnTo>
                    <a:pt x="5707555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66FB2E8-2F54-4949-B99C-9D650781505E}"/>
              </a:ext>
            </a:extLst>
          </p:cNvPr>
          <p:cNvSpPr txBox="1"/>
          <p:nvPr/>
        </p:nvSpPr>
        <p:spPr>
          <a:xfrm>
            <a:off x="936733" y="949916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a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7FBC7A-4754-2648-B148-E837BF82E546}"/>
              </a:ext>
            </a:extLst>
          </p:cNvPr>
          <p:cNvSpPr txBox="1"/>
          <p:nvPr/>
        </p:nvSpPr>
        <p:spPr>
          <a:xfrm>
            <a:off x="6137041" y="1265837"/>
            <a:ext cx="641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Basis Cell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CBA4C34-9C29-CB44-8C3E-A52F6CB374BD}"/>
              </a:ext>
            </a:extLst>
          </p:cNvPr>
          <p:cNvSpPr txBox="1"/>
          <p:nvPr/>
        </p:nvSpPr>
        <p:spPr>
          <a:xfrm>
            <a:off x="6137169" y="1625364"/>
            <a:ext cx="647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Place Cell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247D67-E65E-F042-B789-B6403FFB6B3D}"/>
              </a:ext>
            </a:extLst>
          </p:cNvPr>
          <p:cNvSpPr txBox="1"/>
          <p:nvPr/>
        </p:nvSpPr>
        <p:spPr>
          <a:xfrm>
            <a:off x="5833405" y="1023878"/>
            <a:ext cx="971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loop maze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7BF967-41FF-E940-A713-DD7FFC876CE2}"/>
              </a:ext>
            </a:extLst>
          </p:cNvPr>
          <p:cNvCxnSpPr>
            <a:cxnSpLocks/>
          </p:cNvCxnSpPr>
          <p:nvPr/>
        </p:nvCxnSpPr>
        <p:spPr>
          <a:xfrm flipH="1">
            <a:off x="4167168" y="1174284"/>
            <a:ext cx="886422" cy="0"/>
          </a:xfrm>
          <a:prstGeom prst="line">
            <a:avLst/>
          </a:prstGeom>
          <a:ln w="12700">
            <a:solidFill>
              <a:srgbClr val="A9A9A9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E4A8EB4-5A0E-C543-B068-7B0E5E0A8329}"/>
              </a:ext>
            </a:extLst>
          </p:cNvPr>
          <p:cNvSpPr txBox="1"/>
          <p:nvPr/>
        </p:nvSpPr>
        <p:spPr>
          <a:xfrm>
            <a:off x="4368595" y="997965"/>
            <a:ext cx="5357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>
                <a:solidFill>
                  <a:srgbClr val="A9A9A9"/>
                </a:solidFill>
                <a:latin typeface="Helvetica" pitchFamily="2" charset="0"/>
              </a:rPr>
              <a:t>σ = 1</a:t>
            </a:r>
            <a:r>
              <a:rPr lang="en-GB" sz="800" dirty="0">
                <a:solidFill>
                  <a:srgbClr val="A9A9A9"/>
                </a:solidFill>
                <a:latin typeface="Helvetica" pitchFamily="2" charset="0"/>
              </a:rPr>
              <a:t> 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59C5F3-1565-4E42-8537-76430CF45999}"/>
              </a:ext>
            </a:extLst>
          </p:cNvPr>
          <p:cNvSpPr txBox="1"/>
          <p:nvPr/>
        </p:nvSpPr>
        <p:spPr>
          <a:xfrm>
            <a:off x="5644883" y="1962433"/>
            <a:ext cx="1165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1D corridor maze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84ABD65-F300-4A4C-B9BA-129E6B791FB4}"/>
              </a:ext>
            </a:extLst>
          </p:cNvPr>
          <p:cNvSpPr txBox="1"/>
          <p:nvPr/>
        </p:nvSpPr>
        <p:spPr>
          <a:xfrm>
            <a:off x="936733" y="1895557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873FED-5BA2-2C41-9AC0-437B1F718528}"/>
              </a:ext>
            </a:extLst>
          </p:cNvPr>
          <p:cNvSpPr txBox="1"/>
          <p:nvPr/>
        </p:nvSpPr>
        <p:spPr>
          <a:xfrm>
            <a:off x="6441239" y="2564514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EB9F149-4898-DF4C-87D1-F0541C4295B8}"/>
              </a:ext>
            </a:extLst>
          </p:cNvPr>
          <p:cNvSpPr txBox="1"/>
          <p:nvPr/>
        </p:nvSpPr>
        <p:spPr>
          <a:xfrm>
            <a:off x="6440719" y="2196587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770F5E-A34D-364B-A318-0F81DDAAC36A}"/>
              </a:ext>
            </a:extLst>
          </p:cNvPr>
          <p:cNvSpPr txBox="1"/>
          <p:nvPr/>
        </p:nvSpPr>
        <p:spPr>
          <a:xfrm>
            <a:off x="5554406" y="2852269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644A716-81E7-A542-A3BA-92FBABA44E81}"/>
              </a:ext>
            </a:extLst>
          </p:cNvPr>
          <p:cNvSpPr txBox="1"/>
          <p:nvPr/>
        </p:nvSpPr>
        <p:spPr>
          <a:xfrm>
            <a:off x="6101557" y="5589429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F066243-DAFB-534E-8415-89854982B1B7}"/>
              </a:ext>
            </a:extLst>
          </p:cNvPr>
          <p:cNvSpPr txBox="1"/>
          <p:nvPr/>
        </p:nvSpPr>
        <p:spPr>
          <a:xfrm>
            <a:off x="5902178" y="412835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5F03C8-194E-9D44-97C1-85514A2C2874}"/>
              </a:ext>
            </a:extLst>
          </p:cNvPr>
          <p:cNvSpPr txBox="1"/>
          <p:nvPr/>
        </p:nvSpPr>
        <p:spPr>
          <a:xfrm>
            <a:off x="936733" y="277945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Helvetica" pitchFamily="2" charset="0"/>
              </a:rPr>
              <a:t>c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2BE6EE6-0592-F14A-B13A-31A7A9E71AFA}"/>
              </a:ext>
            </a:extLst>
          </p:cNvPr>
          <p:cNvSpPr txBox="1"/>
          <p:nvPr/>
        </p:nvSpPr>
        <p:spPr>
          <a:xfrm>
            <a:off x="987730" y="4513980"/>
            <a:ext cx="3273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B93555"/>
                </a:solidFill>
                <a:latin typeface="Helvetica" pitchFamily="2" charset="0"/>
              </a:rPr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7C93D47-2A9D-9E47-805E-06CA2EA9CA48}"/>
              </a:ext>
            </a:extLst>
          </p:cNvPr>
          <p:cNvSpPr txBox="1"/>
          <p:nvPr/>
        </p:nvSpPr>
        <p:spPr>
          <a:xfrm>
            <a:off x="989643" y="3065613"/>
            <a:ext cx="3273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DFEA5"/>
                </a:solidFill>
                <a:latin typeface="Helvetica" pitchFamily="2" charset="0"/>
              </a:rPr>
              <a:t>BC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91BCD27-ECAD-4249-839C-A3896398E30C}"/>
              </a:ext>
            </a:extLst>
          </p:cNvPr>
          <p:cNvSpPr txBox="1"/>
          <p:nvPr/>
        </p:nvSpPr>
        <p:spPr>
          <a:xfrm>
            <a:off x="2360278" y="2842413"/>
            <a:ext cx="125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A9A9A9"/>
                </a:solidFill>
                <a:latin typeface="Helvetica" pitchFamily="2" charset="0"/>
              </a:rPr>
              <a:t>2D two room maze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5E37A-0279-9B43-B931-75BC549CDAFF}"/>
              </a:ext>
            </a:extLst>
          </p:cNvPr>
          <p:cNvSpPr txBox="1"/>
          <p:nvPr/>
        </p:nvSpPr>
        <p:spPr>
          <a:xfrm>
            <a:off x="1376770" y="1268809"/>
            <a:ext cx="1649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(mean, skew) = (3.05, 0.00)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E808D-0401-5749-85F2-7160FA5E5237}"/>
              </a:ext>
            </a:extLst>
          </p:cNvPr>
          <p:cNvSpPr txBox="1"/>
          <p:nvPr/>
        </p:nvSpPr>
        <p:spPr>
          <a:xfrm>
            <a:off x="1380182" y="1605333"/>
            <a:ext cx="1649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(2.64,-0.31)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67A798F-32C7-8F49-A178-9DE8E97BD088}"/>
              </a:ext>
            </a:extLst>
          </p:cNvPr>
          <p:cNvSpPr txBox="1"/>
          <p:nvPr/>
        </p:nvSpPr>
        <p:spPr>
          <a:xfrm>
            <a:off x="1083567" y="3829236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rgbClr val="66C3A4"/>
                </a:solidFill>
                <a:latin typeface="Helvetica" pitchFamily="2" charset="0"/>
              </a:rPr>
              <a:t>e = 0.00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4A09675-D007-2145-B074-CAE69DA48526}"/>
              </a:ext>
            </a:extLst>
          </p:cNvPr>
          <p:cNvSpPr txBox="1"/>
          <p:nvPr/>
        </p:nvSpPr>
        <p:spPr>
          <a:xfrm>
            <a:off x="1166222" y="5355543"/>
            <a:ext cx="59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rgbClr val="66C3A4"/>
                </a:solidFill>
                <a:latin typeface="Helvetica" pitchFamily="2" charset="0"/>
              </a:rPr>
              <a:t>e = 0.61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F0A6774-A20A-304B-A4BF-026AC599D100}"/>
              </a:ext>
            </a:extLst>
          </p:cNvPr>
          <p:cNvSpPr txBox="1"/>
          <p:nvPr/>
        </p:nvSpPr>
        <p:spPr>
          <a:xfrm>
            <a:off x="1376770" y="2190409"/>
            <a:ext cx="1649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(3.05, 0.00)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5883849-30FF-2049-9569-F0E7D700A8F0}"/>
              </a:ext>
            </a:extLst>
          </p:cNvPr>
          <p:cNvSpPr txBox="1"/>
          <p:nvPr/>
        </p:nvSpPr>
        <p:spPr>
          <a:xfrm>
            <a:off x="1380182" y="2548533"/>
            <a:ext cx="1649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1"/>
                </a:solidFill>
                <a:latin typeface="Helvetica" pitchFamily="2" charset="0"/>
              </a:rPr>
              <a:t>(3.02,-0.02) </a:t>
            </a:r>
          </a:p>
        </p:txBody>
      </p:sp>
    </p:spTree>
    <p:extLst>
      <p:ext uri="{BB962C8B-B14F-4D97-AF65-F5344CB8AC3E}">
        <p14:creationId xmlns:p14="http://schemas.microsoft.com/office/powerpoint/2010/main" val="45489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642A897-9856-8143-BEAC-DF5AA823C549}"/>
              </a:ext>
            </a:extLst>
          </p:cNvPr>
          <p:cNvGrpSpPr/>
          <p:nvPr/>
        </p:nvGrpSpPr>
        <p:grpSpPr>
          <a:xfrm>
            <a:off x="1266152" y="633314"/>
            <a:ext cx="5177032" cy="5315049"/>
            <a:chOff x="1266152" y="633314"/>
            <a:chExt cx="5177032" cy="5315049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4C954A3B-992C-5B4F-A840-FBCA8789A584}"/>
                </a:ext>
              </a:extLst>
            </p:cNvPr>
            <p:cNvGrpSpPr/>
            <p:nvPr/>
          </p:nvGrpSpPr>
          <p:grpSpPr>
            <a:xfrm>
              <a:off x="4115634" y="1324116"/>
              <a:ext cx="2201333" cy="2137863"/>
              <a:chOff x="1165102" y="270157"/>
              <a:chExt cx="2201333" cy="2137863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1BE4C0F3-5069-7345-B05B-18AA0EC3713E}"/>
                  </a:ext>
                </a:extLst>
              </p:cNvPr>
              <p:cNvSpPr txBox="1"/>
              <p:nvPr/>
            </p:nvSpPr>
            <p:spPr>
              <a:xfrm>
                <a:off x="1854804" y="2161799"/>
                <a:ext cx="13500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latin typeface="Helvetica" pitchFamily="2" charset="0"/>
                  </a:rPr>
                  <a:t>Basis cell size, </a:t>
                </a:r>
                <a:r>
                  <a:rPr lang="el-GR" sz="1000" dirty="0">
                    <a:latin typeface="Helvetica" pitchFamily="2" charset="0"/>
                  </a:rPr>
                  <a:t>σ</a:t>
                </a:r>
                <a:r>
                  <a:rPr lang="en-GB" sz="1000" dirty="0">
                    <a:latin typeface="Helvetica" pitchFamily="2" charset="0"/>
                  </a:rPr>
                  <a:t> / m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073817A6-3DB9-CC47-8C3A-F5BDBC749F1F}"/>
                  </a:ext>
                </a:extLst>
              </p:cNvPr>
              <p:cNvSpPr txBox="1"/>
              <p:nvPr/>
            </p:nvSpPr>
            <p:spPr>
              <a:xfrm>
                <a:off x="1631306" y="2021652"/>
                <a:ext cx="298408" cy="265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9BD952F-5FB6-AB4E-B13D-C4DD5A5C26CD}"/>
                  </a:ext>
                </a:extLst>
              </p:cNvPr>
              <p:cNvSpPr txBox="1"/>
              <p:nvPr/>
            </p:nvSpPr>
            <p:spPr>
              <a:xfrm>
                <a:off x="1949022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0.5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FF904C27-C9BB-1540-B026-52E4ABB585DB}"/>
                  </a:ext>
                </a:extLst>
              </p:cNvPr>
              <p:cNvSpPr txBox="1"/>
              <p:nvPr/>
            </p:nvSpPr>
            <p:spPr>
              <a:xfrm>
                <a:off x="2313231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D1CF6DF-FABE-7543-B7C0-D3D9E6AF2097}"/>
                  </a:ext>
                </a:extLst>
              </p:cNvPr>
              <p:cNvSpPr txBox="1"/>
              <p:nvPr/>
            </p:nvSpPr>
            <p:spPr>
              <a:xfrm>
                <a:off x="2615449" y="2021652"/>
                <a:ext cx="3289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1.5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105116EB-9532-CC47-B171-526F0CE23B42}"/>
                  </a:ext>
                </a:extLst>
              </p:cNvPr>
              <p:cNvSpPr txBox="1"/>
              <p:nvPr/>
            </p:nvSpPr>
            <p:spPr>
              <a:xfrm>
                <a:off x="3002906" y="2021652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>
                    <a:latin typeface="Helvetica" pitchFamily="2" charset="0"/>
                  </a:rPr>
                  <a:t>2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DE78D9ED-0E64-0740-B00A-501FAF0AC934}"/>
                  </a:ext>
                </a:extLst>
              </p:cNvPr>
              <p:cNvGrpSpPr/>
              <p:nvPr/>
            </p:nvGrpSpPr>
            <p:grpSpPr>
              <a:xfrm>
                <a:off x="1165102" y="270157"/>
                <a:ext cx="2201333" cy="1976282"/>
                <a:chOff x="1165102" y="270157"/>
                <a:chExt cx="2201333" cy="197628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875B018-DCCE-884C-9D73-BCC469F7C87B}"/>
                    </a:ext>
                  </a:extLst>
                </p:cNvPr>
                <p:cNvGrpSpPr/>
                <p:nvPr/>
              </p:nvGrpSpPr>
              <p:grpSpPr>
                <a:xfrm>
                  <a:off x="1342452" y="270157"/>
                  <a:ext cx="2023983" cy="1976282"/>
                  <a:chOff x="1722506" y="641254"/>
                  <a:chExt cx="1643929" cy="1605185"/>
                </a:xfrm>
              </p:grpSpPr>
              <p:grpSp>
                <p:nvGrpSpPr>
                  <p:cNvPr id="7" name="Graphic 5">
                    <a:extLst>
                      <a:ext uri="{FF2B5EF4-FFF2-40B4-BE49-F238E27FC236}">
                        <a16:creationId xmlns:a16="http://schemas.microsoft.com/office/drawing/2014/main" id="{1E269508-D680-5143-9024-87DCE66585FB}"/>
                      </a:ext>
                    </a:extLst>
                  </p:cNvPr>
                  <p:cNvGrpSpPr/>
                  <p:nvPr/>
                </p:nvGrpSpPr>
                <p:grpSpPr>
                  <a:xfrm>
                    <a:off x="1867083" y="747087"/>
                    <a:ext cx="1499352" cy="1499352"/>
                    <a:chOff x="481628" y="1024178"/>
                    <a:chExt cx="1499352" cy="1499352"/>
                  </a:xfrm>
                </p:grpSpPr>
                <p:sp>
                  <p:nvSpPr>
                    <p:cNvPr id="8" name="Freeform 7">
                      <a:extLst>
                        <a:ext uri="{FF2B5EF4-FFF2-40B4-BE49-F238E27FC236}">
                          <a16:creationId xmlns:a16="http://schemas.microsoft.com/office/drawing/2014/main" id="{4EE9021C-CBA3-7E4C-BC30-8582150D8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628" y="1024178"/>
                      <a:ext cx="1499352" cy="1499352"/>
                    </a:xfrm>
                    <a:custGeom>
                      <a:avLst/>
                      <a:gdLst>
                        <a:gd name="connsiteX0" fmla="*/ 0 w 1499352"/>
                        <a:gd name="connsiteY0" fmla="*/ 1499352 h 1499352"/>
                        <a:gd name="connsiteX1" fmla="*/ 1499352 w 1499352"/>
                        <a:gd name="connsiteY1" fmla="*/ 1499352 h 1499352"/>
                        <a:gd name="connsiteX2" fmla="*/ 1499352 w 1499352"/>
                        <a:gd name="connsiteY2" fmla="*/ 0 h 1499352"/>
                        <a:gd name="connsiteX3" fmla="*/ 0 w 1499352"/>
                        <a:gd name="connsiteY3" fmla="*/ 0 h 1499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99352" h="1499352">
                          <a:moveTo>
                            <a:pt x="0" y="1499352"/>
                          </a:moveTo>
                          <a:lnTo>
                            <a:pt x="1499352" y="1499352"/>
                          </a:lnTo>
                          <a:lnTo>
                            <a:pt x="149935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038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" name="Graphic 5">
                      <a:extLst>
                        <a:ext uri="{FF2B5EF4-FFF2-40B4-BE49-F238E27FC236}">
                          <a16:creationId xmlns:a16="http://schemas.microsoft.com/office/drawing/2014/main" id="{EAE6E0AF-5B55-BB42-9D83-48B0AC7CF9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604" y="1178510"/>
                      <a:ext cx="1208852" cy="1194043"/>
                      <a:chOff x="632604" y="1178510"/>
                      <a:chExt cx="1208852" cy="1194043"/>
                    </a:xfrm>
                  </p:grpSpPr>
                  <p:sp>
                    <p:nvSpPr>
                      <p:cNvPr id="10" name="Freeform 9">
                        <a:extLst>
                          <a:ext uri="{FF2B5EF4-FFF2-40B4-BE49-F238E27FC236}">
                            <a16:creationId xmlns:a16="http://schemas.microsoft.com/office/drawing/2014/main" id="{58D45F19-164D-1145-B5AF-008746810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132010"/>
                      </a:xfrm>
                      <a:custGeom>
                        <a:avLst/>
                        <a:gdLst>
                          <a:gd name="connsiteX0" fmla="*/ 0 w 1161997"/>
                          <a:gd name="connsiteY0" fmla="*/ 1132011 h 1132010"/>
                          <a:gd name="connsiteX1" fmla="*/ 1161998 w 1161997"/>
                          <a:gd name="connsiteY1" fmla="*/ 1132011 h 1132010"/>
                          <a:gd name="connsiteX2" fmla="*/ 1161998 w 1161997"/>
                          <a:gd name="connsiteY2" fmla="*/ 0 h 1132010"/>
                          <a:gd name="connsiteX3" fmla="*/ 0 w 1161997"/>
                          <a:gd name="connsiteY3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161997" h="1132010">
                            <a:moveTo>
                              <a:pt x="0" y="1132011"/>
                            </a:moveTo>
                            <a:lnTo>
                              <a:pt x="1161998" y="1132011"/>
                            </a:lnTo>
                            <a:lnTo>
                              <a:pt x="1161998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grpSp>
                    <p:nvGrpSpPr>
                      <p:cNvPr id="11" name="Graphic 5">
                        <a:extLst>
                          <a:ext uri="{FF2B5EF4-FFF2-40B4-BE49-F238E27FC236}">
                            <a16:creationId xmlns:a16="http://schemas.microsoft.com/office/drawing/2014/main" id="{27B3EA4B-D822-BE41-8680-A375DC5208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81349" y="1178510"/>
                        <a:ext cx="1020395" cy="1050500"/>
                        <a:chOff x="781349" y="1178510"/>
                        <a:chExt cx="1020395" cy="1050500"/>
                      </a:xfrm>
                    </p:grpSpPr>
                    <p:sp>
                      <p:nvSpPr>
                        <p:cNvPr id="12" name="Freeform 11">
                          <a:extLst>
                            <a:ext uri="{FF2B5EF4-FFF2-40B4-BE49-F238E27FC236}">
                              <a16:creationId xmlns:a16="http://schemas.microsoft.com/office/drawing/2014/main" id="{3D477579-3780-D14A-BD81-0064E87B34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1349" y="217695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9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32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32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9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22"/>
                                <a:pt x="44437" y="44439"/>
                              </a:cubicBezTo>
                              <a:cubicBezTo>
                                <a:pt x="49318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32"/>
                              </a:cubicBezTo>
                              <a:cubicBezTo>
                                <a:pt x="39556" y="2749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9"/>
                                <a:pt x="7624" y="7632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6"/>
                                <a:pt x="7624" y="44439"/>
                              </a:cubicBezTo>
                              <a:cubicBezTo>
                                <a:pt x="12506" y="49322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3" name="Freeform 12">
                          <a:extLst>
                            <a:ext uri="{FF2B5EF4-FFF2-40B4-BE49-F238E27FC236}">
                              <a16:creationId xmlns:a16="http://schemas.microsoft.com/office/drawing/2014/main" id="{C1A56F36-A629-9440-81E7-901777E31D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9682" y="1977266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DA0CB"/>
                        </a:solidFill>
                        <a:ln w="10385" cap="flat">
                          <a:solidFill>
                            <a:srgbClr val="8DA0CB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4" name="Freeform 13">
                          <a:extLst>
                            <a:ext uri="{FF2B5EF4-FFF2-40B4-BE49-F238E27FC236}">
                              <a16:creationId xmlns:a16="http://schemas.microsoft.com/office/drawing/2014/main" id="{B3125544-DAD7-374A-AE5C-1D0673939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8015" y="1910703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7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7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5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5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7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7" y="7624"/>
                              </a:cubicBezTo>
                              <a:cubicBezTo>
                                <a:pt x="39556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6" y="2743"/>
                                <a:pt x="7625" y="7624"/>
                              </a:cubicBezTo>
                              <a:cubicBezTo>
                                <a:pt x="2744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4" y="39555"/>
                                <a:pt x="7625" y="44436"/>
                              </a:cubicBezTo>
                              <a:cubicBezTo>
                                <a:pt x="12506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5" name="Freeform 14">
                          <a:extLst>
                            <a:ext uri="{FF2B5EF4-FFF2-40B4-BE49-F238E27FC236}">
                              <a16:creationId xmlns:a16="http://schemas.microsoft.com/office/drawing/2014/main" id="{DBB6CF52-526D-6848-89C7-2C2F58F5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96349" y="1777577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8"/>
                                <a:pt x="44436" y="44436"/>
                              </a:cubicBezTo>
                              <a:cubicBezTo>
                                <a:pt x="49317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7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696C7"/>
                        </a:solidFill>
                        <a:ln w="10385" cap="flat">
                          <a:solidFill>
                            <a:srgbClr val="B696C7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6" name="Freeform 15">
                          <a:extLst>
                            <a:ext uri="{FF2B5EF4-FFF2-40B4-BE49-F238E27FC236}">
                              <a16:creationId xmlns:a16="http://schemas.microsoft.com/office/drawing/2014/main" id="{52606C36-FCF4-3440-9B81-9D9DF9AC6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34682" y="1644451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6 w 52060"/>
                            <a:gd name="connsiteY1" fmla="*/ 44436 h 52060"/>
                            <a:gd name="connsiteX2" fmla="*/ 52061 w 52060"/>
                            <a:gd name="connsiteY2" fmla="*/ 26030 h 52060"/>
                            <a:gd name="connsiteX3" fmla="*/ 44436 w 52060"/>
                            <a:gd name="connsiteY3" fmla="*/ 7624 h 52060"/>
                            <a:gd name="connsiteX4" fmla="*/ 26030 w 52060"/>
                            <a:gd name="connsiteY4" fmla="*/ 0 h 52060"/>
                            <a:gd name="connsiteX5" fmla="*/ 7624 w 52060"/>
                            <a:gd name="connsiteY5" fmla="*/ 7624 h 52060"/>
                            <a:gd name="connsiteX6" fmla="*/ 0 w 52060"/>
                            <a:gd name="connsiteY6" fmla="*/ 26030 h 52060"/>
                            <a:gd name="connsiteX7" fmla="*/ 7624 w 52060"/>
                            <a:gd name="connsiteY7" fmla="*/ 44436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6" y="44436"/>
                              </a:cubicBezTo>
                              <a:cubicBezTo>
                                <a:pt x="49318" y="39555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8" y="12505"/>
                                <a:pt x="44436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7" name="Freeform 16">
                          <a:extLst>
                            <a:ext uri="{FF2B5EF4-FFF2-40B4-BE49-F238E27FC236}">
                              <a16:creationId xmlns:a16="http://schemas.microsoft.com/office/drawing/2014/main" id="{3C127A22-A093-B246-95CA-4E03957B8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73015" y="1511325"/>
                          <a:ext cx="52057" cy="52060"/>
                        </a:xfrm>
                        <a:custGeom>
                          <a:avLst/>
                          <a:gdLst>
                            <a:gd name="connsiteX0" fmla="*/ 26030 w 52057"/>
                            <a:gd name="connsiteY0" fmla="*/ 52061 h 52060"/>
                            <a:gd name="connsiteX1" fmla="*/ 44437 w 52057"/>
                            <a:gd name="connsiteY1" fmla="*/ 44436 h 52060"/>
                            <a:gd name="connsiteX2" fmla="*/ 52058 w 52057"/>
                            <a:gd name="connsiteY2" fmla="*/ 26030 h 52060"/>
                            <a:gd name="connsiteX3" fmla="*/ 44437 w 52057"/>
                            <a:gd name="connsiteY3" fmla="*/ 7624 h 52060"/>
                            <a:gd name="connsiteX4" fmla="*/ 26030 w 52057"/>
                            <a:gd name="connsiteY4" fmla="*/ 0 h 52060"/>
                            <a:gd name="connsiteX5" fmla="*/ 7624 w 52057"/>
                            <a:gd name="connsiteY5" fmla="*/ 7624 h 52060"/>
                            <a:gd name="connsiteX6" fmla="*/ 0 w 52057"/>
                            <a:gd name="connsiteY6" fmla="*/ 26030 h 52060"/>
                            <a:gd name="connsiteX7" fmla="*/ 7624 w 52057"/>
                            <a:gd name="connsiteY7" fmla="*/ 44436 h 52060"/>
                            <a:gd name="connsiteX8" fmla="*/ 26030 w 52057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57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5" y="49317"/>
                                <a:pt x="44437" y="44436"/>
                              </a:cubicBezTo>
                              <a:cubicBezTo>
                                <a:pt x="49318" y="39555"/>
                                <a:pt x="52058" y="32934"/>
                                <a:pt x="52058" y="26030"/>
                              </a:cubicBezTo>
                              <a:cubicBezTo>
                                <a:pt x="52058" y="19126"/>
                                <a:pt x="49318" y="12505"/>
                                <a:pt x="44437" y="7624"/>
                              </a:cubicBezTo>
                              <a:cubicBezTo>
                                <a:pt x="39555" y="2743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3"/>
                                <a:pt x="7624" y="7624"/>
                              </a:cubicBezTo>
                              <a:cubicBezTo>
                                <a:pt x="2743" y="12505"/>
                                <a:pt x="0" y="19126"/>
                                <a:pt x="0" y="26030"/>
                              </a:cubicBezTo>
                              <a:cubicBezTo>
                                <a:pt x="0" y="32934"/>
                                <a:pt x="2743" y="39555"/>
                                <a:pt x="7624" y="44436"/>
                              </a:cubicBezTo>
                              <a:cubicBezTo>
                                <a:pt x="12505" y="49317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78AC3"/>
                        </a:solidFill>
                        <a:ln w="10385" cap="flat">
                          <a:solidFill>
                            <a:srgbClr val="E78AC3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8" name="Freeform 17">
                          <a:extLst>
                            <a:ext uri="{FF2B5EF4-FFF2-40B4-BE49-F238E27FC236}">
                              <a16:creationId xmlns:a16="http://schemas.microsoft.com/office/drawing/2014/main" id="{4D5A0ACC-80DD-B44E-B237-7CB9BF4DD5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11348" y="1378198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3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3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39" y="44437"/>
                              </a:cubicBezTo>
                              <a:cubicBezTo>
                                <a:pt x="49322" y="39556"/>
                                <a:pt x="52061" y="32935"/>
                                <a:pt x="52061" y="26030"/>
                              </a:cubicBezTo>
                              <a:cubicBezTo>
                                <a:pt x="52061" y="19127"/>
                                <a:pt x="49322" y="12506"/>
                                <a:pt x="4443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5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19" name="Freeform 18">
                          <a:extLst>
                            <a:ext uri="{FF2B5EF4-FFF2-40B4-BE49-F238E27FC236}">
                              <a16:creationId xmlns:a16="http://schemas.microsoft.com/office/drawing/2014/main" id="{07FA8931-3CB1-9542-8F8C-D2B7F0074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49684" y="1178510"/>
                          <a:ext cx="52060" cy="52060"/>
                        </a:xfrm>
                        <a:custGeom>
                          <a:avLst/>
                          <a:gdLst>
                            <a:gd name="connsiteX0" fmla="*/ 26030 w 52060"/>
                            <a:gd name="connsiteY0" fmla="*/ 52061 h 52060"/>
                            <a:gd name="connsiteX1" fmla="*/ 44429 w 52060"/>
                            <a:gd name="connsiteY1" fmla="*/ 44437 h 52060"/>
                            <a:gd name="connsiteX2" fmla="*/ 52061 w 52060"/>
                            <a:gd name="connsiteY2" fmla="*/ 26030 h 52060"/>
                            <a:gd name="connsiteX3" fmla="*/ 44429 w 52060"/>
                            <a:gd name="connsiteY3" fmla="*/ 7625 h 52060"/>
                            <a:gd name="connsiteX4" fmla="*/ 26030 w 52060"/>
                            <a:gd name="connsiteY4" fmla="*/ 0 h 52060"/>
                            <a:gd name="connsiteX5" fmla="*/ 7622 w 52060"/>
                            <a:gd name="connsiteY5" fmla="*/ 7625 h 52060"/>
                            <a:gd name="connsiteX6" fmla="*/ 0 w 52060"/>
                            <a:gd name="connsiteY6" fmla="*/ 26030 h 52060"/>
                            <a:gd name="connsiteX7" fmla="*/ 7622 w 52060"/>
                            <a:gd name="connsiteY7" fmla="*/ 44437 h 52060"/>
                            <a:gd name="connsiteX8" fmla="*/ 26030 w 52060"/>
                            <a:gd name="connsiteY8" fmla="*/ 52061 h 520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52060" h="52060">
                              <a:moveTo>
                                <a:pt x="26030" y="52061"/>
                              </a:moveTo>
                              <a:cubicBezTo>
                                <a:pt x="32934" y="52061"/>
                                <a:pt x="39556" y="49318"/>
                                <a:pt x="44429" y="44437"/>
                              </a:cubicBezTo>
                              <a:cubicBezTo>
                                <a:pt x="49312" y="39556"/>
                                <a:pt x="52061" y="32934"/>
                                <a:pt x="52061" y="26030"/>
                              </a:cubicBezTo>
                              <a:cubicBezTo>
                                <a:pt x="52061" y="19127"/>
                                <a:pt x="49312" y="12506"/>
                                <a:pt x="44429" y="7625"/>
                              </a:cubicBezTo>
                              <a:cubicBezTo>
                                <a:pt x="39556" y="2744"/>
                                <a:pt x="32934" y="0"/>
                                <a:pt x="26030" y="0"/>
                              </a:cubicBezTo>
                              <a:cubicBezTo>
                                <a:pt x="19127" y="0"/>
                                <a:pt x="12505" y="2744"/>
                                <a:pt x="7622" y="7625"/>
                              </a:cubicBezTo>
                              <a:cubicBezTo>
                                <a:pt x="2738" y="12506"/>
                                <a:pt x="0" y="19127"/>
                                <a:pt x="0" y="26030"/>
                              </a:cubicBezTo>
                              <a:cubicBezTo>
                                <a:pt x="0" y="32934"/>
                                <a:pt x="2738" y="39556"/>
                                <a:pt x="7622" y="44437"/>
                              </a:cubicBezTo>
                              <a:cubicBezTo>
                                <a:pt x="12505" y="49318"/>
                                <a:pt x="19127" y="52061"/>
                                <a:pt x="26030" y="520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10385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0" name="Graphic 5">
                        <a:extLst>
                          <a:ext uri="{FF2B5EF4-FFF2-40B4-BE49-F238E27FC236}">
                            <a16:creationId xmlns:a16="http://schemas.microsoft.com/office/drawing/2014/main" id="{DE882E72-DA5A-364B-AAB7-F3B830F3F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9047" y="2336111"/>
                        <a:ext cx="1106667" cy="36442"/>
                        <a:chOff x="669047" y="2336111"/>
                        <a:chExt cx="1106667" cy="36442"/>
                      </a:xfrm>
                    </p:grpSpPr>
                    <p:sp>
                      <p:nvSpPr>
                        <p:cNvPr id="21" name="Freeform 20">
                          <a:extLst>
                            <a:ext uri="{FF2B5EF4-FFF2-40B4-BE49-F238E27FC236}">
                              <a16:creationId xmlns:a16="http://schemas.microsoft.com/office/drawing/2014/main" id="{DF43707B-3E45-EA4E-9201-C12534699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047" y="2336111"/>
                          <a:ext cx="10412" cy="36442"/>
                        </a:xfrm>
                        <a:custGeom>
                          <a:avLst/>
                          <a:gdLst>
                            <a:gd name="connsiteX0" fmla="*/ 18 w 10412"/>
                            <a:gd name="connsiteY0" fmla="*/ 126 h 36442"/>
                            <a:gd name="connsiteX1" fmla="*/ 1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8" y="126"/>
                              </a:moveTo>
                              <a:lnTo>
                                <a:pt x="1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2" name="Freeform 21">
                          <a:extLst>
                            <a:ext uri="{FF2B5EF4-FFF2-40B4-BE49-F238E27FC236}">
                              <a16:creationId xmlns:a16="http://schemas.microsoft.com/office/drawing/2014/main" id="{8675C409-1BD1-EE45-9EF2-F91B6F130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5712" y="2336111"/>
                          <a:ext cx="10412" cy="36442"/>
                        </a:xfrm>
                        <a:custGeom>
                          <a:avLst/>
                          <a:gdLst>
                            <a:gd name="connsiteX0" fmla="*/ 45 w 10412"/>
                            <a:gd name="connsiteY0" fmla="*/ 126 h 36442"/>
                            <a:gd name="connsiteX1" fmla="*/ 45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45" y="126"/>
                              </a:moveTo>
                              <a:lnTo>
                                <a:pt x="45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3" name="Freeform 22">
                          <a:extLst>
                            <a:ext uri="{FF2B5EF4-FFF2-40B4-BE49-F238E27FC236}">
                              <a16:creationId xmlns:a16="http://schemas.microsoft.com/office/drawing/2014/main" id="{C855F0BE-7A5F-3448-B610-BCF3EBEB6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22379" y="2336111"/>
                          <a:ext cx="10412" cy="36442"/>
                        </a:xfrm>
                        <a:custGeom>
                          <a:avLst/>
                          <a:gdLst>
                            <a:gd name="connsiteX0" fmla="*/ 71 w 10412"/>
                            <a:gd name="connsiteY0" fmla="*/ 126 h 36442"/>
                            <a:gd name="connsiteX1" fmla="*/ 71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71" y="126"/>
                              </a:moveTo>
                              <a:lnTo>
                                <a:pt x="71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4" name="Freeform 23">
                          <a:extLst>
                            <a:ext uri="{FF2B5EF4-FFF2-40B4-BE49-F238E27FC236}">
                              <a16:creationId xmlns:a16="http://schemas.microsoft.com/office/drawing/2014/main" id="{DD372D7C-CABD-664D-8766-CDD9787CAA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9045" y="2336111"/>
                          <a:ext cx="10412" cy="36442"/>
                        </a:xfrm>
                        <a:custGeom>
                          <a:avLst/>
                          <a:gdLst>
                            <a:gd name="connsiteX0" fmla="*/ 98 w 10412"/>
                            <a:gd name="connsiteY0" fmla="*/ 126 h 36442"/>
                            <a:gd name="connsiteX1" fmla="*/ 98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98" y="126"/>
                              </a:moveTo>
                              <a:lnTo>
                                <a:pt x="98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5" name="Freeform 24">
                          <a:extLst>
                            <a:ext uri="{FF2B5EF4-FFF2-40B4-BE49-F238E27FC236}">
                              <a16:creationId xmlns:a16="http://schemas.microsoft.com/office/drawing/2014/main" id="{F7F9FC1E-BD14-2047-B666-8FF320CAC6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75714" y="2336111"/>
                          <a:ext cx="10412" cy="36442"/>
                        </a:xfrm>
                        <a:custGeom>
                          <a:avLst/>
                          <a:gdLst>
                            <a:gd name="connsiteX0" fmla="*/ 124 w 10412"/>
                            <a:gd name="connsiteY0" fmla="*/ 126 h 36442"/>
                            <a:gd name="connsiteX1" fmla="*/ 124 w 10412"/>
                            <a:gd name="connsiteY1" fmla="*/ 36569 h 364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10412" h="36442">
                              <a:moveTo>
                                <a:pt x="124" y="126"/>
                              </a:moveTo>
                              <a:lnTo>
                                <a:pt x="124" y="36569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grpSp>
                    <p:nvGrpSpPr>
                      <p:cNvPr id="26" name="Graphic 5">
                        <a:extLst>
                          <a:ext uri="{FF2B5EF4-FFF2-40B4-BE49-F238E27FC236}">
                            <a16:creationId xmlns:a16="http://schemas.microsoft.com/office/drawing/2014/main" id="{D1354EF7-65C4-DE4E-B40A-0EFB59F4F8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604" y="1271103"/>
                        <a:ext cx="36442" cy="1065007"/>
                        <a:chOff x="632604" y="1271103"/>
                        <a:chExt cx="36442" cy="1065007"/>
                      </a:xfrm>
                    </p:grpSpPr>
                    <p:sp>
                      <p:nvSpPr>
                        <p:cNvPr id="27" name="Freeform 26">
                          <a:extLst>
                            <a:ext uri="{FF2B5EF4-FFF2-40B4-BE49-F238E27FC236}">
                              <a16:creationId xmlns:a16="http://schemas.microsoft.com/office/drawing/2014/main" id="{5BA243EE-64BD-244B-BC26-B91131A7D4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336111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26 h 10412"/>
                            <a:gd name="connsiteX1" fmla="*/ 18 w 36442"/>
                            <a:gd name="connsiteY1" fmla="*/ 12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26"/>
                              </a:moveTo>
                              <a:lnTo>
                                <a:pt x="18" y="12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8" name="Freeform 27">
                          <a:extLst>
                            <a:ext uri="{FF2B5EF4-FFF2-40B4-BE49-F238E27FC236}">
                              <a16:creationId xmlns:a16="http://schemas.microsoft.com/office/drawing/2014/main" id="{529ECCDB-1F41-CD48-8DA7-0CA77502B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2123109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106 h 10412"/>
                            <a:gd name="connsiteX1" fmla="*/ 18 w 36442"/>
                            <a:gd name="connsiteY1" fmla="*/ 106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106"/>
                              </a:moveTo>
                              <a:lnTo>
                                <a:pt x="18" y="106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29" name="Freeform 28">
                          <a:extLst>
                            <a:ext uri="{FF2B5EF4-FFF2-40B4-BE49-F238E27FC236}">
                              <a16:creationId xmlns:a16="http://schemas.microsoft.com/office/drawing/2014/main" id="{0504B421-A26E-7B41-BD6C-585188832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910108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85 h 10412"/>
                            <a:gd name="connsiteX1" fmla="*/ 18 w 36442"/>
                            <a:gd name="connsiteY1" fmla="*/ 8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85"/>
                              </a:moveTo>
                              <a:lnTo>
                                <a:pt x="18" y="8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0" name="Freeform 29">
                          <a:extLst>
                            <a:ext uri="{FF2B5EF4-FFF2-40B4-BE49-F238E27FC236}">
                              <a16:creationId xmlns:a16="http://schemas.microsoft.com/office/drawing/2014/main" id="{E06A1D13-030C-1F47-BBB6-3C8E09D6C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697106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65 h 10412"/>
                            <a:gd name="connsiteX1" fmla="*/ 18 w 36442"/>
                            <a:gd name="connsiteY1" fmla="*/ 65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65"/>
                              </a:moveTo>
                              <a:lnTo>
                                <a:pt x="18" y="65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1" name="Freeform 30">
                          <a:extLst>
                            <a:ext uri="{FF2B5EF4-FFF2-40B4-BE49-F238E27FC236}">
                              <a16:creationId xmlns:a16="http://schemas.microsoft.com/office/drawing/2014/main" id="{C7BF93ED-9504-F949-832A-67E550E48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484105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44 h 10412"/>
                            <a:gd name="connsiteX1" fmla="*/ 18 w 36442"/>
                            <a:gd name="connsiteY1" fmla="*/ 4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44"/>
                              </a:moveTo>
                              <a:lnTo>
                                <a:pt x="18" y="4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  <p:sp>
                      <p:nvSpPr>
                        <p:cNvPr id="32" name="Freeform 31">
                          <a:extLst>
                            <a:ext uri="{FF2B5EF4-FFF2-40B4-BE49-F238E27FC236}">
                              <a16:creationId xmlns:a16="http://schemas.microsoft.com/office/drawing/2014/main" id="{5BC331CB-314E-BA40-9F25-976AE35A43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604" y="1271103"/>
                          <a:ext cx="36442" cy="10412"/>
                        </a:xfrm>
                        <a:custGeom>
                          <a:avLst/>
                          <a:gdLst>
                            <a:gd name="connsiteX0" fmla="*/ 36461 w 36442"/>
                            <a:gd name="connsiteY0" fmla="*/ 24 h 10412"/>
                            <a:gd name="connsiteX1" fmla="*/ 18 w 36442"/>
                            <a:gd name="connsiteY1" fmla="*/ 24 h 104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6442" h="10412">
                              <a:moveTo>
                                <a:pt x="36461" y="24"/>
                              </a:moveTo>
                              <a:lnTo>
                                <a:pt x="18" y="24"/>
                              </a:lnTo>
                            </a:path>
                          </a:pathLst>
                        </a:custGeom>
                        <a:solidFill>
                          <a:srgbClr val="A9A9A9"/>
                        </a:solidFill>
                        <a:ln w="20770" cap="flat">
                          <a:solidFill>
                            <a:srgbClr val="A9A9A9"/>
                          </a:solidFill>
                          <a:prstDash val="solid"/>
                          <a:round/>
                        </a:ln>
                      </p:spPr>
                      <p:txBody>
                        <a:bodyPr rtlCol="0" anchor="ctr"/>
                        <a:lstStyle/>
                        <a:p>
                          <a:endParaRPr lang="en-GB"/>
                        </a:p>
                      </p:txBody>
                    </p:sp>
                  </p:grpSp>
                  <p:sp>
                    <p:nvSpPr>
                      <p:cNvPr id="33" name="Freeform 32">
                        <a:extLst>
                          <a:ext uri="{FF2B5EF4-FFF2-40B4-BE49-F238E27FC236}">
                            <a16:creationId xmlns:a16="http://schemas.microsoft.com/office/drawing/2014/main" id="{54190FAC-79D6-FE4F-A6E2-37E59064DE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48916"/>
                        <a:ext cx="1106667" cy="1077688"/>
                      </a:xfrm>
                      <a:custGeom>
                        <a:avLst/>
                        <a:gdLst>
                          <a:gd name="connsiteX0" fmla="*/ 0 w 1106667"/>
                          <a:gd name="connsiteY0" fmla="*/ 1077688 h 1077688"/>
                          <a:gd name="connsiteX1" fmla="*/ 11179 w 1106667"/>
                          <a:gd name="connsiteY1" fmla="*/ 1066797 h 1077688"/>
                          <a:gd name="connsiteX2" fmla="*/ 22357 w 1106667"/>
                          <a:gd name="connsiteY2" fmla="*/ 1055917 h 1077688"/>
                          <a:gd name="connsiteX3" fmla="*/ 33536 w 1106667"/>
                          <a:gd name="connsiteY3" fmla="*/ 1045025 h 1077688"/>
                          <a:gd name="connsiteX4" fmla="*/ 44714 w 1106667"/>
                          <a:gd name="connsiteY4" fmla="*/ 1034145 h 1077688"/>
                          <a:gd name="connsiteX5" fmla="*/ 55893 w 1106667"/>
                          <a:gd name="connsiteY5" fmla="*/ 1023254 h 1077688"/>
                          <a:gd name="connsiteX6" fmla="*/ 67071 w 1106667"/>
                          <a:gd name="connsiteY6" fmla="*/ 1012373 h 1077688"/>
                          <a:gd name="connsiteX7" fmla="*/ 78250 w 1106667"/>
                          <a:gd name="connsiteY7" fmla="*/ 1001482 h 1077688"/>
                          <a:gd name="connsiteX8" fmla="*/ 89427 w 1106667"/>
                          <a:gd name="connsiteY8" fmla="*/ 990601 h 1077688"/>
                          <a:gd name="connsiteX9" fmla="*/ 100605 w 1106667"/>
                          <a:gd name="connsiteY9" fmla="*/ 979710 h 1077688"/>
                          <a:gd name="connsiteX10" fmla="*/ 111784 w 1106667"/>
                          <a:gd name="connsiteY10" fmla="*/ 968829 h 1077688"/>
                          <a:gd name="connsiteX11" fmla="*/ 122962 w 1106667"/>
                          <a:gd name="connsiteY11" fmla="*/ 957938 h 1077688"/>
                          <a:gd name="connsiteX12" fmla="*/ 134141 w 1106667"/>
                          <a:gd name="connsiteY12" fmla="*/ 947057 h 1077688"/>
                          <a:gd name="connsiteX13" fmla="*/ 145319 w 1106667"/>
                          <a:gd name="connsiteY13" fmla="*/ 936166 h 1077688"/>
                          <a:gd name="connsiteX14" fmla="*/ 156498 w 1106667"/>
                          <a:gd name="connsiteY14" fmla="*/ 925286 h 1077688"/>
                          <a:gd name="connsiteX15" fmla="*/ 167677 w 1106667"/>
                          <a:gd name="connsiteY15" fmla="*/ 914405 h 1077688"/>
                          <a:gd name="connsiteX16" fmla="*/ 178855 w 1106667"/>
                          <a:gd name="connsiteY16" fmla="*/ 903514 h 1077688"/>
                          <a:gd name="connsiteX17" fmla="*/ 190033 w 1106667"/>
                          <a:gd name="connsiteY17" fmla="*/ 892633 h 1077688"/>
                          <a:gd name="connsiteX18" fmla="*/ 201212 w 1106667"/>
                          <a:gd name="connsiteY18" fmla="*/ 881742 h 1077688"/>
                          <a:gd name="connsiteX19" fmla="*/ 212391 w 1106667"/>
                          <a:gd name="connsiteY19" fmla="*/ 870861 h 1077688"/>
                          <a:gd name="connsiteX20" fmla="*/ 223569 w 1106667"/>
                          <a:gd name="connsiteY20" fmla="*/ 859970 h 1077688"/>
                          <a:gd name="connsiteX21" fmla="*/ 234748 w 1106667"/>
                          <a:gd name="connsiteY21" fmla="*/ 849089 h 1077688"/>
                          <a:gd name="connsiteX22" fmla="*/ 245925 w 1106667"/>
                          <a:gd name="connsiteY22" fmla="*/ 838198 h 1077688"/>
                          <a:gd name="connsiteX23" fmla="*/ 257103 w 1106667"/>
                          <a:gd name="connsiteY23" fmla="*/ 827317 h 1077688"/>
                          <a:gd name="connsiteX24" fmla="*/ 268282 w 1106667"/>
                          <a:gd name="connsiteY24" fmla="*/ 816428 h 1077688"/>
                          <a:gd name="connsiteX25" fmla="*/ 279461 w 1106667"/>
                          <a:gd name="connsiteY25" fmla="*/ 805543 h 1077688"/>
                          <a:gd name="connsiteX26" fmla="*/ 290639 w 1106667"/>
                          <a:gd name="connsiteY26" fmla="*/ 794658 h 1077688"/>
                          <a:gd name="connsiteX27" fmla="*/ 301817 w 1106667"/>
                          <a:gd name="connsiteY27" fmla="*/ 783772 h 1077688"/>
                          <a:gd name="connsiteX28" fmla="*/ 312996 w 1106667"/>
                          <a:gd name="connsiteY28" fmla="*/ 772886 h 1077688"/>
                          <a:gd name="connsiteX29" fmla="*/ 324175 w 1106667"/>
                          <a:gd name="connsiteY29" fmla="*/ 762000 h 1077688"/>
                          <a:gd name="connsiteX30" fmla="*/ 335353 w 1106667"/>
                          <a:gd name="connsiteY30" fmla="*/ 751114 h 1077688"/>
                          <a:gd name="connsiteX31" fmla="*/ 346531 w 1106667"/>
                          <a:gd name="connsiteY31" fmla="*/ 740229 h 1077688"/>
                          <a:gd name="connsiteX32" fmla="*/ 357710 w 1106667"/>
                          <a:gd name="connsiteY32" fmla="*/ 729343 h 1077688"/>
                          <a:gd name="connsiteX33" fmla="*/ 368889 w 1106667"/>
                          <a:gd name="connsiteY33" fmla="*/ 718457 h 1077688"/>
                          <a:gd name="connsiteX34" fmla="*/ 380067 w 1106667"/>
                          <a:gd name="connsiteY34" fmla="*/ 707571 h 1077688"/>
                          <a:gd name="connsiteX35" fmla="*/ 391246 w 1106667"/>
                          <a:gd name="connsiteY35" fmla="*/ 696685 h 1077688"/>
                          <a:gd name="connsiteX36" fmla="*/ 402423 w 1106667"/>
                          <a:gd name="connsiteY36" fmla="*/ 685801 h 1077688"/>
                          <a:gd name="connsiteX37" fmla="*/ 413601 w 1106667"/>
                          <a:gd name="connsiteY37" fmla="*/ 674915 h 1077688"/>
                          <a:gd name="connsiteX38" fmla="*/ 424780 w 1106667"/>
                          <a:gd name="connsiteY38" fmla="*/ 664029 h 1077688"/>
                          <a:gd name="connsiteX39" fmla="*/ 435958 w 1106667"/>
                          <a:gd name="connsiteY39" fmla="*/ 653143 h 1077688"/>
                          <a:gd name="connsiteX40" fmla="*/ 447137 w 1106667"/>
                          <a:gd name="connsiteY40" fmla="*/ 642257 h 1077688"/>
                          <a:gd name="connsiteX41" fmla="*/ 458315 w 1106667"/>
                          <a:gd name="connsiteY41" fmla="*/ 631372 h 1077688"/>
                          <a:gd name="connsiteX42" fmla="*/ 469494 w 1106667"/>
                          <a:gd name="connsiteY42" fmla="*/ 620486 h 1077688"/>
                          <a:gd name="connsiteX43" fmla="*/ 480672 w 1106667"/>
                          <a:gd name="connsiteY43" fmla="*/ 609600 h 1077688"/>
                          <a:gd name="connsiteX44" fmla="*/ 491851 w 1106667"/>
                          <a:gd name="connsiteY44" fmla="*/ 598714 h 1077688"/>
                          <a:gd name="connsiteX45" fmla="*/ 503029 w 1106667"/>
                          <a:gd name="connsiteY45" fmla="*/ 587828 h 1077688"/>
                          <a:gd name="connsiteX46" fmla="*/ 514208 w 1106667"/>
                          <a:gd name="connsiteY46" fmla="*/ 576943 h 1077688"/>
                          <a:gd name="connsiteX47" fmla="*/ 525387 w 1106667"/>
                          <a:gd name="connsiteY47" fmla="*/ 566058 h 1077688"/>
                          <a:gd name="connsiteX48" fmla="*/ 536565 w 1106667"/>
                          <a:gd name="connsiteY48" fmla="*/ 555172 h 1077688"/>
                          <a:gd name="connsiteX49" fmla="*/ 547744 w 1106667"/>
                          <a:gd name="connsiteY49" fmla="*/ 544286 h 1077688"/>
                          <a:gd name="connsiteX50" fmla="*/ 558922 w 1106667"/>
                          <a:gd name="connsiteY50" fmla="*/ 533400 h 1077688"/>
                          <a:gd name="connsiteX51" fmla="*/ 570101 w 1106667"/>
                          <a:gd name="connsiteY51" fmla="*/ 522515 h 1077688"/>
                          <a:gd name="connsiteX52" fmla="*/ 581278 w 1106667"/>
                          <a:gd name="connsiteY52" fmla="*/ 511629 h 1077688"/>
                          <a:gd name="connsiteX53" fmla="*/ 592456 w 1106667"/>
                          <a:gd name="connsiteY53" fmla="*/ 500743 h 1077688"/>
                          <a:gd name="connsiteX54" fmla="*/ 603635 w 1106667"/>
                          <a:gd name="connsiteY54" fmla="*/ 489857 h 1077688"/>
                          <a:gd name="connsiteX55" fmla="*/ 614813 w 1106667"/>
                          <a:gd name="connsiteY55" fmla="*/ 478971 h 1077688"/>
                          <a:gd name="connsiteX56" fmla="*/ 625992 w 1106667"/>
                          <a:gd name="connsiteY56" fmla="*/ 468086 h 1077688"/>
                          <a:gd name="connsiteX57" fmla="*/ 637171 w 1106667"/>
                          <a:gd name="connsiteY57" fmla="*/ 457200 h 1077688"/>
                          <a:gd name="connsiteX58" fmla="*/ 648349 w 1106667"/>
                          <a:gd name="connsiteY58" fmla="*/ 446314 h 1077688"/>
                          <a:gd name="connsiteX59" fmla="*/ 659528 w 1106667"/>
                          <a:gd name="connsiteY59" fmla="*/ 435429 h 1077688"/>
                          <a:gd name="connsiteX60" fmla="*/ 670706 w 1106667"/>
                          <a:gd name="connsiteY60" fmla="*/ 424543 h 1077688"/>
                          <a:gd name="connsiteX61" fmla="*/ 681884 w 1106667"/>
                          <a:gd name="connsiteY61" fmla="*/ 413658 h 1077688"/>
                          <a:gd name="connsiteX62" fmla="*/ 693063 w 1106667"/>
                          <a:gd name="connsiteY62" fmla="*/ 402772 h 1077688"/>
                          <a:gd name="connsiteX63" fmla="*/ 704241 w 1106667"/>
                          <a:gd name="connsiteY63" fmla="*/ 391886 h 1077688"/>
                          <a:gd name="connsiteX64" fmla="*/ 715420 w 1106667"/>
                          <a:gd name="connsiteY64" fmla="*/ 381000 h 1077688"/>
                          <a:gd name="connsiteX65" fmla="*/ 726597 w 1106667"/>
                          <a:gd name="connsiteY65" fmla="*/ 370114 h 1077688"/>
                          <a:gd name="connsiteX66" fmla="*/ 737776 w 1106667"/>
                          <a:gd name="connsiteY66" fmla="*/ 359229 h 1077688"/>
                          <a:gd name="connsiteX67" fmla="*/ 748954 w 1106667"/>
                          <a:gd name="connsiteY67" fmla="*/ 348343 h 1077688"/>
                          <a:gd name="connsiteX68" fmla="*/ 760133 w 1106667"/>
                          <a:gd name="connsiteY68" fmla="*/ 337457 h 1077688"/>
                          <a:gd name="connsiteX69" fmla="*/ 771312 w 1106667"/>
                          <a:gd name="connsiteY69" fmla="*/ 326571 h 1077688"/>
                          <a:gd name="connsiteX70" fmla="*/ 782490 w 1106667"/>
                          <a:gd name="connsiteY70" fmla="*/ 315685 h 1077688"/>
                          <a:gd name="connsiteX71" fmla="*/ 793668 w 1106667"/>
                          <a:gd name="connsiteY71" fmla="*/ 304801 h 1077688"/>
                          <a:gd name="connsiteX72" fmla="*/ 804847 w 1106667"/>
                          <a:gd name="connsiteY72" fmla="*/ 293915 h 1077688"/>
                          <a:gd name="connsiteX73" fmla="*/ 816025 w 1106667"/>
                          <a:gd name="connsiteY73" fmla="*/ 283029 h 1077688"/>
                          <a:gd name="connsiteX74" fmla="*/ 827204 w 1106667"/>
                          <a:gd name="connsiteY74" fmla="*/ 272143 h 1077688"/>
                          <a:gd name="connsiteX75" fmla="*/ 838382 w 1106667"/>
                          <a:gd name="connsiteY75" fmla="*/ 261257 h 1077688"/>
                          <a:gd name="connsiteX76" fmla="*/ 849561 w 1106667"/>
                          <a:gd name="connsiteY76" fmla="*/ 250371 h 1077688"/>
                          <a:gd name="connsiteX77" fmla="*/ 860743 w 1106667"/>
                          <a:gd name="connsiteY77" fmla="*/ 239486 h 1077688"/>
                          <a:gd name="connsiteX78" fmla="*/ 871915 w 1106667"/>
                          <a:gd name="connsiteY78" fmla="*/ 228600 h 1077688"/>
                          <a:gd name="connsiteX79" fmla="*/ 883098 w 1106667"/>
                          <a:gd name="connsiteY79" fmla="*/ 217714 h 1077688"/>
                          <a:gd name="connsiteX80" fmla="*/ 894270 w 1106667"/>
                          <a:gd name="connsiteY80" fmla="*/ 206828 h 1077688"/>
                          <a:gd name="connsiteX81" fmla="*/ 905452 w 1106667"/>
                          <a:gd name="connsiteY81" fmla="*/ 195942 h 1077688"/>
                          <a:gd name="connsiteX82" fmla="*/ 916635 w 1106667"/>
                          <a:gd name="connsiteY82" fmla="*/ 185058 h 1077688"/>
                          <a:gd name="connsiteX83" fmla="*/ 927807 w 1106667"/>
                          <a:gd name="connsiteY83" fmla="*/ 174172 h 1077688"/>
                          <a:gd name="connsiteX84" fmla="*/ 938990 w 1106667"/>
                          <a:gd name="connsiteY84" fmla="*/ 163286 h 1077688"/>
                          <a:gd name="connsiteX85" fmla="*/ 950162 w 1106667"/>
                          <a:gd name="connsiteY85" fmla="*/ 152400 h 1077688"/>
                          <a:gd name="connsiteX86" fmla="*/ 961345 w 1106667"/>
                          <a:gd name="connsiteY86" fmla="*/ 141514 h 1077688"/>
                          <a:gd name="connsiteX87" fmla="*/ 972528 w 1106667"/>
                          <a:gd name="connsiteY87" fmla="*/ 130629 h 1077688"/>
                          <a:gd name="connsiteX88" fmla="*/ 983700 w 1106667"/>
                          <a:gd name="connsiteY88" fmla="*/ 119743 h 1077688"/>
                          <a:gd name="connsiteX89" fmla="*/ 994883 w 1106667"/>
                          <a:gd name="connsiteY89" fmla="*/ 108857 h 1077688"/>
                          <a:gd name="connsiteX90" fmla="*/ 1006055 w 1106667"/>
                          <a:gd name="connsiteY90" fmla="*/ 97971 h 1077688"/>
                          <a:gd name="connsiteX91" fmla="*/ 1017237 w 1106667"/>
                          <a:gd name="connsiteY91" fmla="*/ 87085 h 1077688"/>
                          <a:gd name="connsiteX92" fmla="*/ 1028420 w 1106667"/>
                          <a:gd name="connsiteY92" fmla="*/ 76200 h 1077688"/>
                          <a:gd name="connsiteX93" fmla="*/ 1039592 w 1106667"/>
                          <a:gd name="connsiteY93" fmla="*/ 65314 h 1077688"/>
                          <a:gd name="connsiteX94" fmla="*/ 1050775 w 1106667"/>
                          <a:gd name="connsiteY94" fmla="*/ 54429 h 1077688"/>
                          <a:gd name="connsiteX95" fmla="*/ 1061947 w 1106667"/>
                          <a:gd name="connsiteY95" fmla="*/ 43543 h 1077688"/>
                          <a:gd name="connsiteX96" fmla="*/ 1073130 w 1106667"/>
                          <a:gd name="connsiteY96" fmla="*/ 32657 h 1077688"/>
                          <a:gd name="connsiteX97" fmla="*/ 1084313 w 1106667"/>
                          <a:gd name="connsiteY97" fmla="*/ 21772 h 1077688"/>
                          <a:gd name="connsiteX98" fmla="*/ 1095485 w 1106667"/>
                          <a:gd name="connsiteY98" fmla="*/ 10886 h 1077688"/>
                          <a:gd name="connsiteX99" fmla="*/ 1106668 w 1106667"/>
                          <a:gd name="connsiteY99" fmla="*/ 0 h 10776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</a:cxnLst>
                        <a:rect l="l" t="t" r="r" b="b"/>
                        <a:pathLst>
                          <a:path w="1106667" h="1077688">
                            <a:moveTo>
                              <a:pt x="0" y="1077688"/>
                            </a:moveTo>
                            <a:lnTo>
                              <a:pt x="11179" y="1066797"/>
                            </a:lnTo>
                            <a:lnTo>
                              <a:pt x="22357" y="1055917"/>
                            </a:lnTo>
                            <a:lnTo>
                              <a:pt x="33536" y="1045025"/>
                            </a:lnTo>
                            <a:lnTo>
                              <a:pt x="44714" y="1034145"/>
                            </a:lnTo>
                            <a:lnTo>
                              <a:pt x="55893" y="1023254"/>
                            </a:lnTo>
                            <a:lnTo>
                              <a:pt x="67071" y="1012373"/>
                            </a:lnTo>
                            <a:lnTo>
                              <a:pt x="78250" y="1001482"/>
                            </a:lnTo>
                            <a:lnTo>
                              <a:pt x="89427" y="990601"/>
                            </a:lnTo>
                            <a:lnTo>
                              <a:pt x="100605" y="979710"/>
                            </a:lnTo>
                            <a:lnTo>
                              <a:pt x="111784" y="968829"/>
                            </a:lnTo>
                            <a:lnTo>
                              <a:pt x="122962" y="957938"/>
                            </a:lnTo>
                            <a:lnTo>
                              <a:pt x="134141" y="947057"/>
                            </a:lnTo>
                            <a:lnTo>
                              <a:pt x="145319" y="936166"/>
                            </a:lnTo>
                            <a:lnTo>
                              <a:pt x="156498" y="925286"/>
                            </a:lnTo>
                            <a:lnTo>
                              <a:pt x="167677" y="914405"/>
                            </a:lnTo>
                            <a:lnTo>
                              <a:pt x="178855" y="903514"/>
                            </a:lnTo>
                            <a:lnTo>
                              <a:pt x="190033" y="892633"/>
                            </a:lnTo>
                            <a:lnTo>
                              <a:pt x="201212" y="881742"/>
                            </a:lnTo>
                            <a:lnTo>
                              <a:pt x="212391" y="870861"/>
                            </a:lnTo>
                            <a:lnTo>
                              <a:pt x="223569" y="859970"/>
                            </a:lnTo>
                            <a:lnTo>
                              <a:pt x="234748" y="849089"/>
                            </a:lnTo>
                            <a:lnTo>
                              <a:pt x="245925" y="838198"/>
                            </a:lnTo>
                            <a:lnTo>
                              <a:pt x="257103" y="827317"/>
                            </a:lnTo>
                            <a:lnTo>
                              <a:pt x="268282" y="816428"/>
                            </a:lnTo>
                            <a:lnTo>
                              <a:pt x="279461" y="805543"/>
                            </a:lnTo>
                            <a:lnTo>
                              <a:pt x="290639" y="794658"/>
                            </a:lnTo>
                            <a:lnTo>
                              <a:pt x="301817" y="783772"/>
                            </a:lnTo>
                            <a:lnTo>
                              <a:pt x="312996" y="772886"/>
                            </a:lnTo>
                            <a:lnTo>
                              <a:pt x="324175" y="762000"/>
                            </a:lnTo>
                            <a:lnTo>
                              <a:pt x="335353" y="751114"/>
                            </a:lnTo>
                            <a:lnTo>
                              <a:pt x="346531" y="740229"/>
                            </a:lnTo>
                            <a:lnTo>
                              <a:pt x="357710" y="729343"/>
                            </a:lnTo>
                            <a:lnTo>
                              <a:pt x="368889" y="718457"/>
                            </a:lnTo>
                            <a:lnTo>
                              <a:pt x="380067" y="707571"/>
                            </a:lnTo>
                            <a:lnTo>
                              <a:pt x="391246" y="696685"/>
                            </a:lnTo>
                            <a:lnTo>
                              <a:pt x="402423" y="685801"/>
                            </a:lnTo>
                            <a:lnTo>
                              <a:pt x="413601" y="674915"/>
                            </a:lnTo>
                            <a:lnTo>
                              <a:pt x="424780" y="664029"/>
                            </a:lnTo>
                            <a:lnTo>
                              <a:pt x="435958" y="653143"/>
                            </a:lnTo>
                            <a:lnTo>
                              <a:pt x="447137" y="642257"/>
                            </a:lnTo>
                            <a:lnTo>
                              <a:pt x="458315" y="631372"/>
                            </a:lnTo>
                            <a:lnTo>
                              <a:pt x="469494" y="620486"/>
                            </a:lnTo>
                            <a:lnTo>
                              <a:pt x="480672" y="609600"/>
                            </a:lnTo>
                            <a:lnTo>
                              <a:pt x="491851" y="598714"/>
                            </a:lnTo>
                            <a:lnTo>
                              <a:pt x="503029" y="587828"/>
                            </a:lnTo>
                            <a:lnTo>
                              <a:pt x="514208" y="576943"/>
                            </a:lnTo>
                            <a:lnTo>
                              <a:pt x="525387" y="566058"/>
                            </a:lnTo>
                            <a:lnTo>
                              <a:pt x="536565" y="555172"/>
                            </a:lnTo>
                            <a:lnTo>
                              <a:pt x="547744" y="544286"/>
                            </a:lnTo>
                            <a:lnTo>
                              <a:pt x="558922" y="533400"/>
                            </a:lnTo>
                            <a:lnTo>
                              <a:pt x="570101" y="522515"/>
                            </a:lnTo>
                            <a:lnTo>
                              <a:pt x="581278" y="511629"/>
                            </a:lnTo>
                            <a:lnTo>
                              <a:pt x="592456" y="500743"/>
                            </a:lnTo>
                            <a:lnTo>
                              <a:pt x="603635" y="489857"/>
                            </a:lnTo>
                            <a:lnTo>
                              <a:pt x="614813" y="478971"/>
                            </a:lnTo>
                            <a:lnTo>
                              <a:pt x="625992" y="468086"/>
                            </a:lnTo>
                            <a:lnTo>
                              <a:pt x="637171" y="457200"/>
                            </a:lnTo>
                            <a:lnTo>
                              <a:pt x="648349" y="446314"/>
                            </a:lnTo>
                            <a:lnTo>
                              <a:pt x="659528" y="435429"/>
                            </a:lnTo>
                            <a:lnTo>
                              <a:pt x="670706" y="424543"/>
                            </a:lnTo>
                            <a:lnTo>
                              <a:pt x="681884" y="413658"/>
                            </a:lnTo>
                            <a:lnTo>
                              <a:pt x="693063" y="402772"/>
                            </a:lnTo>
                            <a:lnTo>
                              <a:pt x="704241" y="391886"/>
                            </a:lnTo>
                            <a:lnTo>
                              <a:pt x="715420" y="381000"/>
                            </a:lnTo>
                            <a:lnTo>
                              <a:pt x="726597" y="370114"/>
                            </a:lnTo>
                            <a:lnTo>
                              <a:pt x="737776" y="359229"/>
                            </a:lnTo>
                            <a:lnTo>
                              <a:pt x="748954" y="348343"/>
                            </a:lnTo>
                            <a:lnTo>
                              <a:pt x="760133" y="337457"/>
                            </a:lnTo>
                            <a:lnTo>
                              <a:pt x="771312" y="326571"/>
                            </a:lnTo>
                            <a:lnTo>
                              <a:pt x="782490" y="315685"/>
                            </a:lnTo>
                            <a:lnTo>
                              <a:pt x="793668" y="304801"/>
                            </a:lnTo>
                            <a:lnTo>
                              <a:pt x="804847" y="293915"/>
                            </a:lnTo>
                            <a:lnTo>
                              <a:pt x="816025" y="283029"/>
                            </a:lnTo>
                            <a:lnTo>
                              <a:pt x="827204" y="272143"/>
                            </a:lnTo>
                            <a:lnTo>
                              <a:pt x="838382" y="261257"/>
                            </a:lnTo>
                            <a:lnTo>
                              <a:pt x="849561" y="250371"/>
                            </a:lnTo>
                            <a:lnTo>
                              <a:pt x="860743" y="239486"/>
                            </a:lnTo>
                            <a:lnTo>
                              <a:pt x="871915" y="228600"/>
                            </a:lnTo>
                            <a:lnTo>
                              <a:pt x="883098" y="217714"/>
                            </a:lnTo>
                            <a:lnTo>
                              <a:pt x="894270" y="206828"/>
                            </a:lnTo>
                            <a:lnTo>
                              <a:pt x="905452" y="195942"/>
                            </a:lnTo>
                            <a:lnTo>
                              <a:pt x="916635" y="185058"/>
                            </a:lnTo>
                            <a:lnTo>
                              <a:pt x="927807" y="174172"/>
                            </a:lnTo>
                            <a:lnTo>
                              <a:pt x="938990" y="163286"/>
                            </a:lnTo>
                            <a:lnTo>
                              <a:pt x="950162" y="152400"/>
                            </a:lnTo>
                            <a:lnTo>
                              <a:pt x="961345" y="141514"/>
                            </a:lnTo>
                            <a:lnTo>
                              <a:pt x="972528" y="130629"/>
                            </a:lnTo>
                            <a:lnTo>
                              <a:pt x="983700" y="119743"/>
                            </a:lnTo>
                            <a:lnTo>
                              <a:pt x="994883" y="108857"/>
                            </a:lnTo>
                            <a:lnTo>
                              <a:pt x="1006055" y="97971"/>
                            </a:lnTo>
                            <a:lnTo>
                              <a:pt x="1017237" y="87085"/>
                            </a:lnTo>
                            <a:lnTo>
                              <a:pt x="1028420" y="76200"/>
                            </a:lnTo>
                            <a:lnTo>
                              <a:pt x="1039592" y="65314"/>
                            </a:lnTo>
                            <a:lnTo>
                              <a:pt x="1050775" y="54429"/>
                            </a:lnTo>
                            <a:lnTo>
                              <a:pt x="1061947" y="43543"/>
                            </a:lnTo>
                            <a:lnTo>
                              <a:pt x="1073130" y="32657"/>
                            </a:lnTo>
                            <a:lnTo>
                              <a:pt x="1084313" y="21772"/>
                            </a:lnTo>
                            <a:lnTo>
                              <a:pt x="1095485" y="10886"/>
                            </a:lnTo>
                            <a:lnTo>
                              <a:pt x="1106668" y="0"/>
                            </a:lnTo>
                          </a:path>
                        </a:pathLst>
                      </a:custGeom>
                      <a:noFill/>
                      <a:ln w="10385" cap="flat">
                        <a:solidFill>
                          <a:srgbClr val="A9A9A9"/>
                        </a:solidFill>
                        <a:custDash>
                          <a:ds d="277500" sp="120000"/>
                        </a:custDash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4" name="Freeform 33">
                        <a:extLst>
                          <a:ext uri="{FF2B5EF4-FFF2-40B4-BE49-F238E27FC236}">
                            <a16:creationId xmlns:a16="http://schemas.microsoft.com/office/drawing/2014/main" id="{BDB3CA9A-918A-8244-8066-ACA2F0FF8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5" name="Freeform 34">
                        <a:extLst>
                          <a:ext uri="{FF2B5EF4-FFF2-40B4-BE49-F238E27FC236}">
                            <a16:creationId xmlns:a16="http://schemas.microsoft.com/office/drawing/2014/main" id="{9BD0337F-8662-7843-81BF-FF3468D84F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044" y="1204100"/>
                        <a:ext cx="10412" cy="1132010"/>
                      </a:xfrm>
                      <a:custGeom>
                        <a:avLst/>
                        <a:gdLst>
                          <a:gd name="connsiteX0" fmla="*/ 0 w 10412"/>
                          <a:gd name="connsiteY0" fmla="*/ 1132011 h 1132010"/>
                          <a:gd name="connsiteX1" fmla="*/ 0 w 10412"/>
                          <a:gd name="connsiteY1" fmla="*/ 0 h 11320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0412" h="1132010">
                            <a:moveTo>
                              <a:pt x="0" y="1132011"/>
                            </a:move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6" name="Freeform 35">
                        <a:extLst>
                          <a:ext uri="{FF2B5EF4-FFF2-40B4-BE49-F238E27FC236}">
                            <a16:creationId xmlns:a16="http://schemas.microsoft.com/office/drawing/2014/main" id="{3C07F872-C0C7-F24E-AEE3-43239C828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2336111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20770" cap="sq">
                        <a:solidFill>
                          <a:srgbClr val="A9A9A9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37" name="Freeform 36">
                        <a:extLst>
                          <a:ext uri="{FF2B5EF4-FFF2-40B4-BE49-F238E27FC236}">
                            <a16:creationId xmlns:a16="http://schemas.microsoft.com/office/drawing/2014/main" id="{7295A17D-32C9-524C-9005-F541C40F9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047" y="1204100"/>
                        <a:ext cx="1161997" cy="10412"/>
                      </a:xfrm>
                      <a:custGeom>
                        <a:avLst/>
                        <a:gdLst>
                          <a:gd name="connsiteX0" fmla="*/ 0 w 1161997"/>
                          <a:gd name="connsiteY0" fmla="*/ 0 h 10412"/>
                          <a:gd name="connsiteX1" fmla="*/ 1161998 w 1161997"/>
                          <a:gd name="connsiteY1" fmla="*/ 0 h 104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61997" h="10412">
                            <a:moveTo>
                              <a:pt x="0" y="0"/>
                            </a:moveTo>
                            <a:lnTo>
                              <a:pt x="1161998" y="0"/>
                            </a:lnTo>
                          </a:path>
                        </a:pathLst>
                      </a:custGeom>
                      <a:noFill/>
                      <a:ln w="10385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0AE7BC7-1628-364B-A0BB-4C3FFAAD26E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103266" y="1260494"/>
                    <a:ext cx="1484702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000" dirty="0">
                        <a:latin typeface="Helvetica" pitchFamily="2" charset="0"/>
                      </a:rPr>
                      <a:t>STDP SR timescale / s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9B9DCE2-F3ED-4148-99B2-2D599F74F0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9778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8898292B-DB98-044D-BAA4-6B2671E12A58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76232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2</a:t>
                    </a:r>
                  </a:p>
                </p:txBody>
              </p: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542F68FA-5626-8A4C-BA2F-E53F275B175E}"/>
                      </a:ext>
                    </a:extLst>
                  </p:cNvPr>
                  <p:cNvSpPr txBox="1"/>
                  <p:nvPr/>
                </p:nvSpPr>
                <p:spPr>
                  <a:xfrm>
                    <a:off x="1877395" y="1553093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4</a:t>
                    </a:r>
                  </a:p>
                </p:txBody>
              </p: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09A3AE7-4537-6741-B003-1C969C70C8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328367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6</a:t>
                    </a:r>
                  </a:p>
                </p:txBody>
              </p:sp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3F3A8AD9-6F31-3E46-8CC8-79B775EA0A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689" y="112205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8</a:t>
                    </a:r>
                  </a:p>
                </p:txBody>
              </p: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617BC023-C5F1-DB47-BDF5-3F080DED7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35496" y="909913"/>
                    <a:ext cx="30315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10</a:t>
                    </a:r>
                  </a:p>
                </p:txBody>
              </p:sp>
            </p:grpSp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C8DF0FE5-A12D-DC43-97AA-ACFF00DF448D}"/>
                    </a:ext>
                  </a:extLst>
                </p:cNvPr>
                <p:cNvSpPr txBox="1"/>
                <p:nvPr/>
              </p:nvSpPr>
              <p:spPr>
                <a:xfrm>
                  <a:off x="1165102" y="379025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c</a:t>
                  </a:r>
                </a:p>
              </p:txBody>
            </p:sp>
          </p:grp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A30D5D34-E243-6B4B-B920-A70902AB8B5D}"/>
                </a:ext>
              </a:extLst>
            </p:cNvPr>
            <p:cNvGrpSpPr/>
            <p:nvPr/>
          </p:nvGrpSpPr>
          <p:grpSpPr>
            <a:xfrm>
              <a:off x="1266152" y="1432800"/>
              <a:ext cx="2912504" cy="1574282"/>
              <a:chOff x="3246441" y="345216"/>
              <a:chExt cx="2912504" cy="157428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F3FB3CE-0562-404F-93FD-25008E224A4F}"/>
                  </a:ext>
                </a:extLst>
              </p:cNvPr>
              <p:cNvGrpSpPr/>
              <p:nvPr/>
            </p:nvGrpSpPr>
            <p:grpSpPr>
              <a:xfrm>
                <a:off x="3328261" y="686981"/>
                <a:ext cx="2830684" cy="1232517"/>
                <a:chOff x="3198789" y="871360"/>
                <a:chExt cx="2830684" cy="1232517"/>
              </a:xfrm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BE1D7B48-408B-3749-80DB-EB89E1E19C3E}"/>
                    </a:ext>
                  </a:extLst>
                </p:cNvPr>
                <p:cNvSpPr/>
                <p:nvPr/>
              </p:nvSpPr>
              <p:spPr>
                <a:xfrm>
                  <a:off x="5650732" y="1357096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05A43C77-7CD1-B24B-A4AE-491942077E0A}"/>
                    </a:ext>
                  </a:extLst>
                </p:cNvPr>
                <p:cNvSpPr/>
                <p:nvPr/>
              </p:nvSpPr>
              <p:spPr>
                <a:xfrm>
                  <a:off x="5489478" y="1478456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E7E999CF-A964-5C4D-B789-F4E5C4339391}"/>
                    </a:ext>
                  </a:extLst>
                </p:cNvPr>
                <p:cNvSpPr/>
                <p:nvPr/>
              </p:nvSpPr>
              <p:spPr>
                <a:xfrm>
                  <a:off x="3781729" y="915154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13E60DC1-D51A-1746-9859-6CC70E143D47}"/>
                    </a:ext>
                  </a:extLst>
                </p:cNvPr>
                <p:cNvSpPr/>
                <p:nvPr/>
              </p:nvSpPr>
              <p:spPr>
                <a:xfrm>
                  <a:off x="3216559" y="1374185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19FB73FF-E6E3-3C41-A75C-C15EE9AFD7FC}"/>
                    </a:ext>
                  </a:extLst>
                </p:cNvPr>
                <p:cNvSpPr/>
                <p:nvPr/>
              </p:nvSpPr>
              <p:spPr>
                <a:xfrm>
                  <a:off x="5028986" y="874522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C1D01705-AC31-A647-9103-03DC2F20140B}"/>
                    </a:ext>
                  </a:extLst>
                </p:cNvPr>
                <p:cNvSpPr/>
                <p:nvPr/>
              </p:nvSpPr>
              <p:spPr>
                <a:xfrm>
                  <a:off x="5049802" y="932667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8871E9-B60B-B449-A09B-1FE701FEBE2D}"/>
                    </a:ext>
                  </a:extLst>
                </p:cNvPr>
                <p:cNvSpPr/>
                <p:nvPr/>
              </p:nvSpPr>
              <p:spPr>
                <a:xfrm>
                  <a:off x="5118186" y="939169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B526FF5-7687-7D4E-A8F2-858975785B3A}"/>
                    </a:ext>
                  </a:extLst>
                </p:cNvPr>
                <p:cNvSpPr/>
                <p:nvPr/>
              </p:nvSpPr>
              <p:spPr>
                <a:xfrm>
                  <a:off x="5193628" y="958703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3E9FA972-DE0B-374A-A9D2-1C77B85F98B2}"/>
                    </a:ext>
                  </a:extLst>
                </p:cNvPr>
                <p:cNvSpPr/>
                <p:nvPr/>
              </p:nvSpPr>
              <p:spPr>
                <a:xfrm>
                  <a:off x="5282808" y="974529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B3A0F8A7-F7C6-6846-BC63-28B842F0A186}"/>
                    </a:ext>
                  </a:extLst>
                </p:cNvPr>
                <p:cNvSpPr/>
                <p:nvPr/>
              </p:nvSpPr>
              <p:spPr>
                <a:xfrm>
                  <a:off x="5268728" y="960461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6B0AD2D2-7FE3-F749-A473-8B325DFDD0CC}"/>
                    </a:ext>
                  </a:extLst>
                </p:cNvPr>
                <p:cNvSpPr/>
                <p:nvPr/>
              </p:nvSpPr>
              <p:spPr>
                <a:xfrm>
                  <a:off x="3789712" y="961047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751DAF5B-3A6E-C64F-B1E2-44A3226BCA8E}"/>
                    </a:ext>
                  </a:extLst>
                </p:cNvPr>
                <p:cNvSpPr/>
                <p:nvPr/>
              </p:nvSpPr>
              <p:spPr>
                <a:xfrm>
                  <a:off x="3201304" y="1436904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944AABBF-99A6-CF48-B56C-16968E54ABE6}"/>
                    </a:ext>
                  </a:extLst>
                </p:cNvPr>
                <p:cNvSpPr/>
                <p:nvPr/>
              </p:nvSpPr>
              <p:spPr>
                <a:xfrm>
                  <a:off x="5079805" y="925289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CAFCC81E-36B0-C043-8D4F-2B51E44FB56C}"/>
                    </a:ext>
                  </a:extLst>
                </p:cNvPr>
                <p:cNvSpPr/>
                <p:nvPr/>
              </p:nvSpPr>
              <p:spPr>
                <a:xfrm>
                  <a:off x="5167812" y="884256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9A72561C-5721-D14B-B607-B094C9538CDA}"/>
                    </a:ext>
                  </a:extLst>
                </p:cNvPr>
                <p:cNvSpPr/>
                <p:nvPr/>
              </p:nvSpPr>
              <p:spPr>
                <a:xfrm>
                  <a:off x="3198789" y="871360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735D974E-240B-864D-809C-793AAE8AADD5}"/>
                    </a:ext>
                  </a:extLst>
                </p:cNvPr>
                <p:cNvSpPr/>
                <p:nvPr/>
              </p:nvSpPr>
              <p:spPr>
                <a:xfrm>
                  <a:off x="5230003" y="874877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E2277FC6-3F18-A348-A614-6E421C5B30A8}"/>
                    </a:ext>
                  </a:extLst>
                </p:cNvPr>
                <p:cNvSpPr/>
                <p:nvPr/>
              </p:nvSpPr>
              <p:spPr>
                <a:xfrm>
                  <a:off x="5318011" y="874877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E6158F7F-B0D8-4441-B9AB-CC9BEC34FBF1}"/>
                    </a:ext>
                  </a:extLst>
                </p:cNvPr>
                <p:cNvSpPr/>
                <p:nvPr/>
              </p:nvSpPr>
              <p:spPr>
                <a:xfrm>
                  <a:off x="4553645" y="1200328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231F2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B98C5B4A-BAA8-E346-9D72-5287B5F7F421}"/>
                    </a:ext>
                  </a:extLst>
                </p:cNvPr>
                <p:cNvSpPr/>
                <p:nvPr/>
              </p:nvSpPr>
              <p:spPr>
                <a:xfrm>
                  <a:off x="4647863" y="1098891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AF0FBC49-90D7-4749-994E-0737ACECA4D3}"/>
                    </a:ext>
                  </a:extLst>
                </p:cNvPr>
                <p:cNvSpPr txBox="1"/>
                <p:nvPr/>
              </p:nvSpPr>
              <p:spPr>
                <a:xfrm>
                  <a:off x="4830794" y="1311760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492667D2-EE2F-3E40-AAF3-6DA8F79D9EE9}"/>
                    </a:ext>
                  </a:extLst>
                </p:cNvPr>
                <p:cNvSpPr txBox="1"/>
                <p:nvPr/>
              </p:nvSpPr>
              <p:spPr>
                <a:xfrm rot="20201118">
                  <a:off x="4258525" y="1070583"/>
                  <a:ext cx="4812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594D36C-900F-C948-8CAE-6C2C33679769}"/>
                    </a:ext>
                  </a:extLst>
                </p:cNvPr>
                <p:cNvSpPr txBox="1"/>
                <p:nvPr/>
              </p:nvSpPr>
              <p:spPr>
                <a:xfrm rot="20057842">
                  <a:off x="4825663" y="1793147"/>
                  <a:ext cx="51167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D52BC9B2-4F10-9041-89E5-7632FBFA1BEA}"/>
                  </a:ext>
                </a:extLst>
              </p:cNvPr>
              <p:cNvSpPr txBox="1"/>
              <p:nvPr/>
            </p:nvSpPr>
            <p:spPr>
              <a:xfrm>
                <a:off x="3246441" y="345216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b</a:t>
                </a:r>
              </a:p>
            </p:txBody>
          </p: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DC2E03A5-5DD0-7742-B72F-4F4D40B9276C}"/>
                </a:ext>
              </a:extLst>
            </p:cNvPr>
            <p:cNvGrpSpPr/>
            <p:nvPr/>
          </p:nvGrpSpPr>
          <p:grpSpPr>
            <a:xfrm>
              <a:off x="1267200" y="3224689"/>
              <a:ext cx="5175984" cy="2723674"/>
              <a:chOff x="1317427" y="2907618"/>
              <a:chExt cx="5175984" cy="2723674"/>
            </a:xfrm>
          </p:grpSpPr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10FFE03-DF46-8243-99F3-223E3F96C1B7}"/>
                  </a:ext>
                </a:extLst>
              </p:cNvPr>
              <p:cNvSpPr txBox="1"/>
              <p:nvPr/>
            </p:nvSpPr>
            <p:spPr>
              <a:xfrm>
                <a:off x="1317427" y="2977657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d</a:t>
                </a:r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FCA0ED5D-1D9B-684B-A60D-B0FB8D676B75}"/>
                  </a:ext>
                </a:extLst>
              </p:cNvPr>
              <p:cNvGrpSpPr/>
              <p:nvPr/>
            </p:nvGrpSpPr>
            <p:grpSpPr>
              <a:xfrm>
                <a:off x="1370769" y="2907618"/>
                <a:ext cx="5122642" cy="2723674"/>
                <a:chOff x="1370769" y="2907618"/>
                <a:chExt cx="5122642" cy="2723674"/>
              </a:xfrm>
            </p:grpSpPr>
            <p:grpSp>
              <p:nvGrpSpPr>
                <p:cNvPr id="530" name="Graphic 526">
                  <a:extLst>
                    <a:ext uri="{FF2B5EF4-FFF2-40B4-BE49-F238E27FC236}">
                      <a16:creationId xmlns:a16="http://schemas.microsoft.com/office/drawing/2014/main" id="{7B6BEDF8-6AF8-F749-A42F-55417E59125E}"/>
                    </a:ext>
                  </a:extLst>
                </p:cNvPr>
                <p:cNvGrpSpPr/>
                <p:nvPr/>
              </p:nvGrpSpPr>
              <p:grpSpPr>
                <a:xfrm>
                  <a:off x="1370769" y="2973518"/>
                  <a:ext cx="2575084" cy="2575084"/>
                  <a:chOff x="1540889" y="2968466"/>
                  <a:chExt cx="2575084" cy="2575084"/>
                </a:xfrm>
                <a:noFill/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43B511D1-D803-AB41-8329-855419CD72F1}"/>
                      </a:ext>
                    </a:extLst>
                  </p:cNvPr>
                  <p:cNvSpPr/>
                  <p:nvPr/>
                </p:nvSpPr>
                <p:spPr>
                  <a:xfrm>
                    <a:off x="1540889" y="2968466"/>
                    <a:ext cx="2575084" cy="2575084"/>
                  </a:xfrm>
                  <a:custGeom>
                    <a:avLst/>
                    <a:gdLst>
                      <a:gd name="connsiteX0" fmla="*/ 0 w 2575084"/>
                      <a:gd name="connsiteY0" fmla="*/ 2575084 h 2575084"/>
                      <a:gd name="connsiteX1" fmla="*/ 2575084 w 2575084"/>
                      <a:gd name="connsiteY1" fmla="*/ 2575084 h 2575084"/>
                      <a:gd name="connsiteX2" fmla="*/ 2575084 w 2575084"/>
                      <a:gd name="connsiteY2" fmla="*/ 0 h 2575084"/>
                      <a:gd name="connsiteX3" fmla="*/ 0 w 2575084"/>
                      <a:gd name="connsiteY3" fmla="*/ 0 h 257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575084" h="2575084">
                        <a:moveTo>
                          <a:pt x="0" y="2575084"/>
                        </a:moveTo>
                        <a:lnTo>
                          <a:pt x="2575084" y="2575084"/>
                        </a:lnTo>
                        <a:lnTo>
                          <a:pt x="257508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7859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grpSp>
                <p:nvGrpSpPr>
                  <p:cNvPr id="532" name="Graphic 526">
                    <a:extLst>
                      <a:ext uri="{FF2B5EF4-FFF2-40B4-BE49-F238E27FC236}">
                        <a16:creationId xmlns:a16="http://schemas.microsoft.com/office/drawing/2014/main" id="{CD04583C-CB04-B04D-B7B1-9EC99484BB3E}"/>
                      </a:ext>
                    </a:extLst>
                  </p:cNvPr>
                  <p:cNvGrpSpPr/>
                  <p:nvPr/>
                </p:nvGrpSpPr>
                <p:grpSpPr>
                  <a:xfrm>
                    <a:off x="1888525" y="3277476"/>
                    <a:ext cx="1944188" cy="1944188"/>
                    <a:chOff x="1888525" y="3277476"/>
                    <a:chExt cx="1944188" cy="1944188"/>
                  </a:xfrm>
                  <a:noFill/>
                </p:grpSpPr>
                <p:sp>
                  <p:nvSpPr>
                    <p:cNvPr id="533" name="Freeform 532">
                      <a:extLst>
                        <a:ext uri="{FF2B5EF4-FFF2-40B4-BE49-F238E27FC236}">
                          <a16:creationId xmlns:a16="http://schemas.microsoft.com/office/drawing/2014/main" id="{9C7EB384-A403-D94F-A139-D9B087AEE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1944188 h 1944188"/>
                        <a:gd name="connsiteX1" fmla="*/ 1944189 w 1944188"/>
                        <a:gd name="connsiteY1" fmla="*/ 1944188 h 1944188"/>
                        <a:gd name="connsiteX2" fmla="*/ 1944189 w 1944188"/>
                        <a:gd name="connsiteY2" fmla="*/ 0 h 1944188"/>
                        <a:gd name="connsiteX3" fmla="*/ 0 w 1944188"/>
                        <a:gd name="connsiteY3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1944188"/>
                          </a:moveTo>
                          <a:lnTo>
                            <a:pt x="1944189" y="1944188"/>
                          </a:lnTo>
                          <a:lnTo>
                            <a:pt x="194418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7859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pic>
                  <p:nvPicPr>
                    <p:cNvPr id="534" name="Picture 533">
                      <a:extLst>
                        <a:ext uri="{FF2B5EF4-FFF2-40B4-BE49-F238E27FC236}">
                          <a16:creationId xmlns:a16="http://schemas.microsoft.com/office/drawing/2014/main" id="{9008492A-6F5C-C04B-B9D5-534163E0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 flipV="1">
                      <a:off x="1888525" y="3277476"/>
                      <a:ext cx="1944188" cy="1944188"/>
                    </a:xfrm>
                    <a:custGeom>
                      <a:avLst/>
                      <a:gdLst>
                        <a:gd name="connsiteX0" fmla="*/ 0 w 1944188"/>
                        <a:gd name="connsiteY0" fmla="*/ 35 h 1944188"/>
                        <a:gd name="connsiteX1" fmla="*/ 1944189 w 1944188"/>
                        <a:gd name="connsiteY1" fmla="*/ 35 h 1944188"/>
                        <a:gd name="connsiteX2" fmla="*/ 1944189 w 1944188"/>
                        <a:gd name="connsiteY2" fmla="*/ 1944223 h 1944188"/>
                        <a:gd name="connsiteX3" fmla="*/ 0 w 1944188"/>
                        <a:gd name="connsiteY3" fmla="*/ 1944223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944188" h="1944188">
                          <a:moveTo>
                            <a:pt x="0" y="35"/>
                          </a:moveTo>
                          <a:lnTo>
                            <a:pt x="1944189" y="35"/>
                          </a:lnTo>
                          <a:lnTo>
                            <a:pt x="1944189" y="1944223"/>
                          </a:lnTo>
                          <a:lnTo>
                            <a:pt x="0" y="1944223"/>
                          </a:lnTo>
                          <a:close/>
                        </a:path>
                      </a:pathLst>
                    </a:custGeom>
                  </p:spPr>
                </p:pic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B3C49893-7098-854D-AD1C-37007B28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69604B98-5605-B542-9420-A74A2A846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2713" y="3277476"/>
                      <a:ext cx="17882" cy="1944188"/>
                    </a:xfrm>
                    <a:custGeom>
                      <a:avLst/>
                      <a:gdLst>
                        <a:gd name="connsiteX0" fmla="*/ 0 w 17882"/>
                        <a:gd name="connsiteY0" fmla="*/ 1944188 h 1944188"/>
                        <a:gd name="connsiteX1" fmla="*/ 0 w 17882"/>
                        <a:gd name="connsiteY1" fmla="*/ 0 h 19441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882" h="1944188">
                          <a:moveTo>
                            <a:pt x="0" y="194418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0216DE7D-3281-4D47-B918-4210443F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5221664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6B92CCC4-A9BC-C941-9FDF-99FEDEC0B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8525" y="3277476"/>
                      <a:ext cx="1944188" cy="17882"/>
                    </a:xfrm>
                    <a:custGeom>
                      <a:avLst/>
                      <a:gdLst>
                        <a:gd name="connsiteX0" fmla="*/ 0 w 1944188"/>
                        <a:gd name="connsiteY0" fmla="*/ 0 h 17882"/>
                        <a:gd name="connsiteX1" fmla="*/ 1944189 w 1944188"/>
                        <a:gd name="connsiteY1" fmla="*/ 0 h 178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944188" h="17882">
                          <a:moveTo>
                            <a:pt x="0" y="0"/>
                          </a:moveTo>
                          <a:lnTo>
                            <a:pt x="1944189" y="0"/>
                          </a:lnTo>
                        </a:path>
                      </a:pathLst>
                    </a:custGeom>
                    <a:noFill/>
                    <a:ln w="35719" cap="sq">
                      <a:solidFill>
                        <a:srgbClr val="FC8D62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60" name="Group 559">
                  <a:extLst>
                    <a:ext uri="{FF2B5EF4-FFF2-40B4-BE49-F238E27FC236}">
                      <a16:creationId xmlns:a16="http://schemas.microsoft.com/office/drawing/2014/main" id="{A81E5B17-4B9E-2C4B-BA32-60143B450164}"/>
                    </a:ext>
                  </a:extLst>
                </p:cNvPr>
                <p:cNvGrpSpPr/>
                <p:nvPr/>
              </p:nvGrpSpPr>
              <p:grpSpPr>
                <a:xfrm>
                  <a:off x="1502668" y="2907618"/>
                  <a:ext cx="4990743" cy="2723674"/>
                  <a:chOff x="1502668" y="2894171"/>
                  <a:chExt cx="4990743" cy="2723674"/>
                </a:xfrm>
              </p:grpSpPr>
              <p:pic>
                <p:nvPicPr>
                  <p:cNvPr id="525" name="Graphic 524">
                    <a:extLst>
                      <a:ext uri="{FF2B5EF4-FFF2-40B4-BE49-F238E27FC236}">
                        <a16:creationId xmlns:a16="http://schemas.microsoft.com/office/drawing/2014/main" id="{F4402F8D-9BB1-2444-8984-D02D8E6E4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9737" y="2894171"/>
                    <a:ext cx="2723674" cy="2723674"/>
                  </a:xfrm>
                  <a:prstGeom prst="rect">
                    <a:avLst/>
                  </a:prstGeom>
                </p:spPr>
              </p:pic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767D2651-9E43-C34D-982C-0D48DD2FE54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6926" y="3039706"/>
                    <a:ext cx="154809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000" dirty="0">
                        <a:latin typeface="Helvetica" pitchFamily="2" charset="0"/>
                      </a:rPr>
                      <a:t>Successor matrix,</a:t>
                    </a:r>
                    <a:r>
                      <a:rPr lang="en-GB" sz="1000" dirty="0">
                        <a:solidFill>
                          <a:srgbClr val="66C3A4"/>
                        </a:solidFill>
                        <a:latin typeface="Helvetica" pitchFamily="2" charset="0"/>
                      </a:rPr>
                      <a:t> </a:t>
                    </a:r>
                    <a:r>
                      <a:rPr lang="en-GB" sz="1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M</a:t>
                    </a:r>
                    <a:r>
                      <a:rPr lang="en-GB" sz="1000" baseline="-25000" dirty="0" err="1">
                        <a:solidFill>
                          <a:srgbClr val="66C3A4"/>
                        </a:solidFill>
                        <a:latin typeface="Helvetica" pitchFamily="2" charset="0"/>
                      </a:rPr>
                      <a:t>ij</a:t>
                    </a:r>
                    <a:endParaRPr lang="en-GB" sz="1000" baseline="-25000" dirty="0">
                      <a:solidFill>
                        <a:srgbClr val="66C3A4"/>
                      </a:solidFill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56" name="Group 555">
                    <a:extLst>
                      <a:ext uri="{FF2B5EF4-FFF2-40B4-BE49-F238E27FC236}">
                        <a16:creationId xmlns:a16="http://schemas.microsoft.com/office/drawing/2014/main" id="{A562726C-E3D9-554A-83E4-125F818F874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668" y="3039139"/>
                    <a:ext cx="2159959" cy="2195500"/>
                    <a:chOff x="1672788" y="3039139"/>
                    <a:chExt cx="2159959" cy="2195500"/>
                  </a:xfrm>
                </p:grpSpPr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98115AB0-DFF5-5045-8103-CE0700F18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8955" y="3039139"/>
                      <a:ext cx="174071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>
                          <a:latin typeface="Helvetica" pitchFamily="2" charset="0"/>
                        </a:rPr>
                        <a:t>Synaptic weight matrix, </a:t>
                      </a:r>
                      <a:r>
                        <a:rPr lang="en-GB" sz="1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W</a:t>
                      </a:r>
                      <a:r>
                        <a:rPr lang="en-GB" sz="1000" baseline="-25000" dirty="0" err="1">
                          <a:solidFill>
                            <a:srgbClr val="FD8D62"/>
                          </a:solidFill>
                          <a:latin typeface="Helvetica" pitchFamily="2" charset="0"/>
                        </a:rPr>
                        <a:t>ij</a:t>
                      </a:r>
                      <a:endParaRPr lang="en-GB" sz="1000" baseline="-25000" dirty="0">
                        <a:solidFill>
                          <a:srgbClr val="FD8D62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39" name="Rectangle 538">
                      <a:extLst>
                        <a:ext uri="{FF2B5EF4-FFF2-40B4-BE49-F238E27FC236}">
                          <a16:creationId xmlns:a16="http://schemas.microsoft.com/office/drawing/2014/main" id="{DDFAD679-B27E-5848-92EB-BBA9A2F4D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1889211" y="3270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8DA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0" name="Rectangle 539">
                      <a:extLst>
                        <a:ext uri="{FF2B5EF4-FFF2-40B4-BE49-F238E27FC236}">
                          <a16:creationId xmlns:a16="http://schemas.microsoft.com/office/drawing/2014/main" id="{0465F6DB-532E-134E-954F-65C3B7C5A7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536747" y="3917227"/>
                      <a:ext cx="648000" cy="648000"/>
                    </a:xfrm>
                    <a:prstGeom prst="rect">
                      <a:avLst/>
                    </a:prstGeom>
                    <a:noFill/>
                    <a:ln w="35687">
                      <a:solidFill>
                        <a:srgbClr val="BD94C8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1" name="Rectangle 540">
                      <a:extLst>
                        <a:ext uri="{FF2B5EF4-FFF2-40B4-BE49-F238E27FC236}">
                          <a16:creationId xmlns:a16="http://schemas.microsoft.com/office/drawing/2014/main" id="{A2A9DB12-CDD0-BF4A-9363-D5A1FF2E65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3184747" y="4566500"/>
                      <a:ext cx="648000" cy="648000"/>
                    </a:xfrm>
                    <a:prstGeom prst="rect">
                      <a:avLst/>
                    </a:prstGeom>
                    <a:noFill/>
                    <a:ln w="36195">
                      <a:solidFill>
                        <a:srgbClr val="E78AC3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3" name="TextBox 542">
                      <a:extLst>
                        <a:ext uri="{FF2B5EF4-FFF2-40B4-BE49-F238E27FC236}">
                          <a16:creationId xmlns:a16="http://schemas.microsoft.com/office/drawing/2014/main" id="{EB4F213A-47CF-E447-9737-2F88D15117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882" y="3525295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σ = 0.5</a:t>
                      </a:r>
                      <a:r>
                        <a:rPr lang="en-GB" sz="800" dirty="0">
                          <a:solidFill>
                            <a:srgbClr val="8DA0CC"/>
                          </a:solidFill>
                          <a:latin typeface="Helvetica" pitchFamily="2" charset="0"/>
                        </a:rPr>
                        <a:t> m</a:t>
                      </a:r>
                    </a:p>
                  </p:txBody>
                </p:sp>
                <p:sp>
                  <p:nvSpPr>
                    <p:cNvPr id="544" name="TextBox 543">
                      <a:extLst>
                        <a:ext uri="{FF2B5EF4-FFF2-40B4-BE49-F238E27FC236}">
                          <a16:creationId xmlns:a16="http://schemas.microsoft.com/office/drawing/2014/main" id="{D9E2B919-5E94-2C47-8EE4-A32059DA373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512648" y="4143793"/>
                      <a:ext cx="5357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BD94C8"/>
                          </a:solidFill>
                          <a:latin typeface="Helvetica" pitchFamily="2" charset="0"/>
                        </a:rPr>
                        <a:t>1 m</a:t>
                      </a:r>
                    </a:p>
                  </p:txBody>
                </p:sp>
                <p:sp>
                  <p:nvSpPr>
                    <p:cNvPr id="545" name="TextBox 544">
                      <a:extLst>
                        <a:ext uri="{FF2B5EF4-FFF2-40B4-BE49-F238E27FC236}">
                          <a16:creationId xmlns:a16="http://schemas.microsoft.com/office/drawing/2014/main" id="{181BB064-CB8A-3848-883A-563D1606799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469367" y="4815774"/>
                      <a:ext cx="6222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l-GR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σ = </a:t>
                      </a:r>
                      <a:r>
                        <a:rPr lang="en-GB" sz="800" dirty="0">
                          <a:solidFill>
                            <a:srgbClr val="E78AC3"/>
                          </a:solidFill>
                          <a:latin typeface="Helvetica" pitchFamily="2" charset="0"/>
                        </a:rPr>
                        <a:t>1.5 m</a:t>
                      </a:r>
                    </a:p>
                  </p:txBody>
                </p:sp>
              </p:grpSp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A207BE2-0853-F64A-A8F8-8979493477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36387" y="2963482"/>
                    <a:ext cx="28405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400" b="1" dirty="0">
                        <a:latin typeface="Helvetica" pitchFamily="2" charset="0"/>
                      </a:rPr>
                      <a:t>e</a:t>
                    </a:r>
                  </a:p>
                </p:txBody>
              </p:sp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6B890C65-3393-604E-AFD4-979AC3E0137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1655" y="4446142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800" dirty="0">
                        <a:latin typeface="Helvetica" pitchFamily="2" charset="0"/>
                      </a:rPr>
                      <a:t>0</a:t>
                    </a:r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1BA413-95AF-CF4B-B7A8-369B58A07FC4}"/>
                </a:ext>
              </a:extLst>
            </p:cNvPr>
            <p:cNvGrpSpPr/>
            <p:nvPr/>
          </p:nvGrpSpPr>
          <p:grpSpPr>
            <a:xfrm>
              <a:off x="1266152" y="633314"/>
              <a:ext cx="5116238" cy="721209"/>
              <a:chOff x="1266152" y="633314"/>
              <a:chExt cx="5116238" cy="721209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98AF949-393D-FF43-B4DC-C63F6B0F16E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0214BACE-DC24-6749-BCF9-ED817C1864E3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6B5EA56-9343-F349-ABBE-21FA53209CEE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F42D09-B697-0847-A066-08C4ACD96DFE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3B17930-5617-5B42-8DCB-347CF975A7BC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5685075A-DE37-494D-A113-F036257BFB53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3B7A82F-2B02-D241-8269-16BF4FC3EA90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6692B59C-4E43-2D45-8A64-F7BD559FD26D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A488B2DD-1DBE-214E-9610-75AB9797911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8B8D9D-5E9C-FB46-9A01-100E5662351A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E9D62BFE-DE3C-C946-9523-035E240AB4C9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F694218-55A8-4A48-948F-0C6B1D9E34F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E05174D5-DCC1-C347-8BFE-05D4B36858DC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DB94D6FB-43A2-A34A-9654-F4A7F9AA5C57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6E68B29-A99D-B548-BE84-22AD4F956F38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0" name="Freeform 449">
                <a:extLst>
                  <a:ext uri="{FF2B5EF4-FFF2-40B4-BE49-F238E27FC236}">
                    <a16:creationId xmlns:a16="http://schemas.microsoft.com/office/drawing/2014/main" id="{535C93C6-E9DB-4E43-9B3D-A1A534A08DA4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540F0601-F6C2-4445-943E-AF3DF21C6FC7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B6A0D3F-C114-E749-A8AD-55E79BB4DE45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15E1B77-9B63-D942-8AD6-9A5B22874157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C05254F5-F040-AA4D-B7F4-7826E14AA7C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51A6C49-E4FC-AE49-9FB3-723960019864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3E0181C7-762C-1E41-AEAE-72D4D320EB91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0EBC3003-9F22-5749-A3DD-3CF30DAEBB5D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E685022A-9DF5-D541-A9FB-EBAF482E049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74B01D93-7A3A-A641-A081-6D5027870B6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8334A159-C95B-E646-B6B1-7596B4529148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5EE1292E-6746-1045-82FA-A03F426EEA50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4F391D34-B521-6348-A2DA-E65174BC8C97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1412C28F-81AD-9148-B125-E8B6AF314436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03CA392A-0565-714E-BF6F-8E1CB271F54C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49841879-48F8-2744-8536-A0C1EFAC0DE1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27EEA7C5-3A18-EA48-944F-949F3307C7B3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346C24E7-5C36-7143-8819-9A8731137D78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CA151F2A-AC8D-3046-8A05-64FE505EAE93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C20E561-9F8D-A449-A97F-A66B79CFD064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55C03B79-91B5-3F46-8A04-F30893198B82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67CEB413-858C-1143-8FB1-2D91C3389DC3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F5FDDE9D-D457-684C-93F7-CE3F8D5E0C5E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2" name="Freeform 481">
                <a:extLst>
                  <a:ext uri="{FF2B5EF4-FFF2-40B4-BE49-F238E27FC236}">
                    <a16:creationId xmlns:a16="http://schemas.microsoft.com/office/drawing/2014/main" id="{B197C06D-C824-714E-85CC-CA7FB3197FC8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3E23091A-ED49-4E49-87B6-3ECF78EC479B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67D3373A-888E-C64E-8F4A-C16A2DEA4C09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819B130D-EAA3-BF4C-9887-D8DB0E444961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E916A718-9A43-A242-9663-DD0C0350E987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9" name="Freeform 488">
                <a:extLst>
                  <a:ext uri="{FF2B5EF4-FFF2-40B4-BE49-F238E27FC236}">
                    <a16:creationId xmlns:a16="http://schemas.microsoft.com/office/drawing/2014/main" id="{079C4F28-BA2C-594E-8714-856AC0A7E9AE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679A911D-7BDE-B54B-88EE-93FA1291A1DA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63A82884-00E4-6D49-8C48-DE205B2C652A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CE60EB6A-9543-BF45-9BE3-DE7C10D3DD9D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BAE874B2-BA3D-B745-BD7E-DD4C526BE7FA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4C7F31DB-2B58-1C4E-B68F-0A0381D47471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1C782526-177E-F644-A14A-77332A967A64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6" name="Freeform 495">
                <a:extLst>
                  <a:ext uri="{FF2B5EF4-FFF2-40B4-BE49-F238E27FC236}">
                    <a16:creationId xmlns:a16="http://schemas.microsoft.com/office/drawing/2014/main" id="{9E0C445B-79A5-C948-824B-0D589FA7EF89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7" name="Freeform 496">
                <a:extLst>
                  <a:ext uri="{FF2B5EF4-FFF2-40B4-BE49-F238E27FC236}">
                    <a16:creationId xmlns:a16="http://schemas.microsoft.com/office/drawing/2014/main" id="{A48B53AF-8DD3-B046-9176-F5085E67340C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0EC001C7-6D40-2944-AB96-9FDA18FDAC57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D7373A1C-E3FC-304A-9917-07EDCEA435CD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0" name="Freeform 499">
                <a:extLst>
                  <a:ext uri="{FF2B5EF4-FFF2-40B4-BE49-F238E27FC236}">
                    <a16:creationId xmlns:a16="http://schemas.microsoft.com/office/drawing/2014/main" id="{369E0A37-FBDF-6347-A7D9-E67D53F0A921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1B2D5BF4-025A-A54C-B300-48AAEBFE5FFF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D29214FA-64C0-5548-9B5D-BCFDD0E469A8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5490D62-2DC8-CB4A-81D7-A735B3287A5B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E13C9FA6-89DB-AE4B-80C2-D5FFD0EBCC46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C0006248-EB01-DC4B-9586-5C8373697810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C8AC2686-24D8-4946-8B17-3FF26DD5FDB2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38E5C0AD-B4CF-9E4C-9F9A-4306D62AA39B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8" name="Freeform 507">
                <a:extLst>
                  <a:ext uri="{FF2B5EF4-FFF2-40B4-BE49-F238E27FC236}">
                    <a16:creationId xmlns:a16="http://schemas.microsoft.com/office/drawing/2014/main" id="{97E93EBD-F015-4A48-87D2-EC2F72432A76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9" name="Freeform 508">
                <a:extLst>
                  <a:ext uri="{FF2B5EF4-FFF2-40B4-BE49-F238E27FC236}">
                    <a16:creationId xmlns:a16="http://schemas.microsoft.com/office/drawing/2014/main" id="{484874C4-BB2B-E947-9C56-92F139374EB4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0" name="Freeform 509">
                <a:extLst>
                  <a:ext uri="{FF2B5EF4-FFF2-40B4-BE49-F238E27FC236}">
                    <a16:creationId xmlns:a16="http://schemas.microsoft.com/office/drawing/2014/main" id="{F31583E7-1A6E-1145-BBE9-06FC0E85B7B3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1" name="Freeform 510">
                <a:extLst>
                  <a:ext uri="{FF2B5EF4-FFF2-40B4-BE49-F238E27FC236}">
                    <a16:creationId xmlns:a16="http://schemas.microsoft.com/office/drawing/2014/main" id="{2ECFF15E-A76B-AC47-8F2F-033F91761AC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2B55DB9-B0AF-8548-BCDE-365D655D4CD0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6236C854-30A7-BA4D-ACB3-833AAC4ADC4C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C8BD982F-CC98-AF43-9B8D-D63DB2AFD7E3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C821699D-7B89-304E-8B0C-4DCC8C39313D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CAAD2525-1AE5-0541-B40A-E7F6F5E01F87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38E959C-8C48-934C-8B00-FA0B051730BE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5727D093-BF21-254B-9D3F-0909DF6A88C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F7EB9F0E-FFD8-474C-9350-33CECCA812A7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BBFD12B2-5F0C-D741-87D8-8D9EF95B787F}"/>
                  </a:ext>
                </a:extLst>
              </p:cNvPr>
              <p:cNvSpPr/>
              <p:nvPr/>
            </p:nvSpPr>
            <p:spPr>
              <a:xfrm>
                <a:off x="3847559" y="1237819"/>
                <a:ext cx="47599" cy="46779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5C48DBEE-1AD7-4744-833D-65694A389D96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AEC70F03-C609-DA4A-8840-41A510C2B59F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5B94B11E-C27D-6A47-AA36-A640B2C2194C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EAFB7887-831E-F048-8E8A-B523A5E817D4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752942A-4749-E640-BF0B-F3338558D2C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6517EF29-050C-5049-9086-CAD3C1B13092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71F8387E-CE9C-2240-A2F9-0E635BFC790A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5D0AD161-F5D0-B24C-A062-D48C6D2FD90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31809476-E4BB-AB4D-8DF8-855F2BB31C37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FCFE92DA-39EC-134E-A2A8-7B7FD4454E3B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0054F83-D17C-F94E-8BAE-C0FE6D161B00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7ACD554A-55B7-6541-969B-DE268F88AB65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44749A15-6BBA-254A-BB45-DC6B8146CDF5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F676BD3-942E-6F48-8C2F-31DFEB8801E7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144510E4-DED7-D648-8C25-61B3A4C37724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09ED8856-AE04-984E-9AF6-1FBF8EE7196F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7C3549D2-27EF-E54C-9454-A995C7ADF88E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D09CC211-80DF-AE4F-AC47-673EDAEB23C8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7252EE7D-8752-4E44-9E86-7ACD3D2F49BB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E4163C14-08A0-4E4B-8AB0-8ADB9B680AA0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DA83A7BF-A08D-7946-8184-95F851227099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D3B96C1-3717-014E-A092-84B4BBDAFE66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77B0617-5CAF-514A-A9E9-586834DBDCBC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FA967C31-FB28-2A4C-B2BA-96A6DBF18FFF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1DC2A432-F1D7-F847-A333-084188200AB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0FB0C4A6-0F28-7C4D-8E0C-BBDB2AD2A8CC}"/>
                  </a:ext>
                </a:extLst>
              </p:cNvPr>
              <p:cNvSpPr/>
              <p:nvPr/>
            </p:nvSpPr>
            <p:spPr>
              <a:xfrm>
                <a:off x="1668926" y="1237819"/>
                <a:ext cx="47599" cy="46779"/>
              </a:xfrm>
              <a:custGeom>
                <a:avLst/>
                <a:gdLst>
                  <a:gd name="connsiteX0" fmla="*/ 205 w 59856"/>
                  <a:gd name="connsiteY0" fmla="*/ 58853 h 58824"/>
                  <a:gd name="connsiteX1" fmla="*/ 60062 w 59856"/>
                  <a:gd name="connsiteY1" fmla="*/ 29 h 58824"/>
                  <a:gd name="connsiteX2" fmla="*/ 205 w 59856"/>
                  <a:gd name="connsiteY2" fmla="*/ 29 h 58824"/>
                  <a:gd name="connsiteX3" fmla="*/ 60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05" y="58853"/>
                    </a:moveTo>
                    <a:lnTo>
                      <a:pt x="60062" y="29"/>
                    </a:lnTo>
                    <a:moveTo>
                      <a:pt x="205" y="29"/>
                    </a:moveTo>
                    <a:lnTo>
                      <a:pt x="60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3EEA07D-104B-2F41-8AC5-8C59B43A9447}"/>
                  </a:ext>
                </a:extLst>
              </p:cNvPr>
              <p:cNvSpPr/>
              <p:nvPr/>
            </p:nvSpPr>
            <p:spPr>
              <a:xfrm>
                <a:off x="1759702" y="1237819"/>
                <a:ext cx="47599" cy="46779"/>
              </a:xfrm>
              <a:custGeom>
                <a:avLst/>
                <a:gdLst>
                  <a:gd name="connsiteX0" fmla="*/ 227 w 59856"/>
                  <a:gd name="connsiteY0" fmla="*/ 58853 h 58824"/>
                  <a:gd name="connsiteX1" fmla="*/ 60084 w 59856"/>
                  <a:gd name="connsiteY1" fmla="*/ 29 h 58824"/>
                  <a:gd name="connsiteX2" fmla="*/ 227 w 59856"/>
                  <a:gd name="connsiteY2" fmla="*/ 29 h 58824"/>
                  <a:gd name="connsiteX3" fmla="*/ 60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27" y="58853"/>
                    </a:moveTo>
                    <a:lnTo>
                      <a:pt x="60084" y="29"/>
                    </a:lnTo>
                    <a:moveTo>
                      <a:pt x="227" y="29"/>
                    </a:moveTo>
                    <a:lnTo>
                      <a:pt x="60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5E959FDB-4B84-9840-A412-EB186FA66693}"/>
                  </a:ext>
                </a:extLst>
              </p:cNvPr>
              <p:cNvSpPr/>
              <p:nvPr/>
            </p:nvSpPr>
            <p:spPr>
              <a:xfrm>
                <a:off x="1850479" y="1237819"/>
                <a:ext cx="47599" cy="46779"/>
              </a:xfrm>
              <a:custGeom>
                <a:avLst/>
                <a:gdLst>
                  <a:gd name="connsiteX0" fmla="*/ 249 w 59856"/>
                  <a:gd name="connsiteY0" fmla="*/ 58853 h 58824"/>
                  <a:gd name="connsiteX1" fmla="*/ 60105 w 59856"/>
                  <a:gd name="connsiteY1" fmla="*/ 29 h 58824"/>
                  <a:gd name="connsiteX2" fmla="*/ 249 w 59856"/>
                  <a:gd name="connsiteY2" fmla="*/ 29 h 58824"/>
                  <a:gd name="connsiteX3" fmla="*/ 6010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49" y="58853"/>
                    </a:moveTo>
                    <a:lnTo>
                      <a:pt x="60105" y="29"/>
                    </a:lnTo>
                    <a:moveTo>
                      <a:pt x="249" y="29"/>
                    </a:moveTo>
                    <a:lnTo>
                      <a:pt x="6010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6F69CC9-11D2-364E-A968-CBCCD4144DBB}"/>
                  </a:ext>
                </a:extLst>
              </p:cNvPr>
              <p:cNvSpPr/>
              <p:nvPr/>
            </p:nvSpPr>
            <p:spPr>
              <a:xfrm>
                <a:off x="1941255" y="1237819"/>
                <a:ext cx="47599" cy="46779"/>
              </a:xfrm>
              <a:custGeom>
                <a:avLst/>
                <a:gdLst>
                  <a:gd name="connsiteX0" fmla="*/ 271 w 59856"/>
                  <a:gd name="connsiteY0" fmla="*/ 58853 h 58824"/>
                  <a:gd name="connsiteX1" fmla="*/ 60127 w 59856"/>
                  <a:gd name="connsiteY1" fmla="*/ 29 h 58824"/>
                  <a:gd name="connsiteX2" fmla="*/ 271 w 59856"/>
                  <a:gd name="connsiteY2" fmla="*/ 29 h 58824"/>
                  <a:gd name="connsiteX3" fmla="*/ 60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71" y="58853"/>
                    </a:moveTo>
                    <a:lnTo>
                      <a:pt x="60127" y="29"/>
                    </a:lnTo>
                    <a:moveTo>
                      <a:pt x="271" y="29"/>
                    </a:moveTo>
                    <a:lnTo>
                      <a:pt x="60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6CB09353-9135-924C-BA2D-F9A8A729F015}"/>
                  </a:ext>
                </a:extLst>
              </p:cNvPr>
              <p:cNvSpPr/>
              <p:nvPr/>
            </p:nvSpPr>
            <p:spPr>
              <a:xfrm>
                <a:off x="2032031" y="1237819"/>
                <a:ext cx="47599" cy="46779"/>
              </a:xfrm>
              <a:custGeom>
                <a:avLst/>
                <a:gdLst>
                  <a:gd name="connsiteX0" fmla="*/ 292 w 59856"/>
                  <a:gd name="connsiteY0" fmla="*/ 58853 h 58824"/>
                  <a:gd name="connsiteX1" fmla="*/ 60149 w 59856"/>
                  <a:gd name="connsiteY1" fmla="*/ 29 h 58824"/>
                  <a:gd name="connsiteX2" fmla="*/ 292 w 59856"/>
                  <a:gd name="connsiteY2" fmla="*/ 29 h 58824"/>
                  <a:gd name="connsiteX3" fmla="*/ 601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292" y="58853"/>
                    </a:moveTo>
                    <a:lnTo>
                      <a:pt x="60149" y="29"/>
                    </a:lnTo>
                    <a:moveTo>
                      <a:pt x="292" y="29"/>
                    </a:moveTo>
                    <a:lnTo>
                      <a:pt x="601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B928FC1-A15F-6E4F-ADD8-B334AC9EC149}"/>
                  </a:ext>
                </a:extLst>
              </p:cNvPr>
              <p:cNvSpPr/>
              <p:nvPr/>
            </p:nvSpPr>
            <p:spPr>
              <a:xfrm>
                <a:off x="2122808" y="1237819"/>
                <a:ext cx="47599" cy="46779"/>
              </a:xfrm>
              <a:custGeom>
                <a:avLst/>
                <a:gdLst>
                  <a:gd name="connsiteX0" fmla="*/ 314 w 59856"/>
                  <a:gd name="connsiteY0" fmla="*/ 58853 h 58824"/>
                  <a:gd name="connsiteX1" fmla="*/ 60171 w 59856"/>
                  <a:gd name="connsiteY1" fmla="*/ 29 h 58824"/>
                  <a:gd name="connsiteX2" fmla="*/ 314 w 59856"/>
                  <a:gd name="connsiteY2" fmla="*/ 29 h 58824"/>
                  <a:gd name="connsiteX3" fmla="*/ 601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14" y="58853"/>
                    </a:moveTo>
                    <a:lnTo>
                      <a:pt x="60171" y="29"/>
                    </a:lnTo>
                    <a:moveTo>
                      <a:pt x="314" y="29"/>
                    </a:moveTo>
                    <a:lnTo>
                      <a:pt x="601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38BDAA3-8D78-9646-8431-7A1B086A6B9A}"/>
                  </a:ext>
                </a:extLst>
              </p:cNvPr>
              <p:cNvSpPr/>
              <p:nvPr/>
            </p:nvSpPr>
            <p:spPr>
              <a:xfrm>
                <a:off x="2213584" y="1237819"/>
                <a:ext cx="47599" cy="46779"/>
              </a:xfrm>
              <a:custGeom>
                <a:avLst/>
                <a:gdLst>
                  <a:gd name="connsiteX0" fmla="*/ 336 w 59856"/>
                  <a:gd name="connsiteY0" fmla="*/ 58853 h 58824"/>
                  <a:gd name="connsiteX1" fmla="*/ 60192 w 59856"/>
                  <a:gd name="connsiteY1" fmla="*/ 29 h 58824"/>
                  <a:gd name="connsiteX2" fmla="*/ 336 w 59856"/>
                  <a:gd name="connsiteY2" fmla="*/ 29 h 58824"/>
                  <a:gd name="connsiteX3" fmla="*/ 6019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36" y="58853"/>
                    </a:moveTo>
                    <a:lnTo>
                      <a:pt x="60192" y="29"/>
                    </a:lnTo>
                    <a:moveTo>
                      <a:pt x="336" y="29"/>
                    </a:moveTo>
                    <a:lnTo>
                      <a:pt x="6019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16ADF175-8410-0848-B2CA-8E2387492D82}"/>
                  </a:ext>
                </a:extLst>
              </p:cNvPr>
              <p:cNvSpPr/>
              <p:nvPr/>
            </p:nvSpPr>
            <p:spPr>
              <a:xfrm>
                <a:off x="2304360" y="1237819"/>
                <a:ext cx="47599" cy="46779"/>
              </a:xfrm>
              <a:custGeom>
                <a:avLst/>
                <a:gdLst>
                  <a:gd name="connsiteX0" fmla="*/ 357 w 59856"/>
                  <a:gd name="connsiteY0" fmla="*/ 58853 h 58824"/>
                  <a:gd name="connsiteX1" fmla="*/ 60214 w 59856"/>
                  <a:gd name="connsiteY1" fmla="*/ 29 h 58824"/>
                  <a:gd name="connsiteX2" fmla="*/ 357 w 59856"/>
                  <a:gd name="connsiteY2" fmla="*/ 29 h 58824"/>
                  <a:gd name="connsiteX3" fmla="*/ 602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57" y="58853"/>
                    </a:moveTo>
                    <a:lnTo>
                      <a:pt x="60214" y="29"/>
                    </a:lnTo>
                    <a:moveTo>
                      <a:pt x="357" y="29"/>
                    </a:moveTo>
                    <a:lnTo>
                      <a:pt x="602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7" name="Freeform 576">
                <a:extLst>
                  <a:ext uri="{FF2B5EF4-FFF2-40B4-BE49-F238E27FC236}">
                    <a16:creationId xmlns:a16="http://schemas.microsoft.com/office/drawing/2014/main" id="{8CF0CAFC-47B6-F543-BC95-9789443911DA}"/>
                  </a:ext>
                </a:extLst>
              </p:cNvPr>
              <p:cNvSpPr/>
              <p:nvPr/>
            </p:nvSpPr>
            <p:spPr>
              <a:xfrm>
                <a:off x="2395137" y="1237819"/>
                <a:ext cx="47599" cy="46779"/>
              </a:xfrm>
              <a:custGeom>
                <a:avLst/>
                <a:gdLst>
                  <a:gd name="connsiteX0" fmla="*/ 379 w 59856"/>
                  <a:gd name="connsiteY0" fmla="*/ 58853 h 58824"/>
                  <a:gd name="connsiteX1" fmla="*/ 60236 w 59856"/>
                  <a:gd name="connsiteY1" fmla="*/ 29 h 58824"/>
                  <a:gd name="connsiteX2" fmla="*/ 379 w 59856"/>
                  <a:gd name="connsiteY2" fmla="*/ 29 h 58824"/>
                  <a:gd name="connsiteX3" fmla="*/ 602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379" y="58853"/>
                    </a:moveTo>
                    <a:lnTo>
                      <a:pt x="60236" y="29"/>
                    </a:lnTo>
                    <a:moveTo>
                      <a:pt x="379" y="29"/>
                    </a:moveTo>
                    <a:lnTo>
                      <a:pt x="602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E5CD64F1-3980-A448-9DFC-06B793BB33BF}"/>
                  </a:ext>
                </a:extLst>
              </p:cNvPr>
              <p:cNvSpPr/>
              <p:nvPr/>
            </p:nvSpPr>
            <p:spPr>
              <a:xfrm>
                <a:off x="2485914" y="1237819"/>
                <a:ext cx="47599" cy="46779"/>
              </a:xfrm>
              <a:custGeom>
                <a:avLst/>
                <a:gdLst>
                  <a:gd name="connsiteX0" fmla="*/ 401 w 59856"/>
                  <a:gd name="connsiteY0" fmla="*/ 58853 h 58824"/>
                  <a:gd name="connsiteX1" fmla="*/ 60258 w 59856"/>
                  <a:gd name="connsiteY1" fmla="*/ 29 h 58824"/>
                  <a:gd name="connsiteX2" fmla="*/ 401 w 59856"/>
                  <a:gd name="connsiteY2" fmla="*/ 29 h 58824"/>
                  <a:gd name="connsiteX3" fmla="*/ 602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01" y="58853"/>
                    </a:moveTo>
                    <a:lnTo>
                      <a:pt x="60258" y="29"/>
                    </a:lnTo>
                    <a:moveTo>
                      <a:pt x="401" y="29"/>
                    </a:moveTo>
                    <a:lnTo>
                      <a:pt x="602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79" name="Freeform 578">
                <a:extLst>
                  <a:ext uri="{FF2B5EF4-FFF2-40B4-BE49-F238E27FC236}">
                    <a16:creationId xmlns:a16="http://schemas.microsoft.com/office/drawing/2014/main" id="{13C151C9-6E8A-8040-BCB2-95E427F4A053}"/>
                  </a:ext>
                </a:extLst>
              </p:cNvPr>
              <p:cNvSpPr/>
              <p:nvPr/>
            </p:nvSpPr>
            <p:spPr>
              <a:xfrm>
                <a:off x="2576690" y="1237819"/>
                <a:ext cx="47599" cy="46779"/>
              </a:xfrm>
              <a:custGeom>
                <a:avLst/>
                <a:gdLst>
                  <a:gd name="connsiteX0" fmla="*/ 423 w 59856"/>
                  <a:gd name="connsiteY0" fmla="*/ 58853 h 58824"/>
                  <a:gd name="connsiteX1" fmla="*/ 60279 w 59856"/>
                  <a:gd name="connsiteY1" fmla="*/ 29 h 58824"/>
                  <a:gd name="connsiteX2" fmla="*/ 423 w 59856"/>
                  <a:gd name="connsiteY2" fmla="*/ 29 h 58824"/>
                  <a:gd name="connsiteX3" fmla="*/ 602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23" y="58853"/>
                    </a:moveTo>
                    <a:lnTo>
                      <a:pt x="60279" y="29"/>
                    </a:lnTo>
                    <a:moveTo>
                      <a:pt x="423" y="29"/>
                    </a:moveTo>
                    <a:lnTo>
                      <a:pt x="602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95712D49-31BB-1D42-8A84-5D0599A1F3DE}"/>
                  </a:ext>
                </a:extLst>
              </p:cNvPr>
              <p:cNvSpPr/>
              <p:nvPr/>
            </p:nvSpPr>
            <p:spPr>
              <a:xfrm>
                <a:off x="2667466" y="1237819"/>
                <a:ext cx="47599" cy="46779"/>
              </a:xfrm>
              <a:custGeom>
                <a:avLst/>
                <a:gdLst>
                  <a:gd name="connsiteX0" fmla="*/ 444 w 59856"/>
                  <a:gd name="connsiteY0" fmla="*/ 58853 h 58824"/>
                  <a:gd name="connsiteX1" fmla="*/ 60301 w 59856"/>
                  <a:gd name="connsiteY1" fmla="*/ 29 h 58824"/>
                  <a:gd name="connsiteX2" fmla="*/ 444 w 59856"/>
                  <a:gd name="connsiteY2" fmla="*/ 29 h 58824"/>
                  <a:gd name="connsiteX3" fmla="*/ 603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44" y="58853"/>
                    </a:moveTo>
                    <a:lnTo>
                      <a:pt x="60301" y="29"/>
                    </a:lnTo>
                    <a:moveTo>
                      <a:pt x="444" y="29"/>
                    </a:moveTo>
                    <a:lnTo>
                      <a:pt x="603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1A11C6D8-2B74-8B44-B5EA-A6120D385783}"/>
                  </a:ext>
                </a:extLst>
              </p:cNvPr>
              <p:cNvSpPr/>
              <p:nvPr/>
            </p:nvSpPr>
            <p:spPr>
              <a:xfrm>
                <a:off x="2758242" y="1237819"/>
                <a:ext cx="47599" cy="46779"/>
              </a:xfrm>
              <a:custGeom>
                <a:avLst/>
                <a:gdLst>
                  <a:gd name="connsiteX0" fmla="*/ 466 w 59856"/>
                  <a:gd name="connsiteY0" fmla="*/ 58853 h 58824"/>
                  <a:gd name="connsiteX1" fmla="*/ 60323 w 59856"/>
                  <a:gd name="connsiteY1" fmla="*/ 29 h 58824"/>
                  <a:gd name="connsiteX2" fmla="*/ 466 w 59856"/>
                  <a:gd name="connsiteY2" fmla="*/ 29 h 58824"/>
                  <a:gd name="connsiteX3" fmla="*/ 603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66" y="58853"/>
                    </a:moveTo>
                    <a:lnTo>
                      <a:pt x="60323" y="29"/>
                    </a:lnTo>
                    <a:moveTo>
                      <a:pt x="466" y="29"/>
                    </a:moveTo>
                    <a:lnTo>
                      <a:pt x="603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97B4933-7D08-184F-87FF-AAED8F82EC3F}"/>
                  </a:ext>
                </a:extLst>
              </p:cNvPr>
              <p:cNvSpPr/>
              <p:nvPr/>
            </p:nvSpPr>
            <p:spPr>
              <a:xfrm>
                <a:off x="2849019" y="1237819"/>
                <a:ext cx="47599" cy="46779"/>
              </a:xfrm>
              <a:custGeom>
                <a:avLst/>
                <a:gdLst>
                  <a:gd name="connsiteX0" fmla="*/ 488 w 59856"/>
                  <a:gd name="connsiteY0" fmla="*/ 58853 h 58824"/>
                  <a:gd name="connsiteX1" fmla="*/ 60345 w 59856"/>
                  <a:gd name="connsiteY1" fmla="*/ 29 h 58824"/>
                  <a:gd name="connsiteX2" fmla="*/ 488 w 59856"/>
                  <a:gd name="connsiteY2" fmla="*/ 29 h 58824"/>
                  <a:gd name="connsiteX3" fmla="*/ 603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488" y="58853"/>
                    </a:moveTo>
                    <a:lnTo>
                      <a:pt x="60345" y="29"/>
                    </a:lnTo>
                    <a:moveTo>
                      <a:pt x="488" y="29"/>
                    </a:moveTo>
                    <a:lnTo>
                      <a:pt x="603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92970B12-874F-1447-A491-F73CBA9613C5}"/>
                  </a:ext>
                </a:extLst>
              </p:cNvPr>
              <p:cNvSpPr/>
              <p:nvPr/>
            </p:nvSpPr>
            <p:spPr>
              <a:xfrm>
                <a:off x="2939795" y="1237819"/>
                <a:ext cx="47599" cy="46779"/>
              </a:xfrm>
              <a:custGeom>
                <a:avLst/>
                <a:gdLst>
                  <a:gd name="connsiteX0" fmla="*/ 510 w 59856"/>
                  <a:gd name="connsiteY0" fmla="*/ 58853 h 58824"/>
                  <a:gd name="connsiteX1" fmla="*/ 60366 w 59856"/>
                  <a:gd name="connsiteY1" fmla="*/ 29 h 58824"/>
                  <a:gd name="connsiteX2" fmla="*/ 510 w 59856"/>
                  <a:gd name="connsiteY2" fmla="*/ 29 h 58824"/>
                  <a:gd name="connsiteX3" fmla="*/ 603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10" y="58853"/>
                    </a:moveTo>
                    <a:lnTo>
                      <a:pt x="60366" y="29"/>
                    </a:lnTo>
                    <a:moveTo>
                      <a:pt x="510" y="29"/>
                    </a:moveTo>
                    <a:lnTo>
                      <a:pt x="603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4CF8976C-35D8-C648-BBB1-580B23644938}"/>
                  </a:ext>
                </a:extLst>
              </p:cNvPr>
              <p:cNvSpPr/>
              <p:nvPr/>
            </p:nvSpPr>
            <p:spPr>
              <a:xfrm>
                <a:off x="3030571" y="1237819"/>
                <a:ext cx="47599" cy="46779"/>
              </a:xfrm>
              <a:custGeom>
                <a:avLst/>
                <a:gdLst>
                  <a:gd name="connsiteX0" fmla="*/ 531 w 59856"/>
                  <a:gd name="connsiteY0" fmla="*/ 58853 h 58824"/>
                  <a:gd name="connsiteX1" fmla="*/ 60388 w 59856"/>
                  <a:gd name="connsiteY1" fmla="*/ 29 h 58824"/>
                  <a:gd name="connsiteX2" fmla="*/ 531 w 59856"/>
                  <a:gd name="connsiteY2" fmla="*/ 29 h 58824"/>
                  <a:gd name="connsiteX3" fmla="*/ 603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31" y="58853"/>
                    </a:moveTo>
                    <a:lnTo>
                      <a:pt x="60388" y="29"/>
                    </a:lnTo>
                    <a:moveTo>
                      <a:pt x="531" y="29"/>
                    </a:moveTo>
                    <a:lnTo>
                      <a:pt x="603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EBEA95CE-752B-3245-BE2F-947545BE74CA}"/>
                  </a:ext>
                </a:extLst>
              </p:cNvPr>
              <p:cNvSpPr/>
              <p:nvPr/>
            </p:nvSpPr>
            <p:spPr>
              <a:xfrm>
                <a:off x="3121348" y="1237819"/>
                <a:ext cx="47599" cy="46779"/>
              </a:xfrm>
              <a:custGeom>
                <a:avLst/>
                <a:gdLst>
                  <a:gd name="connsiteX0" fmla="*/ 553 w 59856"/>
                  <a:gd name="connsiteY0" fmla="*/ 58853 h 58824"/>
                  <a:gd name="connsiteX1" fmla="*/ 60410 w 59856"/>
                  <a:gd name="connsiteY1" fmla="*/ 29 h 58824"/>
                  <a:gd name="connsiteX2" fmla="*/ 553 w 59856"/>
                  <a:gd name="connsiteY2" fmla="*/ 29 h 58824"/>
                  <a:gd name="connsiteX3" fmla="*/ 604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53" y="58853"/>
                    </a:moveTo>
                    <a:lnTo>
                      <a:pt x="60410" y="29"/>
                    </a:lnTo>
                    <a:moveTo>
                      <a:pt x="553" y="29"/>
                    </a:moveTo>
                    <a:lnTo>
                      <a:pt x="604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D7F5CB41-437F-C34E-9AF8-B2279D7A4443}"/>
                  </a:ext>
                </a:extLst>
              </p:cNvPr>
              <p:cNvSpPr/>
              <p:nvPr/>
            </p:nvSpPr>
            <p:spPr>
              <a:xfrm>
                <a:off x="3212124" y="1237819"/>
                <a:ext cx="47599" cy="46779"/>
              </a:xfrm>
              <a:custGeom>
                <a:avLst/>
                <a:gdLst>
                  <a:gd name="connsiteX0" fmla="*/ 575 w 59856"/>
                  <a:gd name="connsiteY0" fmla="*/ 58853 h 58824"/>
                  <a:gd name="connsiteX1" fmla="*/ 60432 w 59856"/>
                  <a:gd name="connsiteY1" fmla="*/ 29 h 58824"/>
                  <a:gd name="connsiteX2" fmla="*/ 575 w 59856"/>
                  <a:gd name="connsiteY2" fmla="*/ 29 h 58824"/>
                  <a:gd name="connsiteX3" fmla="*/ 604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75" y="58853"/>
                    </a:moveTo>
                    <a:lnTo>
                      <a:pt x="60432" y="29"/>
                    </a:lnTo>
                    <a:moveTo>
                      <a:pt x="575" y="29"/>
                    </a:moveTo>
                    <a:lnTo>
                      <a:pt x="604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29D4F596-43EC-7340-B6CB-B8A7D981B3D4}"/>
                  </a:ext>
                </a:extLst>
              </p:cNvPr>
              <p:cNvSpPr/>
              <p:nvPr/>
            </p:nvSpPr>
            <p:spPr>
              <a:xfrm>
                <a:off x="3302901" y="1237819"/>
                <a:ext cx="47599" cy="46779"/>
              </a:xfrm>
              <a:custGeom>
                <a:avLst/>
                <a:gdLst>
                  <a:gd name="connsiteX0" fmla="*/ 597 w 59856"/>
                  <a:gd name="connsiteY0" fmla="*/ 58853 h 58824"/>
                  <a:gd name="connsiteX1" fmla="*/ 60453 w 59856"/>
                  <a:gd name="connsiteY1" fmla="*/ 29 h 58824"/>
                  <a:gd name="connsiteX2" fmla="*/ 597 w 59856"/>
                  <a:gd name="connsiteY2" fmla="*/ 29 h 58824"/>
                  <a:gd name="connsiteX3" fmla="*/ 604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597" y="58853"/>
                    </a:moveTo>
                    <a:lnTo>
                      <a:pt x="60453" y="29"/>
                    </a:lnTo>
                    <a:moveTo>
                      <a:pt x="597" y="29"/>
                    </a:moveTo>
                    <a:lnTo>
                      <a:pt x="604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EFCBF41B-6494-F74F-B9F9-C4A936B3BBC3}"/>
                  </a:ext>
                </a:extLst>
              </p:cNvPr>
              <p:cNvSpPr/>
              <p:nvPr/>
            </p:nvSpPr>
            <p:spPr>
              <a:xfrm>
                <a:off x="3393677" y="1237819"/>
                <a:ext cx="47599" cy="46779"/>
              </a:xfrm>
              <a:custGeom>
                <a:avLst/>
                <a:gdLst>
                  <a:gd name="connsiteX0" fmla="*/ 618 w 59856"/>
                  <a:gd name="connsiteY0" fmla="*/ 58853 h 58824"/>
                  <a:gd name="connsiteX1" fmla="*/ 60475 w 59856"/>
                  <a:gd name="connsiteY1" fmla="*/ 29 h 58824"/>
                  <a:gd name="connsiteX2" fmla="*/ 618 w 59856"/>
                  <a:gd name="connsiteY2" fmla="*/ 29 h 58824"/>
                  <a:gd name="connsiteX3" fmla="*/ 604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18" y="58853"/>
                    </a:moveTo>
                    <a:lnTo>
                      <a:pt x="60475" y="29"/>
                    </a:lnTo>
                    <a:moveTo>
                      <a:pt x="618" y="29"/>
                    </a:moveTo>
                    <a:lnTo>
                      <a:pt x="604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CC1A770D-79D7-7A4B-8D23-949056ADD4DE}"/>
                  </a:ext>
                </a:extLst>
              </p:cNvPr>
              <p:cNvSpPr/>
              <p:nvPr/>
            </p:nvSpPr>
            <p:spPr>
              <a:xfrm>
                <a:off x="3484454" y="1237819"/>
                <a:ext cx="47599" cy="46779"/>
              </a:xfrm>
              <a:custGeom>
                <a:avLst/>
                <a:gdLst>
                  <a:gd name="connsiteX0" fmla="*/ 640 w 59856"/>
                  <a:gd name="connsiteY0" fmla="*/ 58853 h 58824"/>
                  <a:gd name="connsiteX1" fmla="*/ 60497 w 59856"/>
                  <a:gd name="connsiteY1" fmla="*/ 29 h 58824"/>
                  <a:gd name="connsiteX2" fmla="*/ 640 w 59856"/>
                  <a:gd name="connsiteY2" fmla="*/ 29 h 58824"/>
                  <a:gd name="connsiteX3" fmla="*/ 604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40" y="58853"/>
                    </a:moveTo>
                    <a:lnTo>
                      <a:pt x="60497" y="29"/>
                    </a:lnTo>
                    <a:moveTo>
                      <a:pt x="640" y="29"/>
                    </a:moveTo>
                    <a:lnTo>
                      <a:pt x="604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37B8FC5-68C3-F74C-802B-CE2B2D93F7FD}"/>
                  </a:ext>
                </a:extLst>
              </p:cNvPr>
              <p:cNvSpPr/>
              <p:nvPr/>
            </p:nvSpPr>
            <p:spPr>
              <a:xfrm>
                <a:off x="3575230" y="1237819"/>
                <a:ext cx="47599" cy="46779"/>
              </a:xfrm>
              <a:custGeom>
                <a:avLst/>
                <a:gdLst>
                  <a:gd name="connsiteX0" fmla="*/ 662 w 59856"/>
                  <a:gd name="connsiteY0" fmla="*/ 58853 h 58824"/>
                  <a:gd name="connsiteX1" fmla="*/ 60519 w 59856"/>
                  <a:gd name="connsiteY1" fmla="*/ 29 h 58824"/>
                  <a:gd name="connsiteX2" fmla="*/ 662 w 59856"/>
                  <a:gd name="connsiteY2" fmla="*/ 29 h 58824"/>
                  <a:gd name="connsiteX3" fmla="*/ 605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62" y="58853"/>
                    </a:moveTo>
                    <a:lnTo>
                      <a:pt x="60519" y="29"/>
                    </a:lnTo>
                    <a:moveTo>
                      <a:pt x="662" y="29"/>
                    </a:moveTo>
                    <a:lnTo>
                      <a:pt x="605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AD8C9D96-A6A4-B34D-9E25-B4207C5FE443}"/>
                  </a:ext>
                </a:extLst>
              </p:cNvPr>
              <p:cNvSpPr/>
              <p:nvPr/>
            </p:nvSpPr>
            <p:spPr>
              <a:xfrm>
                <a:off x="3666006" y="1237819"/>
                <a:ext cx="47599" cy="46779"/>
              </a:xfrm>
              <a:custGeom>
                <a:avLst/>
                <a:gdLst>
                  <a:gd name="connsiteX0" fmla="*/ 684 w 59856"/>
                  <a:gd name="connsiteY0" fmla="*/ 58853 h 58824"/>
                  <a:gd name="connsiteX1" fmla="*/ 60540 w 59856"/>
                  <a:gd name="connsiteY1" fmla="*/ 29 h 58824"/>
                  <a:gd name="connsiteX2" fmla="*/ 684 w 59856"/>
                  <a:gd name="connsiteY2" fmla="*/ 29 h 58824"/>
                  <a:gd name="connsiteX3" fmla="*/ 605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684" y="58853"/>
                    </a:moveTo>
                    <a:lnTo>
                      <a:pt x="60540" y="29"/>
                    </a:lnTo>
                    <a:moveTo>
                      <a:pt x="684" y="29"/>
                    </a:moveTo>
                    <a:lnTo>
                      <a:pt x="605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D6E53A11-55A7-5D46-9762-FEAA7608BA2B}"/>
                  </a:ext>
                </a:extLst>
              </p:cNvPr>
              <p:cNvSpPr/>
              <p:nvPr/>
            </p:nvSpPr>
            <p:spPr>
              <a:xfrm>
                <a:off x="3756783" y="1237819"/>
                <a:ext cx="47599" cy="46779"/>
              </a:xfrm>
              <a:custGeom>
                <a:avLst/>
                <a:gdLst>
                  <a:gd name="connsiteX0" fmla="*/ 705 w 59856"/>
                  <a:gd name="connsiteY0" fmla="*/ 58853 h 58824"/>
                  <a:gd name="connsiteX1" fmla="*/ 60562 w 59856"/>
                  <a:gd name="connsiteY1" fmla="*/ 29 h 58824"/>
                  <a:gd name="connsiteX2" fmla="*/ 705 w 59856"/>
                  <a:gd name="connsiteY2" fmla="*/ 29 h 58824"/>
                  <a:gd name="connsiteX3" fmla="*/ 605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05" y="58853"/>
                    </a:moveTo>
                    <a:lnTo>
                      <a:pt x="60562" y="29"/>
                    </a:lnTo>
                    <a:moveTo>
                      <a:pt x="705" y="29"/>
                    </a:moveTo>
                    <a:lnTo>
                      <a:pt x="605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A0A540C6-3683-244B-8121-38350ABBA495}"/>
                  </a:ext>
                </a:extLst>
              </p:cNvPr>
              <p:cNvSpPr/>
              <p:nvPr/>
            </p:nvSpPr>
            <p:spPr>
              <a:xfrm>
                <a:off x="3847559" y="1237818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3AEC9651-C75B-B542-9E5A-32CF0089097C}"/>
                  </a:ext>
                </a:extLst>
              </p:cNvPr>
              <p:cNvSpPr/>
              <p:nvPr/>
            </p:nvSpPr>
            <p:spPr>
              <a:xfrm>
                <a:off x="3938335" y="1237819"/>
                <a:ext cx="47599" cy="46779"/>
              </a:xfrm>
              <a:custGeom>
                <a:avLst/>
                <a:gdLst>
                  <a:gd name="connsiteX0" fmla="*/ 749 w 59856"/>
                  <a:gd name="connsiteY0" fmla="*/ 58853 h 58824"/>
                  <a:gd name="connsiteX1" fmla="*/ 60606 w 59856"/>
                  <a:gd name="connsiteY1" fmla="*/ 29 h 58824"/>
                  <a:gd name="connsiteX2" fmla="*/ 749 w 59856"/>
                  <a:gd name="connsiteY2" fmla="*/ 29 h 58824"/>
                  <a:gd name="connsiteX3" fmla="*/ 606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49" y="58853"/>
                    </a:moveTo>
                    <a:lnTo>
                      <a:pt x="60606" y="29"/>
                    </a:lnTo>
                    <a:moveTo>
                      <a:pt x="749" y="29"/>
                    </a:moveTo>
                    <a:lnTo>
                      <a:pt x="606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AB88110E-510A-8540-82D0-02AC9429B0A3}"/>
                  </a:ext>
                </a:extLst>
              </p:cNvPr>
              <p:cNvSpPr/>
              <p:nvPr/>
            </p:nvSpPr>
            <p:spPr>
              <a:xfrm>
                <a:off x="4029111" y="1237819"/>
                <a:ext cx="47599" cy="46779"/>
              </a:xfrm>
              <a:custGeom>
                <a:avLst/>
                <a:gdLst>
                  <a:gd name="connsiteX0" fmla="*/ 771 w 59856"/>
                  <a:gd name="connsiteY0" fmla="*/ 58853 h 58824"/>
                  <a:gd name="connsiteX1" fmla="*/ 60627 w 59856"/>
                  <a:gd name="connsiteY1" fmla="*/ 29 h 58824"/>
                  <a:gd name="connsiteX2" fmla="*/ 771 w 59856"/>
                  <a:gd name="connsiteY2" fmla="*/ 29 h 58824"/>
                  <a:gd name="connsiteX3" fmla="*/ 606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71" y="58853"/>
                    </a:moveTo>
                    <a:lnTo>
                      <a:pt x="60627" y="29"/>
                    </a:lnTo>
                    <a:moveTo>
                      <a:pt x="771" y="29"/>
                    </a:moveTo>
                    <a:lnTo>
                      <a:pt x="606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241B39BB-ED34-8C4E-863D-F45F1FBF683E}"/>
                  </a:ext>
                </a:extLst>
              </p:cNvPr>
              <p:cNvSpPr/>
              <p:nvPr/>
            </p:nvSpPr>
            <p:spPr>
              <a:xfrm>
                <a:off x="4119888" y="1237819"/>
                <a:ext cx="47599" cy="46779"/>
              </a:xfrm>
              <a:custGeom>
                <a:avLst/>
                <a:gdLst>
                  <a:gd name="connsiteX0" fmla="*/ 792 w 59856"/>
                  <a:gd name="connsiteY0" fmla="*/ 58853 h 58824"/>
                  <a:gd name="connsiteX1" fmla="*/ 60649 w 59856"/>
                  <a:gd name="connsiteY1" fmla="*/ 29 h 58824"/>
                  <a:gd name="connsiteX2" fmla="*/ 792 w 59856"/>
                  <a:gd name="connsiteY2" fmla="*/ 29 h 58824"/>
                  <a:gd name="connsiteX3" fmla="*/ 6064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92" y="58853"/>
                    </a:moveTo>
                    <a:lnTo>
                      <a:pt x="60649" y="29"/>
                    </a:lnTo>
                    <a:moveTo>
                      <a:pt x="792" y="29"/>
                    </a:moveTo>
                    <a:lnTo>
                      <a:pt x="6064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A779B34E-7406-0246-99CB-CC9C9861EDA1}"/>
                  </a:ext>
                </a:extLst>
              </p:cNvPr>
              <p:cNvSpPr/>
              <p:nvPr/>
            </p:nvSpPr>
            <p:spPr>
              <a:xfrm>
                <a:off x="4210664" y="1237819"/>
                <a:ext cx="47599" cy="46779"/>
              </a:xfrm>
              <a:custGeom>
                <a:avLst/>
                <a:gdLst>
                  <a:gd name="connsiteX0" fmla="*/ 814 w 59856"/>
                  <a:gd name="connsiteY0" fmla="*/ 58853 h 58824"/>
                  <a:gd name="connsiteX1" fmla="*/ 60671 w 59856"/>
                  <a:gd name="connsiteY1" fmla="*/ 29 h 58824"/>
                  <a:gd name="connsiteX2" fmla="*/ 814 w 59856"/>
                  <a:gd name="connsiteY2" fmla="*/ 29 h 58824"/>
                  <a:gd name="connsiteX3" fmla="*/ 6067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14" y="58853"/>
                    </a:moveTo>
                    <a:lnTo>
                      <a:pt x="60671" y="29"/>
                    </a:lnTo>
                    <a:moveTo>
                      <a:pt x="814" y="29"/>
                    </a:moveTo>
                    <a:lnTo>
                      <a:pt x="6067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C4D4E874-F183-784F-A026-C995D1BF8B4F}"/>
                  </a:ext>
                </a:extLst>
              </p:cNvPr>
              <p:cNvSpPr/>
              <p:nvPr/>
            </p:nvSpPr>
            <p:spPr>
              <a:xfrm>
                <a:off x="4301441" y="1237819"/>
                <a:ext cx="47599" cy="46779"/>
              </a:xfrm>
              <a:custGeom>
                <a:avLst/>
                <a:gdLst>
                  <a:gd name="connsiteX0" fmla="*/ 836 w 59856"/>
                  <a:gd name="connsiteY0" fmla="*/ 58853 h 58824"/>
                  <a:gd name="connsiteX1" fmla="*/ 60693 w 59856"/>
                  <a:gd name="connsiteY1" fmla="*/ 29 h 58824"/>
                  <a:gd name="connsiteX2" fmla="*/ 836 w 59856"/>
                  <a:gd name="connsiteY2" fmla="*/ 29 h 58824"/>
                  <a:gd name="connsiteX3" fmla="*/ 6069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36" y="58853"/>
                    </a:moveTo>
                    <a:lnTo>
                      <a:pt x="60693" y="29"/>
                    </a:lnTo>
                    <a:moveTo>
                      <a:pt x="836" y="29"/>
                    </a:moveTo>
                    <a:lnTo>
                      <a:pt x="6069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A606D7E3-96C7-A04F-854B-064B73A1390C}"/>
                  </a:ext>
                </a:extLst>
              </p:cNvPr>
              <p:cNvSpPr/>
              <p:nvPr/>
            </p:nvSpPr>
            <p:spPr>
              <a:xfrm>
                <a:off x="4392217" y="1237819"/>
                <a:ext cx="47599" cy="46779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0F65DA9C-9C6D-0848-85D2-8E60D657D9FE}"/>
                  </a:ext>
                </a:extLst>
              </p:cNvPr>
              <p:cNvSpPr/>
              <p:nvPr/>
            </p:nvSpPr>
            <p:spPr>
              <a:xfrm>
                <a:off x="4482994" y="1237819"/>
                <a:ext cx="47599" cy="46779"/>
              </a:xfrm>
              <a:custGeom>
                <a:avLst/>
                <a:gdLst>
                  <a:gd name="connsiteX0" fmla="*/ 879 w 59856"/>
                  <a:gd name="connsiteY0" fmla="*/ 58853 h 58824"/>
                  <a:gd name="connsiteX1" fmla="*/ 60736 w 59856"/>
                  <a:gd name="connsiteY1" fmla="*/ 29 h 58824"/>
                  <a:gd name="connsiteX2" fmla="*/ 879 w 59856"/>
                  <a:gd name="connsiteY2" fmla="*/ 29 h 58824"/>
                  <a:gd name="connsiteX3" fmla="*/ 6073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79" y="58853"/>
                    </a:moveTo>
                    <a:lnTo>
                      <a:pt x="60736" y="29"/>
                    </a:lnTo>
                    <a:moveTo>
                      <a:pt x="879" y="29"/>
                    </a:moveTo>
                    <a:lnTo>
                      <a:pt x="6073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415AB008-65A4-1A49-9641-BC5A6BD7FA47}"/>
                  </a:ext>
                </a:extLst>
              </p:cNvPr>
              <p:cNvSpPr/>
              <p:nvPr/>
            </p:nvSpPr>
            <p:spPr>
              <a:xfrm>
                <a:off x="4573770" y="1237819"/>
                <a:ext cx="47599" cy="46779"/>
              </a:xfrm>
              <a:custGeom>
                <a:avLst/>
                <a:gdLst>
                  <a:gd name="connsiteX0" fmla="*/ 901 w 59856"/>
                  <a:gd name="connsiteY0" fmla="*/ 58853 h 58824"/>
                  <a:gd name="connsiteX1" fmla="*/ 60758 w 59856"/>
                  <a:gd name="connsiteY1" fmla="*/ 29 h 58824"/>
                  <a:gd name="connsiteX2" fmla="*/ 901 w 59856"/>
                  <a:gd name="connsiteY2" fmla="*/ 29 h 58824"/>
                  <a:gd name="connsiteX3" fmla="*/ 6075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01" y="58853"/>
                    </a:moveTo>
                    <a:lnTo>
                      <a:pt x="60758" y="29"/>
                    </a:lnTo>
                    <a:moveTo>
                      <a:pt x="901" y="29"/>
                    </a:moveTo>
                    <a:lnTo>
                      <a:pt x="6075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51C31BCF-E3C9-3643-AD51-02ED16DB067B}"/>
                  </a:ext>
                </a:extLst>
              </p:cNvPr>
              <p:cNvSpPr/>
              <p:nvPr/>
            </p:nvSpPr>
            <p:spPr>
              <a:xfrm>
                <a:off x="4664546" y="1237819"/>
                <a:ext cx="47599" cy="46779"/>
              </a:xfrm>
              <a:custGeom>
                <a:avLst/>
                <a:gdLst>
                  <a:gd name="connsiteX0" fmla="*/ 923 w 59856"/>
                  <a:gd name="connsiteY0" fmla="*/ 58853 h 58824"/>
                  <a:gd name="connsiteX1" fmla="*/ 60779 w 59856"/>
                  <a:gd name="connsiteY1" fmla="*/ 29 h 58824"/>
                  <a:gd name="connsiteX2" fmla="*/ 923 w 59856"/>
                  <a:gd name="connsiteY2" fmla="*/ 29 h 58824"/>
                  <a:gd name="connsiteX3" fmla="*/ 6077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23" y="58853"/>
                    </a:moveTo>
                    <a:lnTo>
                      <a:pt x="60779" y="29"/>
                    </a:lnTo>
                    <a:moveTo>
                      <a:pt x="923" y="29"/>
                    </a:moveTo>
                    <a:lnTo>
                      <a:pt x="6077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33D0B92C-7A0F-4842-9B4A-67F460A8D90F}"/>
                  </a:ext>
                </a:extLst>
              </p:cNvPr>
              <p:cNvSpPr/>
              <p:nvPr/>
            </p:nvSpPr>
            <p:spPr>
              <a:xfrm>
                <a:off x="4755323" y="1237819"/>
                <a:ext cx="47599" cy="46779"/>
              </a:xfrm>
              <a:custGeom>
                <a:avLst/>
                <a:gdLst>
                  <a:gd name="connsiteX0" fmla="*/ 945 w 59856"/>
                  <a:gd name="connsiteY0" fmla="*/ 58853 h 58824"/>
                  <a:gd name="connsiteX1" fmla="*/ 60801 w 59856"/>
                  <a:gd name="connsiteY1" fmla="*/ 29 h 58824"/>
                  <a:gd name="connsiteX2" fmla="*/ 945 w 59856"/>
                  <a:gd name="connsiteY2" fmla="*/ 29 h 58824"/>
                  <a:gd name="connsiteX3" fmla="*/ 60801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45" y="58853"/>
                    </a:moveTo>
                    <a:lnTo>
                      <a:pt x="60801" y="29"/>
                    </a:lnTo>
                    <a:moveTo>
                      <a:pt x="945" y="29"/>
                    </a:moveTo>
                    <a:lnTo>
                      <a:pt x="60801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CE6A9B2-A072-FE4D-9488-6DC606AAE11C}"/>
                  </a:ext>
                </a:extLst>
              </p:cNvPr>
              <p:cNvSpPr/>
              <p:nvPr/>
            </p:nvSpPr>
            <p:spPr>
              <a:xfrm>
                <a:off x="4846099" y="1237819"/>
                <a:ext cx="47599" cy="46779"/>
              </a:xfrm>
              <a:custGeom>
                <a:avLst/>
                <a:gdLst>
                  <a:gd name="connsiteX0" fmla="*/ 966 w 59856"/>
                  <a:gd name="connsiteY0" fmla="*/ 58853 h 58824"/>
                  <a:gd name="connsiteX1" fmla="*/ 60823 w 59856"/>
                  <a:gd name="connsiteY1" fmla="*/ 29 h 58824"/>
                  <a:gd name="connsiteX2" fmla="*/ 966 w 59856"/>
                  <a:gd name="connsiteY2" fmla="*/ 29 h 58824"/>
                  <a:gd name="connsiteX3" fmla="*/ 6082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66" y="58853"/>
                    </a:moveTo>
                    <a:lnTo>
                      <a:pt x="60823" y="29"/>
                    </a:lnTo>
                    <a:moveTo>
                      <a:pt x="966" y="29"/>
                    </a:moveTo>
                    <a:lnTo>
                      <a:pt x="6082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11DE2A34-845B-D340-9393-9C62D0DDDA8E}"/>
                  </a:ext>
                </a:extLst>
              </p:cNvPr>
              <p:cNvSpPr/>
              <p:nvPr/>
            </p:nvSpPr>
            <p:spPr>
              <a:xfrm>
                <a:off x="4936875" y="1237819"/>
                <a:ext cx="47599" cy="46779"/>
              </a:xfrm>
              <a:custGeom>
                <a:avLst/>
                <a:gdLst>
                  <a:gd name="connsiteX0" fmla="*/ 988 w 59856"/>
                  <a:gd name="connsiteY0" fmla="*/ 58853 h 58824"/>
                  <a:gd name="connsiteX1" fmla="*/ 60845 w 59856"/>
                  <a:gd name="connsiteY1" fmla="*/ 29 h 58824"/>
                  <a:gd name="connsiteX2" fmla="*/ 988 w 59856"/>
                  <a:gd name="connsiteY2" fmla="*/ 29 h 58824"/>
                  <a:gd name="connsiteX3" fmla="*/ 6084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988" y="58853"/>
                    </a:moveTo>
                    <a:lnTo>
                      <a:pt x="60845" y="29"/>
                    </a:lnTo>
                    <a:moveTo>
                      <a:pt x="988" y="29"/>
                    </a:moveTo>
                    <a:lnTo>
                      <a:pt x="6084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C6B5F8F7-DB92-6846-A32E-3CFA0879B481}"/>
                  </a:ext>
                </a:extLst>
              </p:cNvPr>
              <p:cNvSpPr/>
              <p:nvPr/>
            </p:nvSpPr>
            <p:spPr>
              <a:xfrm>
                <a:off x="5027651" y="1237819"/>
                <a:ext cx="47599" cy="46779"/>
              </a:xfrm>
              <a:custGeom>
                <a:avLst/>
                <a:gdLst>
                  <a:gd name="connsiteX0" fmla="*/ 1010 w 59856"/>
                  <a:gd name="connsiteY0" fmla="*/ 58853 h 58824"/>
                  <a:gd name="connsiteX1" fmla="*/ 60866 w 59856"/>
                  <a:gd name="connsiteY1" fmla="*/ 29 h 58824"/>
                  <a:gd name="connsiteX2" fmla="*/ 1010 w 59856"/>
                  <a:gd name="connsiteY2" fmla="*/ 29 h 58824"/>
                  <a:gd name="connsiteX3" fmla="*/ 6086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10" y="58853"/>
                    </a:moveTo>
                    <a:lnTo>
                      <a:pt x="60866" y="29"/>
                    </a:lnTo>
                    <a:moveTo>
                      <a:pt x="1010" y="29"/>
                    </a:moveTo>
                    <a:lnTo>
                      <a:pt x="6086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CB276D4-108B-DE45-A403-D064F990D7D9}"/>
                  </a:ext>
                </a:extLst>
              </p:cNvPr>
              <p:cNvSpPr/>
              <p:nvPr/>
            </p:nvSpPr>
            <p:spPr>
              <a:xfrm>
                <a:off x="5118411" y="1237819"/>
                <a:ext cx="47599" cy="46779"/>
              </a:xfrm>
              <a:custGeom>
                <a:avLst/>
                <a:gdLst>
                  <a:gd name="connsiteX0" fmla="*/ 1032 w 59856"/>
                  <a:gd name="connsiteY0" fmla="*/ 58853 h 58824"/>
                  <a:gd name="connsiteX1" fmla="*/ 60888 w 59856"/>
                  <a:gd name="connsiteY1" fmla="*/ 29 h 58824"/>
                  <a:gd name="connsiteX2" fmla="*/ 1032 w 59856"/>
                  <a:gd name="connsiteY2" fmla="*/ 29 h 58824"/>
                  <a:gd name="connsiteX3" fmla="*/ 60888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32" y="58853"/>
                    </a:moveTo>
                    <a:lnTo>
                      <a:pt x="60888" y="29"/>
                    </a:lnTo>
                    <a:moveTo>
                      <a:pt x="1032" y="29"/>
                    </a:moveTo>
                    <a:lnTo>
                      <a:pt x="60888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AF111836-6B3A-EB47-A7B4-27A0E0579558}"/>
                  </a:ext>
                </a:extLst>
              </p:cNvPr>
              <p:cNvSpPr/>
              <p:nvPr/>
            </p:nvSpPr>
            <p:spPr>
              <a:xfrm>
                <a:off x="5209213" y="1237819"/>
                <a:ext cx="47599" cy="46779"/>
              </a:xfrm>
              <a:custGeom>
                <a:avLst/>
                <a:gdLst>
                  <a:gd name="connsiteX0" fmla="*/ 1053 w 59856"/>
                  <a:gd name="connsiteY0" fmla="*/ 58853 h 58824"/>
                  <a:gd name="connsiteX1" fmla="*/ 60910 w 59856"/>
                  <a:gd name="connsiteY1" fmla="*/ 29 h 58824"/>
                  <a:gd name="connsiteX2" fmla="*/ 1053 w 59856"/>
                  <a:gd name="connsiteY2" fmla="*/ 29 h 58824"/>
                  <a:gd name="connsiteX3" fmla="*/ 6091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53" y="58853"/>
                    </a:moveTo>
                    <a:lnTo>
                      <a:pt x="60910" y="29"/>
                    </a:lnTo>
                    <a:moveTo>
                      <a:pt x="1053" y="29"/>
                    </a:moveTo>
                    <a:lnTo>
                      <a:pt x="6091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5" name="Freeform 724">
                <a:extLst>
                  <a:ext uri="{FF2B5EF4-FFF2-40B4-BE49-F238E27FC236}">
                    <a16:creationId xmlns:a16="http://schemas.microsoft.com/office/drawing/2014/main" id="{C85F77F2-F262-A84E-9A1B-4003C1C51AEE}"/>
                  </a:ext>
                </a:extLst>
              </p:cNvPr>
              <p:cNvSpPr/>
              <p:nvPr/>
            </p:nvSpPr>
            <p:spPr>
              <a:xfrm>
                <a:off x="5299972" y="1237819"/>
                <a:ext cx="47599" cy="46779"/>
              </a:xfrm>
              <a:custGeom>
                <a:avLst/>
                <a:gdLst>
                  <a:gd name="connsiteX0" fmla="*/ 1075 w 59856"/>
                  <a:gd name="connsiteY0" fmla="*/ 58853 h 58824"/>
                  <a:gd name="connsiteX1" fmla="*/ 60932 w 59856"/>
                  <a:gd name="connsiteY1" fmla="*/ 29 h 58824"/>
                  <a:gd name="connsiteX2" fmla="*/ 1075 w 59856"/>
                  <a:gd name="connsiteY2" fmla="*/ 29 h 58824"/>
                  <a:gd name="connsiteX3" fmla="*/ 6093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75" y="58853"/>
                    </a:moveTo>
                    <a:lnTo>
                      <a:pt x="60932" y="29"/>
                    </a:lnTo>
                    <a:moveTo>
                      <a:pt x="1075" y="29"/>
                    </a:moveTo>
                    <a:lnTo>
                      <a:pt x="6093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9" name="Freeform 728">
                <a:extLst>
                  <a:ext uri="{FF2B5EF4-FFF2-40B4-BE49-F238E27FC236}">
                    <a16:creationId xmlns:a16="http://schemas.microsoft.com/office/drawing/2014/main" id="{389C6658-DBAB-FC40-B039-A85A8FAF38F7}"/>
                  </a:ext>
                </a:extLst>
              </p:cNvPr>
              <p:cNvSpPr/>
              <p:nvPr/>
            </p:nvSpPr>
            <p:spPr>
              <a:xfrm>
                <a:off x="5390774" y="1237819"/>
                <a:ext cx="47599" cy="46779"/>
              </a:xfrm>
              <a:custGeom>
                <a:avLst/>
                <a:gdLst>
                  <a:gd name="connsiteX0" fmla="*/ 1097 w 59856"/>
                  <a:gd name="connsiteY0" fmla="*/ 58853 h 58824"/>
                  <a:gd name="connsiteX1" fmla="*/ 60953 w 59856"/>
                  <a:gd name="connsiteY1" fmla="*/ 29 h 58824"/>
                  <a:gd name="connsiteX2" fmla="*/ 1097 w 59856"/>
                  <a:gd name="connsiteY2" fmla="*/ 29 h 58824"/>
                  <a:gd name="connsiteX3" fmla="*/ 60953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097" y="58853"/>
                    </a:moveTo>
                    <a:lnTo>
                      <a:pt x="60953" y="29"/>
                    </a:lnTo>
                    <a:moveTo>
                      <a:pt x="1097" y="29"/>
                    </a:moveTo>
                    <a:lnTo>
                      <a:pt x="60953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3" name="Freeform 732">
                <a:extLst>
                  <a:ext uri="{FF2B5EF4-FFF2-40B4-BE49-F238E27FC236}">
                    <a16:creationId xmlns:a16="http://schemas.microsoft.com/office/drawing/2014/main" id="{DEABA855-3D81-8D41-A8C9-02024770D474}"/>
                  </a:ext>
                </a:extLst>
              </p:cNvPr>
              <p:cNvSpPr/>
              <p:nvPr/>
            </p:nvSpPr>
            <p:spPr>
              <a:xfrm>
                <a:off x="5481534" y="1237819"/>
                <a:ext cx="47599" cy="46779"/>
              </a:xfrm>
              <a:custGeom>
                <a:avLst/>
                <a:gdLst>
                  <a:gd name="connsiteX0" fmla="*/ 1119 w 59856"/>
                  <a:gd name="connsiteY0" fmla="*/ 58853 h 58824"/>
                  <a:gd name="connsiteX1" fmla="*/ 60975 w 59856"/>
                  <a:gd name="connsiteY1" fmla="*/ 29 h 58824"/>
                  <a:gd name="connsiteX2" fmla="*/ 1119 w 59856"/>
                  <a:gd name="connsiteY2" fmla="*/ 29 h 58824"/>
                  <a:gd name="connsiteX3" fmla="*/ 60975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19" y="58853"/>
                    </a:moveTo>
                    <a:lnTo>
                      <a:pt x="60975" y="29"/>
                    </a:lnTo>
                    <a:moveTo>
                      <a:pt x="1119" y="29"/>
                    </a:moveTo>
                    <a:lnTo>
                      <a:pt x="60975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4" name="Freeform 733">
                <a:extLst>
                  <a:ext uri="{FF2B5EF4-FFF2-40B4-BE49-F238E27FC236}">
                    <a16:creationId xmlns:a16="http://schemas.microsoft.com/office/drawing/2014/main" id="{BBC12641-2E12-1F44-8D0C-6701628E2F8F}"/>
                  </a:ext>
                </a:extLst>
              </p:cNvPr>
              <p:cNvSpPr/>
              <p:nvPr/>
            </p:nvSpPr>
            <p:spPr>
              <a:xfrm>
                <a:off x="5572293" y="1237819"/>
                <a:ext cx="47599" cy="46779"/>
              </a:xfrm>
              <a:custGeom>
                <a:avLst/>
                <a:gdLst>
                  <a:gd name="connsiteX0" fmla="*/ 1140 w 59856"/>
                  <a:gd name="connsiteY0" fmla="*/ 58853 h 58824"/>
                  <a:gd name="connsiteX1" fmla="*/ 60997 w 59856"/>
                  <a:gd name="connsiteY1" fmla="*/ 29 h 58824"/>
                  <a:gd name="connsiteX2" fmla="*/ 1140 w 59856"/>
                  <a:gd name="connsiteY2" fmla="*/ 29 h 58824"/>
                  <a:gd name="connsiteX3" fmla="*/ 6099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40" y="58853"/>
                    </a:moveTo>
                    <a:lnTo>
                      <a:pt x="60997" y="29"/>
                    </a:lnTo>
                    <a:moveTo>
                      <a:pt x="1140" y="29"/>
                    </a:moveTo>
                    <a:lnTo>
                      <a:pt x="6099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5" name="Freeform 734">
                <a:extLst>
                  <a:ext uri="{FF2B5EF4-FFF2-40B4-BE49-F238E27FC236}">
                    <a16:creationId xmlns:a16="http://schemas.microsoft.com/office/drawing/2014/main" id="{D5C5FC45-EB4C-1B41-9912-0B39B87460B3}"/>
                  </a:ext>
                </a:extLst>
              </p:cNvPr>
              <p:cNvSpPr/>
              <p:nvPr/>
            </p:nvSpPr>
            <p:spPr>
              <a:xfrm>
                <a:off x="5663094" y="1237819"/>
                <a:ext cx="47599" cy="46779"/>
              </a:xfrm>
              <a:custGeom>
                <a:avLst/>
                <a:gdLst>
                  <a:gd name="connsiteX0" fmla="*/ 1162 w 59856"/>
                  <a:gd name="connsiteY0" fmla="*/ 58853 h 58824"/>
                  <a:gd name="connsiteX1" fmla="*/ 61019 w 59856"/>
                  <a:gd name="connsiteY1" fmla="*/ 29 h 58824"/>
                  <a:gd name="connsiteX2" fmla="*/ 1162 w 59856"/>
                  <a:gd name="connsiteY2" fmla="*/ 29 h 58824"/>
                  <a:gd name="connsiteX3" fmla="*/ 61019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62" y="58853"/>
                    </a:moveTo>
                    <a:lnTo>
                      <a:pt x="61019" y="29"/>
                    </a:lnTo>
                    <a:moveTo>
                      <a:pt x="1162" y="29"/>
                    </a:moveTo>
                    <a:lnTo>
                      <a:pt x="61019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6" name="Freeform 735">
                <a:extLst>
                  <a:ext uri="{FF2B5EF4-FFF2-40B4-BE49-F238E27FC236}">
                    <a16:creationId xmlns:a16="http://schemas.microsoft.com/office/drawing/2014/main" id="{1F7E0997-546D-6C48-864A-BB096CD0B99E}"/>
                  </a:ext>
                </a:extLst>
              </p:cNvPr>
              <p:cNvSpPr/>
              <p:nvPr/>
            </p:nvSpPr>
            <p:spPr>
              <a:xfrm>
                <a:off x="5753855" y="1237819"/>
                <a:ext cx="47599" cy="46779"/>
              </a:xfrm>
              <a:custGeom>
                <a:avLst/>
                <a:gdLst>
                  <a:gd name="connsiteX0" fmla="*/ 1184 w 59856"/>
                  <a:gd name="connsiteY0" fmla="*/ 58853 h 58824"/>
                  <a:gd name="connsiteX1" fmla="*/ 61040 w 59856"/>
                  <a:gd name="connsiteY1" fmla="*/ 29 h 58824"/>
                  <a:gd name="connsiteX2" fmla="*/ 1184 w 59856"/>
                  <a:gd name="connsiteY2" fmla="*/ 29 h 58824"/>
                  <a:gd name="connsiteX3" fmla="*/ 61040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184" y="58853"/>
                    </a:moveTo>
                    <a:lnTo>
                      <a:pt x="61040" y="29"/>
                    </a:lnTo>
                    <a:moveTo>
                      <a:pt x="1184" y="29"/>
                    </a:moveTo>
                    <a:lnTo>
                      <a:pt x="61040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7" name="Freeform 736">
                <a:extLst>
                  <a:ext uri="{FF2B5EF4-FFF2-40B4-BE49-F238E27FC236}">
                    <a16:creationId xmlns:a16="http://schemas.microsoft.com/office/drawing/2014/main" id="{C1A7F4C3-E04D-434F-86CB-2E9A59A5286E}"/>
                  </a:ext>
                </a:extLst>
              </p:cNvPr>
              <p:cNvSpPr/>
              <p:nvPr/>
            </p:nvSpPr>
            <p:spPr>
              <a:xfrm>
                <a:off x="5844656" y="1237819"/>
                <a:ext cx="47599" cy="46779"/>
              </a:xfrm>
              <a:custGeom>
                <a:avLst/>
                <a:gdLst>
                  <a:gd name="connsiteX0" fmla="*/ 1206 w 59856"/>
                  <a:gd name="connsiteY0" fmla="*/ 58853 h 58824"/>
                  <a:gd name="connsiteX1" fmla="*/ 61062 w 59856"/>
                  <a:gd name="connsiteY1" fmla="*/ 29 h 58824"/>
                  <a:gd name="connsiteX2" fmla="*/ 1206 w 59856"/>
                  <a:gd name="connsiteY2" fmla="*/ 29 h 58824"/>
                  <a:gd name="connsiteX3" fmla="*/ 61062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06" y="58853"/>
                    </a:moveTo>
                    <a:lnTo>
                      <a:pt x="61062" y="29"/>
                    </a:lnTo>
                    <a:moveTo>
                      <a:pt x="1206" y="29"/>
                    </a:moveTo>
                    <a:lnTo>
                      <a:pt x="61062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8" name="Freeform 737">
                <a:extLst>
                  <a:ext uri="{FF2B5EF4-FFF2-40B4-BE49-F238E27FC236}">
                    <a16:creationId xmlns:a16="http://schemas.microsoft.com/office/drawing/2014/main" id="{3FF6357A-656A-6F47-9A8A-BBA7FB5656E3}"/>
                  </a:ext>
                </a:extLst>
              </p:cNvPr>
              <p:cNvSpPr/>
              <p:nvPr/>
            </p:nvSpPr>
            <p:spPr>
              <a:xfrm>
                <a:off x="5935415" y="1237819"/>
                <a:ext cx="47599" cy="46779"/>
              </a:xfrm>
              <a:custGeom>
                <a:avLst/>
                <a:gdLst>
                  <a:gd name="connsiteX0" fmla="*/ 1227 w 59856"/>
                  <a:gd name="connsiteY0" fmla="*/ 58853 h 58824"/>
                  <a:gd name="connsiteX1" fmla="*/ 61084 w 59856"/>
                  <a:gd name="connsiteY1" fmla="*/ 29 h 58824"/>
                  <a:gd name="connsiteX2" fmla="*/ 1227 w 59856"/>
                  <a:gd name="connsiteY2" fmla="*/ 29 h 58824"/>
                  <a:gd name="connsiteX3" fmla="*/ 610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27" y="58853"/>
                    </a:moveTo>
                    <a:lnTo>
                      <a:pt x="61084" y="29"/>
                    </a:lnTo>
                    <a:moveTo>
                      <a:pt x="1227" y="29"/>
                    </a:moveTo>
                    <a:lnTo>
                      <a:pt x="610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39" name="Freeform 738">
                <a:extLst>
                  <a:ext uri="{FF2B5EF4-FFF2-40B4-BE49-F238E27FC236}">
                    <a16:creationId xmlns:a16="http://schemas.microsoft.com/office/drawing/2014/main" id="{D497CCC1-15B5-7D45-ADE4-39B0BF2E9BE6}"/>
                  </a:ext>
                </a:extLst>
              </p:cNvPr>
              <p:cNvSpPr/>
              <p:nvPr/>
            </p:nvSpPr>
            <p:spPr>
              <a:xfrm>
                <a:off x="6026175" y="1237819"/>
                <a:ext cx="47599" cy="46779"/>
              </a:xfrm>
              <a:custGeom>
                <a:avLst/>
                <a:gdLst>
                  <a:gd name="connsiteX0" fmla="*/ 1249 w 59856"/>
                  <a:gd name="connsiteY0" fmla="*/ 58853 h 58824"/>
                  <a:gd name="connsiteX1" fmla="*/ 61106 w 59856"/>
                  <a:gd name="connsiteY1" fmla="*/ 29 h 58824"/>
                  <a:gd name="connsiteX2" fmla="*/ 1249 w 59856"/>
                  <a:gd name="connsiteY2" fmla="*/ 29 h 58824"/>
                  <a:gd name="connsiteX3" fmla="*/ 61106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49" y="58853"/>
                    </a:moveTo>
                    <a:lnTo>
                      <a:pt x="61106" y="29"/>
                    </a:lnTo>
                    <a:moveTo>
                      <a:pt x="1249" y="29"/>
                    </a:moveTo>
                    <a:lnTo>
                      <a:pt x="61106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0" name="Freeform 739">
                <a:extLst>
                  <a:ext uri="{FF2B5EF4-FFF2-40B4-BE49-F238E27FC236}">
                    <a16:creationId xmlns:a16="http://schemas.microsoft.com/office/drawing/2014/main" id="{0640746C-DED3-6B45-B5A0-81CC0376E811}"/>
                  </a:ext>
                </a:extLst>
              </p:cNvPr>
              <p:cNvSpPr/>
              <p:nvPr/>
            </p:nvSpPr>
            <p:spPr>
              <a:xfrm>
                <a:off x="6116977" y="1237819"/>
                <a:ext cx="47599" cy="46779"/>
              </a:xfrm>
              <a:custGeom>
                <a:avLst/>
                <a:gdLst>
                  <a:gd name="connsiteX0" fmla="*/ 1271 w 59856"/>
                  <a:gd name="connsiteY0" fmla="*/ 58853 h 58824"/>
                  <a:gd name="connsiteX1" fmla="*/ 61127 w 59856"/>
                  <a:gd name="connsiteY1" fmla="*/ 29 h 58824"/>
                  <a:gd name="connsiteX2" fmla="*/ 1271 w 59856"/>
                  <a:gd name="connsiteY2" fmla="*/ 29 h 58824"/>
                  <a:gd name="connsiteX3" fmla="*/ 61127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1271" y="58853"/>
                    </a:moveTo>
                    <a:lnTo>
                      <a:pt x="61127" y="29"/>
                    </a:lnTo>
                    <a:moveTo>
                      <a:pt x="1271" y="29"/>
                    </a:moveTo>
                    <a:lnTo>
                      <a:pt x="61127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1" name="Freeform 740">
                <a:extLst>
                  <a:ext uri="{FF2B5EF4-FFF2-40B4-BE49-F238E27FC236}">
                    <a16:creationId xmlns:a16="http://schemas.microsoft.com/office/drawing/2014/main" id="{09ED8BA4-0EAD-AB40-B279-A6ECD75EC82C}"/>
                  </a:ext>
                </a:extLst>
              </p:cNvPr>
              <p:cNvSpPr/>
              <p:nvPr/>
            </p:nvSpPr>
            <p:spPr>
              <a:xfrm>
                <a:off x="1647338" y="1350420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42" name="Freeform 741">
                <a:extLst>
                  <a:ext uri="{FF2B5EF4-FFF2-40B4-BE49-F238E27FC236}">
                    <a16:creationId xmlns:a16="http://schemas.microsoft.com/office/drawing/2014/main" id="{B3D41368-80B1-3E4C-B292-4C76A2EE73C1}"/>
                  </a:ext>
                </a:extLst>
              </p:cNvPr>
              <p:cNvSpPr/>
              <p:nvPr/>
            </p:nvSpPr>
            <p:spPr>
              <a:xfrm>
                <a:off x="1647338" y="1171997"/>
                <a:ext cx="4538818" cy="4103"/>
              </a:xfrm>
              <a:custGeom>
                <a:avLst/>
                <a:gdLst>
                  <a:gd name="connsiteX0" fmla="*/ 0 w 5707554"/>
                  <a:gd name="connsiteY0" fmla="*/ 0 h 5159"/>
                  <a:gd name="connsiteX1" fmla="*/ 5707555 w 5707554"/>
                  <a:gd name="connsiteY1" fmla="*/ 0 h 5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7554" h="5159">
                    <a:moveTo>
                      <a:pt x="0" y="0"/>
                    </a:moveTo>
                    <a:lnTo>
                      <a:pt x="5707555" y="0"/>
                    </a:lnTo>
                  </a:path>
                </a:pathLst>
              </a:custGeom>
              <a:noFill/>
              <a:ln w="25400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9EA05BD0-1EEE-5843-B44F-7B0CC21FA086}"/>
                  </a:ext>
                </a:extLst>
              </p:cNvPr>
              <p:cNvGrpSpPr/>
              <p:nvPr/>
            </p:nvGrpSpPr>
            <p:grpSpPr>
              <a:xfrm>
                <a:off x="1487754" y="1206528"/>
                <a:ext cx="4894636" cy="106045"/>
                <a:chOff x="736541" y="804193"/>
                <a:chExt cx="5944840" cy="128798"/>
              </a:xfrm>
            </p:grpSpPr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2BEA56ED-79E0-8044-9660-2AD848743CEC}"/>
                    </a:ext>
                  </a:extLst>
                </p:cNvPr>
                <p:cNvSpPr/>
                <p:nvPr/>
              </p:nvSpPr>
              <p:spPr>
                <a:xfrm>
                  <a:off x="5888907" y="808608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tailEnd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CB2250B7-D200-5E4E-9B93-33CCDE9A3F6F}"/>
                    </a:ext>
                  </a:extLst>
                </p:cNvPr>
                <p:cNvSpPr/>
                <p:nvPr/>
              </p:nvSpPr>
              <p:spPr>
                <a:xfrm>
                  <a:off x="736541" y="804193"/>
                  <a:ext cx="318781" cy="51061"/>
                </a:xfrm>
                <a:custGeom>
                  <a:avLst/>
                  <a:gdLst>
                    <a:gd name="connsiteX0" fmla="*/ 0 w 318781"/>
                    <a:gd name="connsiteY0" fmla="*/ 25894 h 51061"/>
                    <a:gd name="connsiteX1" fmla="*/ 151002 w 318781"/>
                    <a:gd name="connsiteY1" fmla="*/ 727 h 51061"/>
                    <a:gd name="connsiteX2" fmla="*/ 318781 w 318781"/>
                    <a:gd name="connsiteY2" fmla="*/ 51061 h 5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781" h="51061">
                      <a:moveTo>
                        <a:pt x="0" y="25894"/>
                      </a:moveTo>
                      <a:cubicBezTo>
                        <a:pt x="48936" y="11213"/>
                        <a:pt x="97872" y="-3468"/>
                        <a:pt x="151002" y="727"/>
                      </a:cubicBezTo>
                      <a:cubicBezTo>
                        <a:pt x="204132" y="4921"/>
                        <a:pt x="261456" y="27991"/>
                        <a:pt x="318781" y="5106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AD95343-EDDC-BC48-937D-F4C5644997C6}"/>
                    </a:ext>
                  </a:extLst>
                </p:cNvPr>
                <p:cNvSpPr/>
                <p:nvPr/>
              </p:nvSpPr>
              <p:spPr>
                <a:xfrm>
                  <a:off x="1055321" y="855254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C99298BC-2892-4A4F-BE8B-6375D2A194DA}"/>
                    </a:ext>
                  </a:extLst>
                </p:cNvPr>
                <p:cNvSpPr/>
                <p:nvPr/>
              </p:nvSpPr>
              <p:spPr>
                <a:xfrm>
                  <a:off x="1842220" y="814994"/>
                  <a:ext cx="1089924" cy="95995"/>
                </a:xfrm>
                <a:custGeom>
                  <a:avLst/>
                  <a:gdLst>
                    <a:gd name="connsiteX0" fmla="*/ 0 w 2165685"/>
                    <a:gd name="connsiteY0" fmla="*/ 117456 h 190741"/>
                    <a:gd name="connsiteX1" fmla="*/ 304800 w 2165685"/>
                    <a:gd name="connsiteY1" fmla="*/ 53288 h 190741"/>
                    <a:gd name="connsiteX2" fmla="*/ 753979 w 2165685"/>
                    <a:gd name="connsiteY2" fmla="*/ 5162 h 190741"/>
                    <a:gd name="connsiteX3" fmla="*/ 1620253 w 2165685"/>
                    <a:gd name="connsiteY3" fmla="*/ 181625 h 190741"/>
                    <a:gd name="connsiteX4" fmla="*/ 2165685 w 2165685"/>
                    <a:gd name="connsiteY4" fmla="*/ 149541 h 190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5685" h="190741">
                      <a:moveTo>
                        <a:pt x="0" y="117456"/>
                      </a:moveTo>
                      <a:cubicBezTo>
                        <a:pt x="89568" y="94730"/>
                        <a:pt x="179137" y="72004"/>
                        <a:pt x="304800" y="53288"/>
                      </a:cubicBezTo>
                      <a:cubicBezTo>
                        <a:pt x="430463" y="34572"/>
                        <a:pt x="534737" y="-16228"/>
                        <a:pt x="753979" y="5162"/>
                      </a:cubicBezTo>
                      <a:cubicBezTo>
                        <a:pt x="973221" y="26551"/>
                        <a:pt x="1384969" y="157562"/>
                        <a:pt x="1620253" y="181625"/>
                      </a:cubicBezTo>
                      <a:cubicBezTo>
                        <a:pt x="1855537" y="205688"/>
                        <a:pt x="2010611" y="177614"/>
                        <a:pt x="2165685" y="149541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oli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pic>
              <p:nvPicPr>
                <p:cNvPr id="521" name="Graphic 520">
                  <a:extLst>
                    <a:ext uri="{FF2B5EF4-FFF2-40B4-BE49-F238E27FC236}">
                      <a16:creationId xmlns:a16="http://schemas.microsoft.com/office/drawing/2014/main" id="{0DA6D3F6-4104-A94D-8052-143114B8FC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5186961">
                  <a:off x="1582034" y="697319"/>
                  <a:ext cx="118870" cy="352473"/>
                </a:xfrm>
                <a:prstGeom prst="rect">
                  <a:avLst/>
                </a:prstGeom>
              </p:spPr>
            </p:pic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BF3B6287-DF39-8147-8516-F6D559BDBEEC}"/>
                    </a:ext>
                  </a:extLst>
                </p:cNvPr>
                <p:cNvSpPr/>
                <p:nvPr/>
              </p:nvSpPr>
              <p:spPr>
                <a:xfrm>
                  <a:off x="6260568" y="859669"/>
                  <a:ext cx="420813" cy="51060"/>
                </a:xfrm>
                <a:custGeom>
                  <a:avLst/>
                  <a:gdLst>
                    <a:gd name="connsiteX0" fmla="*/ 0 w 268448"/>
                    <a:gd name="connsiteY0" fmla="*/ 0 h 25310"/>
                    <a:gd name="connsiteX1" fmla="*/ 151002 w 268448"/>
                    <a:gd name="connsiteY1" fmla="*/ 25167 h 25310"/>
                    <a:gd name="connsiteX2" fmla="*/ 268448 w 268448"/>
                    <a:gd name="connsiteY2" fmla="*/ 8389 h 25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8448" h="25310">
                      <a:moveTo>
                        <a:pt x="0" y="0"/>
                      </a:moveTo>
                      <a:cubicBezTo>
                        <a:pt x="53130" y="11884"/>
                        <a:pt x="106261" y="23769"/>
                        <a:pt x="151002" y="25167"/>
                      </a:cubicBezTo>
                      <a:cubicBezTo>
                        <a:pt x="195743" y="26565"/>
                        <a:pt x="232095" y="17477"/>
                        <a:pt x="268448" y="8389"/>
                      </a:cubicBezTo>
                    </a:path>
                  </a:pathLst>
                </a:custGeom>
                <a:noFill/>
                <a:ln w="19050">
                  <a:solidFill>
                    <a:srgbClr val="363535"/>
                  </a:solidFill>
                  <a:prstDash val="sysDash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0BF0A602-AC3F-BF40-A011-F1035F0D3D57}"/>
                  </a:ext>
                </a:extLst>
              </p:cNvPr>
              <p:cNvSpPr txBox="1"/>
              <p:nvPr/>
            </p:nvSpPr>
            <p:spPr>
              <a:xfrm>
                <a:off x="1266152" y="633314"/>
                <a:ext cx="284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49F6E97-476E-654A-ABBA-7E01A8708FFC}"/>
                </a:ext>
              </a:extLst>
            </p:cNvPr>
            <p:cNvGrpSpPr/>
            <p:nvPr/>
          </p:nvGrpSpPr>
          <p:grpSpPr>
            <a:xfrm>
              <a:off x="3103446" y="649022"/>
              <a:ext cx="3105385" cy="429167"/>
              <a:chOff x="2425692" y="1524928"/>
              <a:chExt cx="3105385" cy="429167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F70B91C0-F65E-6842-9F72-3149396D635F}"/>
                  </a:ext>
                </a:extLst>
              </p:cNvPr>
              <p:cNvSpPr/>
              <p:nvPr/>
            </p:nvSpPr>
            <p:spPr>
              <a:xfrm>
                <a:off x="2425692" y="172399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D43FFAEC-380F-C243-A6C9-19275C03C137}"/>
                  </a:ext>
                </a:extLst>
              </p:cNvPr>
              <p:cNvGrpSpPr/>
              <p:nvPr/>
            </p:nvGrpSpPr>
            <p:grpSpPr>
              <a:xfrm>
                <a:off x="2554573" y="1524928"/>
                <a:ext cx="2976504" cy="429167"/>
                <a:chOff x="3292823" y="2790647"/>
                <a:chExt cx="3441286" cy="496181"/>
              </a:xfrm>
            </p:grpSpPr>
            <p:grpSp>
              <p:nvGrpSpPr>
                <p:cNvPr id="825" name="Group 824">
                  <a:extLst>
                    <a:ext uri="{FF2B5EF4-FFF2-40B4-BE49-F238E27FC236}">
                      <a16:creationId xmlns:a16="http://schemas.microsoft.com/office/drawing/2014/main" id="{0333BDCC-EEC2-514E-8AF5-8498543E8D46}"/>
                    </a:ext>
                  </a:extLst>
                </p:cNvPr>
                <p:cNvGrpSpPr/>
                <p:nvPr/>
              </p:nvGrpSpPr>
              <p:grpSpPr>
                <a:xfrm>
                  <a:off x="3292823" y="2839658"/>
                  <a:ext cx="2868401" cy="431130"/>
                  <a:chOff x="1340198" y="2668153"/>
                  <a:chExt cx="2819085" cy="423718"/>
                </a:xfrm>
              </p:grpSpPr>
              <p:pic>
                <p:nvPicPr>
                  <p:cNvPr id="796" name="Picture 795">
                    <a:extLst>
                      <a:ext uri="{FF2B5EF4-FFF2-40B4-BE49-F238E27FC236}">
                        <a16:creationId xmlns:a16="http://schemas.microsoft.com/office/drawing/2014/main" id="{78019CD0-9048-6045-8DA9-A880AE10B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340198" y="2853958"/>
                    <a:ext cx="97104" cy="40460"/>
                  </a:xfrm>
                  <a:prstGeom prst="rect">
                    <a:avLst/>
                  </a:prstGeom>
                </p:spPr>
              </p:pic>
              <p:sp>
                <p:nvSpPr>
                  <p:cNvPr id="803" name="Oval 802">
                    <a:extLst>
                      <a:ext uri="{FF2B5EF4-FFF2-40B4-BE49-F238E27FC236}">
                        <a16:creationId xmlns:a16="http://schemas.microsoft.com/office/drawing/2014/main" id="{46B2888E-EDFA-224E-94EB-ECC7060B4940}"/>
                      </a:ext>
                    </a:extLst>
                  </p:cNvPr>
                  <p:cNvSpPr/>
                  <p:nvPr/>
                </p:nvSpPr>
                <p:spPr>
                  <a:xfrm>
                    <a:off x="2476439" y="2668153"/>
                    <a:ext cx="713639" cy="122209"/>
                  </a:xfrm>
                  <a:prstGeom prst="ellipse">
                    <a:avLst/>
                  </a:prstGeom>
                  <a:solidFill>
                    <a:srgbClr val="8DA0CC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4" name="Oval 803">
                    <a:extLst>
                      <a:ext uri="{FF2B5EF4-FFF2-40B4-BE49-F238E27FC236}">
                        <a16:creationId xmlns:a16="http://schemas.microsoft.com/office/drawing/2014/main" id="{DB9BDB53-9D34-C14A-87FD-9AD1F5350E27}"/>
                      </a:ext>
                    </a:extLst>
                  </p:cNvPr>
                  <p:cNvSpPr/>
                  <p:nvPr/>
                </p:nvSpPr>
                <p:spPr>
                  <a:xfrm>
                    <a:off x="1958727" y="2800983"/>
                    <a:ext cx="1749054" cy="121064"/>
                  </a:xfrm>
                  <a:prstGeom prst="ellipse">
                    <a:avLst/>
                  </a:prstGeom>
                  <a:solidFill>
                    <a:srgbClr val="BD94C8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9" name="Oval 808">
                    <a:extLst>
                      <a:ext uri="{FF2B5EF4-FFF2-40B4-BE49-F238E27FC236}">
                        <a16:creationId xmlns:a16="http://schemas.microsoft.com/office/drawing/2014/main" id="{9BF94D5E-714D-C543-80DD-4B595F271CFE}"/>
                      </a:ext>
                    </a:extLst>
                  </p:cNvPr>
                  <p:cNvSpPr/>
                  <p:nvPr/>
                </p:nvSpPr>
                <p:spPr>
                  <a:xfrm>
                    <a:off x="1600153" y="2935491"/>
                    <a:ext cx="2469065" cy="121064"/>
                  </a:xfrm>
                  <a:prstGeom prst="ellipse">
                    <a:avLst/>
                  </a:prstGeom>
                  <a:solidFill>
                    <a:srgbClr val="E78AC3">
                      <a:alpha val="650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811" name="Picture 810">
                    <a:extLst>
                      <a:ext uri="{FF2B5EF4-FFF2-40B4-BE49-F238E27FC236}">
                        <a16:creationId xmlns:a16="http://schemas.microsoft.com/office/drawing/2014/main" id="{A325A1FF-D483-3A43-BE25-DDEB749BA0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519837" y="2670664"/>
                    <a:ext cx="97104" cy="415847"/>
                  </a:xfrm>
                  <a:prstGeom prst="rect">
                    <a:avLst/>
                  </a:prstGeom>
                </p:spPr>
              </p:pic>
              <p:pic>
                <p:nvPicPr>
                  <p:cNvPr id="812" name="Picture 811">
                    <a:extLst>
                      <a:ext uri="{FF2B5EF4-FFF2-40B4-BE49-F238E27FC236}">
                        <a16:creationId xmlns:a16="http://schemas.microsoft.com/office/drawing/2014/main" id="{B2A9D6B5-C8DA-8C4C-AB06-8F05695DE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62179" y="2676024"/>
                    <a:ext cx="97104" cy="41584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67" name="TextBox 566">
                  <a:extLst>
                    <a:ext uri="{FF2B5EF4-FFF2-40B4-BE49-F238E27FC236}">
                      <a16:creationId xmlns:a16="http://schemas.microsoft.com/office/drawing/2014/main" id="{4E2CBA08-1EAC-734B-9C9C-2D986CA802FD}"/>
                    </a:ext>
                  </a:extLst>
                </p:cNvPr>
                <p:cNvSpPr txBox="1"/>
                <p:nvPr/>
              </p:nvSpPr>
              <p:spPr>
                <a:xfrm>
                  <a:off x="6111823" y="3071384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1.5 m</a:t>
                  </a:r>
                </a:p>
              </p:txBody>
            </p:sp>
            <p:sp>
              <p:nvSpPr>
                <p:cNvPr id="568" name="TextBox 567">
                  <a:extLst>
                    <a:ext uri="{FF2B5EF4-FFF2-40B4-BE49-F238E27FC236}">
                      <a16:creationId xmlns:a16="http://schemas.microsoft.com/office/drawing/2014/main" id="{F0BDB90B-2D94-E341-A2E7-EA5591E34104}"/>
                    </a:ext>
                  </a:extLst>
                </p:cNvPr>
                <p:cNvSpPr txBox="1"/>
                <p:nvPr/>
              </p:nvSpPr>
              <p:spPr>
                <a:xfrm>
                  <a:off x="6111823" y="2918984"/>
                  <a:ext cx="5357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BD94C8"/>
                      </a:solidFill>
                      <a:latin typeface="Helvetica" pitchFamily="2" charset="0"/>
                    </a:rPr>
                    <a:t>1 m</a:t>
                  </a:r>
                </a:p>
              </p:txBody>
            </p:sp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21FC24AF-39EA-E145-8738-E1174C0F7771}"/>
                    </a:ext>
                  </a:extLst>
                </p:cNvPr>
                <p:cNvSpPr txBox="1"/>
                <p:nvPr/>
              </p:nvSpPr>
              <p:spPr>
                <a:xfrm>
                  <a:off x="6111823" y="2790647"/>
                  <a:ext cx="62228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σ = </a:t>
                  </a:r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</a:rPr>
                    <a:t>0.5 m</a:t>
                  </a:r>
                </a:p>
              </p:txBody>
            </p:sp>
          </p:grpSp>
          <p:sp>
            <p:nvSpPr>
              <p:cNvPr id="307" name="Freeform 306">
                <a:extLst>
                  <a:ext uri="{FF2B5EF4-FFF2-40B4-BE49-F238E27FC236}">
                    <a16:creationId xmlns:a16="http://schemas.microsoft.com/office/drawing/2014/main" id="{AE2BE630-6D6E-3C41-9E25-824FBA441D4C}"/>
                  </a:ext>
                </a:extLst>
              </p:cNvPr>
              <p:cNvSpPr/>
              <p:nvPr/>
            </p:nvSpPr>
            <p:spPr>
              <a:xfrm>
                <a:off x="3849820" y="1598426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6FEA7960-D8FF-DF42-9A54-BB8398EF319E}"/>
                  </a:ext>
                </a:extLst>
              </p:cNvPr>
              <p:cNvSpPr/>
              <p:nvPr/>
            </p:nvSpPr>
            <p:spPr>
              <a:xfrm>
                <a:off x="3849820" y="171755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5" name="Freeform 344">
                <a:extLst>
                  <a:ext uri="{FF2B5EF4-FFF2-40B4-BE49-F238E27FC236}">
                    <a16:creationId xmlns:a16="http://schemas.microsoft.com/office/drawing/2014/main" id="{9128DAEE-9D5D-5C40-8A15-CB12357596C9}"/>
                  </a:ext>
                </a:extLst>
              </p:cNvPr>
              <p:cNvSpPr/>
              <p:nvPr/>
            </p:nvSpPr>
            <p:spPr>
              <a:xfrm>
                <a:off x="3849820" y="1833465"/>
                <a:ext cx="47599" cy="46778"/>
              </a:xfrm>
              <a:custGeom>
                <a:avLst/>
                <a:gdLst>
                  <a:gd name="connsiteX0" fmla="*/ 727 w 59856"/>
                  <a:gd name="connsiteY0" fmla="*/ 58853 h 58824"/>
                  <a:gd name="connsiteX1" fmla="*/ 60584 w 59856"/>
                  <a:gd name="connsiteY1" fmla="*/ 29 h 58824"/>
                  <a:gd name="connsiteX2" fmla="*/ 727 w 59856"/>
                  <a:gd name="connsiteY2" fmla="*/ 29 h 58824"/>
                  <a:gd name="connsiteX3" fmla="*/ 6058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727" y="58853"/>
                    </a:moveTo>
                    <a:lnTo>
                      <a:pt x="60584" y="29"/>
                    </a:lnTo>
                    <a:moveTo>
                      <a:pt x="727" y="29"/>
                    </a:moveTo>
                    <a:lnTo>
                      <a:pt x="60584" y="58853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8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800"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13856</TotalTime>
  <Words>301</Words>
  <Application>Microsoft Macintosh PowerPoint</Application>
  <PresentationFormat>Custom</PresentationFormat>
  <Paragraphs>148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58</cp:revision>
  <dcterms:created xsi:type="dcterms:W3CDTF">2021-07-20T09:12:29Z</dcterms:created>
  <dcterms:modified xsi:type="dcterms:W3CDTF">2021-10-07T07:16:06Z</dcterms:modified>
</cp:coreProperties>
</file>