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9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BD94C8"/>
    <a:srgbClr val="8DA0CC"/>
    <a:srgbClr val="A9A9A9"/>
    <a:srgbClr val="363535"/>
    <a:srgbClr val="6E84CE"/>
    <a:srgbClr val="66C3A4"/>
    <a:srgbClr val="FD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/>
    <p:restoredTop sz="95820"/>
  </p:normalViewPr>
  <p:slideViewPr>
    <p:cSldViewPr snapToGrid="0" snapToObjects="1">
      <p:cViewPr>
        <p:scale>
          <a:sx n="95" d="100"/>
          <a:sy n="95" d="100"/>
        </p:scale>
        <p:origin x="1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12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emf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2.emf"/><Relationship Id="rId10" Type="http://schemas.openxmlformats.org/officeDocument/2006/relationships/image" Target="../media/image55.svg"/><Relationship Id="rId4" Type="http://schemas.openxmlformats.org/officeDocument/2006/relationships/image" Target="../media/image51.emf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C6632EC-091D-E14E-8455-8E3CAAF673C7}"/>
              </a:ext>
            </a:extLst>
          </p:cNvPr>
          <p:cNvGrpSpPr/>
          <p:nvPr/>
        </p:nvGrpSpPr>
        <p:grpSpPr>
          <a:xfrm>
            <a:off x="402955" y="269407"/>
            <a:ext cx="6708038" cy="4020054"/>
            <a:chOff x="402955" y="269407"/>
            <a:chExt cx="6708038" cy="4020054"/>
          </a:xfrm>
        </p:grpSpPr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3D16A6D3-DFAB-8443-BD35-FD8F6947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85462" y="2703870"/>
              <a:ext cx="1317600" cy="1317600"/>
            </a:xfrm>
            <a:prstGeom prst="rect">
              <a:avLst/>
            </a:prstGeom>
          </p:spPr>
        </p:pic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42258BB-04B1-D64B-8C4C-91247F2A3DFB}"/>
                </a:ext>
              </a:extLst>
            </p:cNvPr>
            <p:cNvGrpSpPr/>
            <p:nvPr/>
          </p:nvGrpSpPr>
          <p:grpSpPr>
            <a:xfrm>
              <a:off x="402955" y="269407"/>
              <a:ext cx="6708038" cy="2109776"/>
              <a:chOff x="402955" y="269407"/>
              <a:chExt cx="6708038" cy="21097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4F3D03B-DE87-3248-ADAF-3D6EA0A5FAB7}"/>
                  </a:ext>
                </a:extLst>
              </p:cNvPr>
              <p:cNvGrpSpPr/>
              <p:nvPr/>
            </p:nvGrpSpPr>
            <p:grpSpPr>
              <a:xfrm>
                <a:off x="436655" y="269407"/>
                <a:ext cx="6674338" cy="2109776"/>
                <a:chOff x="777616" y="548640"/>
                <a:chExt cx="6004442" cy="1898020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BAFA5FB1-E671-6647-BE64-64BB7A8ECCAD}"/>
                    </a:ext>
                  </a:extLst>
                </p:cNvPr>
                <p:cNvSpPr/>
                <p:nvPr/>
              </p:nvSpPr>
              <p:spPr>
                <a:xfrm>
                  <a:off x="777616" y="728497"/>
                  <a:ext cx="220486" cy="3432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B5037C9-290B-6F40-91A5-1619B23DCFB4}"/>
                    </a:ext>
                  </a:extLst>
                </p:cNvPr>
                <p:cNvGrpSpPr/>
                <p:nvPr/>
              </p:nvGrpSpPr>
              <p:grpSpPr>
                <a:xfrm>
                  <a:off x="899744" y="548640"/>
                  <a:ext cx="5882314" cy="728378"/>
                  <a:chOff x="899744" y="548640"/>
                  <a:chExt cx="5882314" cy="728378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E1C4466-FB7F-D943-80DA-15C478796B64}"/>
                      </a:ext>
                    </a:extLst>
                  </p:cNvPr>
                  <p:cNvSpPr/>
                  <p:nvPr/>
                </p:nvSpPr>
                <p:spPr>
                  <a:xfrm>
                    <a:off x="4942737" y="771864"/>
                    <a:ext cx="1271955" cy="287179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B864C9E-0BBB-424A-B363-5AA1B7AFFD90}"/>
                      </a:ext>
                    </a:extLst>
                  </p:cNvPr>
                  <p:cNvSpPr/>
                  <p:nvPr/>
                </p:nvSpPr>
                <p:spPr>
                  <a:xfrm>
                    <a:off x="4539560" y="680836"/>
                    <a:ext cx="2078310" cy="469236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1D50F97-C854-4F40-80B4-BD068E8A0B67}"/>
                      </a:ext>
                    </a:extLst>
                  </p:cNvPr>
                  <p:cNvSpPr/>
                  <p:nvPr/>
                </p:nvSpPr>
                <p:spPr>
                  <a:xfrm>
                    <a:off x="5278878" y="847757"/>
                    <a:ext cx="599674" cy="135393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27DC324-0826-7040-A50E-C46AE9CCCA8D}"/>
                      </a:ext>
                    </a:extLst>
                  </p:cNvPr>
                  <p:cNvSpPr/>
                  <p:nvPr/>
                </p:nvSpPr>
                <p:spPr>
                  <a:xfrm>
                    <a:off x="2528286" y="771864"/>
                    <a:ext cx="1271955" cy="287179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CB10390-709B-914D-9C29-6782FD13BA59}"/>
                      </a:ext>
                    </a:extLst>
                  </p:cNvPr>
                  <p:cNvSpPr/>
                  <p:nvPr/>
                </p:nvSpPr>
                <p:spPr>
                  <a:xfrm>
                    <a:off x="2125109" y="680836"/>
                    <a:ext cx="2078310" cy="469236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61B9D0B-B0B3-AB47-87A5-4A8399C18ECC}"/>
                      </a:ext>
                    </a:extLst>
                  </p:cNvPr>
                  <p:cNvSpPr/>
                  <p:nvPr/>
                </p:nvSpPr>
                <p:spPr>
                  <a:xfrm>
                    <a:off x="2864427" y="847757"/>
                    <a:ext cx="599674" cy="135393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2A5710B-4C0A-4E41-8EDF-799E1AC1D6C4}"/>
                      </a:ext>
                    </a:extLst>
                  </p:cNvPr>
                  <p:cNvSpPr/>
                  <p:nvPr/>
                </p:nvSpPr>
                <p:spPr>
                  <a:xfrm>
                    <a:off x="3741234" y="771864"/>
                    <a:ext cx="1271955" cy="287179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33378F5-8F83-6849-B64A-049F79E0B4CF}"/>
                      </a:ext>
                    </a:extLst>
                  </p:cNvPr>
                  <p:cNvSpPr/>
                  <p:nvPr/>
                </p:nvSpPr>
                <p:spPr>
                  <a:xfrm>
                    <a:off x="3338057" y="680836"/>
                    <a:ext cx="2078310" cy="469236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FDA9B8-EAD8-394F-96FF-CC7ADADC9777}"/>
                      </a:ext>
                    </a:extLst>
                  </p:cNvPr>
                  <p:cNvSpPr/>
                  <p:nvPr/>
                </p:nvSpPr>
                <p:spPr>
                  <a:xfrm>
                    <a:off x="4077375" y="847757"/>
                    <a:ext cx="599674" cy="135393"/>
                  </a:xfrm>
                  <a:prstGeom prst="ellipse">
                    <a:avLst/>
                  </a:prstGeom>
                  <a:solidFill>
                    <a:srgbClr val="FD8D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6D8ABE6-2DC8-5F49-83C0-8831B3F5E3A3}"/>
                      </a:ext>
                    </a:extLst>
                  </p:cNvPr>
                  <p:cNvSpPr/>
                  <p:nvPr/>
                </p:nvSpPr>
                <p:spPr>
                  <a:xfrm>
                    <a:off x="1326783" y="771865"/>
                    <a:ext cx="1271955" cy="287179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0F2D7BE-ADFF-A849-BEE5-CD8B75AC1506}"/>
                      </a:ext>
                    </a:extLst>
                  </p:cNvPr>
                  <p:cNvSpPr/>
                  <p:nvPr/>
                </p:nvSpPr>
                <p:spPr>
                  <a:xfrm>
                    <a:off x="923606" y="680837"/>
                    <a:ext cx="2078310" cy="469236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B44D5A6-46D6-5A4B-8C8F-D3DBC324001F}"/>
                      </a:ext>
                    </a:extLst>
                  </p:cNvPr>
                  <p:cNvSpPr/>
                  <p:nvPr/>
                </p:nvSpPr>
                <p:spPr>
                  <a:xfrm>
                    <a:off x="1662924" y="847758"/>
                    <a:ext cx="599674" cy="135393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63D5FE05-CF66-9C4B-B025-1DF06A8A58A5}"/>
                      </a:ext>
                    </a:extLst>
                  </p:cNvPr>
                  <p:cNvSpPr/>
                  <p:nvPr/>
                </p:nvSpPr>
                <p:spPr>
                  <a:xfrm>
                    <a:off x="899744" y="1059047"/>
                    <a:ext cx="5746790" cy="2179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 dirty="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3AC1CEEA-AA53-2B46-BABB-3D592EFA04B5}"/>
                      </a:ext>
                    </a:extLst>
                  </p:cNvPr>
                  <p:cNvSpPr/>
                  <p:nvPr/>
                </p:nvSpPr>
                <p:spPr>
                  <a:xfrm>
                    <a:off x="6561572" y="766611"/>
                    <a:ext cx="220486" cy="3432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 dirty="0"/>
                  </a:p>
                </p:txBody>
              </p:sp>
              <p:sp>
                <p:nvSpPr>
                  <p:cNvPr id="8" name="Freeform 7">
                    <a:extLst>
                      <a:ext uri="{FF2B5EF4-FFF2-40B4-BE49-F238E27FC236}">
                        <a16:creationId xmlns:a16="http://schemas.microsoft.com/office/drawing/2014/main" id="{69BF0E9B-506C-F444-83DD-F2432065DAF2}"/>
                      </a:ext>
                    </a:extLst>
                  </p:cNvPr>
                  <p:cNvSpPr/>
                  <p:nvPr/>
                </p:nvSpPr>
                <p:spPr>
                  <a:xfrm>
                    <a:off x="1719555" y="822553"/>
                    <a:ext cx="1250268" cy="110117"/>
                  </a:xfrm>
                  <a:custGeom>
                    <a:avLst/>
                    <a:gdLst>
                      <a:gd name="connsiteX0" fmla="*/ 0 w 2165685"/>
                      <a:gd name="connsiteY0" fmla="*/ 117456 h 190741"/>
                      <a:gd name="connsiteX1" fmla="*/ 304800 w 2165685"/>
                      <a:gd name="connsiteY1" fmla="*/ 53288 h 190741"/>
                      <a:gd name="connsiteX2" fmla="*/ 753979 w 2165685"/>
                      <a:gd name="connsiteY2" fmla="*/ 5162 h 190741"/>
                      <a:gd name="connsiteX3" fmla="*/ 1620253 w 2165685"/>
                      <a:gd name="connsiteY3" fmla="*/ 181625 h 190741"/>
                      <a:gd name="connsiteX4" fmla="*/ 2165685 w 2165685"/>
                      <a:gd name="connsiteY4" fmla="*/ 149541 h 190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5685" h="190741">
                        <a:moveTo>
                          <a:pt x="0" y="117456"/>
                        </a:moveTo>
                        <a:cubicBezTo>
                          <a:pt x="89568" y="94730"/>
                          <a:pt x="179137" y="72004"/>
                          <a:pt x="304800" y="53288"/>
                        </a:cubicBezTo>
                        <a:cubicBezTo>
                          <a:pt x="430463" y="34572"/>
                          <a:pt x="534737" y="-16228"/>
                          <a:pt x="753979" y="5162"/>
                        </a:cubicBezTo>
                        <a:cubicBezTo>
                          <a:pt x="973221" y="26551"/>
                          <a:pt x="1384969" y="157562"/>
                          <a:pt x="1620253" y="181625"/>
                        </a:cubicBezTo>
                        <a:cubicBezTo>
                          <a:pt x="1855537" y="205688"/>
                          <a:pt x="2010611" y="177614"/>
                          <a:pt x="2165685" y="149541"/>
                        </a:cubicBezTo>
                      </a:path>
                    </a:pathLst>
                  </a:custGeom>
                  <a:noFill/>
                  <a:ln w="25400">
                    <a:solidFill>
                      <a:srgbClr val="363535"/>
                    </a:solidFill>
                    <a:prstDash val="solid"/>
                    <a:tailEnd type="triangle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pic>
                <p:nvPicPr>
                  <p:cNvPr id="367" name="Graphic 366" descr="Close with solid fill">
                    <a:extLst>
                      <a:ext uri="{FF2B5EF4-FFF2-40B4-BE49-F238E27FC236}">
                        <a16:creationId xmlns:a16="http://schemas.microsoft.com/office/drawing/2014/main" id="{10681E3F-844A-AB4F-B79D-564EE9B7E6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1658" y="805317"/>
                    <a:ext cx="220486" cy="220486"/>
                  </a:xfrm>
                  <a:prstGeom prst="rect">
                    <a:avLst/>
                  </a:prstGeom>
                </p:spPr>
              </p:pic>
              <p:pic>
                <p:nvPicPr>
                  <p:cNvPr id="369" name="Graphic 368" descr="Close with solid fill">
                    <a:extLst>
                      <a:ext uri="{FF2B5EF4-FFF2-40B4-BE49-F238E27FC236}">
                        <a16:creationId xmlns:a16="http://schemas.microsoft.com/office/drawing/2014/main" id="{76C3BEF6-10E8-D240-AD35-57EEE3DC20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77538" y="805214"/>
                    <a:ext cx="220486" cy="220486"/>
                  </a:xfrm>
                  <a:prstGeom prst="rect">
                    <a:avLst/>
                  </a:prstGeom>
                </p:spPr>
              </p:pic>
              <p:pic>
                <p:nvPicPr>
                  <p:cNvPr id="370" name="Graphic 369" descr="Close with solid fill">
                    <a:extLst>
                      <a:ext uri="{FF2B5EF4-FFF2-40B4-BE49-F238E27FC236}">
                        <a16:creationId xmlns:a16="http://schemas.microsoft.com/office/drawing/2014/main" id="{775FF0AD-5D08-5641-8037-FCCCE67FCA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77989" y="809124"/>
                    <a:ext cx="220486" cy="220486"/>
                  </a:xfrm>
                  <a:prstGeom prst="rect">
                    <a:avLst/>
                  </a:prstGeom>
                </p:spPr>
              </p:pic>
              <p:pic>
                <p:nvPicPr>
                  <p:cNvPr id="371" name="Graphic 370" descr="Close with solid fill">
                    <a:extLst>
                      <a:ext uri="{FF2B5EF4-FFF2-40B4-BE49-F238E27FC236}">
                        <a16:creationId xmlns:a16="http://schemas.microsoft.com/office/drawing/2014/main" id="{465106D1-94BD-3F4E-91C4-256479F0E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70620" y="807169"/>
                    <a:ext cx="220486" cy="220486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>
                    <a:extLst>
                      <a:ext uri="{FF2B5EF4-FFF2-40B4-BE49-F238E27FC236}">
                        <a16:creationId xmlns:a16="http://schemas.microsoft.com/office/drawing/2014/main" id="{0792E70E-8FA5-DB41-9E4C-C48946661D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 rot="5186961">
                    <a:off x="1264979" y="573723"/>
                    <a:ext cx="234323" cy="694816"/>
                  </a:xfrm>
                  <a:prstGeom prst="rect">
                    <a:avLst/>
                  </a:prstGeom>
                </p:spPr>
              </p:pic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4C0C2EA-2E74-FF44-ACFD-CF8BBDBCE6C0}"/>
                      </a:ext>
                    </a:extLst>
                  </p:cNvPr>
                  <p:cNvSpPr/>
                  <p:nvPr/>
                </p:nvSpPr>
                <p:spPr>
                  <a:xfrm>
                    <a:off x="919616" y="548640"/>
                    <a:ext cx="5746790" cy="2179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F0E3848-9F07-4142-BA6E-3F9C395FDD04}"/>
                      </a:ext>
                    </a:extLst>
                  </p:cNvPr>
                  <p:cNvSpPr/>
                  <p:nvPr/>
                </p:nvSpPr>
                <p:spPr>
                  <a:xfrm>
                    <a:off x="996657" y="771867"/>
                    <a:ext cx="5555421" cy="287179"/>
                  </a:xfrm>
                  <a:prstGeom prst="rect">
                    <a:avLst/>
                  </a:prstGeom>
                  <a:noFill/>
                  <a:ln w="38100">
                    <a:solidFill>
                      <a:srgbClr val="A9A9A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CD25169-0A36-9749-B83B-900FC9C2D59F}"/>
                    </a:ext>
                  </a:extLst>
                </p:cNvPr>
                <p:cNvGrpSpPr/>
                <p:nvPr/>
              </p:nvGrpSpPr>
              <p:grpSpPr>
                <a:xfrm>
                  <a:off x="962357" y="1184533"/>
                  <a:ext cx="5579845" cy="1262127"/>
                  <a:chOff x="962357" y="1184533"/>
                  <a:chExt cx="5579845" cy="1262127"/>
                </a:xfrm>
              </p:grpSpPr>
              <p:pic>
                <p:nvPicPr>
                  <p:cNvPr id="182" name="Picture 181">
                    <a:extLst>
                      <a:ext uri="{FF2B5EF4-FFF2-40B4-BE49-F238E27FC236}">
                        <a16:creationId xmlns:a16="http://schemas.microsoft.com/office/drawing/2014/main" id="{0F44DE64-83AA-B047-BE73-E6E7B92E91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63165" y="2076065"/>
                    <a:ext cx="5568719" cy="359094"/>
                  </a:xfrm>
                  <a:prstGeom prst="rect">
                    <a:avLst/>
                  </a:prstGeom>
                </p:spPr>
              </p:pic>
              <p:pic>
                <p:nvPicPr>
                  <p:cNvPr id="184" name="Picture 183">
                    <a:extLst>
                      <a:ext uri="{FF2B5EF4-FFF2-40B4-BE49-F238E27FC236}">
                        <a16:creationId xmlns:a16="http://schemas.microsoft.com/office/drawing/2014/main" id="{0A95B6BB-D404-194B-A4A6-6596BF80F9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62357" y="1778929"/>
                    <a:ext cx="5575757" cy="359548"/>
                  </a:xfrm>
                  <a:prstGeom prst="rect">
                    <a:avLst/>
                  </a:prstGeom>
                </p:spPr>
              </p:pic>
              <p:pic>
                <p:nvPicPr>
                  <p:cNvPr id="186" name="Picture 185">
                    <a:extLst>
                      <a:ext uri="{FF2B5EF4-FFF2-40B4-BE49-F238E27FC236}">
                        <a16:creationId xmlns:a16="http://schemas.microsoft.com/office/drawing/2014/main" id="{036E9DDC-4C55-EF4A-8603-A136463B95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62357" y="1481731"/>
                    <a:ext cx="5575757" cy="359548"/>
                  </a:xfrm>
                  <a:prstGeom prst="rect">
                    <a:avLst/>
                  </a:prstGeom>
                </p:spPr>
              </p:pic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D24E607A-291D-C84A-A624-4700921AB3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6657" y="2446660"/>
                    <a:ext cx="5544563" cy="0"/>
                  </a:xfrm>
                  <a:prstGeom prst="line">
                    <a:avLst/>
                  </a:prstGeom>
                  <a:ln w="31750">
                    <a:solidFill>
                      <a:srgbClr val="A9A9A9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69D66B5-EFE9-B543-9C5B-54F721F6CB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2326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AFCEFD67-BA7D-D048-969C-511B56F71B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7858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EB1538D-8DE3-F148-8E83-E9E6F028A6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83390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4403464-63EA-BC47-854E-DE5384029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8922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DD2BEBF8-193B-7B42-8113-DA87920E3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74129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1F1C68E-63E2-2E42-A723-89446FDA5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9336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3C20DE3D-694B-F54A-9EE0-8DBC535D8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4542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4245355-A7C2-C24C-8716-84C7F64BE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1049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9DDB069C-5248-F343-8977-986EABFF1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581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95BD418A-0C3D-F54C-844C-4911008CE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51788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81E39F52-1339-1241-899A-29B9A87CBA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6995" y="1250036"/>
                    <a:ext cx="0" cy="1190083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51CA9C64-623D-554F-818D-98E0DD2023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8567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B0A48CAE-99D2-DA48-8985-F4D723F4E2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1563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F1D4BE7-E416-C446-B6FD-259D309F5A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7493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CF95EE0-8C5C-134C-9E25-2E7A8B925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6419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CB28F680-BDDE-CB42-8917-27EC9AC5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19151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417BE47-B9FD-CB40-B381-9B704006E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4458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D9A2794B-B5D8-3347-A7DC-81993CEBFE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9909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D86D522A-B1F8-C748-8117-8120406372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8834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0172789-9C5C-B349-A5CE-3E15ECED0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7760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A4EA44E3-0CF7-F248-93BB-3122CBC394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9226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BC4136B4-A85E-1E48-B661-0EB28CB4B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5713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2BDB5A53-45AD-7143-8AEF-F5D5089DC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14639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B8FC6987-87EC-6F44-83BB-7167FDAB4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678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10039DB1-12E5-AB48-A8EC-8076E43EE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62984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D3C0129-7B03-7246-A16F-13749BE07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5246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91DEBC1-E9FB-884F-981B-0EA9DEEFC8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5196" y="127800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66C3A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BAC464-26F4-6443-9FBD-1A2BAE827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9177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9C30E772-361A-0F42-B427-FAFE9B0A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2173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FE08750-9937-2B45-B87A-CE028BEBF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103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1D15E26-CE67-DC47-854D-AE1E88876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7029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AC699B80-0764-7D42-8C2A-623CBC8EA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9761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E5FF65AB-250D-A545-A208-F4B0CCF8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5068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CC6FAB64-6157-3F40-A1BB-F0F1E19B5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60519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B858776-FA5D-E747-BFB4-F4AF191DA5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89444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EAB3740-B3FA-A947-9D0B-8C7A8B85AA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8370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A707640-6EAE-F64D-8054-A3634D2276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9836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A73A35A2-7494-9B41-9CB5-DC7C1962A9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6323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E786CF9-5E81-B440-8C72-946802356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5249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9E4C2A2-8AA1-4344-9701-3004095E1A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5288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7CBC9A24-2F20-6E4E-82B1-7E5760F09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53594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A52EA039-C36C-B84F-A353-F3B7DE8C0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95856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859EFF9-7420-0249-B46B-54E743489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85806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038F696E-84F1-764B-9A8E-ECA5626CA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55972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2F570820-0720-4D47-B89B-0735C9447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9046" y="1584313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8DA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95363D9B-0511-174C-8691-D40CA3292B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49787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FAAF5307-9DB2-B444-AF15-ACAC625B4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02783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22BAE39-8986-A84D-9427-4BBF445775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8713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7999B90F-F82C-2E41-BF25-49CD2158C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14156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21040914-A07E-6941-B134-7EF8705B81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00371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D6D7D35A-2C7C-5846-976E-EEF32ACAD3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6126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6A7C142-D7E2-724C-BDA5-539D3E639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129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28556BD-655F-1940-8F60-6614386A0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80054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FBA9490F-661E-D948-9D7E-D302B3AFE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5049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A5821266-DC5A-DD4F-9C11-00A4D6151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0446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895EA082-F5DE-924C-852A-73222AF12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9968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31A566CD-1FA0-6947-9CAB-82A8D9C5BB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15411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537AD12-9363-744B-BD33-EDB46A9AE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65898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A72FE54A-3FF5-EA46-81DC-E9C186E3F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7687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0FF332C-AE88-BB46-9523-94CE1FEC8E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78087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DF02D24-3C33-B64F-B65D-2620B3D21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6416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273B8D95-5B4C-F447-B6C7-46B94CBFC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29824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FD852B45-181A-F24A-AEAE-8613F0BD7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59656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1B7CB73-CBDE-BD45-BBB1-31D6F5897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74065" y="1877586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FD8D6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D88FC13-2D52-8A48-8FF4-C7D2D03F1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26091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D93EEE3A-1B31-AD42-A1A5-4A1D97EE8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9087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7F92D8A-273E-E24E-8D61-CD1B8990E6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5017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6AC54D48-847D-EE42-A413-26B5AD5E2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0460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5AAAB57B-CA9F-F649-8339-B1B80C30F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6675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AA31CECA-395D-1945-809C-EB40204D77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12430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9FF5563-202E-364F-8FA0-4983C99E2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27433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EFA4ABDC-6476-BA42-99A0-2D490DF308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56358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DAE3F25-5AEC-4247-B9B9-CD211C8E13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11353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B13FB221-E672-024E-9F79-D8B86DA2A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46750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C7E5F765-5E90-8D4D-86E0-FC8F68574E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6272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40CF3D1F-11F1-9D41-BFC8-915811F53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1715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5007A1CE-A801-0A4D-BE31-5328A4A7D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202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C9073816-E3C7-9847-9DB0-7B9D656BA8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3991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94BEFA4-14E7-C941-836E-1D14515F7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31265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BECE51C2-8310-FD46-96FD-021F79171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5960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92E08503-E6A0-FD49-A705-B5A5705F3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50369" y="2185108"/>
                    <a:ext cx="0" cy="166265"/>
                  </a:xfrm>
                  <a:prstGeom prst="line">
                    <a:avLst/>
                  </a:prstGeom>
                  <a:ln w="25400">
                    <a:solidFill>
                      <a:srgbClr val="E78AC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3F2A65A7-3F84-364E-95A9-BB4FE792E2BB}"/>
                      </a:ext>
                    </a:extLst>
                  </p:cNvPr>
                  <p:cNvCxnSpPr/>
                  <p:nvPr/>
                </p:nvCxnSpPr>
                <p:spPr>
                  <a:xfrm>
                    <a:off x="2007146" y="2283993"/>
                    <a:ext cx="462304" cy="0"/>
                  </a:xfrm>
                  <a:prstGeom prst="line">
                    <a:avLst/>
                  </a:prstGeom>
                  <a:ln w="12700">
                    <a:solidFill>
                      <a:srgbClr val="A9A9A9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743868A-5734-2E42-8677-68DD8353E43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295" y="2090494"/>
                    <a:ext cx="60144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T</a:t>
                    </a:r>
                    <a:r>
                      <a:rPr lang="el-GR" sz="800" baseline="-25000" dirty="0">
                        <a:latin typeface="Helvetica" pitchFamily="2" charset="0"/>
                      </a:rPr>
                      <a:t>θ</a:t>
                    </a:r>
                    <a:r>
                      <a:rPr lang="en-GB" sz="800" dirty="0">
                        <a:latin typeface="Helvetica" pitchFamily="2" charset="0"/>
                      </a:rPr>
                      <a:t> = 0.1s</a:t>
                    </a:r>
                  </a:p>
                </p:txBody>
              </p:sp>
              <p:pic>
                <p:nvPicPr>
                  <p:cNvPr id="188" name="Picture 187">
                    <a:extLst>
                      <a:ext uri="{FF2B5EF4-FFF2-40B4-BE49-F238E27FC236}">
                        <a16:creationId xmlns:a16="http://schemas.microsoft.com/office/drawing/2014/main" id="{D72FD2C7-2DF3-8940-B7FF-C50341794B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62357" y="1184533"/>
                    <a:ext cx="5575757" cy="35954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778A02D-8D66-D547-B856-B22164C5B2CE}"/>
                  </a:ext>
                </a:extLst>
              </p:cNvPr>
              <p:cNvSpPr txBox="1"/>
              <p:nvPr/>
            </p:nvSpPr>
            <p:spPr>
              <a:xfrm>
                <a:off x="402955" y="3942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53206B8-C2E8-634C-B0D3-C8AA23FC5E6A}"/>
                </a:ext>
              </a:extLst>
            </p:cNvPr>
            <p:cNvGrpSpPr/>
            <p:nvPr/>
          </p:nvGrpSpPr>
          <p:grpSpPr>
            <a:xfrm>
              <a:off x="434562" y="2483379"/>
              <a:ext cx="1648684" cy="1781311"/>
              <a:chOff x="434562" y="2483379"/>
              <a:chExt cx="1648684" cy="178131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08F4541-17CD-B047-A27D-B04C9B4B9F5E}"/>
                  </a:ext>
                </a:extLst>
              </p:cNvPr>
              <p:cNvGrpSpPr/>
              <p:nvPr/>
            </p:nvGrpSpPr>
            <p:grpSpPr>
              <a:xfrm>
                <a:off x="434562" y="2497066"/>
                <a:ext cx="1648684" cy="1767624"/>
                <a:chOff x="752189" y="2525941"/>
                <a:chExt cx="1648684" cy="1767624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457EDF7-AB0E-FD47-BAE3-58D99E26DE14}"/>
                    </a:ext>
                  </a:extLst>
                </p:cNvPr>
                <p:cNvGrpSpPr/>
                <p:nvPr/>
              </p:nvGrpSpPr>
              <p:grpSpPr>
                <a:xfrm>
                  <a:off x="752189" y="2641804"/>
                  <a:ext cx="1648684" cy="1651761"/>
                  <a:chOff x="743201" y="2601786"/>
                  <a:chExt cx="1760412" cy="1763698"/>
                </a:xfrm>
              </p:grpSpPr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EE87CBEB-F4A2-904C-A51B-E08DEE215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0013" y="2601786"/>
                    <a:ext cx="1605153" cy="1605153"/>
                  </a:xfrm>
                  <a:prstGeom prst="rect">
                    <a:avLst/>
                  </a:prstGeom>
                </p:spPr>
              </p:pic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32D5D48-0C45-E741-9B50-67A1EF740F3A}"/>
                      </a:ext>
                    </a:extLst>
                  </p:cNvPr>
                  <p:cNvGrpSpPr/>
                  <p:nvPr/>
                </p:nvGrpSpPr>
                <p:grpSpPr>
                  <a:xfrm>
                    <a:off x="743201" y="2754844"/>
                    <a:ext cx="1760412" cy="1610640"/>
                    <a:chOff x="743201" y="2754844"/>
                    <a:chExt cx="1760412" cy="1610640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CAA194C4-7CD2-764A-A1F6-038616BFE7C6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69435" y="3292563"/>
                      <a:ext cx="5629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θ-</a:t>
                      </a:r>
                      <a:r>
                        <a:rPr lang="en-GB" sz="800" dirty="0">
                          <a:latin typeface="Helvetica" pitchFamily="2" charset="0"/>
                        </a:rPr>
                        <a:t>phase</a:t>
                      </a:r>
                    </a:p>
                  </p:txBody>
                </p:sp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82EADD55-8FD6-8D4C-89D2-DD2DD20BC5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9949" y="4026930"/>
                      <a:ext cx="130862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dirty="0">
                          <a:latin typeface="Helvetica" pitchFamily="2" charset="0"/>
                        </a:rPr>
                        <a:t>Fraction of distance through field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4BFE879-1CFF-3349-8668-46384EEF0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504" y="3935432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5D2AE9B4-444A-6A41-B106-A40EE7FA2D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9344" y="3935432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½ </a:t>
                      </a:r>
                    </a:p>
                  </p:txBody>
                </p:sp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2E313A08-0CAD-A54C-9C6F-4268ED16A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2638" y="3945049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C8F60779-0127-6242-B473-463636C60B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230" y="3830387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92CD0E33-CEAB-204D-83D1-7FA59552D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919" y="3287926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32F3706-1A2A-E94D-A613-522AE4E547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188" y="2754844"/>
                      <a:ext cx="2984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latin typeface="Helvetica" pitchFamily="2" charset="0"/>
                        </a:rPr>
                        <a:t>2π</a:t>
                      </a:r>
                      <a:endParaRPr lang="en-GB" sz="8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8FF80545-4DC4-6147-801D-ADC920837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1239" y="3824265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633A6984-CD34-DD4F-A00E-E9CC3CEC6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6715" y="2765118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DA139B4-0B9F-B94C-B466-9D659FB48193}"/>
                    </a:ext>
                  </a:extLst>
                </p:cNvPr>
                <p:cNvSpPr txBox="1"/>
                <p:nvPr/>
              </p:nvSpPr>
              <p:spPr>
                <a:xfrm>
                  <a:off x="906115" y="2525941"/>
                  <a:ext cx="13086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000" dirty="0">
                      <a:latin typeface="Helvetica" pitchFamily="2" charset="0"/>
                    </a:rPr>
                    <a:t>θ</a:t>
                  </a:r>
                  <a:r>
                    <a:rPr lang="en-GB" sz="1000" dirty="0">
                      <a:latin typeface="Helvetica" pitchFamily="2" charset="0"/>
                    </a:rPr>
                    <a:t>-modulation of firing rate </a:t>
                  </a:r>
                </a:p>
              </p:txBody>
            </p: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FB43733-FF97-4E49-B349-D6BE4F7FCF07}"/>
                  </a:ext>
                </a:extLst>
              </p:cNvPr>
              <p:cNvSpPr txBox="1"/>
              <p:nvPr/>
            </p:nvSpPr>
            <p:spPr>
              <a:xfrm>
                <a:off x="437587" y="2483379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4368E-937D-194F-8167-8B29824E4B92}"/>
                </a:ext>
              </a:extLst>
            </p:cNvPr>
            <p:cNvGrpSpPr/>
            <p:nvPr/>
          </p:nvGrpSpPr>
          <p:grpSpPr>
            <a:xfrm>
              <a:off x="2152087" y="2487330"/>
              <a:ext cx="1600907" cy="1617824"/>
              <a:chOff x="2152087" y="2487330"/>
              <a:chExt cx="1600907" cy="161782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B59F435-CA8B-9444-9587-8CA4A4D6283F}"/>
                  </a:ext>
                </a:extLst>
              </p:cNvPr>
              <p:cNvGrpSpPr/>
              <p:nvPr/>
            </p:nvGrpSpPr>
            <p:grpSpPr>
              <a:xfrm>
                <a:off x="2152087" y="2514158"/>
                <a:ext cx="1600907" cy="1590996"/>
                <a:chOff x="2152087" y="2514158"/>
                <a:chExt cx="1600907" cy="159099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551B15D-A9AC-9C4B-955C-6AD764323C8C}"/>
                    </a:ext>
                  </a:extLst>
                </p:cNvPr>
                <p:cNvGrpSpPr/>
                <p:nvPr/>
              </p:nvGrpSpPr>
              <p:grpSpPr>
                <a:xfrm>
                  <a:off x="2152087" y="2680634"/>
                  <a:ext cx="1600907" cy="1424520"/>
                  <a:chOff x="2304794" y="2680634"/>
                  <a:chExt cx="1600907" cy="1424520"/>
                </a:xfrm>
              </p:grpSpPr>
              <p:pic>
                <p:nvPicPr>
                  <p:cNvPr id="46" name="Graphic 45">
                    <a:extLst>
                      <a:ext uri="{FF2B5EF4-FFF2-40B4-BE49-F238E27FC236}">
                        <a16:creationId xmlns:a16="http://schemas.microsoft.com/office/drawing/2014/main" id="{D78BEF5D-3AC9-3847-85FE-FC2A025476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04794" y="2680634"/>
                    <a:ext cx="1424520" cy="1424520"/>
                  </a:xfrm>
                  <a:prstGeom prst="rect">
                    <a:avLst/>
                  </a:prstGeom>
                </p:spPr>
              </p:pic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9DCF537-A051-884A-BCE7-9F6FF11664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3101" y="3288348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</a:t>
                    </a:r>
                    <a:r>
                      <a:rPr lang="en-GB" sz="800" dirty="0">
                        <a:latin typeface="Helvetica" pitchFamily="2" charset="0"/>
                      </a:rPr>
                      <a:t> - </a:t>
                    </a:r>
                    <a:r>
                      <a:rPr lang="en-GB" sz="800" dirty="0" err="1">
                        <a:latin typeface="Helvetica" pitchFamily="2" charset="0"/>
                      </a:rPr>
                      <a:t>t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38F1A2-2239-E141-BDA9-9E1BBE19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337" y="2738467"/>
                    <a:ext cx="3834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Δ</a:t>
                    </a:r>
                    <a:r>
                      <a:rPr lang="en-GB" sz="800" dirty="0" err="1">
                        <a:latin typeface="Helvetica" pitchFamily="2" charset="0"/>
                      </a:rPr>
                      <a:t>W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ij</a:t>
                    </a:r>
                    <a:endParaRPr lang="en-GB" sz="800" baseline="-250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2410BAE7-8CCC-DA48-9ACF-9614A1DCD5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4866" y="279547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8B035ABD-3B52-A447-AB90-53CD842BD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25" y="3629210"/>
                    <a:ext cx="36260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-0.7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A08ABD70-61EA-9049-8D6A-A3B72AB885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2887" y="3373540"/>
                    <a:ext cx="4363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20ms</a:t>
                    </a:r>
                  </a:p>
                </p:txBody>
              </p:sp>
            </p:grp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32BA7D93-4135-7A4F-8A51-E600636B0CD1}"/>
                    </a:ext>
                  </a:extLst>
                </p:cNvPr>
                <p:cNvSpPr txBox="1"/>
                <p:nvPr/>
              </p:nvSpPr>
              <p:spPr>
                <a:xfrm>
                  <a:off x="2401432" y="2514158"/>
                  <a:ext cx="1298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dirty="0">
                      <a:latin typeface="Helvetica" pitchFamily="2" charset="0"/>
                    </a:rPr>
                    <a:t>STDP learning rule </a:t>
                  </a:r>
                  <a:endParaRPr lang="en-GB" sz="1000" baseline="-250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3D4BA71-B8CF-1E42-91A2-69EF64BDD64F}"/>
                  </a:ext>
                </a:extLst>
              </p:cNvPr>
              <p:cNvSpPr txBox="1"/>
              <p:nvPr/>
            </p:nvSpPr>
            <p:spPr>
              <a:xfrm>
                <a:off x="2171049" y="248733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9C68F06-3330-C944-940E-D91C747E3DB9}"/>
                </a:ext>
              </a:extLst>
            </p:cNvPr>
            <p:cNvGrpSpPr/>
            <p:nvPr/>
          </p:nvGrpSpPr>
          <p:grpSpPr>
            <a:xfrm>
              <a:off x="3817107" y="2474850"/>
              <a:ext cx="1631948" cy="1814611"/>
              <a:chOff x="3817107" y="2474850"/>
              <a:chExt cx="1631948" cy="1814611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FB8C1EB9-C04E-9D40-BC54-8605D77DF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4086881" y="2708927"/>
                <a:ext cx="1316614" cy="1316614"/>
              </a:xfrm>
              <a:prstGeom prst="rect">
                <a:avLst/>
              </a:prstGeom>
            </p:spPr>
          </p:pic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62085FCC-CB8D-D34D-85CC-E31AF53918BF}"/>
                  </a:ext>
                </a:extLst>
              </p:cNvPr>
              <p:cNvSpPr txBox="1"/>
              <p:nvPr/>
            </p:nvSpPr>
            <p:spPr>
              <a:xfrm>
                <a:off x="4140432" y="2474850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Synaptic weight matrix, </a:t>
                </a:r>
                <a:r>
                  <a:rPr lang="en-GB" sz="1000" dirty="0" err="1">
                    <a:solidFill>
                      <a:srgbClr val="FD8D62"/>
                    </a:solidFill>
                    <a:latin typeface="Helvetica" pitchFamily="2" charset="0"/>
                  </a:rPr>
                  <a:t>W</a:t>
                </a:r>
                <a:r>
                  <a:rPr lang="en-GB" sz="1000" baseline="-25000" dirty="0" err="1">
                    <a:solidFill>
                      <a:srgbClr val="FD8D62"/>
                    </a:solidFill>
                    <a:latin typeface="Helvetica" pitchFamily="2" charset="0"/>
                  </a:rPr>
                  <a:t>ij</a:t>
                </a:r>
                <a:endParaRPr lang="en-GB" sz="10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362D110-268B-D743-AEA9-ADACC3EC1036}"/>
                  </a:ext>
                </a:extLst>
              </p:cNvPr>
              <p:cNvGrpSpPr/>
              <p:nvPr/>
            </p:nvGrpSpPr>
            <p:grpSpPr>
              <a:xfrm>
                <a:off x="3817107" y="2835836"/>
                <a:ext cx="1431872" cy="1453625"/>
                <a:chOff x="3817107" y="2835836"/>
                <a:chExt cx="1431872" cy="145362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6B5A8F4-DA7C-6E46-B46C-0A365DA62A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267035" y="3886727"/>
                  <a:ext cx="961200" cy="227906"/>
                  <a:chOff x="3923612" y="2920949"/>
                  <a:chExt cx="880618" cy="207831"/>
                </a:xfrm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75FC984B-FA1F-A747-BB8B-D8EC896FECF4}"/>
                      </a:ext>
                    </a:extLst>
                  </p:cNvPr>
                  <p:cNvSpPr/>
                  <p:nvPr/>
                </p:nvSpPr>
                <p:spPr>
                  <a:xfrm>
                    <a:off x="3963930" y="2961267"/>
                    <a:ext cx="127195" cy="127195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20E63AE-46E7-5F47-A9B3-3517CFEA64D8}"/>
                      </a:ext>
                    </a:extLst>
                  </p:cNvPr>
                  <p:cNvSpPr/>
                  <p:nvPr/>
                </p:nvSpPr>
                <p:spPr>
                  <a:xfrm>
                    <a:off x="3923612" y="2920949"/>
                    <a:ext cx="207831" cy="207831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ADA7E058-B1CB-824E-8FA3-50E8B5D412AB}"/>
                      </a:ext>
                    </a:extLst>
                  </p:cNvPr>
                  <p:cNvSpPr/>
                  <p:nvPr/>
                </p:nvSpPr>
                <p:spPr>
                  <a:xfrm>
                    <a:off x="3997544" y="2994880"/>
                    <a:ext cx="59967" cy="59967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568642F9-9A7C-F146-B4E6-5DD32418FA8C}"/>
                      </a:ext>
                    </a:extLst>
                  </p:cNvPr>
                  <p:cNvSpPr/>
                  <p:nvPr/>
                </p:nvSpPr>
                <p:spPr>
                  <a:xfrm>
                    <a:off x="4187802" y="2961267"/>
                    <a:ext cx="127195" cy="127195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EA7C66D-BD6A-844D-9BB9-E9AB64375E26}"/>
                      </a:ext>
                    </a:extLst>
                  </p:cNvPr>
                  <p:cNvSpPr/>
                  <p:nvPr/>
                </p:nvSpPr>
                <p:spPr>
                  <a:xfrm>
                    <a:off x="4147484" y="2920949"/>
                    <a:ext cx="207831" cy="207831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7C0FC7C9-245D-834C-9490-44AA0C77E091}"/>
                      </a:ext>
                    </a:extLst>
                  </p:cNvPr>
                  <p:cNvSpPr/>
                  <p:nvPr/>
                </p:nvSpPr>
                <p:spPr>
                  <a:xfrm>
                    <a:off x="4221416" y="2994880"/>
                    <a:ext cx="59967" cy="59967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5C6E093A-B8F0-2D42-ADCB-086737115D4B}"/>
                      </a:ext>
                    </a:extLst>
                  </p:cNvPr>
                  <p:cNvSpPr/>
                  <p:nvPr/>
                </p:nvSpPr>
                <p:spPr>
                  <a:xfrm>
                    <a:off x="4412260" y="2961267"/>
                    <a:ext cx="127195" cy="127195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36DBFCC-EF17-7240-A938-84F9629A04FD}"/>
                      </a:ext>
                    </a:extLst>
                  </p:cNvPr>
                  <p:cNvSpPr/>
                  <p:nvPr/>
                </p:nvSpPr>
                <p:spPr>
                  <a:xfrm>
                    <a:off x="4371942" y="2920949"/>
                    <a:ext cx="207831" cy="207831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77A103EE-32AD-4341-8AF5-B3D81E8F8EA2}"/>
                      </a:ext>
                    </a:extLst>
                  </p:cNvPr>
                  <p:cNvSpPr/>
                  <p:nvPr/>
                </p:nvSpPr>
                <p:spPr>
                  <a:xfrm>
                    <a:off x="4445874" y="2994880"/>
                    <a:ext cx="59967" cy="59967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64D26CB7-5890-644E-803E-F7EF2ECD2747}"/>
                      </a:ext>
                    </a:extLst>
                  </p:cNvPr>
                  <p:cNvSpPr/>
                  <p:nvPr/>
                </p:nvSpPr>
                <p:spPr>
                  <a:xfrm>
                    <a:off x="4636717" y="2961267"/>
                    <a:ext cx="127195" cy="127195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BA3144E-F83F-4A47-B519-2A65B9279092}"/>
                      </a:ext>
                    </a:extLst>
                  </p:cNvPr>
                  <p:cNvSpPr/>
                  <p:nvPr/>
                </p:nvSpPr>
                <p:spPr>
                  <a:xfrm>
                    <a:off x="4596399" y="2920949"/>
                    <a:ext cx="207831" cy="207831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646FDB38-2BF9-4040-82D6-8B555E659790}"/>
                      </a:ext>
                    </a:extLst>
                  </p:cNvPr>
                  <p:cNvSpPr/>
                  <p:nvPr/>
                </p:nvSpPr>
                <p:spPr>
                  <a:xfrm>
                    <a:off x="4670331" y="2994880"/>
                    <a:ext cx="59967" cy="59967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93416C6-F23E-E146-A2AC-EA79340CE5FB}"/>
                    </a:ext>
                  </a:extLst>
                </p:cNvPr>
                <p:cNvGrpSpPr/>
                <p:nvPr/>
              </p:nvGrpSpPr>
              <p:grpSpPr>
                <a:xfrm>
                  <a:off x="4007706" y="2884927"/>
                  <a:ext cx="227410" cy="963579"/>
                  <a:chOff x="3702784" y="3144257"/>
                  <a:chExt cx="207831" cy="880619"/>
                </a:xfrm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E71011-DCE8-4146-983D-A710195ED5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43102" y="3184575"/>
                    <a:ext cx="127195" cy="127195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7BC227FA-EDDB-8246-8482-8417B4E455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2784" y="3144257"/>
                    <a:ext cx="207831" cy="207831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FEA5EE6-D3E0-7641-A48C-F0EE6A6B3A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6716" y="3218189"/>
                    <a:ext cx="59967" cy="59967"/>
                  </a:xfrm>
                  <a:prstGeom prst="ellipse">
                    <a:avLst/>
                  </a:prstGeom>
                  <a:solidFill>
                    <a:srgbClr val="66C3A4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069ECFE0-7336-374F-866F-0B9ED7C707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43102" y="3408448"/>
                    <a:ext cx="127195" cy="127195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86DCD37B-9B76-7D42-B5F2-E28CDCE7FB5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2784" y="3368130"/>
                    <a:ext cx="207831" cy="207831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8635697-6DDB-7149-866B-787479B82B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6716" y="3442062"/>
                    <a:ext cx="59967" cy="59967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49985B32-E493-B64E-B102-92EBABE91C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43102" y="3632905"/>
                    <a:ext cx="127195" cy="127195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1BA34E40-D628-C443-9615-45DE1A1FF9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2784" y="3592587"/>
                    <a:ext cx="207831" cy="207831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5BDE1931-C407-684B-AABA-710217C5DE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6716" y="3666519"/>
                    <a:ext cx="59967" cy="59967"/>
                  </a:xfrm>
                  <a:prstGeom prst="ellipse">
                    <a:avLst/>
                  </a:prstGeom>
                  <a:solidFill>
                    <a:srgbClr val="FD8D62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BCB832A8-E783-B349-92A5-5FB8C80B9C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43102" y="3857363"/>
                    <a:ext cx="127195" cy="127195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99E5216-5E43-0D46-B9BD-3D623081C0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2784" y="3817045"/>
                    <a:ext cx="207831" cy="207831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0B4ED813-2EA9-2548-AD11-D130F60F8C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6716" y="3890977"/>
                    <a:ext cx="59967" cy="59967"/>
                  </a:xfrm>
                  <a:prstGeom prst="ellipse">
                    <a:avLst/>
                  </a:prstGeom>
                  <a:solidFill>
                    <a:srgbClr val="E78AC3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32C6C26-BE1A-6948-8CB7-7BA4DDBDC4AF}"/>
                    </a:ext>
                  </a:extLst>
                </p:cNvPr>
                <p:cNvSpPr txBox="1"/>
                <p:nvPr/>
              </p:nvSpPr>
              <p:spPr>
                <a:xfrm>
                  <a:off x="4291666" y="4074017"/>
                  <a:ext cx="95731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Presynaptic cell j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1B3C599-B306-6F4B-9FD0-378A67504ADE}"/>
                    </a:ext>
                  </a:extLst>
                </p:cNvPr>
                <p:cNvSpPr txBox="1"/>
                <p:nvPr/>
              </p:nvSpPr>
              <p:spPr>
                <a:xfrm rot="16200000">
                  <a:off x="3422928" y="3230015"/>
                  <a:ext cx="100380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Postsynaptic cell </a:t>
                  </a:r>
                  <a:r>
                    <a:rPr lang="en-GB" sz="800" dirty="0" err="1">
                      <a:latin typeface="Helvetica" pitchFamily="2" charset="0"/>
                    </a:rPr>
                    <a:t>i</a:t>
                  </a:r>
                  <a:endParaRPr lang="en-GB" sz="8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C8CF41C-6EDA-BD4F-BD72-F73270286D6E}"/>
                  </a:ext>
                </a:extLst>
              </p:cNvPr>
              <p:cNvSpPr txBox="1"/>
              <p:nvPr/>
            </p:nvSpPr>
            <p:spPr>
              <a:xfrm>
                <a:off x="3922920" y="2483379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37B2161-BCCE-3B40-8D4B-B043DAF8B31A}"/>
                </a:ext>
              </a:extLst>
            </p:cNvPr>
            <p:cNvGrpSpPr/>
            <p:nvPr/>
          </p:nvGrpSpPr>
          <p:grpSpPr>
            <a:xfrm>
              <a:off x="5508671" y="2473167"/>
              <a:ext cx="1525506" cy="1748344"/>
              <a:chOff x="5508671" y="2473167"/>
              <a:chExt cx="1525506" cy="174834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E8E6345-16C7-6941-AD2B-DDB2290FE002}"/>
                  </a:ext>
                </a:extLst>
              </p:cNvPr>
              <p:cNvGrpSpPr/>
              <p:nvPr/>
            </p:nvGrpSpPr>
            <p:grpSpPr>
              <a:xfrm>
                <a:off x="5508671" y="2888229"/>
                <a:ext cx="1313919" cy="1333282"/>
                <a:chOff x="5508671" y="2888229"/>
                <a:chExt cx="1313919" cy="1333282"/>
              </a:xfrm>
            </p:grpSpPr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F94C844-343F-B24B-ACE5-7AD6816F272B}"/>
                    </a:ext>
                  </a:extLst>
                </p:cNvPr>
                <p:cNvSpPr txBox="1"/>
                <p:nvPr/>
              </p:nvSpPr>
              <p:spPr>
                <a:xfrm>
                  <a:off x="6022056" y="4006067"/>
                  <a:ext cx="62709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Location j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B8C469AF-B525-B54C-B7F1-D88994C4002D}"/>
                    </a:ext>
                  </a:extLst>
                </p:cNvPr>
                <p:cNvSpPr txBox="1"/>
                <p:nvPr/>
              </p:nvSpPr>
              <p:spPr>
                <a:xfrm rot="16200000">
                  <a:off x="5302845" y="3225464"/>
                  <a:ext cx="62709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Location </a:t>
                  </a:r>
                  <a:r>
                    <a:rPr lang="en-GB" sz="800" dirty="0" err="1">
                      <a:latin typeface="Helvetica" pitchFamily="2" charset="0"/>
                    </a:rPr>
                    <a:t>i</a:t>
                  </a:r>
                  <a:endParaRPr lang="en-GB" sz="800" dirty="0">
                    <a:latin typeface="Helvetica" pitchFamily="2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B4E624CE-23DA-434F-85C3-EE4110031A4C}"/>
                    </a:ext>
                  </a:extLst>
                </p:cNvPr>
                <p:cNvGrpSpPr/>
                <p:nvPr/>
              </p:nvGrpSpPr>
              <p:grpSpPr>
                <a:xfrm>
                  <a:off x="5656479" y="2888229"/>
                  <a:ext cx="186659" cy="942626"/>
                  <a:chOff x="5231468" y="3157185"/>
                  <a:chExt cx="166265" cy="839637"/>
                </a:xfrm>
              </p:grpSpPr>
              <p:pic>
                <p:nvPicPr>
                  <p:cNvPr id="373" name="Graphic 372" descr="Close with solid fill">
                    <a:extLst>
                      <a:ext uri="{FF2B5EF4-FFF2-40B4-BE49-F238E27FC236}">
                        <a16:creationId xmlns:a16="http://schemas.microsoft.com/office/drawing/2014/main" id="{E5F76C20-7A05-B741-BE71-35A914847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1468" y="3157185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74" name="Graphic 373" descr="Close with solid fill">
                    <a:extLst>
                      <a:ext uri="{FF2B5EF4-FFF2-40B4-BE49-F238E27FC236}">
                        <a16:creationId xmlns:a16="http://schemas.microsoft.com/office/drawing/2014/main" id="{0B4A34DA-C97A-C545-8B99-3747A49165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1468" y="3381642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75" name="Graphic 374" descr="Close with solid fill">
                    <a:extLst>
                      <a:ext uri="{FF2B5EF4-FFF2-40B4-BE49-F238E27FC236}">
                        <a16:creationId xmlns:a16="http://schemas.microsoft.com/office/drawing/2014/main" id="{E050C0BF-96D5-334C-9A3E-1EFBEA961F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1468" y="3606100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76" name="Graphic 375" descr="Close with solid fill">
                    <a:extLst>
                      <a:ext uri="{FF2B5EF4-FFF2-40B4-BE49-F238E27FC236}">
                        <a16:creationId xmlns:a16="http://schemas.microsoft.com/office/drawing/2014/main" id="{F5971886-A4E3-3346-88C5-BCAD66A4E6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1468" y="3830557"/>
                    <a:ext cx="166265" cy="1662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C5643E6-5524-7B4C-A2F3-BA4B5A6418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79390" y="3884746"/>
                  <a:ext cx="943200" cy="186773"/>
                  <a:chOff x="5440057" y="2970017"/>
                  <a:chExt cx="839637" cy="166265"/>
                </a:xfrm>
              </p:grpSpPr>
              <p:pic>
                <p:nvPicPr>
                  <p:cNvPr id="377" name="Graphic 376" descr="Close with solid fill">
                    <a:extLst>
                      <a:ext uri="{FF2B5EF4-FFF2-40B4-BE49-F238E27FC236}">
                        <a16:creationId xmlns:a16="http://schemas.microsoft.com/office/drawing/2014/main" id="{E7DF8323-EC02-2B47-BC00-C8233BE92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5440057" y="2970017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78" name="Graphic 377" descr="Close with solid fill">
                    <a:extLst>
                      <a:ext uri="{FF2B5EF4-FFF2-40B4-BE49-F238E27FC236}">
                        <a16:creationId xmlns:a16="http://schemas.microsoft.com/office/drawing/2014/main" id="{EC87C653-4368-554C-A12C-D8A8EDDAD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5664514" y="2970017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79" name="Graphic 378" descr="Close with solid fill">
                    <a:extLst>
                      <a:ext uri="{FF2B5EF4-FFF2-40B4-BE49-F238E27FC236}">
                        <a16:creationId xmlns:a16="http://schemas.microsoft.com/office/drawing/2014/main" id="{62D0F399-C89E-0244-89CF-BCACB735A1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5888972" y="2970017"/>
                    <a:ext cx="166265" cy="166265"/>
                  </a:xfrm>
                  <a:prstGeom prst="rect">
                    <a:avLst/>
                  </a:prstGeom>
                </p:spPr>
              </p:pic>
              <p:pic>
                <p:nvPicPr>
                  <p:cNvPr id="380" name="Graphic 379" descr="Close with solid fill">
                    <a:extLst>
                      <a:ext uri="{FF2B5EF4-FFF2-40B4-BE49-F238E27FC236}">
                        <a16:creationId xmlns:a16="http://schemas.microsoft.com/office/drawing/2014/main" id="{B533498D-180A-524E-A944-094CDFCA9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6113429" y="2970017"/>
                    <a:ext cx="166265" cy="16626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79896E2C-5EE7-EE46-9849-8715A361D096}"/>
                  </a:ext>
                </a:extLst>
              </p:cNvPr>
              <p:cNvSpPr txBox="1"/>
              <p:nvPr/>
            </p:nvSpPr>
            <p:spPr>
              <a:xfrm>
                <a:off x="5725554" y="2473167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latin typeface="Helvetica" pitchFamily="2" charset="0"/>
                  </a:rPr>
                  <a:t>Successor matrix,</a:t>
                </a:r>
                <a:r>
                  <a:rPr lang="en-GB" sz="1000" dirty="0">
                    <a:solidFill>
                      <a:srgbClr val="66C3A4"/>
                    </a:solidFill>
                    <a:latin typeface="Helvetica" pitchFamily="2" charset="0"/>
                  </a:rPr>
                  <a:t> </a:t>
                </a:r>
                <a:r>
                  <a:rPr lang="en-GB" sz="1000" dirty="0" err="1">
                    <a:solidFill>
                      <a:srgbClr val="66C3A4"/>
                    </a:solidFill>
                    <a:latin typeface="Helvetica" pitchFamily="2" charset="0"/>
                  </a:rPr>
                  <a:t>M</a:t>
                </a:r>
                <a:r>
                  <a:rPr lang="en-GB" sz="1000" baseline="-25000" dirty="0" err="1">
                    <a:solidFill>
                      <a:srgbClr val="66C3A4"/>
                    </a:solidFill>
                    <a:latin typeface="Helvetica" pitchFamily="2" charset="0"/>
                  </a:rPr>
                  <a:t>ij</a:t>
                </a:r>
                <a:endParaRPr lang="en-GB" sz="10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5EFE1DA-DF59-524C-BBA1-79BCF806CB2E}"/>
                  </a:ext>
                </a:extLst>
              </p:cNvPr>
              <p:cNvSpPr txBox="1"/>
              <p:nvPr/>
            </p:nvSpPr>
            <p:spPr>
              <a:xfrm>
                <a:off x="5541744" y="247316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593">
            <a:extLst>
              <a:ext uri="{FF2B5EF4-FFF2-40B4-BE49-F238E27FC236}">
                <a16:creationId xmlns:a16="http://schemas.microsoft.com/office/drawing/2014/main" id="{77898010-98F9-8242-BAAA-1FA9D2CAED3E}"/>
              </a:ext>
            </a:extLst>
          </p:cNvPr>
          <p:cNvGrpSpPr/>
          <p:nvPr/>
        </p:nvGrpSpPr>
        <p:grpSpPr>
          <a:xfrm>
            <a:off x="578319" y="544557"/>
            <a:ext cx="6263119" cy="2416457"/>
            <a:chOff x="578319" y="544557"/>
            <a:chExt cx="6263119" cy="24164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78319" y="5445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F2ED3F66-1395-534A-ACE3-8CFC6EFF8F4A}"/>
                </a:ext>
              </a:extLst>
            </p:cNvPr>
            <p:cNvGrpSpPr/>
            <p:nvPr/>
          </p:nvGrpSpPr>
          <p:grpSpPr>
            <a:xfrm>
              <a:off x="581741" y="746575"/>
              <a:ext cx="6259697" cy="2214439"/>
              <a:chOff x="581741" y="746575"/>
              <a:chExt cx="6259697" cy="2214439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56A985B-F138-9945-B9F7-80B1231C2EF3}"/>
                  </a:ext>
                </a:extLst>
              </p:cNvPr>
              <p:cNvGrpSpPr/>
              <p:nvPr/>
            </p:nvGrpSpPr>
            <p:grpSpPr>
              <a:xfrm>
                <a:off x="736541" y="746575"/>
                <a:ext cx="5808688" cy="229525"/>
                <a:chOff x="736541" y="746575"/>
                <a:chExt cx="5808688" cy="22952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F78400C-8DA4-A04C-A23B-05528D8BCEC6}"/>
                    </a:ext>
                  </a:extLst>
                </p:cNvPr>
                <p:cNvSpPr/>
                <p:nvPr/>
              </p:nvSpPr>
              <p:spPr>
                <a:xfrm>
                  <a:off x="3414074" y="746575"/>
                  <a:ext cx="2282400" cy="229525"/>
                </a:xfrm>
                <a:prstGeom prst="rect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aphic 4">
                  <a:extLst>
                    <a:ext uri="{FF2B5EF4-FFF2-40B4-BE49-F238E27FC236}">
                      <a16:creationId xmlns:a16="http://schemas.microsoft.com/office/drawing/2014/main" id="{05684F38-6230-B14F-9F8A-E8579ACE91FA}"/>
                    </a:ext>
                  </a:extLst>
                </p:cNvPr>
                <p:cNvGrpSpPr/>
                <p:nvPr/>
              </p:nvGrpSpPr>
              <p:grpSpPr>
                <a:xfrm>
                  <a:off x="837675" y="746575"/>
                  <a:ext cx="5707554" cy="229525"/>
                  <a:chOff x="1020555" y="505943"/>
                  <a:chExt cx="5707554" cy="229525"/>
                </a:xfrm>
              </p:grpSpPr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C8E46764-E32D-C540-982E-06A56C93EAB8}"/>
                      </a:ext>
                    </a:extLst>
                  </p:cNvPr>
                  <p:cNvSpPr/>
                  <p:nvPr/>
                </p:nvSpPr>
                <p:spPr>
                  <a:xfrm>
                    <a:off x="1047702" y="588714"/>
                    <a:ext cx="59856" cy="58824"/>
                  </a:xfrm>
                  <a:custGeom>
                    <a:avLst/>
                    <a:gdLst>
                      <a:gd name="connsiteX0" fmla="*/ 205 w 59856"/>
                      <a:gd name="connsiteY0" fmla="*/ 58853 h 58824"/>
                      <a:gd name="connsiteX1" fmla="*/ 60062 w 59856"/>
                      <a:gd name="connsiteY1" fmla="*/ 29 h 58824"/>
                      <a:gd name="connsiteX2" fmla="*/ 205 w 59856"/>
                      <a:gd name="connsiteY2" fmla="*/ 29 h 58824"/>
                      <a:gd name="connsiteX3" fmla="*/ 600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05" y="58853"/>
                        </a:moveTo>
                        <a:lnTo>
                          <a:pt x="60062" y="29"/>
                        </a:lnTo>
                        <a:moveTo>
                          <a:pt x="205" y="29"/>
                        </a:moveTo>
                        <a:lnTo>
                          <a:pt x="6006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" name="Freeform 9">
                    <a:extLst>
                      <a:ext uri="{FF2B5EF4-FFF2-40B4-BE49-F238E27FC236}">
                        <a16:creationId xmlns:a16="http://schemas.microsoft.com/office/drawing/2014/main" id="{83B8373E-7D38-F246-917B-30DD59C889B2}"/>
                      </a:ext>
                    </a:extLst>
                  </p:cNvPr>
                  <p:cNvSpPr/>
                  <p:nvPr/>
                </p:nvSpPr>
                <p:spPr>
                  <a:xfrm>
                    <a:off x="1161853" y="588714"/>
                    <a:ext cx="59856" cy="58824"/>
                  </a:xfrm>
                  <a:custGeom>
                    <a:avLst/>
                    <a:gdLst>
                      <a:gd name="connsiteX0" fmla="*/ 227 w 59856"/>
                      <a:gd name="connsiteY0" fmla="*/ 58853 h 58824"/>
                      <a:gd name="connsiteX1" fmla="*/ 60084 w 59856"/>
                      <a:gd name="connsiteY1" fmla="*/ 29 h 58824"/>
                      <a:gd name="connsiteX2" fmla="*/ 227 w 59856"/>
                      <a:gd name="connsiteY2" fmla="*/ 29 h 58824"/>
                      <a:gd name="connsiteX3" fmla="*/ 600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27" y="58853"/>
                        </a:moveTo>
                        <a:lnTo>
                          <a:pt x="60084" y="29"/>
                        </a:lnTo>
                        <a:moveTo>
                          <a:pt x="227" y="29"/>
                        </a:moveTo>
                        <a:lnTo>
                          <a:pt x="6008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A922464B-B088-7244-82EA-5AD739575ECC}"/>
                      </a:ext>
                    </a:extLst>
                  </p:cNvPr>
                  <p:cNvSpPr/>
                  <p:nvPr/>
                </p:nvSpPr>
                <p:spPr>
                  <a:xfrm>
                    <a:off x="1276004" y="588714"/>
                    <a:ext cx="59856" cy="58824"/>
                  </a:xfrm>
                  <a:custGeom>
                    <a:avLst/>
                    <a:gdLst>
                      <a:gd name="connsiteX0" fmla="*/ 249 w 59856"/>
                      <a:gd name="connsiteY0" fmla="*/ 58853 h 58824"/>
                      <a:gd name="connsiteX1" fmla="*/ 60105 w 59856"/>
                      <a:gd name="connsiteY1" fmla="*/ 29 h 58824"/>
                      <a:gd name="connsiteX2" fmla="*/ 249 w 59856"/>
                      <a:gd name="connsiteY2" fmla="*/ 29 h 58824"/>
                      <a:gd name="connsiteX3" fmla="*/ 6010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49" y="58853"/>
                        </a:moveTo>
                        <a:lnTo>
                          <a:pt x="60105" y="29"/>
                        </a:lnTo>
                        <a:moveTo>
                          <a:pt x="249" y="29"/>
                        </a:moveTo>
                        <a:lnTo>
                          <a:pt x="6010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16725DA6-E53A-DF4E-A905-6126F5D85D9C}"/>
                      </a:ext>
                    </a:extLst>
                  </p:cNvPr>
                  <p:cNvSpPr/>
                  <p:nvPr/>
                </p:nvSpPr>
                <p:spPr>
                  <a:xfrm>
                    <a:off x="1390155" y="588714"/>
                    <a:ext cx="59856" cy="58824"/>
                  </a:xfrm>
                  <a:custGeom>
                    <a:avLst/>
                    <a:gdLst>
                      <a:gd name="connsiteX0" fmla="*/ 271 w 59856"/>
                      <a:gd name="connsiteY0" fmla="*/ 58853 h 58824"/>
                      <a:gd name="connsiteX1" fmla="*/ 60127 w 59856"/>
                      <a:gd name="connsiteY1" fmla="*/ 29 h 58824"/>
                      <a:gd name="connsiteX2" fmla="*/ 271 w 59856"/>
                      <a:gd name="connsiteY2" fmla="*/ 29 h 58824"/>
                      <a:gd name="connsiteX3" fmla="*/ 601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71" y="58853"/>
                        </a:moveTo>
                        <a:lnTo>
                          <a:pt x="60127" y="29"/>
                        </a:lnTo>
                        <a:moveTo>
                          <a:pt x="271" y="29"/>
                        </a:moveTo>
                        <a:lnTo>
                          <a:pt x="6012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FF97675E-D66F-9347-9822-6C16C01B6825}"/>
                      </a:ext>
                    </a:extLst>
                  </p:cNvPr>
                  <p:cNvSpPr/>
                  <p:nvPr/>
                </p:nvSpPr>
                <p:spPr>
                  <a:xfrm>
                    <a:off x="1504306" y="588714"/>
                    <a:ext cx="59856" cy="58824"/>
                  </a:xfrm>
                  <a:custGeom>
                    <a:avLst/>
                    <a:gdLst>
                      <a:gd name="connsiteX0" fmla="*/ 292 w 59856"/>
                      <a:gd name="connsiteY0" fmla="*/ 58853 h 58824"/>
                      <a:gd name="connsiteX1" fmla="*/ 60149 w 59856"/>
                      <a:gd name="connsiteY1" fmla="*/ 29 h 58824"/>
                      <a:gd name="connsiteX2" fmla="*/ 292 w 59856"/>
                      <a:gd name="connsiteY2" fmla="*/ 29 h 58824"/>
                      <a:gd name="connsiteX3" fmla="*/ 6014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292" y="58853"/>
                        </a:moveTo>
                        <a:lnTo>
                          <a:pt x="60149" y="29"/>
                        </a:lnTo>
                        <a:moveTo>
                          <a:pt x="292" y="29"/>
                        </a:moveTo>
                        <a:lnTo>
                          <a:pt x="6014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B7070BBB-7FBA-A448-ADCA-67EEC31F2C12}"/>
                      </a:ext>
                    </a:extLst>
                  </p:cNvPr>
                  <p:cNvSpPr/>
                  <p:nvPr/>
                </p:nvSpPr>
                <p:spPr>
                  <a:xfrm>
                    <a:off x="1618457" y="588714"/>
                    <a:ext cx="59856" cy="58824"/>
                  </a:xfrm>
                  <a:custGeom>
                    <a:avLst/>
                    <a:gdLst>
                      <a:gd name="connsiteX0" fmla="*/ 314 w 59856"/>
                      <a:gd name="connsiteY0" fmla="*/ 58853 h 58824"/>
                      <a:gd name="connsiteX1" fmla="*/ 60171 w 59856"/>
                      <a:gd name="connsiteY1" fmla="*/ 29 h 58824"/>
                      <a:gd name="connsiteX2" fmla="*/ 314 w 59856"/>
                      <a:gd name="connsiteY2" fmla="*/ 29 h 58824"/>
                      <a:gd name="connsiteX3" fmla="*/ 6017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14" y="58853"/>
                        </a:moveTo>
                        <a:lnTo>
                          <a:pt x="60171" y="29"/>
                        </a:lnTo>
                        <a:moveTo>
                          <a:pt x="314" y="29"/>
                        </a:moveTo>
                        <a:lnTo>
                          <a:pt x="6017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5A4A8472-5F2E-0E4D-B949-CA822F2C3BD5}"/>
                      </a:ext>
                    </a:extLst>
                  </p:cNvPr>
                  <p:cNvSpPr/>
                  <p:nvPr/>
                </p:nvSpPr>
                <p:spPr>
                  <a:xfrm>
                    <a:off x="1732608" y="588714"/>
                    <a:ext cx="59856" cy="58824"/>
                  </a:xfrm>
                  <a:custGeom>
                    <a:avLst/>
                    <a:gdLst>
                      <a:gd name="connsiteX0" fmla="*/ 336 w 59856"/>
                      <a:gd name="connsiteY0" fmla="*/ 58853 h 58824"/>
                      <a:gd name="connsiteX1" fmla="*/ 60192 w 59856"/>
                      <a:gd name="connsiteY1" fmla="*/ 29 h 58824"/>
                      <a:gd name="connsiteX2" fmla="*/ 336 w 59856"/>
                      <a:gd name="connsiteY2" fmla="*/ 29 h 58824"/>
                      <a:gd name="connsiteX3" fmla="*/ 6019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36" y="58853"/>
                        </a:moveTo>
                        <a:lnTo>
                          <a:pt x="60192" y="29"/>
                        </a:lnTo>
                        <a:moveTo>
                          <a:pt x="336" y="29"/>
                        </a:moveTo>
                        <a:lnTo>
                          <a:pt x="6019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6228EEDA-996C-9344-9139-E7182680A91D}"/>
                      </a:ext>
                    </a:extLst>
                  </p:cNvPr>
                  <p:cNvSpPr/>
                  <p:nvPr/>
                </p:nvSpPr>
                <p:spPr>
                  <a:xfrm>
                    <a:off x="1846759" y="588714"/>
                    <a:ext cx="59856" cy="58824"/>
                  </a:xfrm>
                  <a:custGeom>
                    <a:avLst/>
                    <a:gdLst>
                      <a:gd name="connsiteX0" fmla="*/ 357 w 59856"/>
                      <a:gd name="connsiteY0" fmla="*/ 58853 h 58824"/>
                      <a:gd name="connsiteX1" fmla="*/ 60214 w 59856"/>
                      <a:gd name="connsiteY1" fmla="*/ 29 h 58824"/>
                      <a:gd name="connsiteX2" fmla="*/ 357 w 59856"/>
                      <a:gd name="connsiteY2" fmla="*/ 29 h 58824"/>
                      <a:gd name="connsiteX3" fmla="*/ 6021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57" y="58853"/>
                        </a:moveTo>
                        <a:lnTo>
                          <a:pt x="60214" y="29"/>
                        </a:lnTo>
                        <a:moveTo>
                          <a:pt x="357" y="29"/>
                        </a:moveTo>
                        <a:lnTo>
                          <a:pt x="6021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7D3CFEBD-79E0-AD4F-BF1C-A3A1DB098790}"/>
                      </a:ext>
                    </a:extLst>
                  </p:cNvPr>
                  <p:cNvSpPr/>
                  <p:nvPr/>
                </p:nvSpPr>
                <p:spPr>
                  <a:xfrm>
                    <a:off x="1960911" y="588714"/>
                    <a:ext cx="59856" cy="5882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7895535A-15AF-B246-9AE3-752FF56BDF16}"/>
                      </a:ext>
                    </a:extLst>
                  </p:cNvPr>
                  <p:cNvSpPr/>
                  <p:nvPr/>
                </p:nvSpPr>
                <p:spPr>
                  <a:xfrm>
                    <a:off x="2075062" y="588714"/>
                    <a:ext cx="59856" cy="58824"/>
                  </a:xfrm>
                  <a:custGeom>
                    <a:avLst/>
                    <a:gdLst>
                      <a:gd name="connsiteX0" fmla="*/ 401 w 59856"/>
                      <a:gd name="connsiteY0" fmla="*/ 58853 h 58824"/>
                      <a:gd name="connsiteX1" fmla="*/ 60258 w 59856"/>
                      <a:gd name="connsiteY1" fmla="*/ 29 h 58824"/>
                      <a:gd name="connsiteX2" fmla="*/ 401 w 59856"/>
                      <a:gd name="connsiteY2" fmla="*/ 29 h 58824"/>
                      <a:gd name="connsiteX3" fmla="*/ 6025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01" y="58853"/>
                        </a:moveTo>
                        <a:lnTo>
                          <a:pt x="60258" y="29"/>
                        </a:lnTo>
                        <a:moveTo>
                          <a:pt x="401" y="29"/>
                        </a:moveTo>
                        <a:lnTo>
                          <a:pt x="60258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14BF3F7C-2E39-F744-8F90-C5293A44DD9D}"/>
                      </a:ext>
                    </a:extLst>
                  </p:cNvPr>
                  <p:cNvSpPr/>
                  <p:nvPr/>
                </p:nvSpPr>
                <p:spPr>
                  <a:xfrm>
                    <a:off x="2189213" y="588714"/>
                    <a:ext cx="59856" cy="58824"/>
                  </a:xfrm>
                  <a:custGeom>
                    <a:avLst/>
                    <a:gdLst>
                      <a:gd name="connsiteX0" fmla="*/ 423 w 59856"/>
                      <a:gd name="connsiteY0" fmla="*/ 58853 h 58824"/>
                      <a:gd name="connsiteX1" fmla="*/ 60279 w 59856"/>
                      <a:gd name="connsiteY1" fmla="*/ 29 h 58824"/>
                      <a:gd name="connsiteX2" fmla="*/ 423 w 59856"/>
                      <a:gd name="connsiteY2" fmla="*/ 29 h 58824"/>
                      <a:gd name="connsiteX3" fmla="*/ 6027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23" y="58853"/>
                        </a:moveTo>
                        <a:lnTo>
                          <a:pt x="60279" y="29"/>
                        </a:lnTo>
                        <a:moveTo>
                          <a:pt x="423" y="29"/>
                        </a:moveTo>
                        <a:lnTo>
                          <a:pt x="6027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59C3429C-24A2-2943-B06C-4C43276E8F9D}"/>
                      </a:ext>
                    </a:extLst>
                  </p:cNvPr>
                  <p:cNvSpPr/>
                  <p:nvPr/>
                </p:nvSpPr>
                <p:spPr>
                  <a:xfrm>
                    <a:off x="2303364" y="588714"/>
                    <a:ext cx="59856" cy="58824"/>
                  </a:xfrm>
                  <a:custGeom>
                    <a:avLst/>
                    <a:gdLst>
                      <a:gd name="connsiteX0" fmla="*/ 444 w 59856"/>
                      <a:gd name="connsiteY0" fmla="*/ 58853 h 58824"/>
                      <a:gd name="connsiteX1" fmla="*/ 60301 w 59856"/>
                      <a:gd name="connsiteY1" fmla="*/ 29 h 58824"/>
                      <a:gd name="connsiteX2" fmla="*/ 444 w 59856"/>
                      <a:gd name="connsiteY2" fmla="*/ 29 h 58824"/>
                      <a:gd name="connsiteX3" fmla="*/ 6030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44" y="58853"/>
                        </a:moveTo>
                        <a:lnTo>
                          <a:pt x="60301" y="29"/>
                        </a:lnTo>
                        <a:moveTo>
                          <a:pt x="444" y="29"/>
                        </a:moveTo>
                        <a:lnTo>
                          <a:pt x="6030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474CCB69-7D78-6942-A7EA-3CB37E641275}"/>
                      </a:ext>
                    </a:extLst>
                  </p:cNvPr>
                  <p:cNvSpPr/>
                  <p:nvPr/>
                </p:nvSpPr>
                <p:spPr>
                  <a:xfrm>
                    <a:off x="2417515" y="588714"/>
                    <a:ext cx="59856" cy="58824"/>
                  </a:xfrm>
                  <a:custGeom>
                    <a:avLst/>
                    <a:gdLst>
                      <a:gd name="connsiteX0" fmla="*/ 466 w 59856"/>
                      <a:gd name="connsiteY0" fmla="*/ 58853 h 58824"/>
                      <a:gd name="connsiteX1" fmla="*/ 60323 w 59856"/>
                      <a:gd name="connsiteY1" fmla="*/ 29 h 58824"/>
                      <a:gd name="connsiteX2" fmla="*/ 466 w 59856"/>
                      <a:gd name="connsiteY2" fmla="*/ 29 h 58824"/>
                      <a:gd name="connsiteX3" fmla="*/ 6032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66" y="58853"/>
                        </a:moveTo>
                        <a:lnTo>
                          <a:pt x="60323" y="29"/>
                        </a:lnTo>
                        <a:moveTo>
                          <a:pt x="466" y="29"/>
                        </a:moveTo>
                        <a:lnTo>
                          <a:pt x="6032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89B9232A-3283-6B4B-B6B2-6ADE89B79B8C}"/>
                      </a:ext>
                    </a:extLst>
                  </p:cNvPr>
                  <p:cNvSpPr/>
                  <p:nvPr/>
                </p:nvSpPr>
                <p:spPr>
                  <a:xfrm>
                    <a:off x="2531666" y="588714"/>
                    <a:ext cx="59856" cy="58824"/>
                  </a:xfrm>
                  <a:custGeom>
                    <a:avLst/>
                    <a:gdLst>
                      <a:gd name="connsiteX0" fmla="*/ 488 w 59856"/>
                      <a:gd name="connsiteY0" fmla="*/ 58853 h 58824"/>
                      <a:gd name="connsiteX1" fmla="*/ 60345 w 59856"/>
                      <a:gd name="connsiteY1" fmla="*/ 29 h 58824"/>
                      <a:gd name="connsiteX2" fmla="*/ 488 w 59856"/>
                      <a:gd name="connsiteY2" fmla="*/ 29 h 58824"/>
                      <a:gd name="connsiteX3" fmla="*/ 6034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488" y="58853"/>
                        </a:moveTo>
                        <a:lnTo>
                          <a:pt x="60345" y="29"/>
                        </a:lnTo>
                        <a:moveTo>
                          <a:pt x="488" y="29"/>
                        </a:moveTo>
                        <a:lnTo>
                          <a:pt x="6034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3" name="Freeform 22">
                    <a:extLst>
                      <a:ext uri="{FF2B5EF4-FFF2-40B4-BE49-F238E27FC236}">
                        <a16:creationId xmlns:a16="http://schemas.microsoft.com/office/drawing/2014/main" id="{B5AB3F99-8A01-FE49-BC66-1AC67A9BC52D}"/>
                      </a:ext>
                    </a:extLst>
                  </p:cNvPr>
                  <p:cNvSpPr/>
                  <p:nvPr/>
                </p:nvSpPr>
                <p:spPr>
                  <a:xfrm>
                    <a:off x="2645817" y="588714"/>
                    <a:ext cx="59856" cy="58824"/>
                  </a:xfrm>
                  <a:custGeom>
                    <a:avLst/>
                    <a:gdLst>
                      <a:gd name="connsiteX0" fmla="*/ 510 w 59856"/>
                      <a:gd name="connsiteY0" fmla="*/ 58853 h 58824"/>
                      <a:gd name="connsiteX1" fmla="*/ 60366 w 59856"/>
                      <a:gd name="connsiteY1" fmla="*/ 29 h 58824"/>
                      <a:gd name="connsiteX2" fmla="*/ 510 w 59856"/>
                      <a:gd name="connsiteY2" fmla="*/ 29 h 58824"/>
                      <a:gd name="connsiteX3" fmla="*/ 6036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10" y="58853"/>
                        </a:moveTo>
                        <a:lnTo>
                          <a:pt x="60366" y="29"/>
                        </a:lnTo>
                        <a:moveTo>
                          <a:pt x="510" y="29"/>
                        </a:moveTo>
                        <a:lnTo>
                          <a:pt x="6036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C4D127CC-9824-0E49-B406-CC20DC4DC4F9}"/>
                      </a:ext>
                    </a:extLst>
                  </p:cNvPr>
                  <p:cNvSpPr/>
                  <p:nvPr/>
                </p:nvSpPr>
                <p:spPr>
                  <a:xfrm>
                    <a:off x="2759968" y="588714"/>
                    <a:ext cx="59856" cy="58824"/>
                  </a:xfrm>
                  <a:custGeom>
                    <a:avLst/>
                    <a:gdLst>
                      <a:gd name="connsiteX0" fmla="*/ 531 w 59856"/>
                      <a:gd name="connsiteY0" fmla="*/ 58853 h 58824"/>
                      <a:gd name="connsiteX1" fmla="*/ 60388 w 59856"/>
                      <a:gd name="connsiteY1" fmla="*/ 29 h 58824"/>
                      <a:gd name="connsiteX2" fmla="*/ 531 w 59856"/>
                      <a:gd name="connsiteY2" fmla="*/ 29 h 58824"/>
                      <a:gd name="connsiteX3" fmla="*/ 6038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31" y="58853"/>
                        </a:moveTo>
                        <a:lnTo>
                          <a:pt x="60388" y="29"/>
                        </a:lnTo>
                        <a:moveTo>
                          <a:pt x="531" y="29"/>
                        </a:moveTo>
                        <a:lnTo>
                          <a:pt x="60388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0F5F91FD-8BCB-9A4F-B57D-39AF9497FE4A}"/>
                      </a:ext>
                    </a:extLst>
                  </p:cNvPr>
                  <p:cNvSpPr/>
                  <p:nvPr/>
                </p:nvSpPr>
                <p:spPr>
                  <a:xfrm>
                    <a:off x="2874119" y="588714"/>
                    <a:ext cx="59856" cy="58824"/>
                  </a:xfrm>
                  <a:custGeom>
                    <a:avLst/>
                    <a:gdLst>
                      <a:gd name="connsiteX0" fmla="*/ 553 w 59856"/>
                      <a:gd name="connsiteY0" fmla="*/ 58853 h 58824"/>
                      <a:gd name="connsiteX1" fmla="*/ 60410 w 59856"/>
                      <a:gd name="connsiteY1" fmla="*/ 29 h 58824"/>
                      <a:gd name="connsiteX2" fmla="*/ 553 w 59856"/>
                      <a:gd name="connsiteY2" fmla="*/ 29 h 58824"/>
                      <a:gd name="connsiteX3" fmla="*/ 6041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53" y="58853"/>
                        </a:moveTo>
                        <a:lnTo>
                          <a:pt x="60410" y="29"/>
                        </a:lnTo>
                        <a:moveTo>
                          <a:pt x="553" y="29"/>
                        </a:moveTo>
                        <a:lnTo>
                          <a:pt x="6041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4008275A-431F-2147-946D-A20519905C3A}"/>
                      </a:ext>
                    </a:extLst>
                  </p:cNvPr>
                  <p:cNvSpPr/>
                  <p:nvPr/>
                </p:nvSpPr>
                <p:spPr>
                  <a:xfrm>
                    <a:off x="2988270" y="588714"/>
                    <a:ext cx="59856" cy="58824"/>
                  </a:xfrm>
                  <a:custGeom>
                    <a:avLst/>
                    <a:gdLst>
                      <a:gd name="connsiteX0" fmla="*/ 575 w 59856"/>
                      <a:gd name="connsiteY0" fmla="*/ 58853 h 58824"/>
                      <a:gd name="connsiteX1" fmla="*/ 60432 w 59856"/>
                      <a:gd name="connsiteY1" fmla="*/ 29 h 58824"/>
                      <a:gd name="connsiteX2" fmla="*/ 575 w 59856"/>
                      <a:gd name="connsiteY2" fmla="*/ 29 h 58824"/>
                      <a:gd name="connsiteX3" fmla="*/ 6043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75" y="58853"/>
                        </a:moveTo>
                        <a:lnTo>
                          <a:pt x="60432" y="29"/>
                        </a:lnTo>
                        <a:moveTo>
                          <a:pt x="575" y="29"/>
                        </a:moveTo>
                        <a:lnTo>
                          <a:pt x="6043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DD7DF21A-1D16-6149-AB20-BE6CD34B8888}"/>
                      </a:ext>
                    </a:extLst>
                  </p:cNvPr>
                  <p:cNvSpPr/>
                  <p:nvPr/>
                </p:nvSpPr>
                <p:spPr>
                  <a:xfrm>
                    <a:off x="3102422" y="588714"/>
                    <a:ext cx="59856" cy="58824"/>
                  </a:xfrm>
                  <a:custGeom>
                    <a:avLst/>
                    <a:gdLst>
                      <a:gd name="connsiteX0" fmla="*/ 597 w 59856"/>
                      <a:gd name="connsiteY0" fmla="*/ 58853 h 58824"/>
                      <a:gd name="connsiteX1" fmla="*/ 60453 w 59856"/>
                      <a:gd name="connsiteY1" fmla="*/ 29 h 58824"/>
                      <a:gd name="connsiteX2" fmla="*/ 597 w 59856"/>
                      <a:gd name="connsiteY2" fmla="*/ 29 h 58824"/>
                      <a:gd name="connsiteX3" fmla="*/ 6045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597" y="58853"/>
                        </a:moveTo>
                        <a:lnTo>
                          <a:pt x="60453" y="29"/>
                        </a:lnTo>
                        <a:moveTo>
                          <a:pt x="597" y="29"/>
                        </a:moveTo>
                        <a:lnTo>
                          <a:pt x="6045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164D7205-6FA4-154A-91AB-99C75564A961}"/>
                      </a:ext>
                    </a:extLst>
                  </p:cNvPr>
                  <p:cNvSpPr/>
                  <p:nvPr/>
                </p:nvSpPr>
                <p:spPr>
                  <a:xfrm>
                    <a:off x="3216573" y="588714"/>
                    <a:ext cx="59856" cy="58824"/>
                  </a:xfrm>
                  <a:custGeom>
                    <a:avLst/>
                    <a:gdLst>
                      <a:gd name="connsiteX0" fmla="*/ 618 w 59856"/>
                      <a:gd name="connsiteY0" fmla="*/ 58853 h 58824"/>
                      <a:gd name="connsiteX1" fmla="*/ 60475 w 59856"/>
                      <a:gd name="connsiteY1" fmla="*/ 29 h 58824"/>
                      <a:gd name="connsiteX2" fmla="*/ 618 w 59856"/>
                      <a:gd name="connsiteY2" fmla="*/ 29 h 58824"/>
                      <a:gd name="connsiteX3" fmla="*/ 6047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18" y="58853"/>
                        </a:moveTo>
                        <a:lnTo>
                          <a:pt x="60475" y="29"/>
                        </a:lnTo>
                        <a:moveTo>
                          <a:pt x="618" y="29"/>
                        </a:moveTo>
                        <a:lnTo>
                          <a:pt x="6047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DB58AC4E-7862-A443-9394-8F3179128C27}"/>
                      </a:ext>
                    </a:extLst>
                  </p:cNvPr>
                  <p:cNvSpPr/>
                  <p:nvPr/>
                </p:nvSpPr>
                <p:spPr>
                  <a:xfrm>
                    <a:off x="3330724" y="588714"/>
                    <a:ext cx="59856" cy="58824"/>
                  </a:xfrm>
                  <a:custGeom>
                    <a:avLst/>
                    <a:gdLst>
                      <a:gd name="connsiteX0" fmla="*/ 640 w 59856"/>
                      <a:gd name="connsiteY0" fmla="*/ 58853 h 58824"/>
                      <a:gd name="connsiteX1" fmla="*/ 60497 w 59856"/>
                      <a:gd name="connsiteY1" fmla="*/ 29 h 58824"/>
                      <a:gd name="connsiteX2" fmla="*/ 640 w 59856"/>
                      <a:gd name="connsiteY2" fmla="*/ 29 h 58824"/>
                      <a:gd name="connsiteX3" fmla="*/ 6049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40" y="58853"/>
                        </a:moveTo>
                        <a:lnTo>
                          <a:pt x="60497" y="29"/>
                        </a:lnTo>
                        <a:moveTo>
                          <a:pt x="640" y="29"/>
                        </a:moveTo>
                        <a:lnTo>
                          <a:pt x="6049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0" name="Freeform 29">
                    <a:extLst>
                      <a:ext uri="{FF2B5EF4-FFF2-40B4-BE49-F238E27FC236}">
                        <a16:creationId xmlns:a16="http://schemas.microsoft.com/office/drawing/2014/main" id="{46257A8E-2827-5E46-901E-EF9AFCF7FBD7}"/>
                      </a:ext>
                    </a:extLst>
                  </p:cNvPr>
                  <p:cNvSpPr/>
                  <p:nvPr/>
                </p:nvSpPr>
                <p:spPr>
                  <a:xfrm>
                    <a:off x="3444875" y="588714"/>
                    <a:ext cx="59856" cy="58824"/>
                  </a:xfrm>
                  <a:custGeom>
                    <a:avLst/>
                    <a:gdLst>
                      <a:gd name="connsiteX0" fmla="*/ 662 w 59856"/>
                      <a:gd name="connsiteY0" fmla="*/ 58853 h 58824"/>
                      <a:gd name="connsiteX1" fmla="*/ 60519 w 59856"/>
                      <a:gd name="connsiteY1" fmla="*/ 29 h 58824"/>
                      <a:gd name="connsiteX2" fmla="*/ 662 w 59856"/>
                      <a:gd name="connsiteY2" fmla="*/ 29 h 58824"/>
                      <a:gd name="connsiteX3" fmla="*/ 6051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62" y="58853"/>
                        </a:moveTo>
                        <a:lnTo>
                          <a:pt x="60519" y="29"/>
                        </a:lnTo>
                        <a:moveTo>
                          <a:pt x="662" y="29"/>
                        </a:moveTo>
                        <a:lnTo>
                          <a:pt x="6051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B75E03D6-5F56-164D-88C8-D12BDD32AB8F}"/>
                      </a:ext>
                    </a:extLst>
                  </p:cNvPr>
                  <p:cNvSpPr/>
                  <p:nvPr/>
                </p:nvSpPr>
                <p:spPr>
                  <a:xfrm>
                    <a:off x="3559026" y="588714"/>
                    <a:ext cx="59856" cy="58824"/>
                  </a:xfrm>
                  <a:custGeom>
                    <a:avLst/>
                    <a:gdLst>
                      <a:gd name="connsiteX0" fmla="*/ 684 w 59856"/>
                      <a:gd name="connsiteY0" fmla="*/ 58853 h 58824"/>
                      <a:gd name="connsiteX1" fmla="*/ 60540 w 59856"/>
                      <a:gd name="connsiteY1" fmla="*/ 29 h 58824"/>
                      <a:gd name="connsiteX2" fmla="*/ 684 w 59856"/>
                      <a:gd name="connsiteY2" fmla="*/ 29 h 58824"/>
                      <a:gd name="connsiteX3" fmla="*/ 6054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684" y="58853"/>
                        </a:moveTo>
                        <a:lnTo>
                          <a:pt x="60540" y="29"/>
                        </a:lnTo>
                        <a:moveTo>
                          <a:pt x="684" y="29"/>
                        </a:moveTo>
                        <a:lnTo>
                          <a:pt x="6054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76115747-F1BD-FA46-B905-45EEB8FDD818}"/>
                      </a:ext>
                    </a:extLst>
                  </p:cNvPr>
                  <p:cNvSpPr/>
                  <p:nvPr/>
                </p:nvSpPr>
                <p:spPr>
                  <a:xfrm>
                    <a:off x="3673177" y="588714"/>
                    <a:ext cx="59856" cy="58824"/>
                  </a:xfrm>
                  <a:custGeom>
                    <a:avLst/>
                    <a:gdLst>
                      <a:gd name="connsiteX0" fmla="*/ 705 w 59856"/>
                      <a:gd name="connsiteY0" fmla="*/ 58853 h 58824"/>
                      <a:gd name="connsiteX1" fmla="*/ 60562 w 59856"/>
                      <a:gd name="connsiteY1" fmla="*/ 29 h 58824"/>
                      <a:gd name="connsiteX2" fmla="*/ 705 w 59856"/>
                      <a:gd name="connsiteY2" fmla="*/ 29 h 58824"/>
                      <a:gd name="connsiteX3" fmla="*/ 605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05" y="58853"/>
                        </a:moveTo>
                        <a:lnTo>
                          <a:pt x="60562" y="29"/>
                        </a:lnTo>
                        <a:moveTo>
                          <a:pt x="705" y="29"/>
                        </a:moveTo>
                        <a:lnTo>
                          <a:pt x="6056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AC7B9BF9-16B1-B942-B52C-EC84F375E38E}"/>
                      </a:ext>
                    </a:extLst>
                  </p:cNvPr>
                  <p:cNvSpPr/>
                  <p:nvPr/>
                </p:nvSpPr>
                <p:spPr>
                  <a:xfrm>
                    <a:off x="3787328" y="588714"/>
                    <a:ext cx="59856" cy="58824"/>
                  </a:xfrm>
                  <a:custGeom>
                    <a:avLst/>
                    <a:gdLst>
                      <a:gd name="connsiteX0" fmla="*/ 727 w 59856"/>
                      <a:gd name="connsiteY0" fmla="*/ 58853 h 58824"/>
                      <a:gd name="connsiteX1" fmla="*/ 60584 w 59856"/>
                      <a:gd name="connsiteY1" fmla="*/ 29 h 58824"/>
                      <a:gd name="connsiteX2" fmla="*/ 727 w 59856"/>
                      <a:gd name="connsiteY2" fmla="*/ 29 h 58824"/>
                      <a:gd name="connsiteX3" fmla="*/ 605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27" y="58853"/>
                        </a:moveTo>
                        <a:lnTo>
                          <a:pt x="60584" y="29"/>
                        </a:lnTo>
                        <a:moveTo>
                          <a:pt x="727" y="29"/>
                        </a:moveTo>
                        <a:lnTo>
                          <a:pt x="6058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48A35F5A-4578-BA40-8FBF-BA638B7FC280}"/>
                      </a:ext>
                    </a:extLst>
                  </p:cNvPr>
                  <p:cNvSpPr/>
                  <p:nvPr/>
                </p:nvSpPr>
                <p:spPr>
                  <a:xfrm>
                    <a:off x="3901479" y="588714"/>
                    <a:ext cx="59856" cy="58824"/>
                  </a:xfrm>
                  <a:custGeom>
                    <a:avLst/>
                    <a:gdLst>
                      <a:gd name="connsiteX0" fmla="*/ 749 w 59856"/>
                      <a:gd name="connsiteY0" fmla="*/ 58853 h 58824"/>
                      <a:gd name="connsiteX1" fmla="*/ 60606 w 59856"/>
                      <a:gd name="connsiteY1" fmla="*/ 29 h 58824"/>
                      <a:gd name="connsiteX2" fmla="*/ 749 w 59856"/>
                      <a:gd name="connsiteY2" fmla="*/ 29 h 58824"/>
                      <a:gd name="connsiteX3" fmla="*/ 6060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49" y="58853"/>
                        </a:moveTo>
                        <a:lnTo>
                          <a:pt x="60606" y="29"/>
                        </a:lnTo>
                        <a:moveTo>
                          <a:pt x="749" y="29"/>
                        </a:moveTo>
                        <a:lnTo>
                          <a:pt x="6060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191DD7A1-C410-9448-BF2C-BE8D339FCEE4}"/>
                      </a:ext>
                    </a:extLst>
                  </p:cNvPr>
                  <p:cNvSpPr/>
                  <p:nvPr/>
                </p:nvSpPr>
                <p:spPr>
                  <a:xfrm>
                    <a:off x="4015630" y="588714"/>
                    <a:ext cx="59856" cy="58824"/>
                  </a:xfrm>
                  <a:custGeom>
                    <a:avLst/>
                    <a:gdLst>
                      <a:gd name="connsiteX0" fmla="*/ 771 w 59856"/>
                      <a:gd name="connsiteY0" fmla="*/ 58853 h 58824"/>
                      <a:gd name="connsiteX1" fmla="*/ 60627 w 59856"/>
                      <a:gd name="connsiteY1" fmla="*/ 29 h 58824"/>
                      <a:gd name="connsiteX2" fmla="*/ 771 w 59856"/>
                      <a:gd name="connsiteY2" fmla="*/ 29 h 58824"/>
                      <a:gd name="connsiteX3" fmla="*/ 606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71" y="58853"/>
                        </a:moveTo>
                        <a:lnTo>
                          <a:pt x="60627" y="29"/>
                        </a:lnTo>
                        <a:moveTo>
                          <a:pt x="771" y="29"/>
                        </a:moveTo>
                        <a:lnTo>
                          <a:pt x="6062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4A1C9614-2663-E043-BBCB-30A1B63ED275}"/>
                      </a:ext>
                    </a:extLst>
                  </p:cNvPr>
                  <p:cNvSpPr/>
                  <p:nvPr/>
                </p:nvSpPr>
                <p:spPr>
                  <a:xfrm>
                    <a:off x="4129781" y="588714"/>
                    <a:ext cx="59856" cy="58824"/>
                  </a:xfrm>
                  <a:custGeom>
                    <a:avLst/>
                    <a:gdLst>
                      <a:gd name="connsiteX0" fmla="*/ 792 w 59856"/>
                      <a:gd name="connsiteY0" fmla="*/ 58853 h 58824"/>
                      <a:gd name="connsiteX1" fmla="*/ 60649 w 59856"/>
                      <a:gd name="connsiteY1" fmla="*/ 29 h 58824"/>
                      <a:gd name="connsiteX2" fmla="*/ 792 w 59856"/>
                      <a:gd name="connsiteY2" fmla="*/ 29 h 58824"/>
                      <a:gd name="connsiteX3" fmla="*/ 6064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792" y="58853"/>
                        </a:moveTo>
                        <a:lnTo>
                          <a:pt x="60649" y="29"/>
                        </a:lnTo>
                        <a:moveTo>
                          <a:pt x="792" y="29"/>
                        </a:moveTo>
                        <a:lnTo>
                          <a:pt x="6064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C4C54072-8F6F-FE4A-BAA1-22ECF22BCAD0}"/>
                      </a:ext>
                    </a:extLst>
                  </p:cNvPr>
                  <p:cNvSpPr/>
                  <p:nvPr/>
                </p:nvSpPr>
                <p:spPr>
                  <a:xfrm>
                    <a:off x="4243932" y="588714"/>
                    <a:ext cx="59856" cy="58824"/>
                  </a:xfrm>
                  <a:custGeom>
                    <a:avLst/>
                    <a:gdLst>
                      <a:gd name="connsiteX0" fmla="*/ 814 w 59856"/>
                      <a:gd name="connsiteY0" fmla="*/ 58853 h 58824"/>
                      <a:gd name="connsiteX1" fmla="*/ 60671 w 59856"/>
                      <a:gd name="connsiteY1" fmla="*/ 29 h 58824"/>
                      <a:gd name="connsiteX2" fmla="*/ 814 w 59856"/>
                      <a:gd name="connsiteY2" fmla="*/ 29 h 58824"/>
                      <a:gd name="connsiteX3" fmla="*/ 6067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14" y="58853"/>
                        </a:moveTo>
                        <a:lnTo>
                          <a:pt x="60671" y="29"/>
                        </a:lnTo>
                        <a:moveTo>
                          <a:pt x="814" y="29"/>
                        </a:moveTo>
                        <a:lnTo>
                          <a:pt x="6067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995A6AC9-EBDC-3243-94FA-245541737714}"/>
                      </a:ext>
                    </a:extLst>
                  </p:cNvPr>
                  <p:cNvSpPr/>
                  <p:nvPr/>
                </p:nvSpPr>
                <p:spPr>
                  <a:xfrm>
                    <a:off x="4358084" y="588714"/>
                    <a:ext cx="59856" cy="58824"/>
                  </a:xfrm>
                  <a:custGeom>
                    <a:avLst/>
                    <a:gdLst>
                      <a:gd name="connsiteX0" fmla="*/ 836 w 59856"/>
                      <a:gd name="connsiteY0" fmla="*/ 58853 h 58824"/>
                      <a:gd name="connsiteX1" fmla="*/ 60693 w 59856"/>
                      <a:gd name="connsiteY1" fmla="*/ 29 h 58824"/>
                      <a:gd name="connsiteX2" fmla="*/ 836 w 59856"/>
                      <a:gd name="connsiteY2" fmla="*/ 29 h 58824"/>
                      <a:gd name="connsiteX3" fmla="*/ 6069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36" y="58853"/>
                        </a:moveTo>
                        <a:lnTo>
                          <a:pt x="60693" y="29"/>
                        </a:lnTo>
                        <a:moveTo>
                          <a:pt x="836" y="29"/>
                        </a:moveTo>
                        <a:lnTo>
                          <a:pt x="6069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BE7409F8-1B04-2742-A24C-0D7671743763}"/>
                      </a:ext>
                    </a:extLst>
                  </p:cNvPr>
                  <p:cNvSpPr/>
                  <p:nvPr/>
                </p:nvSpPr>
                <p:spPr>
                  <a:xfrm>
                    <a:off x="4472235" y="588714"/>
                    <a:ext cx="59856" cy="58824"/>
                  </a:xfrm>
                  <a:custGeom>
                    <a:avLst/>
                    <a:gdLst>
                      <a:gd name="connsiteX0" fmla="*/ 858 w 59856"/>
                      <a:gd name="connsiteY0" fmla="*/ 58853 h 58824"/>
                      <a:gd name="connsiteX1" fmla="*/ 60714 w 59856"/>
                      <a:gd name="connsiteY1" fmla="*/ 29 h 58824"/>
                      <a:gd name="connsiteX2" fmla="*/ 858 w 59856"/>
                      <a:gd name="connsiteY2" fmla="*/ 29 h 58824"/>
                      <a:gd name="connsiteX3" fmla="*/ 6071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58" y="58853"/>
                        </a:moveTo>
                        <a:lnTo>
                          <a:pt x="60714" y="29"/>
                        </a:lnTo>
                        <a:moveTo>
                          <a:pt x="858" y="29"/>
                        </a:moveTo>
                        <a:lnTo>
                          <a:pt x="6071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232AFAF5-D136-D947-80A2-3AEC05BFE802}"/>
                      </a:ext>
                    </a:extLst>
                  </p:cNvPr>
                  <p:cNvSpPr/>
                  <p:nvPr/>
                </p:nvSpPr>
                <p:spPr>
                  <a:xfrm>
                    <a:off x="4586386" y="588714"/>
                    <a:ext cx="59856" cy="58824"/>
                  </a:xfrm>
                  <a:custGeom>
                    <a:avLst/>
                    <a:gdLst>
                      <a:gd name="connsiteX0" fmla="*/ 879 w 59856"/>
                      <a:gd name="connsiteY0" fmla="*/ 58853 h 58824"/>
                      <a:gd name="connsiteX1" fmla="*/ 60736 w 59856"/>
                      <a:gd name="connsiteY1" fmla="*/ 29 h 58824"/>
                      <a:gd name="connsiteX2" fmla="*/ 879 w 59856"/>
                      <a:gd name="connsiteY2" fmla="*/ 29 h 58824"/>
                      <a:gd name="connsiteX3" fmla="*/ 607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879" y="58853"/>
                        </a:moveTo>
                        <a:lnTo>
                          <a:pt x="60736" y="29"/>
                        </a:lnTo>
                        <a:moveTo>
                          <a:pt x="879" y="29"/>
                        </a:moveTo>
                        <a:lnTo>
                          <a:pt x="607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50549CC1-C98F-F645-8B04-583D252D3911}"/>
                      </a:ext>
                    </a:extLst>
                  </p:cNvPr>
                  <p:cNvSpPr/>
                  <p:nvPr/>
                </p:nvSpPr>
                <p:spPr>
                  <a:xfrm>
                    <a:off x="4700537" y="588714"/>
                    <a:ext cx="59856" cy="58824"/>
                  </a:xfrm>
                  <a:custGeom>
                    <a:avLst/>
                    <a:gdLst>
                      <a:gd name="connsiteX0" fmla="*/ 901 w 59856"/>
                      <a:gd name="connsiteY0" fmla="*/ 58853 h 58824"/>
                      <a:gd name="connsiteX1" fmla="*/ 60758 w 59856"/>
                      <a:gd name="connsiteY1" fmla="*/ 29 h 58824"/>
                      <a:gd name="connsiteX2" fmla="*/ 901 w 59856"/>
                      <a:gd name="connsiteY2" fmla="*/ 29 h 58824"/>
                      <a:gd name="connsiteX3" fmla="*/ 6075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01" y="58853"/>
                        </a:moveTo>
                        <a:lnTo>
                          <a:pt x="60758" y="29"/>
                        </a:lnTo>
                        <a:moveTo>
                          <a:pt x="901" y="29"/>
                        </a:moveTo>
                        <a:lnTo>
                          <a:pt x="60758" y="58853"/>
                        </a:lnTo>
                      </a:path>
                    </a:pathLst>
                  </a:custGeom>
                  <a:solidFill>
                    <a:srgbClr val="8DA0CC"/>
                  </a:solidFill>
                  <a:ln w="20981" cap="flat">
                    <a:solidFill>
                      <a:srgbClr val="6E84C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>
                      <a:solidFill>
                        <a:srgbClr val="8DA0CC"/>
                      </a:solidFill>
                    </a:endParaRPr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9A0A6E11-6029-564F-B931-B43730930012}"/>
                      </a:ext>
                    </a:extLst>
                  </p:cNvPr>
                  <p:cNvSpPr/>
                  <p:nvPr/>
                </p:nvSpPr>
                <p:spPr>
                  <a:xfrm>
                    <a:off x="4814688" y="588714"/>
                    <a:ext cx="59856" cy="58824"/>
                  </a:xfrm>
                  <a:custGeom>
                    <a:avLst/>
                    <a:gdLst>
                      <a:gd name="connsiteX0" fmla="*/ 923 w 59856"/>
                      <a:gd name="connsiteY0" fmla="*/ 58853 h 58824"/>
                      <a:gd name="connsiteX1" fmla="*/ 60779 w 59856"/>
                      <a:gd name="connsiteY1" fmla="*/ 29 h 58824"/>
                      <a:gd name="connsiteX2" fmla="*/ 923 w 59856"/>
                      <a:gd name="connsiteY2" fmla="*/ 29 h 58824"/>
                      <a:gd name="connsiteX3" fmla="*/ 6077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23" y="58853"/>
                        </a:moveTo>
                        <a:lnTo>
                          <a:pt x="60779" y="29"/>
                        </a:lnTo>
                        <a:moveTo>
                          <a:pt x="923" y="29"/>
                        </a:moveTo>
                        <a:lnTo>
                          <a:pt x="6077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3" name="Freeform 42">
                    <a:extLst>
                      <a:ext uri="{FF2B5EF4-FFF2-40B4-BE49-F238E27FC236}">
                        <a16:creationId xmlns:a16="http://schemas.microsoft.com/office/drawing/2014/main" id="{8AD57CB8-594A-144A-807F-417AD50B3529}"/>
                      </a:ext>
                    </a:extLst>
                  </p:cNvPr>
                  <p:cNvSpPr/>
                  <p:nvPr/>
                </p:nvSpPr>
                <p:spPr>
                  <a:xfrm>
                    <a:off x="4928839" y="588714"/>
                    <a:ext cx="59856" cy="58824"/>
                  </a:xfrm>
                  <a:custGeom>
                    <a:avLst/>
                    <a:gdLst>
                      <a:gd name="connsiteX0" fmla="*/ 945 w 59856"/>
                      <a:gd name="connsiteY0" fmla="*/ 58853 h 58824"/>
                      <a:gd name="connsiteX1" fmla="*/ 60801 w 59856"/>
                      <a:gd name="connsiteY1" fmla="*/ 29 h 58824"/>
                      <a:gd name="connsiteX2" fmla="*/ 945 w 59856"/>
                      <a:gd name="connsiteY2" fmla="*/ 29 h 58824"/>
                      <a:gd name="connsiteX3" fmla="*/ 60801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45" y="58853"/>
                        </a:moveTo>
                        <a:lnTo>
                          <a:pt x="60801" y="29"/>
                        </a:lnTo>
                        <a:moveTo>
                          <a:pt x="945" y="29"/>
                        </a:moveTo>
                        <a:lnTo>
                          <a:pt x="60801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EF71AC31-8C85-7C44-8079-178BDB30CA04}"/>
                      </a:ext>
                    </a:extLst>
                  </p:cNvPr>
                  <p:cNvSpPr/>
                  <p:nvPr/>
                </p:nvSpPr>
                <p:spPr>
                  <a:xfrm>
                    <a:off x="5042990" y="588714"/>
                    <a:ext cx="59856" cy="58824"/>
                  </a:xfrm>
                  <a:custGeom>
                    <a:avLst/>
                    <a:gdLst>
                      <a:gd name="connsiteX0" fmla="*/ 966 w 59856"/>
                      <a:gd name="connsiteY0" fmla="*/ 58853 h 58824"/>
                      <a:gd name="connsiteX1" fmla="*/ 60823 w 59856"/>
                      <a:gd name="connsiteY1" fmla="*/ 29 h 58824"/>
                      <a:gd name="connsiteX2" fmla="*/ 966 w 59856"/>
                      <a:gd name="connsiteY2" fmla="*/ 29 h 58824"/>
                      <a:gd name="connsiteX3" fmla="*/ 6082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66" y="58853"/>
                        </a:moveTo>
                        <a:lnTo>
                          <a:pt x="60823" y="29"/>
                        </a:lnTo>
                        <a:moveTo>
                          <a:pt x="966" y="29"/>
                        </a:moveTo>
                        <a:lnTo>
                          <a:pt x="6082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0DAAFEDE-ED00-BA42-91C6-A0F5810A3363}"/>
                      </a:ext>
                    </a:extLst>
                  </p:cNvPr>
                  <p:cNvSpPr/>
                  <p:nvPr/>
                </p:nvSpPr>
                <p:spPr>
                  <a:xfrm>
                    <a:off x="5157141" y="588714"/>
                    <a:ext cx="59856" cy="58824"/>
                  </a:xfrm>
                  <a:custGeom>
                    <a:avLst/>
                    <a:gdLst>
                      <a:gd name="connsiteX0" fmla="*/ 988 w 59856"/>
                      <a:gd name="connsiteY0" fmla="*/ 58853 h 58824"/>
                      <a:gd name="connsiteX1" fmla="*/ 60845 w 59856"/>
                      <a:gd name="connsiteY1" fmla="*/ 29 h 58824"/>
                      <a:gd name="connsiteX2" fmla="*/ 988 w 59856"/>
                      <a:gd name="connsiteY2" fmla="*/ 29 h 58824"/>
                      <a:gd name="connsiteX3" fmla="*/ 6084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988" y="58853"/>
                        </a:moveTo>
                        <a:lnTo>
                          <a:pt x="60845" y="29"/>
                        </a:lnTo>
                        <a:moveTo>
                          <a:pt x="988" y="29"/>
                        </a:moveTo>
                        <a:lnTo>
                          <a:pt x="6084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49D508A0-70D4-D243-AD1A-D7F6F328505F}"/>
                      </a:ext>
                    </a:extLst>
                  </p:cNvPr>
                  <p:cNvSpPr/>
                  <p:nvPr/>
                </p:nvSpPr>
                <p:spPr>
                  <a:xfrm>
                    <a:off x="5271292" y="588714"/>
                    <a:ext cx="59856" cy="58824"/>
                  </a:xfrm>
                  <a:custGeom>
                    <a:avLst/>
                    <a:gdLst>
                      <a:gd name="connsiteX0" fmla="*/ 1010 w 59856"/>
                      <a:gd name="connsiteY0" fmla="*/ 58853 h 58824"/>
                      <a:gd name="connsiteX1" fmla="*/ 60866 w 59856"/>
                      <a:gd name="connsiteY1" fmla="*/ 29 h 58824"/>
                      <a:gd name="connsiteX2" fmla="*/ 1010 w 59856"/>
                      <a:gd name="connsiteY2" fmla="*/ 29 h 58824"/>
                      <a:gd name="connsiteX3" fmla="*/ 6086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10" y="58853"/>
                        </a:moveTo>
                        <a:lnTo>
                          <a:pt x="60866" y="29"/>
                        </a:lnTo>
                        <a:moveTo>
                          <a:pt x="1010" y="29"/>
                        </a:moveTo>
                        <a:lnTo>
                          <a:pt x="6086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94296CAC-5790-A549-92B0-2D3FC787C218}"/>
                      </a:ext>
                    </a:extLst>
                  </p:cNvPr>
                  <p:cNvSpPr/>
                  <p:nvPr/>
                </p:nvSpPr>
                <p:spPr>
                  <a:xfrm>
                    <a:off x="5385422" y="588714"/>
                    <a:ext cx="59856" cy="58824"/>
                  </a:xfrm>
                  <a:custGeom>
                    <a:avLst/>
                    <a:gdLst>
                      <a:gd name="connsiteX0" fmla="*/ 1032 w 59856"/>
                      <a:gd name="connsiteY0" fmla="*/ 58853 h 58824"/>
                      <a:gd name="connsiteX1" fmla="*/ 60888 w 59856"/>
                      <a:gd name="connsiteY1" fmla="*/ 29 h 58824"/>
                      <a:gd name="connsiteX2" fmla="*/ 1032 w 59856"/>
                      <a:gd name="connsiteY2" fmla="*/ 29 h 58824"/>
                      <a:gd name="connsiteX3" fmla="*/ 60888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32" y="58853"/>
                        </a:moveTo>
                        <a:lnTo>
                          <a:pt x="60888" y="29"/>
                        </a:lnTo>
                        <a:moveTo>
                          <a:pt x="1032" y="29"/>
                        </a:moveTo>
                        <a:lnTo>
                          <a:pt x="60888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D5189A76-068A-8446-864E-BE35345E5F07}"/>
                      </a:ext>
                    </a:extLst>
                  </p:cNvPr>
                  <p:cNvSpPr/>
                  <p:nvPr/>
                </p:nvSpPr>
                <p:spPr>
                  <a:xfrm>
                    <a:off x="5499605" y="588714"/>
                    <a:ext cx="59856" cy="58824"/>
                  </a:xfrm>
                  <a:custGeom>
                    <a:avLst/>
                    <a:gdLst>
                      <a:gd name="connsiteX0" fmla="*/ 1053 w 59856"/>
                      <a:gd name="connsiteY0" fmla="*/ 58853 h 58824"/>
                      <a:gd name="connsiteX1" fmla="*/ 60910 w 59856"/>
                      <a:gd name="connsiteY1" fmla="*/ 29 h 58824"/>
                      <a:gd name="connsiteX2" fmla="*/ 1053 w 59856"/>
                      <a:gd name="connsiteY2" fmla="*/ 29 h 58824"/>
                      <a:gd name="connsiteX3" fmla="*/ 6091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53" y="58853"/>
                        </a:moveTo>
                        <a:lnTo>
                          <a:pt x="60910" y="29"/>
                        </a:lnTo>
                        <a:moveTo>
                          <a:pt x="1053" y="29"/>
                        </a:moveTo>
                        <a:lnTo>
                          <a:pt x="6091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92D6716E-738D-7844-B3D2-BB1E4CA44344}"/>
                      </a:ext>
                    </a:extLst>
                  </p:cNvPr>
                  <p:cNvSpPr/>
                  <p:nvPr/>
                </p:nvSpPr>
                <p:spPr>
                  <a:xfrm>
                    <a:off x="5613735" y="588714"/>
                    <a:ext cx="59856" cy="58824"/>
                  </a:xfrm>
                  <a:custGeom>
                    <a:avLst/>
                    <a:gdLst>
                      <a:gd name="connsiteX0" fmla="*/ 1075 w 59856"/>
                      <a:gd name="connsiteY0" fmla="*/ 58853 h 58824"/>
                      <a:gd name="connsiteX1" fmla="*/ 60932 w 59856"/>
                      <a:gd name="connsiteY1" fmla="*/ 29 h 58824"/>
                      <a:gd name="connsiteX2" fmla="*/ 1075 w 59856"/>
                      <a:gd name="connsiteY2" fmla="*/ 29 h 58824"/>
                      <a:gd name="connsiteX3" fmla="*/ 6093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75" y="58853"/>
                        </a:moveTo>
                        <a:lnTo>
                          <a:pt x="60932" y="29"/>
                        </a:lnTo>
                        <a:moveTo>
                          <a:pt x="1075" y="29"/>
                        </a:moveTo>
                        <a:lnTo>
                          <a:pt x="6093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969F2516-AC23-A645-8E48-A3C427D3F3A1}"/>
                      </a:ext>
                    </a:extLst>
                  </p:cNvPr>
                  <p:cNvSpPr/>
                  <p:nvPr/>
                </p:nvSpPr>
                <p:spPr>
                  <a:xfrm>
                    <a:off x="5727918" y="588714"/>
                    <a:ext cx="59856" cy="58824"/>
                  </a:xfrm>
                  <a:custGeom>
                    <a:avLst/>
                    <a:gdLst>
                      <a:gd name="connsiteX0" fmla="*/ 1097 w 59856"/>
                      <a:gd name="connsiteY0" fmla="*/ 58853 h 58824"/>
                      <a:gd name="connsiteX1" fmla="*/ 60953 w 59856"/>
                      <a:gd name="connsiteY1" fmla="*/ 29 h 58824"/>
                      <a:gd name="connsiteX2" fmla="*/ 1097 w 59856"/>
                      <a:gd name="connsiteY2" fmla="*/ 29 h 58824"/>
                      <a:gd name="connsiteX3" fmla="*/ 60953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097" y="58853"/>
                        </a:moveTo>
                        <a:lnTo>
                          <a:pt x="60953" y="29"/>
                        </a:lnTo>
                        <a:moveTo>
                          <a:pt x="1097" y="29"/>
                        </a:moveTo>
                        <a:lnTo>
                          <a:pt x="60953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29F2E038-F3AF-B540-8152-C09520F1912F}"/>
                      </a:ext>
                    </a:extLst>
                  </p:cNvPr>
                  <p:cNvSpPr/>
                  <p:nvPr/>
                </p:nvSpPr>
                <p:spPr>
                  <a:xfrm>
                    <a:off x="5842048" y="588714"/>
                    <a:ext cx="59856" cy="58824"/>
                  </a:xfrm>
                  <a:custGeom>
                    <a:avLst/>
                    <a:gdLst>
                      <a:gd name="connsiteX0" fmla="*/ 1119 w 59856"/>
                      <a:gd name="connsiteY0" fmla="*/ 58853 h 58824"/>
                      <a:gd name="connsiteX1" fmla="*/ 60975 w 59856"/>
                      <a:gd name="connsiteY1" fmla="*/ 29 h 58824"/>
                      <a:gd name="connsiteX2" fmla="*/ 1119 w 59856"/>
                      <a:gd name="connsiteY2" fmla="*/ 29 h 58824"/>
                      <a:gd name="connsiteX3" fmla="*/ 60975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19" y="58853"/>
                        </a:moveTo>
                        <a:lnTo>
                          <a:pt x="60975" y="29"/>
                        </a:lnTo>
                        <a:moveTo>
                          <a:pt x="1119" y="29"/>
                        </a:moveTo>
                        <a:lnTo>
                          <a:pt x="60975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CFD85D78-1E5E-6948-91BE-0F2FCC178ED7}"/>
                      </a:ext>
                    </a:extLst>
                  </p:cNvPr>
                  <p:cNvSpPr/>
                  <p:nvPr/>
                </p:nvSpPr>
                <p:spPr>
                  <a:xfrm>
                    <a:off x="5956178" y="588714"/>
                    <a:ext cx="59856" cy="58824"/>
                  </a:xfrm>
                  <a:custGeom>
                    <a:avLst/>
                    <a:gdLst>
                      <a:gd name="connsiteX0" fmla="*/ 1140 w 59856"/>
                      <a:gd name="connsiteY0" fmla="*/ 58853 h 58824"/>
                      <a:gd name="connsiteX1" fmla="*/ 60997 w 59856"/>
                      <a:gd name="connsiteY1" fmla="*/ 29 h 58824"/>
                      <a:gd name="connsiteX2" fmla="*/ 1140 w 59856"/>
                      <a:gd name="connsiteY2" fmla="*/ 29 h 58824"/>
                      <a:gd name="connsiteX3" fmla="*/ 6099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40" y="58853"/>
                        </a:moveTo>
                        <a:lnTo>
                          <a:pt x="60997" y="29"/>
                        </a:lnTo>
                        <a:moveTo>
                          <a:pt x="1140" y="29"/>
                        </a:moveTo>
                        <a:lnTo>
                          <a:pt x="6099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CDF879D-F42C-F548-8207-34BD2B166729}"/>
                      </a:ext>
                    </a:extLst>
                  </p:cNvPr>
                  <p:cNvSpPr/>
                  <p:nvPr/>
                </p:nvSpPr>
                <p:spPr>
                  <a:xfrm>
                    <a:off x="6070360" y="588714"/>
                    <a:ext cx="59856" cy="58824"/>
                  </a:xfrm>
                  <a:custGeom>
                    <a:avLst/>
                    <a:gdLst>
                      <a:gd name="connsiteX0" fmla="*/ 1162 w 59856"/>
                      <a:gd name="connsiteY0" fmla="*/ 58853 h 58824"/>
                      <a:gd name="connsiteX1" fmla="*/ 61019 w 59856"/>
                      <a:gd name="connsiteY1" fmla="*/ 29 h 58824"/>
                      <a:gd name="connsiteX2" fmla="*/ 1162 w 59856"/>
                      <a:gd name="connsiteY2" fmla="*/ 29 h 58824"/>
                      <a:gd name="connsiteX3" fmla="*/ 61019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62" y="58853"/>
                        </a:moveTo>
                        <a:lnTo>
                          <a:pt x="61019" y="29"/>
                        </a:lnTo>
                        <a:moveTo>
                          <a:pt x="1162" y="29"/>
                        </a:moveTo>
                        <a:lnTo>
                          <a:pt x="61019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338532AD-00D3-5442-87A8-523FD33A3FF1}"/>
                      </a:ext>
                    </a:extLst>
                  </p:cNvPr>
                  <p:cNvSpPr/>
                  <p:nvPr/>
                </p:nvSpPr>
                <p:spPr>
                  <a:xfrm>
                    <a:off x="6184491" y="588714"/>
                    <a:ext cx="59856" cy="58824"/>
                  </a:xfrm>
                  <a:custGeom>
                    <a:avLst/>
                    <a:gdLst>
                      <a:gd name="connsiteX0" fmla="*/ 1184 w 59856"/>
                      <a:gd name="connsiteY0" fmla="*/ 58853 h 58824"/>
                      <a:gd name="connsiteX1" fmla="*/ 61040 w 59856"/>
                      <a:gd name="connsiteY1" fmla="*/ 29 h 58824"/>
                      <a:gd name="connsiteX2" fmla="*/ 1184 w 59856"/>
                      <a:gd name="connsiteY2" fmla="*/ 29 h 58824"/>
                      <a:gd name="connsiteX3" fmla="*/ 61040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184" y="58853"/>
                        </a:moveTo>
                        <a:lnTo>
                          <a:pt x="61040" y="29"/>
                        </a:lnTo>
                        <a:moveTo>
                          <a:pt x="1184" y="29"/>
                        </a:moveTo>
                        <a:lnTo>
                          <a:pt x="61040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750A72FE-70EF-F94F-8378-DA1B3BE44E4F}"/>
                      </a:ext>
                    </a:extLst>
                  </p:cNvPr>
                  <p:cNvSpPr/>
                  <p:nvPr/>
                </p:nvSpPr>
                <p:spPr>
                  <a:xfrm>
                    <a:off x="6298673" y="588714"/>
                    <a:ext cx="59856" cy="58824"/>
                  </a:xfrm>
                  <a:custGeom>
                    <a:avLst/>
                    <a:gdLst>
                      <a:gd name="connsiteX0" fmla="*/ 1206 w 59856"/>
                      <a:gd name="connsiteY0" fmla="*/ 58853 h 58824"/>
                      <a:gd name="connsiteX1" fmla="*/ 61062 w 59856"/>
                      <a:gd name="connsiteY1" fmla="*/ 29 h 58824"/>
                      <a:gd name="connsiteX2" fmla="*/ 1206 w 59856"/>
                      <a:gd name="connsiteY2" fmla="*/ 29 h 58824"/>
                      <a:gd name="connsiteX3" fmla="*/ 61062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06" y="58853"/>
                        </a:moveTo>
                        <a:lnTo>
                          <a:pt x="61062" y="29"/>
                        </a:lnTo>
                        <a:moveTo>
                          <a:pt x="1206" y="29"/>
                        </a:moveTo>
                        <a:lnTo>
                          <a:pt x="61062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175FE905-EABE-7C47-B198-5BEA48B5D3AB}"/>
                      </a:ext>
                    </a:extLst>
                  </p:cNvPr>
                  <p:cNvSpPr/>
                  <p:nvPr/>
                </p:nvSpPr>
                <p:spPr>
                  <a:xfrm>
                    <a:off x="6412803" y="588714"/>
                    <a:ext cx="59856" cy="58824"/>
                  </a:xfrm>
                  <a:custGeom>
                    <a:avLst/>
                    <a:gdLst>
                      <a:gd name="connsiteX0" fmla="*/ 1227 w 59856"/>
                      <a:gd name="connsiteY0" fmla="*/ 58853 h 58824"/>
                      <a:gd name="connsiteX1" fmla="*/ 61084 w 59856"/>
                      <a:gd name="connsiteY1" fmla="*/ 29 h 58824"/>
                      <a:gd name="connsiteX2" fmla="*/ 1227 w 59856"/>
                      <a:gd name="connsiteY2" fmla="*/ 29 h 58824"/>
                      <a:gd name="connsiteX3" fmla="*/ 61084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27" y="58853"/>
                        </a:moveTo>
                        <a:lnTo>
                          <a:pt x="61084" y="29"/>
                        </a:lnTo>
                        <a:moveTo>
                          <a:pt x="1227" y="29"/>
                        </a:moveTo>
                        <a:lnTo>
                          <a:pt x="61084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A1E385F2-D948-9A43-A8C6-2C2D6D5997BE}"/>
                      </a:ext>
                    </a:extLst>
                  </p:cNvPr>
                  <p:cNvSpPr/>
                  <p:nvPr/>
                </p:nvSpPr>
                <p:spPr>
                  <a:xfrm>
                    <a:off x="6526933" y="588714"/>
                    <a:ext cx="59856" cy="58824"/>
                  </a:xfrm>
                  <a:custGeom>
                    <a:avLst/>
                    <a:gdLst>
                      <a:gd name="connsiteX0" fmla="*/ 1249 w 59856"/>
                      <a:gd name="connsiteY0" fmla="*/ 58853 h 58824"/>
                      <a:gd name="connsiteX1" fmla="*/ 61106 w 59856"/>
                      <a:gd name="connsiteY1" fmla="*/ 29 h 58824"/>
                      <a:gd name="connsiteX2" fmla="*/ 1249 w 59856"/>
                      <a:gd name="connsiteY2" fmla="*/ 29 h 58824"/>
                      <a:gd name="connsiteX3" fmla="*/ 6110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49" y="58853"/>
                        </a:moveTo>
                        <a:lnTo>
                          <a:pt x="61106" y="29"/>
                        </a:lnTo>
                        <a:moveTo>
                          <a:pt x="1249" y="29"/>
                        </a:moveTo>
                        <a:lnTo>
                          <a:pt x="6110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5FCEFE37-9920-DA48-BB0D-6DC462143418}"/>
                      </a:ext>
                    </a:extLst>
                  </p:cNvPr>
                  <p:cNvSpPr/>
                  <p:nvPr/>
                </p:nvSpPr>
                <p:spPr>
                  <a:xfrm>
                    <a:off x="6641116" y="588714"/>
                    <a:ext cx="59856" cy="58824"/>
                  </a:xfrm>
                  <a:custGeom>
                    <a:avLst/>
                    <a:gdLst>
                      <a:gd name="connsiteX0" fmla="*/ 1271 w 59856"/>
                      <a:gd name="connsiteY0" fmla="*/ 58853 h 58824"/>
                      <a:gd name="connsiteX1" fmla="*/ 61127 w 59856"/>
                      <a:gd name="connsiteY1" fmla="*/ 29 h 58824"/>
                      <a:gd name="connsiteX2" fmla="*/ 1271 w 59856"/>
                      <a:gd name="connsiteY2" fmla="*/ 29 h 58824"/>
                      <a:gd name="connsiteX3" fmla="*/ 61127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1271" y="58853"/>
                        </a:moveTo>
                        <a:lnTo>
                          <a:pt x="61127" y="29"/>
                        </a:lnTo>
                        <a:moveTo>
                          <a:pt x="1271" y="29"/>
                        </a:moveTo>
                        <a:lnTo>
                          <a:pt x="61127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DEC452EC-88FE-6D4B-AA7F-2825E7E7A7F7}"/>
                      </a:ext>
                    </a:extLst>
                  </p:cNvPr>
                  <p:cNvSpPr/>
                  <p:nvPr/>
                </p:nvSpPr>
                <p:spPr>
                  <a:xfrm>
                    <a:off x="1020555" y="730309"/>
                    <a:ext cx="5707554" cy="5159"/>
                  </a:xfrm>
                  <a:custGeom>
                    <a:avLst/>
                    <a:gdLst>
                      <a:gd name="connsiteX0" fmla="*/ 0 w 5707554"/>
                      <a:gd name="connsiteY0" fmla="*/ 0 h 5159"/>
                      <a:gd name="connsiteX1" fmla="*/ 5707555 w 5707554"/>
                      <a:gd name="connsiteY1" fmla="*/ 0 h 5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07554" h="5159">
                        <a:moveTo>
                          <a:pt x="0" y="0"/>
                        </a:moveTo>
                        <a:lnTo>
                          <a:pt x="5707555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7D0EC349-95E1-4040-9CCF-9B562568DEF4}"/>
                      </a:ext>
                    </a:extLst>
                  </p:cNvPr>
                  <p:cNvSpPr/>
                  <p:nvPr/>
                </p:nvSpPr>
                <p:spPr>
                  <a:xfrm>
                    <a:off x="1020555" y="505943"/>
                    <a:ext cx="5707554" cy="5159"/>
                  </a:xfrm>
                  <a:custGeom>
                    <a:avLst/>
                    <a:gdLst>
                      <a:gd name="connsiteX0" fmla="*/ 0 w 5707554"/>
                      <a:gd name="connsiteY0" fmla="*/ 0 h 5159"/>
                      <a:gd name="connsiteX1" fmla="*/ 5707555 w 5707554"/>
                      <a:gd name="connsiteY1" fmla="*/ 0 h 5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707554" h="5159">
                        <a:moveTo>
                          <a:pt x="0" y="0"/>
                        </a:moveTo>
                        <a:lnTo>
                          <a:pt x="5707555" y="0"/>
                        </a:lnTo>
                      </a:path>
                    </a:pathLst>
                  </a:custGeom>
                  <a:noFill/>
                  <a:ln w="41963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C440390-F1E3-1646-B506-EAB76A56C5E3}"/>
                    </a:ext>
                  </a:extLst>
                </p:cNvPr>
                <p:cNvSpPr/>
                <p:nvPr/>
              </p:nvSpPr>
              <p:spPr>
                <a:xfrm>
                  <a:off x="6015834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BB626F69-35E5-AB43-87F2-CBBA384DEFE2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DEF8760-9BCF-AF4B-81B0-E6B780DFD7C3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7FFE8F39-4016-4F43-8AD6-E1CEE8C200C3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67" name="Graphic 66">
                  <a:extLst>
                    <a:ext uri="{FF2B5EF4-FFF2-40B4-BE49-F238E27FC236}">
                      <a16:creationId xmlns:a16="http://schemas.microsoft.com/office/drawing/2014/main" id="{1B82A7A4-D3A0-614D-A213-7B4D4CAE2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B1DA8A8-D7EE-4A48-BE35-5813D9CA5147}"/>
                  </a:ext>
                </a:extLst>
              </p:cNvPr>
              <p:cNvGrpSpPr/>
              <p:nvPr/>
            </p:nvGrpSpPr>
            <p:grpSpPr>
              <a:xfrm>
                <a:off x="581741" y="1069647"/>
                <a:ext cx="1888545" cy="1841530"/>
                <a:chOff x="581741" y="1207433"/>
                <a:chExt cx="1888545" cy="184153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AB322F34-CC5C-7845-BFB4-94E75414F2D6}"/>
                    </a:ext>
                  </a:extLst>
                </p:cNvPr>
                <p:cNvGrpSpPr/>
                <p:nvPr/>
              </p:nvGrpSpPr>
              <p:grpSpPr>
                <a:xfrm>
                  <a:off x="634137" y="1207433"/>
                  <a:ext cx="1836149" cy="1841530"/>
                  <a:chOff x="634137" y="1207433"/>
                  <a:chExt cx="1836149" cy="1841530"/>
                </a:xfrm>
              </p:grpSpPr>
              <p:pic>
                <p:nvPicPr>
                  <p:cNvPr id="69" name="Graphic 68">
                    <a:extLst>
                      <a:ext uri="{FF2B5EF4-FFF2-40B4-BE49-F238E27FC236}">
                        <a16:creationId xmlns:a16="http://schemas.microsoft.com/office/drawing/2014/main" id="{B02DF1F8-5EAF-7E49-9E47-2E5B192E6E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137" y="1220163"/>
                    <a:ext cx="1828800" cy="1828800"/>
                  </a:xfrm>
                  <a:prstGeom prst="rect">
                    <a:avLst/>
                  </a:prstGeom>
                </p:spPr>
              </p:pic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4CBD333-999B-8148-9DDA-F3B4FDAE97E5}"/>
                      </a:ext>
                    </a:extLst>
                  </p:cNvPr>
                  <p:cNvSpPr txBox="1"/>
                  <p:nvPr/>
                </p:nvSpPr>
                <p:spPr>
                  <a:xfrm>
                    <a:off x="729576" y="1207433"/>
                    <a:ext cx="174071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Synaptic weight matrix, </a:t>
                    </a:r>
                    <a:r>
                      <a:rPr lang="en-GB" sz="1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W</a:t>
                    </a:r>
                    <a:r>
                      <a:rPr lang="en-GB" sz="1000" baseline="-25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FD8D62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8153D99-2F22-5F47-8E3E-511509F1AAE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6247" y="2820819"/>
                    <a:ext cx="20710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j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410895-B966-AC4E-8906-73CA72EEA4EF}"/>
                      </a:ext>
                    </a:extLst>
                  </p:cNvPr>
                  <p:cNvSpPr txBox="1"/>
                  <p:nvPr/>
                </p:nvSpPr>
                <p:spPr>
                  <a:xfrm>
                    <a:off x="708514" y="1998549"/>
                    <a:ext cx="20710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i</a:t>
                    </a:r>
                  </a:p>
                </p:txBody>
              </p:sp>
            </p:grp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F1B7D0A-CC78-E748-AA04-0260E74767CD}"/>
                    </a:ext>
                  </a:extLst>
                </p:cNvPr>
                <p:cNvSpPr txBox="1"/>
                <p:nvPr/>
              </p:nvSpPr>
              <p:spPr>
                <a:xfrm>
                  <a:off x="581741" y="1290905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b</a:t>
                  </a: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C03CBC5-4460-8142-B84C-F988C3E8FCB1}"/>
                  </a:ext>
                </a:extLst>
              </p:cNvPr>
              <p:cNvGrpSpPr/>
              <p:nvPr/>
            </p:nvGrpSpPr>
            <p:grpSpPr>
              <a:xfrm>
                <a:off x="2387182" y="1026756"/>
                <a:ext cx="1976100" cy="1934258"/>
                <a:chOff x="2387182" y="1164542"/>
                <a:chExt cx="1976100" cy="1934258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FC8597A8-1906-634C-B5AB-94EC83A26D1A}"/>
                    </a:ext>
                  </a:extLst>
                </p:cNvPr>
                <p:cNvGrpSpPr/>
                <p:nvPr/>
              </p:nvGrpSpPr>
              <p:grpSpPr>
                <a:xfrm>
                  <a:off x="2404376" y="1164542"/>
                  <a:ext cx="1958906" cy="1934258"/>
                  <a:chOff x="2404376" y="1164542"/>
                  <a:chExt cx="1958906" cy="1934258"/>
                </a:xfrm>
              </p:grpSpPr>
              <p:pic>
                <p:nvPicPr>
                  <p:cNvPr id="71" name="Graphic 70">
                    <a:extLst>
                      <a:ext uri="{FF2B5EF4-FFF2-40B4-BE49-F238E27FC236}">
                        <a16:creationId xmlns:a16="http://schemas.microsoft.com/office/drawing/2014/main" id="{5ACBA2DD-FBCE-D443-A6DC-9B488A9FE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4376" y="1164542"/>
                    <a:ext cx="1934258" cy="1934258"/>
                  </a:xfrm>
                  <a:prstGeom prst="rect">
                    <a:avLst/>
                  </a:prstGeom>
                </p:spPr>
              </p:pic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B215F87-C043-114B-BFD2-09391069E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0783" y="1208000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29406-DDAA-7441-B01D-2F50EB62E0D1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908" y="2542046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C1D1075-AF9C-354B-85B3-B0E3B1271725}"/>
                    </a:ext>
                  </a:extLst>
                </p:cNvPr>
                <p:cNvSpPr txBox="1"/>
                <p:nvPr/>
              </p:nvSpPr>
              <p:spPr>
                <a:xfrm>
                  <a:off x="2387182" y="127589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32FB28F-CDA9-AD49-B3DC-FDE1183D0B05}"/>
                  </a:ext>
                </a:extLst>
              </p:cNvPr>
              <p:cNvGrpSpPr/>
              <p:nvPr/>
            </p:nvGrpSpPr>
            <p:grpSpPr>
              <a:xfrm>
                <a:off x="4098238" y="859669"/>
                <a:ext cx="2743200" cy="2026456"/>
                <a:chOff x="4098238" y="1022507"/>
                <a:chExt cx="2743200" cy="2026456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A2FA8C91-9746-FE4A-B2A2-3EFA0498E462}"/>
                    </a:ext>
                  </a:extLst>
                </p:cNvPr>
                <p:cNvGrpSpPr/>
                <p:nvPr/>
              </p:nvGrpSpPr>
              <p:grpSpPr>
                <a:xfrm>
                  <a:off x="4098238" y="1022507"/>
                  <a:ext cx="2743200" cy="2026456"/>
                  <a:chOff x="4098238" y="1022507"/>
                  <a:chExt cx="2743200" cy="2026456"/>
                </a:xfrm>
              </p:grpSpPr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7281260A-6F1B-EC4B-A4A7-58FD79601D3C}"/>
                      </a:ext>
                    </a:extLst>
                  </p:cNvPr>
                  <p:cNvSpPr/>
                  <p:nvPr/>
                </p:nvSpPr>
                <p:spPr>
                  <a:xfrm>
                    <a:off x="6334614" y="1022507"/>
                    <a:ext cx="420813" cy="51060"/>
                  </a:xfrm>
                  <a:custGeom>
                    <a:avLst/>
                    <a:gdLst>
                      <a:gd name="connsiteX0" fmla="*/ 0 w 268448"/>
                      <a:gd name="connsiteY0" fmla="*/ 0 h 25310"/>
                      <a:gd name="connsiteX1" fmla="*/ 151002 w 268448"/>
                      <a:gd name="connsiteY1" fmla="*/ 25167 h 25310"/>
                      <a:gd name="connsiteX2" fmla="*/ 268448 w 268448"/>
                      <a:gd name="connsiteY2" fmla="*/ 8389 h 25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8448" h="25310">
                        <a:moveTo>
                          <a:pt x="0" y="0"/>
                        </a:moveTo>
                        <a:cubicBezTo>
                          <a:pt x="53130" y="11884"/>
                          <a:pt x="106261" y="23769"/>
                          <a:pt x="151002" y="25167"/>
                        </a:cubicBezTo>
                        <a:cubicBezTo>
                          <a:pt x="195743" y="26565"/>
                          <a:pt x="232095" y="17477"/>
                          <a:pt x="268448" y="8389"/>
                        </a:cubicBezTo>
                      </a:path>
                    </a:pathLst>
                  </a:custGeom>
                  <a:noFill/>
                  <a:ln w="19050">
                    <a:solidFill>
                      <a:srgbClr val="363535"/>
                    </a:solidFill>
                    <a:prstDash val="sysDash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3EC4609E-C3F6-C24B-A27B-6C73E68B47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98238" y="1220163"/>
                    <a:ext cx="2743200" cy="18288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6F48AE03-B74E-B747-BF99-C96B365DB0B4}"/>
                      </a:ext>
                    </a:extLst>
                  </p:cNvPr>
                  <p:cNvGrpSpPr/>
                  <p:nvPr/>
                </p:nvGrpSpPr>
                <p:grpSpPr>
                  <a:xfrm>
                    <a:off x="4532679" y="2745506"/>
                    <a:ext cx="1978213" cy="247623"/>
                    <a:chOff x="4532679" y="2745506"/>
                    <a:chExt cx="1978213" cy="247623"/>
                  </a:xfrm>
                </p:grpSpPr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75AD67A0-5B03-D543-9875-DBD6736170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8211" y="2777685"/>
                      <a:ext cx="6030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x</a:t>
                      </a:r>
                      <a:r>
                        <a:rPr lang="en-GB" sz="800" baseline="-25000" dirty="0">
                          <a:latin typeface="Helvetica" pitchFamily="2" charset="0"/>
                        </a:rPr>
                        <a:t>i</a:t>
                      </a:r>
                      <a:r>
                        <a:rPr lang="en-GB" sz="800" dirty="0">
                          <a:latin typeface="Helvetica" pitchFamily="2" charset="0"/>
                        </a:rPr>
                        <a:t> – </a:t>
                      </a:r>
                      <a:r>
                        <a:rPr lang="en-GB" sz="800" dirty="0" err="1">
                          <a:latin typeface="Helvetica" pitchFamily="2" charset="0"/>
                        </a:rPr>
                        <a:t>x</a:t>
                      </a:r>
                      <a:r>
                        <a:rPr lang="en-GB" sz="800" baseline="-25000" dirty="0" err="1">
                          <a:latin typeface="Helvetica" pitchFamily="2" charset="0"/>
                        </a:rPr>
                        <a:t>j</a:t>
                      </a:r>
                      <a:r>
                        <a:rPr lang="en-GB" sz="800" dirty="0">
                          <a:latin typeface="Helvetica" pitchFamily="2" charset="0"/>
                        </a:rPr>
                        <a:t> / m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1D9F575E-1486-EF42-A822-A9BB24E7CF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4874" y="2757162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87555BBC-BE1E-DC4A-A242-6BBED5647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8518" y="2751772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E72DF852-6661-304A-A159-64F144B767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3321" y="2745506"/>
                      <a:ext cx="2760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-1</a:t>
                      </a:r>
                    </a:p>
                  </p:txBody>
                </p: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13950A0A-5A0E-E34B-93F7-80EFABEA7B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679" y="2745506"/>
                      <a:ext cx="2760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-2</a:t>
                      </a:r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6210DC7-9463-AF42-8F3D-F255499A75AB}"/>
                    </a:ext>
                  </a:extLst>
                </p:cNvPr>
                <p:cNvSpPr txBox="1"/>
                <p:nvPr/>
              </p:nvSpPr>
              <p:spPr>
                <a:xfrm>
                  <a:off x="4342929" y="1303342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d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B093799-B591-F34B-BD37-0198E9B41956}"/>
                    </a:ext>
                  </a:extLst>
                </p:cNvPr>
                <p:cNvSpPr txBox="1"/>
                <p:nvPr/>
              </p:nvSpPr>
              <p:spPr>
                <a:xfrm>
                  <a:off x="4343322" y="2079552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e</a:t>
                  </a:r>
                </a:p>
              </p:txBody>
            </p:sp>
          </p:grpSp>
        </p:grp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7F66E3FF-D82F-AC46-A159-06807A365233}"/>
              </a:ext>
            </a:extLst>
          </p:cNvPr>
          <p:cNvGrpSpPr/>
          <p:nvPr/>
        </p:nvGrpSpPr>
        <p:grpSpPr>
          <a:xfrm>
            <a:off x="578319" y="3049763"/>
            <a:ext cx="6263119" cy="2278670"/>
            <a:chOff x="578319" y="3300283"/>
            <a:chExt cx="6263119" cy="2278670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3E49A7E-FAF1-DC4D-8A2F-4B30217662B7}"/>
                </a:ext>
              </a:extLst>
            </p:cNvPr>
            <p:cNvGrpSpPr/>
            <p:nvPr/>
          </p:nvGrpSpPr>
          <p:grpSpPr>
            <a:xfrm>
              <a:off x="581741" y="3700316"/>
              <a:ext cx="1881196" cy="1828800"/>
              <a:chOff x="581741" y="1220163"/>
              <a:chExt cx="1881196" cy="1828800"/>
            </a:xfrm>
          </p:grpSpPr>
          <p:pic>
            <p:nvPicPr>
              <p:cNvPr id="297" name="Graphic 296">
                <a:extLst>
                  <a:ext uri="{FF2B5EF4-FFF2-40B4-BE49-F238E27FC236}">
                    <a16:creationId xmlns:a16="http://schemas.microsoft.com/office/drawing/2014/main" id="{9F3D16F4-3A61-9F42-AEFE-EF01647B3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634137" y="1220163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6E275B4-56AD-6145-AE98-F93312D8A0BA}"/>
                  </a:ext>
                </a:extLst>
              </p:cNvPr>
              <p:cNvSpPr txBox="1"/>
              <p:nvPr/>
            </p:nvSpPr>
            <p:spPr>
              <a:xfrm>
                <a:off x="581741" y="129090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g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4A66FD7-C759-6B42-8325-F7B90CF075F5}"/>
                </a:ext>
              </a:extLst>
            </p:cNvPr>
            <p:cNvGrpSpPr/>
            <p:nvPr/>
          </p:nvGrpSpPr>
          <p:grpSpPr>
            <a:xfrm>
              <a:off x="2387182" y="3644695"/>
              <a:ext cx="1976100" cy="1934258"/>
              <a:chOff x="2387182" y="1164542"/>
              <a:chExt cx="1976100" cy="1934258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E5C8A05E-92F7-0048-A926-27F80F16F0FD}"/>
                  </a:ext>
                </a:extLst>
              </p:cNvPr>
              <p:cNvGrpSpPr/>
              <p:nvPr/>
            </p:nvGrpSpPr>
            <p:grpSpPr>
              <a:xfrm>
                <a:off x="2404376" y="1164542"/>
                <a:ext cx="1958906" cy="1934258"/>
                <a:chOff x="2404376" y="1164542"/>
                <a:chExt cx="1958906" cy="1934258"/>
              </a:xfrm>
            </p:grpSpPr>
            <p:pic>
              <p:nvPicPr>
                <p:cNvPr id="292" name="Graphic 291">
                  <a:extLst>
                    <a:ext uri="{FF2B5EF4-FFF2-40B4-BE49-F238E27FC236}">
                      <a16:creationId xmlns:a16="http://schemas.microsoft.com/office/drawing/2014/main" id="{40B8511D-68F3-9E4C-B901-3BBE276CF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2404376" y="1164542"/>
                  <a:ext cx="1934258" cy="1934258"/>
                </a:xfrm>
                <a:prstGeom prst="rect">
                  <a:avLst/>
                </a:prstGeom>
              </p:spPr>
            </p:pic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74E2C0A-4039-7D48-8986-D1349EEBBB54}"/>
                    </a:ext>
                  </a:extLst>
                </p:cNvPr>
                <p:cNvSpPr txBox="1"/>
                <p:nvPr/>
              </p:nvSpPr>
              <p:spPr>
                <a:xfrm>
                  <a:off x="4120908" y="254204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0</a:t>
                  </a:r>
                </a:p>
              </p:txBody>
            </p:sp>
          </p:grp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929EE39-191A-5F48-8594-09C53AA08DE9}"/>
                  </a:ext>
                </a:extLst>
              </p:cNvPr>
              <p:cNvSpPr txBox="1"/>
              <p:nvPr/>
            </p:nvSpPr>
            <p:spPr>
              <a:xfrm>
                <a:off x="2387182" y="1275898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h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08DA88E-86EC-AC46-9F21-52B56F35131E}"/>
                </a:ext>
              </a:extLst>
            </p:cNvPr>
            <p:cNvGrpSpPr/>
            <p:nvPr/>
          </p:nvGrpSpPr>
          <p:grpSpPr>
            <a:xfrm>
              <a:off x="4098238" y="3700316"/>
              <a:ext cx="2743200" cy="1828800"/>
              <a:chOff x="4098238" y="1220163"/>
              <a:chExt cx="2743200" cy="1828800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A7139024-81E7-EA41-A073-27A3B3ECE74A}"/>
                  </a:ext>
                </a:extLst>
              </p:cNvPr>
              <p:cNvGrpSpPr/>
              <p:nvPr/>
            </p:nvGrpSpPr>
            <p:grpSpPr>
              <a:xfrm>
                <a:off x="4098238" y="1220163"/>
                <a:ext cx="2743200" cy="1828800"/>
                <a:chOff x="4098238" y="1220163"/>
                <a:chExt cx="2743200" cy="1828800"/>
              </a:xfrm>
            </p:grpSpPr>
            <p:pic>
              <p:nvPicPr>
                <p:cNvPr id="283" name="Graphic 282">
                  <a:extLst>
                    <a:ext uri="{FF2B5EF4-FFF2-40B4-BE49-F238E27FC236}">
                      <a16:creationId xmlns:a16="http://schemas.microsoft.com/office/drawing/2014/main" id="{497B0711-9D3D-6F4F-9C95-2D61A1A36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>
                  <a:off x="4098238" y="1220163"/>
                  <a:ext cx="2743200" cy="1828800"/>
                </a:xfrm>
                <a:prstGeom prst="rect">
                  <a:avLst/>
                </a:prstGeom>
              </p:spPr>
            </p:pic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CAF4972-7534-C547-9546-01B7FE512FAD}"/>
                    </a:ext>
                  </a:extLst>
                </p:cNvPr>
                <p:cNvGrpSpPr/>
                <p:nvPr/>
              </p:nvGrpSpPr>
              <p:grpSpPr>
                <a:xfrm>
                  <a:off x="4532679" y="2745506"/>
                  <a:ext cx="1978213" cy="247623"/>
                  <a:chOff x="4532679" y="2745506"/>
                  <a:chExt cx="1978213" cy="247623"/>
                </a:xfrm>
              </p:grpSpPr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D97BA8C-3BB8-9344-B21F-A391C83FA9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8211" y="2777685"/>
                    <a:ext cx="6030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x</a:t>
                    </a:r>
                    <a:r>
                      <a:rPr lang="en-GB" sz="800" baseline="-25000" dirty="0">
                        <a:latin typeface="Helvetica" pitchFamily="2" charset="0"/>
                      </a:rPr>
                      <a:t>i</a:t>
                    </a:r>
                    <a:r>
                      <a:rPr lang="en-GB" sz="800" dirty="0">
                        <a:latin typeface="Helvetica" pitchFamily="2" charset="0"/>
                      </a:rPr>
                      <a:t> – </a:t>
                    </a:r>
                    <a:r>
                      <a:rPr lang="en-GB" sz="800" dirty="0" err="1">
                        <a:latin typeface="Helvetica" pitchFamily="2" charset="0"/>
                      </a:rPr>
                      <a:t>x</a:t>
                    </a:r>
                    <a:r>
                      <a:rPr lang="en-GB" sz="800" baseline="-25000" dirty="0" err="1">
                        <a:latin typeface="Helvetica" pitchFamily="2" charset="0"/>
                      </a:rPr>
                      <a:t>j</a:t>
                    </a:r>
                    <a:r>
                      <a:rPr lang="en-GB" sz="800" dirty="0">
                        <a:latin typeface="Helvetica" pitchFamily="2" charset="0"/>
                      </a:rPr>
                      <a:t> / m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FC90D77F-0F44-3C4A-8438-287745A687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4874" y="275716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C3232ADB-F8F7-7146-BABA-90C2689BD625}"/>
                      </a:ext>
                    </a:extLst>
                  </p:cNvPr>
                  <p:cNvSpPr txBox="1"/>
                  <p:nvPr/>
                </p:nvSpPr>
                <p:spPr>
                  <a:xfrm>
                    <a:off x="6268518" y="275177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E01DAE2-ED17-0540-97EB-4A15DABA9C82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321" y="2745506"/>
                    <a:ext cx="2760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-1</a:t>
                    </a: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BD133016-D9C3-5645-B262-A1096219840D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679" y="2745506"/>
                    <a:ext cx="27603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-2</a:t>
                    </a:r>
                  </a:p>
                </p:txBody>
              </p:sp>
            </p:grpSp>
          </p:grp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9D5AE48-DC1A-8B40-A002-6CBD1DD4CBFF}"/>
                  </a:ext>
                </a:extLst>
              </p:cNvPr>
              <p:cNvSpPr txBox="1"/>
              <p:nvPr/>
            </p:nvSpPr>
            <p:spPr>
              <a:xfrm>
                <a:off x="4342929" y="130334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i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3AB009A-3C8F-CE40-9823-1BE105B13EEA}"/>
                  </a:ext>
                </a:extLst>
              </p:cNvPr>
              <p:cNvSpPr txBox="1"/>
              <p:nvPr/>
            </p:nvSpPr>
            <p:spPr>
              <a:xfrm>
                <a:off x="4343322" y="2079552"/>
                <a:ext cx="234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j</a:t>
                </a: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62794B6-D730-0F41-8C48-028A5EF237D8}"/>
                </a:ext>
              </a:extLst>
            </p:cNvPr>
            <p:cNvGrpSpPr/>
            <p:nvPr/>
          </p:nvGrpSpPr>
          <p:grpSpPr>
            <a:xfrm>
              <a:off x="578319" y="3300283"/>
              <a:ext cx="5966910" cy="404966"/>
              <a:chOff x="578319" y="3300283"/>
              <a:chExt cx="5966910" cy="404966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9C84621-A09B-0D46-9E41-C8BA23F06833}"/>
                  </a:ext>
                </a:extLst>
              </p:cNvPr>
              <p:cNvSpPr txBox="1"/>
              <p:nvPr/>
            </p:nvSpPr>
            <p:spPr>
              <a:xfrm>
                <a:off x="578319" y="3300283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f</a:t>
                </a:r>
              </a:p>
            </p:txBody>
          </p:sp>
          <p:grpSp>
            <p:nvGrpSpPr>
              <p:cNvPr id="366" name="Graphic 362">
                <a:extLst>
                  <a:ext uri="{FF2B5EF4-FFF2-40B4-BE49-F238E27FC236}">
                    <a16:creationId xmlns:a16="http://schemas.microsoft.com/office/drawing/2014/main" id="{5A889006-7598-D44F-9822-47A4B922979E}"/>
                  </a:ext>
                </a:extLst>
              </p:cNvPr>
              <p:cNvGrpSpPr/>
              <p:nvPr/>
            </p:nvGrpSpPr>
            <p:grpSpPr>
              <a:xfrm>
                <a:off x="837675" y="3480884"/>
                <a:ext cx="5707554" cy="224365"/>
                <a:chOff x="1040918" y="7673770"/>
                <a:chExt cx="5707554" cy="224365"/>
              </a:xfrm>
            </p:grpSpPr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B155E7C7-4B95-2546-BA6C-CFD07BDC1001}"/>
                    </a:ext>
                  </a:extLst>
                </p:cNvPr>
                <p:cNvSpPr/>
                <p:nvPr/>
              </p:nvSpPr>
              <p:spPr>
                <a:xfrm>
                  <a:off x="1068065" y="7756541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1F8084E3-4D78-8B44-917E-6A22319502C0}"/>
                    </a:ext>
                  </a:extLst>
                </p:cNvPr>
                <p:cNvSpPr/>
                <p:nvPr/>
              </p:nvSpPr>
              <p:spPr>
                <a:xfrm>
                  <a:off x="1182216" y="7756541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CA1D60BF-650A-9A4F-9C8A-5ADB28817337}"/>
                    </a:ext>
                  </a:extLst>
                </p:cNvPr>
                <p:cNvSpPr/>
                <p:nvPr/>
              </p:nvSpPr>
              <p:spPr>
                <a:xfrm>
                  <a:off x="1296367" y="7756541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5478FD1C-943F-F340-A199-A9437BB81376}"/>
                    </a:ext>
                  </a:extLst>
                </p:cNvPr>
                <p:cNvSpPr/>
                <p:nvPr/>
              </p:nvSpPr>
              <p:spPr>
                <a:xfrm>
                  <a:off x="1410518" y="7756541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F3A2FA38-FD90-1A46-B8EC-A94AD4189627}"/>
                    </a:ext>
                  </a:extLst>
                </p:cNvPr>
                <p:cNvSpPr/>
                <p:nvPr/>
              </p:nvSpPr>
              <p:spPr>
                <a:xfrm>
                  <a:off x="1524669" y="7756541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9985D536-E6AC-374A-9741-4E74CB9112B3}"/>
                    </a:ext>
                  </a:extLst>
                </p:cNvPr>
                <p:cNvSpPr/>
                <p:nvPr/>
              </p:nvSpPr>
              <p:spPr>
                <a:xfrm>
                  <a:off x="1638820" y="7756541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BF830EF0-C8BB-704B-B310-BE427D16B67E}"/>
                    </a:ext>
                  </a:extLst>
                </p:cNvPr>
                <p:cNvSpPr/>
                <p:nvPr/>
              </p:nvSpPr>
              <p:spPr>
                <a:xfrm>
                  <a:off x="1752971" y="7756541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ED2C67A-7227-3F49-A6FC-C82661125C58}"/>
                    </a:ext>
                  </a:extLst>
                </p:cNvPr>
                <p:cNvSpPr/>
                <p:nvPr/>
              </p:nvSpPr>
              <p:spPr>
                <a:xfrm>
                  <a:off x="1867122" y="7756541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2ED50BC9-5E26-0A4E-B261-A38A5901E0F8}"/>
                    </a:ext>
                  </a:extLst>
                </p:cNvPr>
                <p:cNvSpPr/>
                <p:nvPr/>
              </p:nvSpPr>
              <p:spPr>
                <a:xfrm>
                  <a:off x="1981274" y="7756541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10475E98-3208-AF41-BD88-1373A495C8A8}"/>
                    </a:ext>
                  </a:extLst>
                </p:cNvPr>
                <p:cNvSpPr/>
                <p:nvPr/>
              </p:nvSpPr>
              <p:spPr>
                <a:xfrm>
                  <a:off x="2095425" y="7756541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DE0202FE-161E-944A-810D-C4A61BAE8899}"/>
                    </a:ext>
                  </a:extLst>
                </p:cNvPr>
                <p:cNvSpPr/>
                <p:nvPr/>
              </p:nvSpPr>
              <p:spPr>
                <a:xfrm>
                  <a:off x="2209576" y="7756541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95F9219B-A6A6-2C44-8EE4-D5C3278EF633}"/>
                    </a:ext>
                  </a:extLst>
                </p:cNvPr>
                <p:cNvSpPr/>
                <p:nvPr/>
              </p:nvSpPr>
              <p:spPr>
                <a:xfrm>
                  <a:off x="2323727" y="7756541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01ED0DE7-32FE-6541-8D23-A9290F9695D6}"/>
                    </a:ext>
                  </a:extLst>
                </p:cNvPr>
                <p:cNvSpPr/>
                <p:nvPr/>
              </p:nvSpPr>
              <p:spPr>
                <a:xfrm>
                  <a:off x="2437878" y="7756541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424147B2-B895-4549-BAA3-25C572CE83D5}"/>
                    </a:ext>
                  </a:extLst>
                </p:cNvPr>
                <p:cNvSpPr/>
                <p:nvPr/>
              </p:nvSpPr>
              <p:spPr>
                <a:xfrm>
                  <a:off x="2552029" y="7756541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6780F4E-A113-AD4D-91FF-48FCAE5F54FA}"/>
                    </a:ext>
                  </a:extLst>
                </p:cNvPr>
                <p:cNvSpPr/>
                <p:nvPr/>
              </p:nvSpPr>
              <p:spPr>
                <a:xfrm>
                  <a:off x="2666180" y="7756541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2D6772D6-4915-7F4A-8D36-C8804B49E30F}"/>
                    </a:ext>
                  </a:extLst>
                </p:cNvPr>
                <p:cNvSpPr/>
                <p:nvPr/>
              </p:nvSpPr>
              <p:spPr>
                <a:xfrm>
                  <a:off x="2780331" y="7756541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BE117678-4034-F448-8634-8CD78E875FFB}"/>
                    </a:ext>
                  </a:extLst>
                </p:cNvPr>
                <p:cNvSpPr/>
                <p:nvPr/>
              </p:nvSpPr>
              <p:spPr>
                <a:xfrm>
                  <a:off x="2894482" y="7756541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4CC7D59D-12AA-9648-BA7C-1BD4D6E371F4}"/>
                    </a:ext>
                  </a:extLst>
                </p:cNvPr>
                <p:cNvSpPr/>
                <p:nvPr/>
              </p:nvSpPr>
              <p:spPr>
                <a:xfrm>
                  <a:off x="3008633" y="7756541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D709AE13-ECD5-E942-BBF6-5AC3A7CD7AEE}"/>
                    </a:ext>
                  </a:extLst>
                </p:cNvPr>
                <p:cNvSpPr/>
                <p:nvPr/>
              </p:nvSpPr>
              <p:spPr>
                <a:xfrm>
                  <a:off x="3122785" y="7756541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58422521-2460-F748-B0F6-471F3AD60B9F}"/>
                    </a:ext>
                  </a:extLst>
                </p:cNvPr>
                <p:cNvSpPr/>
                <p:nvPr/>
              </p:nvSpPr>
              <p:spPr>
                <a:xfrm>
                  <a:off x="3236936" y="7756541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DE8FA089-A6BF-C444-98F7-E1D0F32152C1}"/>
                    </a:ext>
                  </a:extLst>
                </p:cNvPr>
                <p:cNvSpPr/>
                <p:nvPr/>
              </p:nvSpPr>
              <p:spPr>
                <a:xfrm>
                  <a:off x="3351087" y="7756541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AE61730B-4E12-BB4F-B498-8A2131BE6C08}"/>
                    </a:ext>
                  </a:extLst>
                </p:cNvPr>
                <p:cNvSpPr/>
                <p:nvPr/>
              </p:nvSpPr>
              <p:spPr>
                <a:xfrm>
                  <a:off x="3465238" y="7756541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F66B41B-A17A-9A48-A7CA-226C6F362E8C}"/>
                    </a:ext>
                  </a:extLst>
                </p:cNvPr>
                <p:cNvSpPr/>
                <p:nvPr/>
              </p:nvSpPr>
              <p:spPr>
                <a:xfrm>
                  <a:off x="3579389" y="7756541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4DF15CBE-49E1-DE49-8A51-320A00A874D6}"/>
                    </a:ext>
                  </a:extLst>
                </p:cNvPr>
                <p:cNvSpPr/>
                <p:nvPr/>
              </p:nvSpPr>
              <p:spPr>
                <a:xfrm>
                  <a:off x="3693540" y="7756541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EB38601D-5094-A044-B484-0D584985CA9E}"/>
                    </a:ext>
                  </a:extLst>
                </p:cNvPr>
                <p:cNvSpPr/>
                <p:nvPr/>
              </p:nvSpPr>
              <p:spPr>
                <a:xfrm>
                  <a:off x="3807691" y="7756541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769A1EFC-A500-F441-908F-98B774C8D6D1}"/>
                    </a:ext>
                  </a:extLst>
                </p:cNvPr>
                <p:cNvSpPr/>
                <p:nvPr/>
              </p:nvSpPr>
              <p:spPr>
                <a:xfrm>
                  <a:off x="3921842" y="7756541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E567B825-B3B7-7648-8A53-1843CE59F15B}"/>
                    </a:ext>
                  </a:extLst>
                </p:cNvPr>
                <p:cNvSpPr/>
                <p:nvPr/>
              </p:nvSpPr>
              <p:spPr>
                <a:xfrm>
                  <a:off x="4035993" y="7756541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4E4E4179-1814-5E47-AC55-A192CA8F2792}"/>
                    </a:ext>
                  </a:extLst>
                </p:cNvPr>
                <p:cNvSpPr/>
                <p:nvPr/>
              </p:nvSpPr>
              <p:spPr>
                <a:xfrm>
                  <a:off x="4150144" y="7756541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BA8B9681-99E0-A649-B2E5-EA58629911E2}"/>
                    </a:ext>
                  </a:extLst>
                </p:cNvPr>
                <p:cNvSpPr/>
                <p:nvPr/>
              </p:nvSpPr>
              <p:spPr>
                <a:xfrm>
                  <a:off x="4264295" y="7756541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A872CB8-8088-C544-BC23-A5F649A73A08}"/>
                    </a:ext>
                  </a:extLst>
                </p:cNvPr>
                <p:cNvSpPr/>
                <p:nvPr/>
              </p:nvSpPr>
              <p:spPr>
                <a:xfrm>
                  <a:off x="4378447" y="7756541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C0AF5CEE-7D57-5F45-BC8A-1ABE69D24FA7}"/>
                    </a:ext>
                  </a:extLst>
                </p:cNvPr>
                <p:cNvSpPr/>
                <p:nvPr/>
              </p:nvSpPr>
              <p:spPr>
                <a:xfrm>
                  <a:off x="4492598" y="7756541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6E02C871-AFFD-0342-8ECA-E42845A016E3}"/>
                    </a:ext>
                  </a:extLst>
                </p:cNvPr>
                <p:cNvSpPr/>
                <p:nvPr/>
              </p:nvSpPr>
              <p:spPr>
                <a:xfrm>
                  <a:off x="4606749" y="7756541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Freeform 398">
                  <a:extLst>
                    <a:ext uri="{FF2B5EF4-FFF2-40B4-BE49-F238E27FC236}">
                      <a16:creationId xmlns:a16="http://schemas.microsoft.com/office/drawing/2014/main" id="{2DBC9707-FAE8-574E-8255-55DE99BA7F97}"/>
                    </a:ext>
                  </a:extLst>
                </p:cNvPr>
                <p:cNvSpPr/>
                <p:nvPr/>
              </p:nvSpPr>
              <p:spPr>
                <a:xfrm>
                  <a:off x="4720900" y="7756541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FAA3922B-1A19-0F42-9528-D941B66B0BB3}"/>
                    </a:ext>
                  </a:extLst>
                </p:cNvPr>
                <p:cNvSpPr/>
                <p:nvPr/>
              </p:nvSpPr>
              <p:spPr>
                <a:xfrm>
                  <a:off x="4835051" y="7756541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E2448390-612B-7248-8F73-E80B9B2FE11F}"/>
                    </a:ext>
                  </a:extLst>
                </p:cNvPr>
                <p:cNvSpPr/>
                <p:nvPr/>
              </p:nvSpPr>
              <p:spPr>
                <a:xfrm>
                  <a:off x="4949202" y="7756541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8543FBA6-3699-804B-B9F3-6EAABAF1DD74}"/>
                    </a:ext>
                  </a:extLst>
                </p:cNvPr>
                <p:cNvSpPr/>
                <p:nvPr/>
              </p:nvSpPr>
              <p:spPr>
                <a:xfrm>
                  <a:off x="5063353" y="7756541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D30264A1-8912-7B48-8427-0577EE2E839E}"/>
                    </a:ext>
                  </a:extLst>
                </p:cNvPr>
                <p:cNvSpPr/>
                <p:nvPr/>
              </p:nvSpPr>
              <p:spPr>
                <a:xfrm>
                  <a:off x="5177504" y="7756541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2892A0DF-082C-CD4A-A4A0-B4F0A0AB03DF}"/>
                    </a:ext>
                  </a:extLst>
                </p:cNvPr>
                <p:cNvSpPr/>
                <p:nvPr/>
              </p:nvSpPr>
              <p:spPr>
                <a:xfrm>
                  <a:off x="5291655" y="7756541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58E2E991-446B-A24E-8E00-C4632D4E13E9}"/>
                    </a:ext>
                  </a:extLst>
                </p:cNvPr>
                <p:cNvSpPr/>
                <p:nvPr/>
              </p:nvSpPr>
              <p:spPr>
                <a:xfrm>
                  <a:off x="5405785" y="7756541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ADD84A4A-AC86-3D4F-8616-E4B0225D99E0}"/>
                    </a:ext>
                  </a:extLst>
                </p:cNvPr>
                <p:cNvSpPr/>
                <p:nvPr/>
              </p:nvSpPr>
              <p:spPr>
                <a:xfrm>
                  <a:off x="5519968" y="7756541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225FD5D0-8F0F-FA46-88AF-D3D0E6571FAE}"/>
                    </a:ext>
                  </a:extLst>
                </p:cNvPr>
                <p:cNvSpPr/>
                <p:nvPr/>
              </p:nvSpPr>
              <p:spPr>
                <a:xfrm>
                  <a:off x="5634098" y="7756541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6AE1A994-9A2E-8844-9C35-0248A48DD2EC}"/>
                    </a:ext>
                  </a:extLst>
                </p:cNvPr>
                <p:cNvSpPr/>
                <p:nvPr/>
              </p:nvSpPr>
              <p:spPr>
                <a:xfrm>
                  <a:off x="5748281" y="7756541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:a16="http://schemas.microsoft.com/office/drawing/2014/main" id="{97369165-9989-6F40-B0CE-5989B12E5C25}"/>
                    </a:ext>
                  </a:extLst>
                </p:cNvPr>
                <p:cNvSpPr/>
                <p:nvPr/>
              </p:nvSpPr>
              <p:spPr>
                <a:xfrm>
                  <a:off x="5862411" y="7756541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8D1A66EE-C0B0-AE49-A562-918A768DB17C}"/>
                    </a:ext>
                  </a:extLst>
                </p:cNvPr>
                <p:cNvSpPr/>
                <p:nvPr/>
              </p:nvSpPr>
              <p:spPr>
                <a:xfrm>
                  <a:off x="5976541" y="7756541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3D72F3E5-910C-4D4A-90CB-B5F157CE3AC9}"/>
                    </a:ext>
                  </a:extLst>
                </p:cNvPr>
                <p:cNvSpPr/>
                <p:nvPr/>
              </p:nvSpPr>
              <p:spPr>
                <a:xfrm>
                  <a:off x="6090723" y="7756541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A2D36AE-22CC-A04D-B7CD-9DD2AFCCB602}"/>
                    </a:ext>
                  </a:extLst>
                </p:cNvPr>
                <p:cNvSpPr/>
                <p:nvPr/>
              </p:nvSpPr>
              <p:spPr>
                <a:xfrm>
                  <a:off x="6204854" y="7756541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2FEDCFD0-D004-0B4F-B8E1-49DEF9F388AF}"/>
                    </a:ext>
                  </a:extLst>
                </p:cNvPr>
                <p:cNvSpPr/>
                <p:nvPr/>
              </p:nvSpPr>
              <p:spPr>
                <a:xfrm>
                  <a:off x="6319036" y="7756541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7553C839-9F7E-A848-A6DA-D80D43C219C9}"/>
                    </a:ext>
                  </a:extLst>
                </p:cNvPr>
                <p:cNvSpPr/>
                <p:nvPr/>
              </p:nvSpPr>
              <p:spPr>
                <a:xfrm>
                  <a:off x="6433166" y="7756541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5" name="Freeform 414">
                  <a:extLst>
                    <a:ext uri="{FF2B5EF4-FFF2-40B4-BE49-F238E27FC236}">
                      <a16:creationId xmlns:a16="http://schemas.microsoft.com/office/drawing/2014/main" id="{61E0D623-3003-2E46-B1C4-F8414DB34081}"/>
                    </a:ext>
                  </a:extLst>
                </p:cNvPr>
                <p:cNvSpPr/>
                <p:nvPr/>
              </p:nvSpPr>
              <p:spPr>
                <a:xfrm>
                  <a:off x="6547296" y="7756541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3E71C0AE-C4E8-2C44-BB17-BEFC3043C8B6}"/>
                    </a:ext>
                  </a:extLst>
                </p:cNvPr>
                <p:cNvSpPr/>
                <p:nvPr/>
              </p:nvSpPr>
              <p:spPr>
                <a:xfrm>
                  <a:off x="6661479" y="7756541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53F53D3A-851F-6349-916C-62A16D96D685}"/>
                    </a:ext>
                  </a:extLst>
                </p:cNvPr>
                <p:cNvSpPr/>
                <p:nvPr/>
              </p:nvSpPr>
              <p:spPr>
                <a:xfrm>
                  <a:off x="1040918" y="7898136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DF0AB8F5-68CD-8B4C-81AA-A9FD1E13DAF5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32DB2D92-8E0A-7B4E-ABC4-4913FB21F653}"/>
                    </a:ext>
                  </a:extLst>
                </p:cNvPr>
                <p:cNvSpPr/>
                <p:nvPr/>
              </p:nvSpPr>
              <p:spPr>
                <a:xfrm>
                  <a:off x="1040918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4D0ED58B-763D-B14E-B52B-350555AE3AA3}"/>
                    </a:ext>
                  </a:extLst>
                </p:cNvPr>
                <p:cNvSpPr/>
                <p:nvPr/>
              </p:nvSpPr>
              <p:spPr>
                <a:xfrm>
                  <a:off x="6748472" y="7673770"/>
                  <a:ext cx="5249" cy="224365"/>
                </a:xfrm>
                <a:custGeom>
                  <a:avLst/>
                  <a:gdLst>
                    <a:gd name="connsiteX0" fmla="*/ 0 w 5249"/>
                    <a:gd name="connsiteY0" fmla="*/ 224366 h 224365"/>
                    <a:gd name="connsiteX1" fmla="*/ 0 w 5249"/>
                    <a:gd name="connsiteY1" fmla="*/ 0 h 224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9" h="224365">
                      <a:moveTo>
                        <a:pt x="0" y="22436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pic>
            <p:nvPicPr>
              <p:cNvPr id="421" name="Graphic 420">
                <a:extLst>
                  <a:ext uri="{FF2B5EF4-FFF2-40B4-BE49-F238E27FC236}">
                    <a16:creationId xmlns:a16="http://schemas.microsoft.com/office/drawing/2014/main" id="{83D0CB24-67AB-474E-AB44-2645F737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186961">
                <a:off x="1584378" y="3407494"/>
                <a:ext cx="118870" cy="352473"/>
              </a:xfrm>
              <a:prstGeom prst="rect">
                <a:avLst/>
              </a:prstGeom>
            </p:spPr>
          </p:pic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BBCC1CAC-D15E-844A-8EE5-1EAC7BE1043E}"/>
                  </a:ext>
                </a:extLst>
              </p:cNvPr>
              <p:cNvSpPr/>
              <p:nvPr/>
            </p:nvSpPr>
            <p:spPr>
              <a:xfrm>
                <a:off x="5884412" y="3557373"/>
                <a:ext cx="601037" cy="99232"/>
              </a:xfrm>
              <a:custGeom>
                <a:avLst/>
                <a:gdLst>
                  <a:gd name="connsiteX0" fmla="*/ 0 w 601037"/>
                  <a:gd name="connsiteY0" fmla="*/ 73617 h 99232"/>
                  <a:gd name="connsiteX1" fmla="*/ 290593 w 601037"/>
                  <a:gd name="connsiteY1" fmla="*/ 92989 h 99232"/>
                  <a:gd name="connsiteX2" fmla="*/ 554065 w 601037"/>
                  <a:gd name="connsiteY2" fmla="*/ 92989 h 99232"/>
                  <a:gd name="connsiteX3" fmla="*/ 577312 w 601037"/>
                  <a:gd name="connsiteY3" fmla="*/ 19372 h 99232"/>
                  <a:gd name="connsiteX4" fmla="*/ 302217 w 601037"/>
                  <a:gd name="connsiteY4" fmla="*/ 0 h 9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37" h="99232">
                    <a:moveTo>
                      <a:pt x="0" y="73617"/>
                    </a:moveTo>
                    <a:cubicBezTo>
                      <a:pt x="99124" y="81688"/>
                      <a:pt x="198249" y="89760"/>
                      <a:pt x="290593" y="92989"/>
                    </a:cubicBezTo>
                    <a:cubicBezTo>
                      <a:pt x="382937" y="96218"/>
                      <a:pt x="506279" y="105258"/>
                      <a:pt x="554065" y="92989"/>
                    </a:cubicBezTo>
                    <a:cubicBezTo>
                      <a:pt x="601851" y="80720"/>
                      <a:pt x="619287" y="34870"/>
                      <a:pt x="577312" y="19372"/>
                    </a:cubicBezTo>
                    <a:cubicBezTo>
                      <a:pt x="535337" y="3874"/>
                      <a:pt x="418777" y="1937"/>
                      <a:pt x="302217" y="0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0B61C7B1-050D-E041-89F7-62DC101D4A5D}"/>
                  </a:ext>
                </a:extLst>
              </p:cNvPr>
              <p:cNvSpPr/>
              <p:nvPr/>
            </p:nvSpPr>
            <p:spPr>
              <a:xfrm>
                <a:off x="1854635" y="3535732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A3D3AE2C-9828-924B-B85D-878458849452}"/>
              </a:ext>
            </a:extLst>
          </p:cNvPr>
          <p:cNvGrpSpPr/>
          <p:nvPr/>
        </p:nvGrpSpPr>
        <p:grpSpPr>
          <a:xfrm>
            <a:off x="581741" y="5205771"/>
            <a:ext cx="6265676" cy="1873422"/>
            <a:chOff x="581741" y="5146137"/>
            <a:chExt cx="6265676" cy="1873422"/>
          </a:xfrm>
        </p:grpSpPr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B60AF5A1-C6A2-BB47-9C1A-A1E573CBBA96}"/>
                </a:ext>
              </a:extLst>
            </p:cNvPr>
            <p:cNvSpPr txBox="1"/>
            <p:nvPr/>
          </p:nvSpPr>
          <p:spPr>
            <a:xfrm>
              <a:off x="6605043" y="648901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2D2198BF-CA77-284F-95A1-63297328A0CC}"/>
                </a:ext>
              </a:extLst>
            </p:cNvPr>
            <p:cNvGrpSpPr/>
            <p:nvPr/>
          </p:nvGrpSpPr>
          <p:grpSpPr>
            <a:xfrm>
              <a:off x="581741" y="5146137"/>
              <a:ext cx="2941404" cy="1614630"/>
              <a:chOff x="581741" y="5146137"/>
              <a:chExt cx="2941404" cy="1614630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55784CD-2FDF-F142-A6ED-B051FBEA0113}"/>
                  </a:ext>
                </a:extLst>
              </p:cNvPr>
              <p:cNvGrpSpPr/>
              <p:nvPr/>
            </p:nvGrpSpPr>
            <p:grpSpPr>
              <a:xfrm>
                <a:off x="863476" y="5429955"/>
                <a:ext cx="2659669" cy="1330812"/>
                <a:chOff x="942499" y="5391295"/>
                <a:chExt cx="2759494" cy="1380761"/>
              </a:xfrm>
            </p:grpSpPr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3A781B7D-7B5D-7347-868B-99FCC1E5AD1A}"/>
                    </a:ext>
                  </a:extLst>
                </p:cNvPr>
                <p:cNvGrpSpPr/>
                <p:nvPr/>
              </p:nvGrpSpPr>
              <p:grpSpPr>
                <a:xfrm>
                  <a:off x="942499" y="5391295"/>
                  <a:ext cx="2759494" cy="1380761"/>
                  <a:chOff x="919921" y="5391295"/>
                  <a:chExt cx="2759494" cy="1380761"/>
                </a:xfrm>
              </p:grpSpPr>
              <p:sp>
                <p:nvSpPr>
                  <p:cNvPr id="572" name="Oval 571">
                    <a:extLst>
                      <a:ext uri="{FF2B5EF4-FFF2-40B4-BE49-F238E27FC236}">
                        <a16:creationId xmlns:a16="http://schemas.microsoft.com/office/drawing/2014/main" id="{97BEAC92-0F3D-E549-BD58-352BE011D9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6676" y="5506879"/>
                    <a:ext cx="1083598" cy="1083600"/>
                  </a:xfrm>
                  <a:prstGeom prst="ellipse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433" name="Graphic 429">
                    <a:extLst>
                      <a:ext uri="{FF2B5EF4-FFF2-40B4-BE49-F238E27FC236}">
                        <a16:creationId xmlns:a16="http://schemas.microsoft.com/office/drawing/2014/main" id="{34EF91A9-4E66-354D-ACB7-8E6E15720446}"/>
                      </a:ext>
                    </a:extLst>
                  </p:cNvPr>
                  <p:cNvGrpSpPr/>
                  <p:nvPr/>
                </p:nvGrpSpPr>
                <p:grpSpPr>
                  <a:xfrm>
                    <a:off x="919921" y="5391295"/>
                    <a:ext cx="2759494" cy="1380761"/>
                    <a:chOff x="919921" y="5391295"/>
                    <a:chExt cx="2759494" cy="1380761"/>
                  </a:xfrm>
                </p:grpSpPr>
                <p:sp>
                  <p:nvSpPr>
                    <p:cNvPr id="434" name="Freeform 433">
                      <a:extLst>
                        <a:ext uri="{FF2B5EF4-FFF2-40B4-BE49-F238E27FC236}">
                          <a16:creationId xmlns:a16="http://schemas.microsoft.com/office/drawing/2014/main" id="{F2FFE0DB-FC4D-8045-B53F-39CC9B20B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7444" y="6689700"/>
                      <a:ext cx="50799" cy="50799"/>
                    </a:xfrm>
                    <a:custGeom>
                      <a:avLst/>
                      <a:gdLst>
                        <a:gd name="connsiteX0" fmla="*/ 220 w 50799"/>
                        <a:gd name="connsiteY0" fmla="*/ 51408 h 50799"/>
                        <a:gd name="connsiteX1" fmla="*/ 51020 w 50799"/>
                        <a:gd name="connsiteY1" fmla="*/ 608 h 50799"/>
                        <a:gd name="connsiteX2" fmla="*/ 220 w 50799"/>
                        <a:gd name="connsiteY2" fmla="*/ 608 h 50799"/>
                        <a:gd name="connsiteX3" fmla="*/ 51020 w 50799"/>
                        <a:gd name="connsiteY3" fmla="*/ 5140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20" y="51408"/>
                          </a:moveTo>
                          <a:lnTo>
                            <a:pt x="51020" y="608"/>
                          </a:lnTo>
                          <a:moveTo>
                            <a:pt x="220" y="608"/>
                          </a:moveTo>
                          <a:lnTo>
                            <a:pt x="51020" y="5140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434">
                      <a:extLst>
                        <a:ext uri="{FF2B5EF4-FFF2-40B4-BE49-F238E27FC236}">
                          <a16:creationId xmlns:a16="http://schemas.microsoft.com/office/drawing/2014/main" id="{A22D3A4A-40AE-6149-B9BF-5E940632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9085" y="5441829"/>
                      <a:ext cx="50799" cy="50799"/>
                    </a:xfrm>
                    <a:custGeom>
                      <a:avLst/>
                      <a:gdLst>
                        <a:gd name="connsiteX0" fmla="*/ 240 w 50799"/>
                        <a:gd name="connsiteY0" fmla="*/ 50916 h 50799"/>
                        <a:gd name="connsiteX1" fmla="*/ 51040 w 50799"/>
                        <a:gd name="connsiteY1" fmla="*/ 116 h 50799"/>
                        <a:gd name="connsiteX2" fmla="*/ 240 w 50799"/>
                        <a:gd name="connsiteY2" fmla="*/ 116 h 50799"/>
                        <a:gd name="connsiteX3" fmla="*/ 51040 w 50799"/>
                        <a:gd name="connsiteY3" fmla="*/ 5091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40" y="50916"/>
                          </a:moveTo>
                          <a:lnTo>
                            <a:pt x="51040" y="116"/>
                          </a:lnTo>
                          <a:moveTo>
                            <a:pt x="240" y="116"/>
                          </a:moveTo>
                          <a:lnTo>
                            <a:pt x="51040" y="5091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6" name="Freeform 435">
                      <a:extLst>
                        <a:ext uri="{FF2B5EF4-FFF2-40B4-BE49-F238E27FC236}">
                          <a16:creationId xmlns:a16="http://schemas.microsoft.com/office/drawing/2014/main" id="{53F46F5E-5CAE-F443-9343-BEF28B65D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2999" y="6536363"/>
                      <a:ext cx="50799" cy="50799"/>
                    </a:xfrm>
                    <a:custGeom>
                      <a:avLst/>
                      <a:gdLst>
                        <a:gd name="connsiteX0" fmla="*/ 222 w 50799"/>
                        <a:gd name="connsiteY0" fmla="*/ 51347 h 50799"/>
                        <a:gd name="connsiteX1" fmla="*/ 51022 w 50799"/>
                        <a:gd name="connsiteY1" fmla="*/ 547 h 50799"/>
                        <a:gd name="connsiteX2" fmla="*/ 222 w 50799"/>
                        <a:gd name="connsiteY2" fmla="*/ 547 h 50799"/>
                        <a:gd name="connsiteX3" fmla="*/ 51022 w 50799"/>
                        <a:gd name="connsiteY3" fmla="*/ 5134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22" y="51347"/>
                          </a:moveTo>
                          <a:lnTo>
                            <a:pt x="51022" y="547"/>
                          </a:lnTo>
                          <a:moveTo>
                            <a:pt x="222" y="547"/>
                          </a:moveTo>
                          <a:lnTo>
                            <a:pt x="51022" y="5134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436">
                      <a:extLst>
                        <a:ext uri="{FF2B5EF4-FFF2-40B4-BE49-F238E27FC236}">
                          <a16:creationId xmlns:a16="http://schemas.microsoft.com/office/drawing/2014/main" id="{D7EC2235-89DD-EF46-9BAA-E51E1A664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417" y="5633416"/>
                      <a:ext cx="50799" cy="50799"/>
                    </a:xfrm>
                    <a:custGeom>
                      <a:avLst/>
                      <a:gdLst>
                        <a:gd name="connsiteX0" fmla="*/ 227 w 50799"/>
                        <a:gd name="connsiteY0" fmla="*/ 50992 h 50799"/>
                        <a:gd name="connsiteX1" fmla="*/ 51027 w 50799"/>
                        <a:gd name="connsiteY1" fmla="*/ 192 h 50799"/>
                        <a:gd name="connsiteX2" fmla="*/ 227 w 50799"/>
                        <a:gd name="connsiteY2" fmla="*/ 192 h 50799"/>
                        <a:gd name="connsiteX3" fmla="*/ 51027 w 50799"/>
                        <a:gd name="connsiteY3" fmla="*/ 5099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27" y="50992"/>
                          </a:moveTo>
                          <a:lnTo>
                            <a:pt x="51027" y="192"/>
                          </a:lnTo>
                          <a:moveTo>
                            <a:pt x="227" y="192"/>
                          </a:moveTo>
                          <a:lnTo>
                            <a:pt x="51027" y="5099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437">
                      <a:extLst>
                        <a:ext uri="{FF2B5EF4-FFF2-40B4-BE49-F238E27FC236}">
                          <a16:creationId xmlns:a16="http://schemas.microsoft.com/office/drawing/2014/main" id="{8CA2F532-B6D8-7B46-A575-2ED832DB5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95" y="5429617"/>
                      <a:ext cx="50799" cy="50799"/>
                    </a:xfrm>
                    <a:custGeom>
                      <a:avLst/>
                      <a:gdLst>
                        <a:gd name="connsiteX0" fmla="*/ 275 w 50799"/>
                        <a:gd name="connsiteY0" fmla="*/ 50911 h 50799"/>
                        <a:gd name="connsiteX1" fmla="*/ 51075 w 50799"/>
                        <a:gd name="connsiteY1" fmla="*/ 111 h 50799"/>
                        <a:gd name="connsiteX2" fmla="*/ 275 w 50799"/>
                        <a:gd name="connsiteY2" fmla="*/ 111 h 50799"/>
                        <a:gd name="connsiteX3" fmla="*/ 51075 w 50799"/>
                        <a:gd name="connsiteY3" fmla="*/ 5091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75" y="50911"/>
                          </a:moveTo>
                          <a:lnTo>
                            <a:pt x="51075" y="111"/>
                          </a:lnTo>
                          <a:moveTo>
                            <a:pt x="275" y="111"/>
                          </a:moveTo>
                          <a:lnTo>
                            <a:pt x="51075" y="5091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438">
                      <a:extLst>
                        <a:ext uri="{FF2B5EF4-FFF2-40B4-BE49-F238E27FC236}">
                          <a16:creationId xmlns:a16="http://schemas.microsoft.com/office/drawing/2014/main" id="{F4F30EED-539D-6547-83C9-D8375989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8473" y="6296442"/>
                      <a:ext cx="50799" cy="50799"/>
                    </a:xfrm>
                    <a:custGeom>
                      <a:avLst/>
                      <a:gdLst>
                        <a:gd name="connsiteX0" fmla="*/ 224 w 50799"/>
                        <a:gd name="connsiteY0" fmla="*/ 51253 h 50799"/>
                        <a:gd name="connsiteX1" fmla="*/ 51024 w 50799"/>
                        <a:gd name="connsiteY1" fmla="*/ 453 h 50799"/>
                        <a:gd name="connsiteX2" fmla="*/ 224 w 50799"/>
                        <a:gd name="connsiteY2" fmla="*/ 453 h 50799"/>
                        <a:gd name="connsiteX3" fmla="*/ 51024 w 50799"/>
                        <a:gd name="connsiteY3" fmla="*/ 5125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24" y="51253"/>
                          </a:moveTo>
                          <a:lnTo>
                            <a:pt x="51024" y="453"/>
                          </a:lnTo>
                          <a:moveTo>
                            <a:pt x="224" y="453"/>
                          </a:moveTo>
                          <a:lnTo>
                            <a:pt x="51024" y="512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439">
                      <a:extLst>
                        <a:ext uri="{FF2B5EF4-FFF2-40B4-BE49-F238E27FC236}">
                          <a16:creationId xmlns:a16="http://schemas.microsoft.com/office/drawing/2014/main" id="{9DE20E2E-7B95-2349-82EE-2D583642E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710" y="5769341"/>
                      <a:ext cx="50799" cy="50799"/>
                    </a:xfrm>
                    <a:custGeom>
                      <a:avLst/>
                      <a:gdLst>
                        <a:gd name="connsiteX0" fmla="*/ 230 w 50799"/>
                        <a:gd name="connsiteY0" fmla="*/ 51045 h 50799"/>
                        <a:gd name="connsiteX1" fmla="*/ 51030 w 50799"/>
                        <a:gd name="connsiteY1" fmla="*/ 245 h 50799"/>
                        <a:gd name="connsiteX2" fmla="*/ 230 w 50799"/>
                        <a:gd name="connsiteY2" fmla="*/ 245 h 50799"/>
                        <a:gd name="connsiteX3" fmla="*/ 51030 w 50799"/>
                        <a:gd name="connsiteY3" fmla="*/ 5104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30" y="51045"/>
                          </a:moveTo>
                          <a:lnTo>
                            <a:pt x="51030" y="245"/>
                          </a:lnTo>
                          <a:moveTo>
                            <a:pt x="230" y="245"/>
                          </a:moveTo>
                          <a:lnTo>
                            <a:pt x="51030" y="5104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440">
                      <a:extLst>
                        <a:ext uri="{FF2B5EF4-FFF2-40B4-BE49-F238E27FC236}">
                          <a16:creationId xmlns:a16="http://schemas.microsoft.com/office/drawing/2014/main" id="{6ED86C7D-612F-E04A-B61A-61EE961EB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558" y="6140191"/>
                      <a:ext cx="50799" cy="50799"/>
                    </a:xfrm>
                    <a:custGeom>
                      <a:avLst/>
                      <a:gdLst>
                        <a:gd name="connsiteX0" fmla="*/ 231 w 50799"/>
                        <a:gd name="connsiteY0" fmla="*/ 51191 h 50799"/>
                        <a:gd name="connsiteX1" fmla="*/ 51031 w 50799"/>
                        <a:gd name="connsiteY1" fmla="*/ 391 h 50799"/>
                        <a:gd name="connsiteX2" fmla="*/ 231 w 50799"/>
                        <a:gd name="connsiteY2" fmla="*/ 391 h 50799"/>
                        <a:gd name="connsiteX3" fmla="*/ 51031 w 50799"/>
                        <a:gd name="connsiteY3" fmla="*/ 5119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31" y="51191"/>
                          </a:moveTo>
                          <a:lnTo>
                            <a:pt x="51031" y="391"/>
                          </a:lnTo>
                          <a:moveTo>
                            <a:pt x="231" y="391"/>
                          </a:moveTo>
                          <a:lnTo>
                            <a:pt x="51031" y="5119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441">
                      <a:extLst>
                        <a:ext uri="{FF2B5EF4-FFF2-40B4-BE49-F238E27FC236}">
                          <a16:creationId xmlns:a16="http://schemas.microsoft.com/office/drawing/2014/main" id="{586086DB-BEE1-BB4F-B863-F8934D68D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2270" y="6700690"/>
                      <a:ext cx="50799" cy="50799"/>
                    </a:xfrm>
                    <a:custGeom>
                      <a:avLst/>
                      <a:gdLst>
                        <a:gd name="connsiteX0" fmla="*/ 308 w 50799"/>
                        <a:gd name="connsiteY0" fmla="*/ 51412 h 50799"/>
                        <a:gd name="connsiteX1" fmla="*/ 51108 w 50799"/>
                        <a:gd name="connsiteY1" fmla="*/ 612 h 50799"/>
                        <a:gd name="connsiteX2" fmla="*/ 308 w 50799"/>
                        <a:gd name="connsiteY2" fmla="*/ 612 h 50799"/>
                        <a:gd name="connsiteX3" fmla="*/ 51108 w 50799"/>
                        <a:gd name="connsiteY3" fmla="*/ 5141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08" y="51412"/>
                          </a:moveTo>
                          <a:lnTo>
                            <a:pt x="51108" y="612"/>
                          </a:lnTo>
                          <a:moveTo>
                            <a:pt x="308" y="612"/>
                          </a:moveTo>
                          <a:lnTo>
                            <a:pt x="51108" y="5141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442">
                      <a:extLst>
                        <a:ext uri="{FF2B5EF4-FFF2-40B4-BE49-F238E27FC236}">
                          <a16:creationId xmlns:a16="http://schemas.microsoft.com/office/drawing/2014/main" id="{EC2076BB-72C2-6747-80F4-13FE92CC2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161" y="5959572"/>
                      <a:ext cx="50799" cy="50799"/>
                    </a:xfrm>
                    <a:custGeom>
                      <a:avLst/>
                      <a:gdLst>
                        <a:gd name="connsiteX0" fmla="*/ 242 w 50799"/>
                        <a:gd name="connsiteY0" fmla="*/ 51120 h 50799"/>
                        <a:gd name="connsiteX1" fmla="*/ 51042 w 50799"/>
                        <a:gd name="connsiteY1" fmla="*/ 320 h 50799"/>
                        <a:gd name="connsiteX2" fmla="*/ 242 w 50799"/>
                        <a:gd name="connsiteY2" fmla="*/ 320 h 50799"/>
                        <a:gd name="connsiteX3" fmla="*/ 51042 w 50799"/>
                        <a:gd name="connsiteY3" fmla="*/ 5112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42" y="51120"/>
                          </a:moveTo>
                          <a:lnTo>
                            <a:pt x="51042" y="320"/>
                          </a:lnTo>
                          <a:moveTo>
                            <a:pt x="242" y="320"/>
                          </a:moveTo>
                          <a:lnTo>
                            <a:pt x="51042" y="5112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4" name="Freeform 443">
                      <a:extLst>
                        <a:ext uri="{FF2B5EF4-FFF2-40B4-BE49-F238E27FC236}">
                          <a16:creationId xmlns:a16="http://schemas.microsoft.com/office/drawing/2014/main" id="{2ECACDE5-D22F-3740-BDEC-BBC159CA2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2323" y="5569111"/>
                      <a:ext cx="50799" cy="50799"/>
                    </a:xfrm>
                    <a:custGeom>
                      <a:avLst/>
                      <a:gdLst>
                        <a:gd name="connsiteX0" fmla="*/ 308 w 50799"/>
                        <a:gd name="connsiteY0" fmla="*/ 50966 h 50799"/>
                        <a:gd name="connsiteX1" fmla="*/ 51108 w 50799"/>
                        <a:gd name="connsiteY1" fmla="*/ 166 h 50799"/>
                        <a:gd name="connsiteX2" fmla="*/ 308 w 50799"/>
                        <a:gd name="connsiteY2" fmla="*/ 166 h 50799"/>
                        <a:gd name="connsiteX3" fmla="*/ 51108 w 50799"/>
                        <a:gd name="connsiteY3" fmla="*/ 5096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08" y="50966"/>
                          </a:moveTo>
                          <a:lnTo>
                            <a:pt x="51108" y="166"/>
                          </a:lnTo>
                          <a:moveTo>
                            <a:pt x="308" y="166"/>
                          </a:moveTo>
                          <a:lnTo>
                            <a:pt x="51108" y="5096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5" name="Freeform 444">
                      <a:extLst>
                        <a:ext uri="{FF2B5EF4-FFF2-40B4-BE49-F238E27FC236}">
                          <a16:creationId xmlns:a16="http://schemas.microsoft.com/office/drawing/2014/main" id="{FF2BD0BA-FFF0-7F4D-847B-F1BEC2D44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8465" y="5912193"/>
                      <a:ext cx="50799" cy="50799"/>
                    </a:xfrm>
                    <a:custGeom>
                      <a:avLst/>
                      <a:gdLst>
                        <a:gd name="connsiteX0" fmla="*/ 275 w 50799"/>
                        <a:gd name="connsiteY0" fmla="*/ 51101 h 50799"/>
                        <a:gd name="connsiteX1" fmla="*/ 51075 w 50799"/>
                        <a:gd name="connsiteY1" fmla="*/ 301 h 50799"/>
                        <a:gd name="connsiteX2" fmla="*/ 275 w 50799"/>
                        <a:gd name="connsiteY2" fmla="*/ 301 h 50799"/>
                        <a:gd name="connsiteX3" fmla="*/ 51075 w 50799"/>
                        <a:gd name="connsiteY3" fmla="*/ 5110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75" y="51101"/>
                          </a:moveTo>
                          <a:lnTo>
                            <a:pt x="51075" y="301"/>
                          </a:lnTo>
                          <a:moveTo>
                            <a:pt x="275" y="301"/>
                          </a:moveTo>
                          <a:lnTo>
                            <a:pt x="51075" y="5110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6" name="Freeform 445">
                      <a:extLst>
                        <a:ext uri="{FF2B5EF4-FFF2-40B4-BE49-F238E27FC236}">
                          <a16:creationId xmlns:a16="http://schemas.microsoft.com/office/drawing/2014/main" id="{A59FBD69-970F-714A-BBBE-C9F6BE461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815" y="6183061"/>
                      <a:ext cx="50799" cy="50799"/>
                    </a:xfrm>
                    <a:custGeom>
                      <a:avLst/>
                      <a:gdLst>
                        <a:gd name="connsiteX0" fmla="*/ 276 w 50799"/>
                        <a:gd name="connsiteY0" fmla="*/ 51208 h 50799"/>
                        <a:gd name="connsiteX1" fmla="*/ 51076 w 50799"/>
                        <a:gd name="connsiteY1" fmla="*/ 408 h 50799"/>
                        <a:gd name="connsiteX2" fmla="*/ 276 w 50799"/>
                        <a:gd name="connsiteY2" fmla="*/ 408 h 50799"/>
                        <a:gd name="connsiteX3" fmla="*/ 51076 w 50799"/>
                        <a:gd name="connsiteY3" fmla="*/ 5120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76" y="51208"/>
                          </a:moveTo>
                          <a:lnTo>
                            <a:pt x="51076" y="408"/>
                          </a:lnTo>
                          <a:moveTo>
                            <a:pt x="276" y="408"/>
                          </a:moveTo>
                          <a:lnTo>
                            <a:pt x="51076" y="5120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7" name="Freeform 446">
                      <a:extLst>
                        <a:ext uri="{FF2B5EF4-FFF2-40B4-BE49-F238E27FC236}">
                          <a16:creationId xmlns:a16="http://schemas.microsoft.com/office/drawing/2014/main" id="{7D3D0539-8CD3-5A43-B368-3370854F9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4921" y="6473033"/>
                      <a:ext cx="50799" cy="50799"/>
                    </a:xfrm>
                    <a:custGeom>
                      <a:avLst/>
                      <a:gdLst>
                        <a:gd name="connsiteX0" fmla="*/ 305 w 50799"/>
                        <a:gd name="connsiteY0" fmla="*/ 51322 h 50799"/>
                        <a:gd name="connsiteX1" fmla="*/ 51105 w 50799"/>
                        <a:gd name="connsiteY1" fmla="*/ 522 h 50799"/>
                        <a:gd name="connsiteX2" fmla="*/ 305 w 50799"/>
                        <a:gd name="connsiteY2" fmla="*/ 522 h 50799"/>
                        <a:gd name="connsiteX3" fmla="*/ 51105 w 50799"/>
                        <a:gd name="connsiteY3" fmla="*/ 5132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05" y="51322"/>
                          </a:moveTo>
                          <a:lnTo>
                            <a:pt x="51105" y="522"/>
                          </a:lnTo>
                          <a:moveTo>
                            <a:pt x="305" y="522"/>
                          </a:moveTo>
                          <a:lnTo>
                            <a:pt x="51105" y="5132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8" name="Freeform 447">
                      <a:extLst>
                        <a:ext uri="{FF2B5EF4-FFF2-40B4-BE49-F238E27FC236}">
                          <a16:creationId xmlns:a16="http://schemas.microsoft.com/office/drawing/2014/main" id="{FB285644-8B2A-384B-BC4E-B4AB09A74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0085" y="5767185"/>
                      <a:ext cx="50799" cy="50799"/>
                    </a:xfrm>
                    <a:custGeom>
                      <a:avLst/>
                      <a:gdLst>
                        <a:gd name="connsiteX0" fmla="*/ 295 w 50799"/>
                        <a:gd name="connsiteY0" fmla="*/ 51044 h 50799"/>
                        <a:gd name="connsiteX1" fmla="*/ 51095 w 50799"/>
                        <a:gd name="connsiteY1" fmla="*/ 244 h 50799"/>
                        <a:gd name="connsiteX2" fmla="*/ 295 w 50799"/>
                        <a:gd name="connsiteY2" fmla="*/ 244 h 50799"/>
                        <a:gd name="connsiteX3" fmla="*/ 51095 w 50799"/>
                        <a:gd name="connsiteY3" fmla="*/ 5104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95" y="51044"/>
                          </a:moveTo>
                          <a:lnTo>
                            <a:pt x="51095" y="244"/>
                          </a:lnTo>
                          <a:moveTo>
                            <a:pt x="295" y="244"/>
                          </a:moveTo>
                          <a:lnTo>
                            <a:pt x="51095" y="5104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9" name="Freeform 448">
                      <a:extLst>
                        <a:ext uri="{FF2B5EF4-FFF2-40B4-BE49-F238E27FC236}">
                          <a16:creationId xmlns:a16="http://schemas.microsoft.com/office/drawing/2014/main" id="{6B18F11C-6529-034F-90BE-2DBB2848D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069" y="5417653"/>
                      <a:ext cx="50799" cy="50799"/>
                    </a:xfrm>
                    <a:custGeom>
                      <a:avLst/>
                      <a:gdLst>
                        <a:gd name="connsiteX0" fmla="*/ 357 w 50799"/>
                        <a:gd name="connsiteY0" fmla="*/ 50907 h 50799"/>
                        <a:gd name="connsiteX1" fmla="*/ 51157 w 50799"/>
                        <a:gd name="connsiteY1" fmla="*/ 107 h 50799"/>
                        <a:gd name="connsiteX2" fmla="*/ 357 w 50799"/>
                        <a:gd name="connsiteY2" fmla="*/ 107 h 50799"/>
                        <a:gd name="connsiteX3" fmla="*/ 51157 w 50799"/>
                        <a:gd name="connsiteY3" fmla="*/ 509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57" y="50907"/>
                          </a:moveTo>
                          <a:lnTo>
                            <a:pt x="51157" y="107"/>
                          </a:lnTo>
                          <a:moveTo>
                            <a:pt x="357" y="107"/>
                          </a:moveTo>
                          <a:lnTo>
                            <a:pt x="51157" y="509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0" name="Freeform 449">
                      <a:extLst>
                        <a:ext uri="{FF2B5EF4-FFF2-40B4-BE49-F238E27FC236}">
                          <a16:creationId xmlns:a16="http://schemas.microsoft.com/office/drawing/2014/main" id="{144573A5-BA9E-6D4A-8DB2-EDA8683DD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4754" y="6265253"/>
                      <a:ext cx="50799" cy="50799"/>
                    </a:xfrm>
                    <a:custGeom>
                      <a:avLst/>
                      <a:gdLst>
                        <a:gd name="connsiteX0" fmla="*/ 289 w 50799"/>
                        <a:gd name="connsiteY0" fmla="*/ 51240 h 50799"/>
                        <a:gd name="connsiteX1" fmla="*/ 51089 w 50799"/>
                        <a:gd name="connsiteY1" fmla="*/ 440 h 50799"/>
                        <a:gd name="connsiteX2" fmla="*/ 289 w 50799"/>
                        <a:gd name="connsiteY2" fmla="*/ 440 h 50799"/>
                        <a:gd name="connsiteX3" fmla="*/ 51089 w 50799"/>
                        <a:gd name="connsiteY3" fmla="*/ 5124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289" y="51240"/>
                          </a:moveTo>
                          <a:lnTo>
                            <a:pt x="51089" y="440"/>
                          </a:lnTo>
                          <a:moveTo>
                            <a:pt x="289" y="440"/>
                          </a:moveTo>
                          <a:lnTo>
                            <a:pt x="51089" y="5124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1" name="Freeform 450">
                      <a:extLst>
                        <a:ext uri="{FF2B5EF4-FFF2-40B4-BE49-F238E27FC236}">
                          <a16:creationId xmlns:a16="http://schemas.microsoft.com/office/drawing/2014/main" id="{A8B71A45-4E5E-BA43-8D8D-1F785D95A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943" y="6669763"/>
                      <a:ext cx="50799" cy="50799"/>
                    </a:xfrm>
                    <a:custGeom>
                      <a:avLst/>
                      <a:gdLst>
                        <a:gd name="connsiteX0" fmla="*/ 358 w 50799"/>
                        <a:gd name="connsiteY0" fmla="*/ 51400 h 50799"/>
                        <a:gd name="connsiteX1" fmla="*/ 51158 w 50799"/>
                        <a:gd name="connsiteY1" fmla="*/ 600 h 50799"/>
                        <a:gd name="connsiteX2" fmla="*/ 358 w 50799"/>
                        <a:gd name="connsiteY2" fmla="*/ 600 h 50799"/>
                        <a:gd name="connsiteX3" fmla="*/ 51158 w 50799"/>
                        <a:gd name="connsiteY3" fmla="*/ 5140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58" y="51400"/>
                          </a:moveTo>
                          <a:lnTo>
                            <a:pt x="51158" y="600"/>
                          </a:lnTo>
                          <a:moveTo>
                            <a:pt x="358" y="600"/>
                          </a:moveTo>
                          <a:lnTo>
                            <a:pt x="51158" y="5140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2" name="Freeform 451">
                      <a:extLst>
                        <a:ext uri="{FF2B5EF4-FFF2-40B4-BE49-F238E27FC236}">
                          <a16:creationId xmlns:a16="http://schemas.microsoft.com/office/drawing/2014/main" id="{0898910D-6724-CC49-8019-CFF994817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70" y="5645059"/>
                      <a:ext cx="50799" cy="50799"/>
                    </a:xfrm>
                    <a:custGeom>
                      <a:avLst/>
                      <a:gdLst>
                        <a:gd name="connsiteX0" fmla="*/ 366 w 50799"/>
                        <a:gd name="connsiteY0" fmla="*/ 50996 h 50799"/>
                        <a:gd name="connsiteX1" fmla="*/ 51166 w 50799"/>
                        <a:gd name="connsiteY1" fmla="*/ 196 h 50799"/>
                        <a:gd name="connsiteX2" fmla="*/ 366 w 50799"/>
                        <a:gd name="connsiteY2" fmla="*/ 196 h 50799"/>
                        <a:gd name="connsiteX3" fmla="*/ 51166 w 50799"/>
                        <a:gd name="connsiteY3" fmla="*/ 5099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66" y="50996"/>
                          </a:moveTo>
                          <a:lnTo>
                            <a:pt x="51166" y="196"/>
                          </a:lnTo>
                          <a:moveTo>
                            <a:pt x="366" y="196"/>
                          </a:moveTo>
                          <a:lnTo>
                            <a:pt x="51166" y="5099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3" name="Freeform 452">
                      <a:extLst>
                        <a:ext uri="{FF2B5EF4-FFF2-40B4-BE49-F238E27FC236}">
                          <a16:creationId xmlns:a16="http://schemas.microsoft.com/office/drawing/2014/main" id="{1ED3CBCD-9403-E04F-8621-E819A76EC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7375" y="6127438"/>
                      <a:ext cx="50799" cy="50799"/>
                    </a:xfrm>
                    <a:custGeom>
                      <a:avLst/>
                      <a:gdLst>
                        <a:gd name="connsiteX0" fmla="*/ 353 w 50799"/>
                        <a:gd name="connsiteY0" fmla="*/ 51186 h 50799"/>
                        <a:gd name="connsiteX1" fmla="*/ 51153 w 50799"/>
                        <a:gd name="connsiteY1" fmla="*/ 386 h 50799"/>
                        <a:gd name="connsiteX2" fmla="*/ 353 w 50799"/>
                        <a:gd name="connsiteY2" fmla="*/ 386 h 50799"/>
                        <a:gd name="connsiteX3" fmla="*/ 51153 w 50799"/>
                        <a:gd name="connsiteY3" fmla="*/ 5118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53" y="51186"/>
                          </a:moveTo>
                          <a:lnTo>
                            <a:pt x="51153" y="386"/>
                          </a:lnTo>
                          <a:moveTo>
                            <a:pt x="353" y="386"/>
                          </a:moveTo>
                          <a:lnTo>
                            <a:pt x="51153" y="5118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453">
                      <a:extLst>
                        <a:ext uri="{FF2B5EF4-FFF2-40B4-BE49-F238E27FC236}">
                          <a16:creationId xmlns:a16="http://schemas.microsoft.com/office/drawing/2014/main" id="{4000E7CC-95F3-0E46-B479-D0AC0958B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4857" y="5479017"/>
                      <a:ext cx="50799" cy="50799"/>
                    </a:xfrm>
                    <a:custGeom>
                      <a:avLst/>
                      <a:gdLst>
                        <a:gd name="connsiteX0" fmla="*/ 427 w 50799"/>
                        <a:gd name="connsiteY0" fmla="*/ 50931 h 50799"/>
                        <a:gd name="connsiteX1" fmla="*/ 51227 w 50799"/>
                        <a:gd name="connsiteY1" fmla="*/ 131 h 50799"/>
                        <a:gd name="connsiteX2" fmla="*/ 427 w 50799"/>
                        <a:gd name="connsiteY2" fmla="*/ 131 h 50799"/>
                        <a:gd name="connsiteX3" fmla="*/ 51227 w 50799"/>
                        <a:gd name="connsiteY3" fmla="*/ 5093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27" y="50931"/>
                          </a:moveTo>
                          <a:lnTo>
                            <a:pt x="51227" y="131"/>
                          </a:lnTo>
                          <a:moveTo>
                            <a:pt x="427" y="131"/>
                          </a:moveTo>
                          <a:lnTo>
                            <a:pt x="51227" y="5093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454">
                      <a:extLst>
                        <a:ext uri="{FF2B5EF4-FFF2-40B4-BE49-F238E27FC236}">
                          <a16:creationId xmlns:a16="http://schemas.microsoft.com/office/drawing/2014/main" id="{0C30A37F-EA2B-564F-BFAB-9E0C2C72C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9757" y="6450269"/>
                      <a:ext cx="50799" cy="50799"/>
                    </a:xfrm>
                    <a:custGeom>
                      <a:avLst/>
                      <a:gdLst>
                        <a:gd name="connsiteX0" fmla="*/ 386 w 50799"/>
                        <a:gd name="connsiteY0" fmla="*/ 51313 h 50799"/>
                        <a:gd name="connsiteX1" fmla="*/ 51186 w 50799"/>
                        <a:gd name="connsiteY1" fmla="*/ 513 h 50799"/>
                        <a:gd name="connsiteX2" fmla="*/ 386 w 50799"/>
                        <a:gd name="connsiteY2" fmla="*/ 513 h 50799"/>
                        <a:gd name="connsiteX3" fmla="*/ 51186 w 50799"/>
                        <a:gd name="connsiteY3" fmla="*/ 5131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86" y="51313"/>
                          </a:moveTo>
                          <a:lnTo>
                            <a:pt x="51186" y="513"/>
                          </a:lnTo>
                          <a:moveTo>
                            <a:pt x="386" y="513"/>
                          </a:moveTo>
                          <a:lnTo>
                            <a:pt x="51186" y="5131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455">
                      <a:extLst>
                        <a:ext uri="{FF2B5EF4-FFF2-40B4-BE49-F238E27FC236}">
                          <a16:creationId xmlns:a16="http://schemas.microsoft.com/office/drawing/2014/main" id="{05C0B120-F89C-0F41-A22D-EB5381421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5441" y="6696807"/>
                      <a:ext cx="50799" cy="50799"/>
                    </a:xfrm>
                    <a:custGeom>
                      <a:avLst/>
                      <a:gdLst>
                        <a:gd name="connsiteX0" fmla="*/ 455 w 50799"/>
                        <a:gd name="connsiteY0" fmla="*/ 51410 h 50799"/>
                        <a:gd name="connsiteX1" fmla="*/ 51255 w 50799"/>
                        <a:gd name="connsiteY1" fmla="*/ 610 h 50799"/>
                        <a:gd name="connsiteX2" fmla="*/ 455 w 50799"/>
                        <a:gd name="connsiteY2" fmla="*/ 610 h 50799"/>
                        <a:gd name="connsiteX3" fmla="*/ 51255 w 50799"/>
                        <a:gd name="connsiteY3" fmla="*/ 5141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55" y="51410"/>
                          </a:moveTo>
                          <a:lnTo>
                            <a:pt x="51255" y="610"/>
                          </a:lnTo>
                          <a:moveTo>
                            <a:pt x="455" y="610"/>
                          </a:moveTo>
                          <a:lnTo>
                            <a:pt x="51255" y="5141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456">
                      <a:extLst>
                        <a:ext uri="{FF2B5EF4-FFF2-40B4-BE49-F238E27FC236}">
                          <a16:creationId xmlns:a16="http://schemas.microsoft.com/office/drawing/2014/main" id="{9258E9C1-8AAA-6242-8CF3-29E4F102B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8779" y="6314379"/>
                      <a:ext cx="50799" cy="50799"/>
                    </a:xfrm>
                    <a:custGeom>
                      <a:avLst/>
                      <a:gdLst>
                        <a:gd name="connsiteX0" fmla="*/ 378 w 50799"/>
                        <a:gd name="connsiteY0" fmla="*/ 51260 h 50799"/>
                        <a:gd name="connsiteX1" fmla="*/ 51178 w 50799"/>
                        <a:gd name="connsiteY1" fmla="*/ 460 h 50799"/>
                        <a:gd name="connsiteX2" fmla="*/ 378 w 50799"/>
                        <a:gd name="connsiteY2" fmla="*/ 460 h 50799"/>
                        <a:gd name="connsiteX3" fmla="*/ 51178 w 50799"/>
                        <a:gd name="connsiteY3" fmla="*/ 5126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78" y="51260"/>
                          </a:moveTo>
                          <a:lnTo>
                            <a:pt x="51178" y="460"/>
                          </a:lnTo>
                          <a:moveTo>
                            <a:pt x="378" y="460"/>
                          </a:moveTo>
                          <a:lnTo>
                            <a:pt x="51178" y="5126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457">
                      <a:extLst>
                        <a:ext uri="{FF2B5EF4-FFF2-40B4-BE49-F238E27FC236}">
                          <a16:creationId xmlns:a16="http://schemas.microsoft.com/office/drawing/2014/main" id="{E11EFE70-B47B-224A-86D2-1AA1F5A5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8888" y="5807363"/>
                      <a:ext cx="50799" cy="50799"/>
                    </a:xfrm>
                    <a:custGeom>
                      <a:avLst/>
                      <a:gdLst>
                        <a:gd name="connsiteX0" fmla="*/ 378 w 50799"/>
                        <a:gd name="connsiteY0" fmla="*/ 51060 h 50799"/>
                        <a:gd name="connsiteX1" fmla="*/ 51178 w 50799"/>
                        <a:gd name="connsiteY1" fmla="*/ 260 h 50799"/>
                        <a:gd name="connsiteX2" fmla="*/ 378 w 50799"/>
                        <a:gd name="connsiteY2" fmla="*/ 260 h 50799"/>
                        <a:gd name="connsiteX3" fmla="*/ 51178 w 50799"/>
                        <a:gd name="connsiteY3" fmla="*/ 5106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78" y="51060"/>
                          </a:moveTo>
                          <a:lnTo>
                            <a:pt x="51178" y="260"/>
                          </a:lnTo>
                          <a:moveTo>
                            <a:pt x="378" y="260"/>
                          </a:moveTo>
                          <a:lnTo>
                            <a:pt x="51178" y="5106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458">
                      <a:extLst>
                        <a:ext uri="{FF2B5EF4-FFF2-40B4-BE49-F238E27FC236}">
                          <a16:creationId xmlns:a16="http://schemas.microsoft.com/office/drawing/2014/main" id="{39529BB7-7649-CD4F-B29E-F7FB03E36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5325" y="5948830"/>
                      <a:ext cx="50799" cy="50799"/>
                    </a:xfrm>
                    <a:custGeom>
                      <a:avLst/>
                      <a:gdLst>
                        <a:gd name="connsiteX0" fmla="*/ 380 w 50799"/>
                        <a:gd name="connsiteY0" fmla="*/ 51116 h 50799"/>
                        <a:gd name="connsiteX1" fmla="*/ 51180 w 50799"/>
                        <a:gd name="connsiteY1" fmla="*/ 316 h 50799"/>
                        <a:gd name="connsiteX2" fmla="*/ 380 w 50799"/>
                        <a:gd name="connsiteY2" fmla="*/ 316 h 50799"/>
                        <a:gd name="connsiteX3" fmla="*/ 51180 w 50799"/>
                        <a:gd name="connsiteY3" fmla="*/ 5111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380" y="51116"/>
                          </a:moveTo>
                          <a:lnTo>
                            <a:pt x="51180" y="316"/>
                          </a:lnTo>
                          <a:moveTo>
                            <a:pt x="380" y="316"/>
                          </a:moveTo>
                          <a:lnTo>
                            <a:pt x="51180" y="5111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459">
                      <a:extLst>
                        <a:ext uri="{FF2B5EF4-FFF2-40B4-BE49-F238E27FC236}">
                          <a16:creationId xmlns:a16="http://schemas.microsoft.com/office/drawing/2014/main" id="{904C6681-440F-E543-98FF-E4EBC20FA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6211" y="6438098"/>
                      <a:ext cx="50799" cy="50799"/>
                    </a:xfrm>
                    <a:custGeom>
                      <a:avLst/>
                      <a:gdLst>
                        <a:gd name="connsiteX0" fmla="*/ 420 w 50799"/>
                        <a:gd name="connsiteY0" fmla="*/ 51308 h 50799"/>
                        <a:gd name="connsiteX1" fmla="*/ 51220 w 50799"/>
                        <a:gd name="connsiteY1" fmla="*/ 509 h 50799"/>
                        <a:gd name="connsiteX2" fmla="*/ 420 w 50799"/>
                        <a:gd name="connsiteY2" fmla="*/ 509 h 50799"/>
                        <a:gd name="connsiteX3" fmla="*/ 51220 w 50799"/>
                        <a:gd name="connsiteY3" fmla="*/ 5130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20" y="51308"/>
                          </a:moveTo>
                          <a:lnTo>
                            <a:pt x="51220" y="509"/>
                          </a:lnTo>
                          <a:moveTo>
                            <a:pt x="420" y="509"/>
                          </a:moveTo>
                          <a:lnTo>
                            <a:pt x="51220" y="5130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1" name="Freeform 460">
                      <a:extLst>
                        <a:ext uri="{FF2B5EF4-FFF2-40B4-BE49-F238E27FC236}">
                          <a16:creationId xmlns:a16="http://schemas.microsoft.com/office/drawing/2014/main" id="{FE8404E3-DB40-3147-8AE8-DACDC036A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28" y="5616969"/>
                      <a:ext cx="50799" cy="50799"/>
                    </a:xfrm>
                    <a:custGeom>
                      <a:avLst/>
                      <a:gdLst>
                        <a:gd name="connsiteX0" fmla="*/ 437 w 50799"/>
                        <a:gd name="connsiteY0" fmla="*/ 50985 h 50799"/>
                        <a:gd name="connsiteX1" fmla="*/ 51237 w 50799"/>
                        <a:gd name="connsiteY1" fmla="*/ 185 h 50799"/>
                        <a:gd name="connsiteX2" fmla="*/ 437 w 50799"/>
                        <a:gd name="connsiteY2" fmla="*/ 185 h 50799"/>
                        <a:gd name="connsiteX3" fmla="*/ 51237 w 50799"/>
                        <a:gd name="connsiteY3" fmla="*/ 5098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37" y="50985"/>
                          </a:moveTo>
                          <a:lnTo>
                            <a:pt x="51237" y="185"/>
                          </a:lnTo>
                          <a:moveTo>
                            <a:pt x="437" y="185"/>
                          </a:moveTo>
                          <a:lnTo>
                            <a:pt x="51237" y="5098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461">
                      <a:extLst>
                        <a:ext uri="{FF2B5EF4-FFF2-40B4-BE49-F238E27FC236}">
                          <a16:creationId xmlns:a16="http://schemas.microsoft.com/office/drawing/2014/main" id="{00D88ABC-A9DC-0F4A-A267-248D65F04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6338" y="5759618"/>
                      <a:ext cx="50799" cy="50799"/>
                    </a:xfrm>
                    <a:custGeom>
                      <a:avLst/>
                      <a:gdLst>
                        <a:gd name="connsiteX0" fmla="*/ 416 w 50799"/>
                        <a:gd name="connsiteY0" fmla="*/ 51041 h 50799"/>
                        <a:gd name="connsiteX1" fmla="*/ 51216 w 50799"/>
                        <a:gd name="connsiteY1" fmla="*/ 241 h 50799"/>
                        <a:gd name="connsiteX2" fmla="*/ 416 w 50799"/>
                        <a:gd name="connsiteY2" fmla="*/ 241 h 50799"/>
                        <a:gd name="connsiteX3" fmla="*/ 51216 w 50799"/>
                        <a:gd name="connsiteY3" fmla="*/ 5104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16" y="51041"/>
                          </a:moveTo>
                          <a:lnTo>
                            <a:pt x="51216" y="241"/>
                          </a:lnTo>
                          <a:moveTo>
                            <a:pt x="416" y="241"/>
                          </a:moveTo>
                          <a:lnTo>
                            <a:pt x="51216" y="5104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462">
                      <a:extLst>
                        <a:ext uri="{FF2B5EF4-FFF2-40B4-BE49-F238E27FC236}">
                          <a16:creationId xmlns:a16="http://schemas.microsoft.com/office/drawing/2014/main" id="{5C9A03D0-C0A5-874E-8639-6A4264833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1814" y="5443173"/>
                      <a:ext cx="50799" cy="50799"/>
                    </a:xfrm>
                    <a:custGeom>
                      <a:avLst/>
                      <a:gdLst>
                        <a:gd name="connsiteX0" fmla="*/ 501 w 50799"/>
                        <a:gd name="connsiteY0" fmla="*/ 50917 h 50799"/>
                        <a:gd name="connsiteX1" fmla="*/ 51301 w 50799"/>
                        <a:gd name="connsiteY1" fmla="*/ 117 h 50799"/>
                        <a:gd name="connsiteX2" fmla="*/ 501 w 50799"/>
                        <a:gd name="connsiteY2" fmla="*/ 117 h 50799"/>
                        <a:gd name="connsiteX3" fmla="*/ 51301 w 50799"/>
                        <a:gd name="connsiteY3" fmla="*/ 5091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01" y="50917"/>
                          </a:moveTo>
                          <a:lnTo>
                            <a:pt x="51301" y="117"/>
                          </a:lnTo>
                          <a:moveTo>
                            <a:pt x="501" y="117"/>
                          </a:moveTo>
                          <a:lnTo>
                            <a:pt x="51301" y="5091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463">
                      <a:extLst>
                        <a:ext uri="{FF2B5EF4-FFF2-40B4-BE49-F238E27FC236}">
                          <a16:creationId xmlns:a16="http://schemas.microsoft.com/office/drawing/2014/main" id="{A2D1F19C-F413-2B4B-8921-735FCCD68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751" y="6614544"/>
                      <a:ext cx="50799" cy="50799"/>
                    </a:xfrm>
                    <a:custGeom>
                      <a:avLst/>
                      <a:gdLst>
                        <a:gd name="connsiteX0" fmla="*/ 509 w 50799"/>
                        <a:gd name="connsiteY0" fmla="*/ 51378 h 50799"/>
                        <a:gd name="connsiteX1" fmla="*/ 51309 w 50799"/>
                        <a:gd name="connsiteY1" fmla="*/ 578 h 50799"/>
                        <a:gd name="connsiteX2" fmla="*/ 509 w 50799"/>
                        <a:gd name="connsiteY2" fmla="*/ 578 h 50799"/>
                        <a:gd name="connsiteX3" fmla="*/ 51309 w 50799"/>
                        <a:gd name="connsiteY3" fmla="*/ 5137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09" y="51378"/>
                          </a:moveTo>
                          <a:lnTo>
                            <a:pt x="51309" y="578"/>
                          </a:lnTo>
                          <a:moveTo>
                            <a:pt x="509" y="578"/>
                          </a:moveTo>
                          <a:lnTo>
                            <a:pt x="51309" y="5137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464">
                      <a:extLst>
                        <a:ext uri="{FF2B5EF4-FFF2-40B4-BE49-F238E27FC236}">
                          <a16:creationId xmlns:a16="http://schemas.microsoft.com/office/drawing/2014/main" id="{F283468E-6A42-3B41-958A-C696F0402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0683" y="5391295"/>
                      <a:ext cx="50799" cy="50799"/>
                    </a:xfrm>
                    <a:custGeom>
                      <a:avLst/>
                      <a:gdLst>
                        <a:gd name="connsiteX0" fmla="*/ 567 w 50799"/>
                        <a:gd name="connsiteY0" fmla="*/ 50896 h 50799"/>
                        <a:gd name="connsiteX1" fmla="*/ 51367 w 50799"/>
                        <a:gd name="connsiteY1" fmla="*/ 96 h 50799"/>
                        <a:gd name="connsiteX2" fmla="*/ 567 w 50799"/>
                        <a:gd name="connsiteY2" fmla="*/ 96 h 50799"/>
                        <a:gd name="connsiteX3" fmla="*/ 51367 w 50799"/>
                        <a:gd name="connsiteY3" fmla="*/ 5089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67" y="50896"/>
                          </a:moveTo>
                          <a:lnTo>
                            <a:pt x="51367" y="96"/>
                          </a:lnTo>
                          <a:moveTo>
                            <a:pt x="567" y="96"/>
                          </a:moveTo>
                          <a:lnTo>
                            <a:pt x="51367" y="5089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465">
                      <a:extLst>
                        <a:ext uri="{FF2B5EF4-FFF2-40B4-BE49-F238E27FC236}">
                          <a16:creationId xmlns:a16="http://schemas.microsoft.com/office/drawing/2014/main" id="{F3444004-0D4C-3744-95E2-EC42EA41C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0252" y="6330808"/>
                      <a:ext cx="50799" cy="50799"/>
                    </a:xfrm>
                    <a:custGeom>
                      <a:avLst/>
                      <a:gdLst>
                        <a:gd name="connsiteX0" fmla="*/ 453 w 50799"/>
                        <a:gd name="connsiteY0" fmla="*/ 51266 h 50799"/>
                        <a:gd name="connsiteX1" fmla="*/ 51253 w 50799"/>
                        <a:gd name="connsiteY1" fmla="*/ 466 h 50799"/>
                        <a:gd name="connsiteX2" fmla="*/ 453 w 50799"/>
                        <a:gd name="connsiteY2" fmla="*/ 466 h 50799"/>
                        <a:gd name="connsiteX3" fmla="*/ 51253 w 50799"/>
                        <a:gd name="connsiteY3" fmla="*/ 5126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53" y="51266"/>
                          </a:moveTo>
                          <a:lnTo>
                            <a:pt x="51253" y="466"/>
                          </a:lnTo>
                          <a:moveTo>
                            <a:pt x="453" y="466"/>
                          </a:moveTo>
                          <a:lnTo>
                            <a:pt x="51253" y="5126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466">
                      <a:extLst>
                        <a:ext uri="{FF2B5EF4-FFF2-40B4-BE49-F238E27FC236}">
                          <a16:creationId xmlns:a16="http://schemas.microsoft.com/office/drawing/2014/main" id="{3728DC0D-45D8-DD4E-ACFC-F696DA366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3711" y="5584930"/>
                      <a:ext cx="50799" cy="50799"/>
                    </a:xfrm>
                    <a:custGeom>
                      <a:avLst/>
                      <a:gdLst>
                        <a:gd name="connsiteX0" fmla="*/ 509 w 50799"/>
                        <a:gd name="connsiteY0" fmla="*/ 50973 h 50799"/>
                        <a:gd name="connsiteX1" fmla="*/ 51309 w 50799"/>
                        <a:gd name="connsiteY1" fmla="*/ 173 h 50799"/>
                        <a:gd name="connsiteX2" fmla="*/ 509 w 50799"/>
                        <a:gd name="connsiteY2" fmla="*/ 173 h 50799"/>
                        <a:gd name="connsiteX3" fmla="*/ 51309 w 50799"/>
                        <a:gd name="connsiteY3" fmla="*/ 5097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09" y="50973"/>
                          </a:moveTo>
                          <a:lnTo>
                            <a:pt x="51309" y="173"/>
                          </a:lnTo>
                          <a:moveTo>
                            <a:pt x="509" y="173"/>
                          </a:moveTo>
                          <a:lnTo>
                            <a:pt x="51309" y="5097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467">
                      <a:extLst>
                        <a:ext uri="{FF2B5EF4-FFF2-40B4-BE49-F238E27FC236}">
                          <a16:creationId xmlns:a16="http://schemas.microsoft.com/office/drawing/2014/main" id="{2573A5D7-74BA-264F-9894-559A20EE9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8893" y="6167623"/>
                      <a:ext cx="50799" cy="50799"/>
                    </a:xfrm>
                    <a:custGeom>
                      <a:avLst/>
                      <a:gdLst>
                        <a:gd name="connsiteX0" fmla="*/ 448 w 50799"/>
                        <a:gd name="connsiteY0" fmla="*/ 51202 h 50799"/>
                        <a:gd name="connsiteX1" fmla="*/ 51248 w 50799"/>
                        <a:gd name="connsiteY1" fmla="*/ 402 h 50799"/>
                        <a:gd name="connsiteX2" fmla="*/ 448 w 50799"/>
                        <a:gd name="connsiteY2" fmla="*/ 402 h 50799"/>
                        <a:gd name="connsiteX3" fmla="*/ 51248 w 50799"/>
                        <a:gd name="connsiteY3" fmla="*/ 5120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48" y="51202"/>
                          </a:moveTo>
                          <a:lnTo>
                            <a:pt x="51248" y="402"/>
                          </a:lnTo>
                          <a:moveTo>
                            <a:pt x="448" y="402"/>
                          </a:moveTo>
                          <a:lnTo>
                            <a:pt x="51248" y="5120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9" name="Freeform 468">
                      <a:extLst>
                        <a:ext uri="{FF2B5EF4-FFF2-40B4-BE49-F238E27FC236}">
                          <a16:creationId xmlns:a16="http://schemas.microsoft.com/office/drawing/2014/main" id="{9D1DC6CB-4150-CA4F-BAE8-7CE1B61A6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8032" y="6470376"/>
                      <a:ext cx="50799" cy="50799"/>
                    </a:xfrm>
                    <a:custGeom>
                      <a:avLst/>
                      <a:gdLst>
                        <a:gd name="connsiteX0" fmla="*/ 499 w 50799"/>
                        <a:gd name="connsiteY0" fmla="*/ 51321 h 50799"/>
                        <a:gd name="connsiteX1" fmla="*/ 51299 w 50799"/>
                        <a:gd name="connsiteY1" fmla="*/ 521 h 50799"/>
                        <a:gd name="connsiteX2" fmla="*/ 499 w 50799"/>
                        <a:gd name="connsiteY2" fmla="*/ 521 h 50799"/>
                        <a:gd name="connsiteX3" fmla="*/ 51299 w 50799"/>
                        <a:gd name="connsiteY3" fmla="*/ 5132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99" y="51321"/>
                          </a:moveTo>
                          <a:lnTo>
                            <a:pt x="51299" y="521"/>
                          </a:lnTo>
                          <a:moveTo>
                            <a:pt x="499" y="521"/>
                          </a:moveTo>
                          <a:lnTo>
                            <a:pt x="51299" y="5132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0" name="Freeform 469">
                      <a:extLst>
                        <a:ext uri="{FF2B5EF4-FFF2-40B4-BE49-F238E27FC236}">
                          <a16:creationId xmlns:a16="http://schemas.microsoft.com/office/drawing/2014/main" id="{BE7AB5BF-EACE-4848-9477-178E28D3B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1425" y="5961797"/>
                      <a:ext cx="50799" cy="50799"/>
                    </a:xfrm>
                    <a:custGeom>
                      <a:avLst/>
                      <a:gdLst>
                        <a:gd name="connsiteX0" fmla="*/ 453 w 50799"/>
                        <a:gd name="connsiteY0" fmla="*/ 51121 h 50799"/>
                        <a:gd name="connsiteX1" fmla="*/ 51253 w 50799"/>
                        <a:gd name="connsiteY1" fmla="*/ 321 h 50799"/>
                        <a:gd name="connsiteX2" fmla="*/ 453 w 50799"/>
                        <a:gd name="connsiteY2" fmla="*/ 321 h 50799"/>
                        <a:gd name="connsiteX3" fmla="*/ 51253 w 50799"/>
                        <a:gd name="connsiteY3" fmla="*/ 5112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53" y="51121"/>
                          </a:moveTo>
                          <a:lnTo>
                            <a:pt x="51253" y="321"/>
                          </a:lnTo>
                          <a:moveTo>
                            <a:pt x="453" y="321"/>
                          </a:moveTo>
                          <a:lnTo>
                            <a:pt x="51253" y="5112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1" name="Freeform 470">
                      <a:extLst>
                        <a:ext uri="{FF2B5EF4-FFF2-40B4-BE49-F238E27FC236}">
                          <a16:creationId xmlns:a16="http://schemas.microsoft.com/office/drawing/2014/main" id="{13938284-0927-D641-8ABE-0A3444B6C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2108" y="6667470"/>
                      <a:ext cx="50799" cy="50799"/>
                    </a:xfrm>
                    <a:custGeom>
                      <a:avLst/>
                      <a:gdLst>
                        <a:gd name="connsiteX0" fmla="*/ 584 w 50799"/>
                        <a:gd name="connsiteY0" fmla="*/ 51399 h 50799"/>
                        <a:gd name="connsiteX1" fmla="*/ 51384 w 50799"/>
                        <a:gd name="connsiteY1" fmla="*/ 599 h 50799"/>
                        <a:gd name="connsiteX2" fmla="*/ 584 w 50799"/>
                        <a:gd name="connsiteY2" fmla="*/ 599 h 50799"/>
                        <a:gd name="connsiteX3" fmla="*/ 51384 w 50799"/>
                        <a:gd name="connsiteY3" fmla="*/ 5139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84" y="51399"/>
                          </a:moveTo>
                          <a:lnTo>
                            <a:pt x="51384" y="599"/>
                          </a:lnTo>
                          <a:moveTo>
                            <a:pt x="584" y="599"/>
                          </a:moveTo>
                          <a:lnTo>
                            <a:pt x="51384" y="5139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2" name="Freeform 471">
                      <a:extLst>
                        <a:ext uri="{FF2B5EF4-FFF2-40B4-BE49-F238E27FC236}">
                          <a16:creationId xmlns:a16="http://schemas.microsoft.com/office/drawing/2014/main" id="{6783FFF2-9219-EF41-A32C-AE6377080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1551" y="6701000"/>
                      <a:ext cx="50799" cy="50799"/>
                    </a:xfrm>
                    <a:custGeom>
                      <a:avLst/>
                      <a:gdLst>
                        <a:gd name="connsiteX0" fmla="*/ 646 w 50799"/>
                        <a:gd name="connsiteY0" fmla="*/ 51412 h 50799"/>
                        <a:gd name="connsiteX1" fmla="*/ 51446 w 50799"/>
                        <a:gd name="connsiteY1" fmla="*/ 612 h 50799"/>
                        <a:gd name="connsiteX2" fmla="*/ 646 w 50799"/>
                        <a:gd name="connsiteY2" fmla="*/ 612 h 50799"/>
                        <a:gd name="connsiteX3" fmla="*/ 51446 w 50799"/>
                        <a:gd name="connsiteY3" fmla="*/ 5141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46" y="51412"/>
                          </a:moveTo>
                          <a:lnTo>
                            <a:pt x="51446" y="612"/>
                          </a:lnTo>
                          <a:moveTo>
                            <a:pt x="646" y="612"/>
                          </a:moveTo>
                          <a:lnTo>
                            <a:pt x="51446" y="5141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3" name="Freeform 472">
                      <a:extLst>
                        <a:ext uri="{FF2B5EF4-FFF2-40B4-BE49-F238E27FC236}">
                          <a16:creationId xmlns:a16="http://schemas.microsoft.com/office/drawing/2014/main" id="{0DB37050-0335-8748-B22A-5799935F5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7576" y="6521562"/>
                      <a:ext cx="50799" cy="50799"/>
                    </a:xfrm>
                    <a:custGeom>
                      <a:avLst/>
                      <a:gdLst>
                        <a:gd name="connsiteX0" fmla="*/ 550 w 50799"/>
                        <a:gd name="connsiteY0" fmla="*/ 51341 h 50799"/>
                        <a:gd name="connsiteX1" fmla="*/ 51350 w 50799"/>
                        <a:gd name="connsiteY1" fmla="*/ 541 h 50799"/>
                        <a:gd name="connsiteX2" fmla="*/ 550 w 50799"/>
                        <a:gd name="connsiteY2" fmla="*/ 541 h 50799"/>
                        <a:gd name="connsiteX3" fmla="*/ 51350 w 50799"/>
                        <a:gd name="connsiteY3" fmla="*/ 5134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50" y="51341"/>
                          </a:moveTo>
                          <a:lnTo>
                            <a:pt x="51350" y="541"/>
                          </a:lnTo>
                          <a:moveTo>
                            <a:pt x="550" y="541"/>
                          </a:moveTo>
                          <a:lnTo>
                            <a:pt x="51350" y="5134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4" name="Freeform 473">
                      <a:extLst>
                        <a:ext uri="{FF2B5EF4-FFF2-40B4-BE49-F238E27FC236}">
                          <a16:creationId xmlns:a16="http://schemas.microsoft.com/office/drawing/2014/main" id="{F9C41207-AAD7-C148-B8DF-81558923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745" y="5481575"/>
                      <a:ext cx="50799" cy="50799"/>
                    </a:xfrm>
                    <a:custGeom>
                      <a:avLst/>
                      <a:gdLst>
                        <a:gd name="connsiteX0" fmla="*/ 613 w 50799"/>
                        <a:gd name="connsiteY0" fmla="*/ 50932 h 50799"/>
                        <a:gd name="connsiteX1" fmla="*/ 51413 w 50799"/>
                        <a:gd name="connsiteY1" fmla="*/ 132 h 50799"/>
                        <a:gd name="connsiteX2" fmla="*/ 613 w 50799"/>
                        <a:gd name="connsiteY2" fmla="*/ 132 h 50799"/>
                        <a:gd name="connsiteX3" fmla="*/ 51413 w 50799"/>
                        <a:gd name="connsiteY3" fmla="*/ 5093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13" y="50932"/>
                          </a:moveTo>
                          <a:lnTo>
                            <a:pt x="51413" y="132"/>
                          </a:lnTo>
                          <a:moveTo>
                            <a:pt x="613" y="132"/>
                          </a:moveTo>
                          <a:lnTo>
                            <a:pt x="51413" y="5093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5" name="Freeform 474">
                      <a:extLst>
                        <a:ext uri="{FF2B5EF4-FFF2-40B4-BE49-F238E27FC236}">
                          <a16:creationId xmlns:a16="http://schemas.microsoft.com/office/drawing/2014/main" id="{B983C79E-BC7D-A847-9197-5B2B2180E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2626" y="5854759"/>
                      <a:ext cx="50799" cy="50799"/>
                    </a:xfrm>
                    <a:custGeom>
                      <a:avLst/>
                      <a:gdLst>
                        <a:gd name="connsiteX0" fmla="*/ 497 w 50799"/>
                        <a:gd name="connsiteY0" fmla="*/ 51079 h 50799"/>
                        <a:gd name="connsiteX1" fmla="*/ 51297 w 50799"/>
                        <a:gd name="connsiteY1" fmla="*/ 279 h 50799"/>
                        <a:gd name="connsiteX2" fmla="*/ 497 w 50799"/>
                        <a:gd name="connsiteY2" fmla="*/ 279 h 50799"/>
                        <a:gd name="connsiteX3" fmla="*/ 51297 w 50799"/>
                        <a:gd name="connsiteY3" fmla="*/ 5107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97" y="51079"/>
                          </a:moveTo>
                          <a:lnTo>
                            <a:pt x="51297" y="279"/>
                          </a:lnTo>
                          <a:moveTo>
                            <a:pt x="497" y="279"/>
                          </a:moveTo>
                          <a:lnTo>
                            <a:pt x="51297" y="5107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6" name="Freeform 475">
                      <a:extLst>
                        <a:ext uri="{FF2B5EF4-FFF2-40B4-BE49-F238E27FC236}">
                          <a16:creationId xmlns:a16="http://schemas.microsoft.com/office/drawing/2014/main" id="{DFF0CE89-E51F-9E4F-B711-5AF4D7FD90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8882" y="6279619"/>
                      <a:ext cx="50799" cy="50799"/>
                    </a:xfrm>
                    <a:custGeom>
                      <a:avLst/>
                      <a:gdLst>
                        <a:gd name="connsiteX0" fmla="*/ 504 w 50799"/>
                        <a:gd name="connsiteY0" fmla="*/ 51246 h 50799"/>
                        <a:gd name="connsiteX1" fmla="*/ 51304 w 50799"/>
                        <a:gd name="connsiteY1" fmla="*/ 446 h 50799"/>
                        <a:gd name="connsiteX2" fmla="*/ 504 w 50799"/>
                        <a:gd name="connsiteY2" fmla="*/ 446 h 50799"/>
                        <a:gd name="connsiteX3" fmla="*/ 51304 w 50799"/>
                        <a:gd name="connsiteY3" fmla="*/ 5124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04" y="51246"/>
                          </a:moveTo>
                          <a:lnTo>
                            <a:pt x="51304" y="446"/>
                          </a:lnTo>
                          <a:moveTo>
                            <a:pt x="504" y="446"/>
                          </a:moveTo>
                          <a:lnTo>
                            <a:pt x="51304" y="5124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7" name="Freeform 476">
                      <a:extLst>
                        <a:ext uri="{FF2B5EF4-FFF2-40B4-BE49-F238E27FC236}">
                          <a16:creationId xmlns:a16="http://schemas.microsoft.com/office/drawing/2014/main" id="{467636D7-A09E-574A-BE53-83CBD1AA8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8827" y="5962640"/>
                      <a:ext cx="50799" cy="50799"/>
                    </a:xfrm>
                    <a:custGeom>
                      <a:avLst/>
                      <a:gdLst>
                        <a:gd name="connsiteX0" fmla="*/ 496 w 50799"/>
                        <a:gd name="connsiteY0" fmla="*/ 51121 h 50799"/>
                        <a:gd name="connsiteX1" fmla="*/ 51296 w 50799"/>
                        <a:gd name="connsiteY1" fmla="*/ 321 h 50799"/>
                        <a:gd name="connsiteX2" fmla="*/ 496 w 50799"/>
                        <a:gd name="connsiteY2" fmla="*/ 321 h 50799"/>
                        <a:gd name="connsiteX3" fmla="*/ 51296 w 50799"/>
                        <a:gd name="connsiteY3" fmla="*/ 5112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496" y="51121"/>
                          </a:moveTo>
                          <a:lnTo>
                            <a:pt x="51296" y="321"/>
                          </a:lnTo>
                          <a:moveTo>
                            <a:pt x="496" y="321"/>
                          </a:moveTo>
                          <a:lnTo>
                            <a:pt x="51296" y="5112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8" name="Freeform 477">
                      <a:extLst>
                        <a:ext uri="{FF2B5EF4-FFF2-40B4-BE49-F238E27FC236}">
                          <a16:creationId xmlns:a16="http://schemas.microsoft.com/office/drawing/2014/main" id="{1067DC14-30ED-244F-9CC0-612E30761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1790" y="5609278"/>
                      <a:ext cx="50799" cy="50799"/>
                    </a:xfrm>
                    <a:custGeom>
                      <a:avLst/>
                      <a:gdLst>
                        <a:gd name="connsiteX0" fmla="*/ 568 w 50799"/>
                        <a:gd name="connsiteY0" fmla="*/ 50982 h 50799"/>
                        <a:gd name="connsiteX1" fmla="*/ 51368 w 50799"/>
                        <a:gd name="connsiteY1" fmla="*/ 182 h 50799"/>
                        <a:gd name="connsiteX2" fmla="*/ 568 w 50799"/>
                        <a:gd name="connsiteY2" fmla="*/ 182 h 50799"/>
                        <a:gd name="connsiteX3" fmla="*/ 51368 w 50799"/>
                        <a:gd name="connsiteY3" fmla="*/ 5098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68" y="50982"/>
                          </a:moveTo>
                          <a:lnTo>
                            <a:pt x="51368" y="182"/>
                          </a:lnTo>
                          <a:moveTo>
                            <a:pt x="568" y="182"/>
                          </a:moveTo>
                          <a:lnTo>
                            <a:pt x="51368" y="5098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478">
                      <a:extLst>
                        <a:ext uri="{FF2B5EF4-FFF2-40B4-BE49-F238E27FC236}">
                          <a16:creationId xmlns:a16="http://schemas.microsoft.com/office/drawing/2014/main" id="{71149D87-7933-BF4B-A8F9-71F5345DB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1799" y="5440551"/>
                      <a:ext cx="50799" cy="50799"/>
                    </a:xfrm>
                    <a:custGeom>
                      <a:avLst/>
                      <a:gdLst>
                        <a:gd name="connsiteX0" fmla="*/ 717 w 50799"/>
                        <a:gd name="connsiteY0" fmla="*/ 50916 h 50799"/>
                        <a:gd name="connsiteX1" fmla="*/ 51517 w 50799"/>
                        <a:gd name="connsiteY1" fmla="*/ 116 h 50799"/>
                        <a:gd name="connsiteX2" fmla="*/ 717 w 50799"/>
                        <a:gd name="connsiteY2" fmla="*/ 116 h 50799"/>
                        <a:gd name="connsiteX3" fmla="*/ 51517 w 50799"/>
                        <a:gd name="connsiteY3" fmla="*/ 5091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17" y="50916"/>
                          </a:moveTo>
                          <a:lnTo>
                            <a:pt x="51517" y="116"/>
                          </a:lnTo>
                          <a:moveTo>
                            <a:pt x="717" y="116"/>
                          </a:moveTo>
                          <a:lnTo>
                            <a:pt x="51517" y="5091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479">
                      <a:extLst>
                        <a:ext uri="{FF2B5EF4-FFF2-40B4-BE49-F238E27FC236}">
                          <a16:creationId xmlns:a16="http://schemas.microsoft.com/office/drawing/2014/main" id="{F1847F27-7F2D-BF49-B66E-5016685FF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1698" y="6654914"/>
                      <a:ext cx="50799" cy="50799"/>
                    </a:xfrm>
                    <a:custGeom>
                      <a:avLst/>
                      <a:gdLst>
                        <a:gd name="connsiteX0" fmla="*/ 690 w 50799"/>
                        <a:gd name="connsiteY0" fmla="*/ 51394 h 50799"/>
                        <a:gd name="connsiteX1" fmla="*/ 51490 w 50799"/>
                        <a:gd name="connsiteY1" fmla="*/ 594 h 50799"/>
                        <a:gd name="connsiteX2" fmla="*/ 690 w 50799"/>
                        <a:gd name="connsiteY2" fmla="*/ 594 h 50799"/>
                        <a:gd name="connsiteX3" fmla="*/ 51490 w 50799"/>
                        <a:gd name="connsiteY3" fmla="*/ 5139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90" y="51394"/>
                          </a:moveTo>
                          <a:lnTo>
                            <a:pt x="51490" y="594"/>
                          </a:lnTo>
                          <a:moveTo>
                            <a:pt x="690" y="594"/>
                          </a:moveTo>
                          <a:lnTo>
                            <a:pt x="51490" y="5139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480">
                      <a:extLst>
                        <a:ext uri="{FF2B5EF4-FFF2-40B4-BE49-F238E27FC236}">
                          <a16:creationId xmlns:a16="http://schemas.microsoft.com/office/drawing/2014/main" id="{28514094-98AF-C743-AB41-4859A46F3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2271" y="6149551"/>
                      <a:ext cx="50799" cy="50799"/>
                    </a:xfrm>
                    <a:custGeom>
                      <a:avLst/>
                      <a:gdLst>
                        <a:gd name="connsiteX0" fmla="*/ 501 w 50799"/>
                        <a:gd name="connsiteY0" fmla="*/ 51195 h 50799"/>
                        <a:gd name="connsiteX1" fmla="*/ 51301 w 50799"/>
                        <a:gd name="connsiteY1" fmla="*/ 395 h 50799"/>
                        <a:gd name="connsiteX2" fmla="*/ 501 w 50799"/>
                        <a:gd name="connsiteY2" fmla="*/ 395 h 50799"/>
                        <a:gd name="connsiteX3" fmla="*/ 51301 w 50799"/>
                        <a:gd name="connsiteY3" fmla="*/ 5119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01" y="51195"/>
                          </a:moveTo>
                          <a:lnTo>
                            <a:pt x="51301" y="395"/>
                          </a:lnTo>
                          <a:moveTo>
                            <a:pt x="501" y="395"/>
                          </a:moveTo>
                          <a:lnTo>
                            <a:pt x="51301" y="5119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481">
                      <a:extLst>
                        <a:ext uri="{FF2B5EF4-FFF2-40B4-BE49-F238E27FC236}">
                          <a16:creationId xmlns:a16="http://schemas.microsoft.com/office/drawing/2014/main" id="{48A7D89A-2709-9647-A43F-2BDF6DEA8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3695" y="6345365"/>
                      <a:ext cx="50799" cy="50799"/>
                    </a:xfrm>
                    <a:custGeom>
                      <a:avLst/>
                      <a:gdLst>
                        <a:gd name="connsiteX0" fmla="*/ 561 w 50799"/>
                        <a:gd name="connsiteY0" fmla="*/ 51272 h 50799"/>
                        <a:gd name="connsiteX1" fmla="*/ 51361 w 50799"/>
                        <a:gd name="connsiteY1" fmla="*/ 472 h 50799"/>
                        <a:gd name="connsiteX2" fmla="*/ 561 w 50799"/>
                        <a:gd name="connsiteY2" fmla="*/ 472 h 50799"/>
                        <a:gd name="connsiteX3" fmla="*/ 51361 w 50799"/>
                        <a:gd name="connsiteY3" fmla="*/ 5127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61" y="51272"/>
                          </a:moveTo>
                          <a:lnTo>
                            <a:pt x="51361" y="472"/>
                          </a:lnTo>
                          <a:moveTo>
                            <a:pt x="561" y="472"/>
                          </a:moveTo>
                          <a:lnTo>
                            <a:pt x="51361" y="5127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482">
                      <a:extLst>
                        <a:ext uri="{FF2B5EF4-FFF2-40B4-BE49-F238E27FC236}">
                          <a16:creationId xmlns:a16="http://schemas.microsoft.com/office/drawing/2014/main" id="{19E3F99F-1F75-5341-81EF-125FE5931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1975" y="6454321"/>
                      <a:ext cx="50799" cy="50799"/>
                    </a:xfrm>
                    <a:custGeom>
                      <a:avLst/>
                      <a:gdLst>
                        <a:gd name="connsiteX0" fmla="*/ 619 w 50799"/>
                        <a:gd name="connsiteY0" fmla="*/ 51315 h 50799"/>
                        <a:gd name="connsiteX1" fmla="*/ 51419 w 50799"/>
                        <a:gd name="connsiteY1" fmla="*/ 515 h 50799"/>
                        <a:gd name="connsiteX2" fmla="*/ 619 w 50799"/>
                        <a:gd name="connsiteY2" fmla="*/ 515 h 50799"/>
                        <a:gd name="connsiteX3" fmla="*/ 51419 w 50799"/>
                        <a:gd name="connsiteY3" fmla="*/ 5131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19" y="51315"/>
                          </a:moveTo>
                          <a:lnTo>
                            <a:pt x="51419" y="515"/>
                          </a:lnTo>
                          <a:moveTo>
                            <a:pt x="619" y="515"/>
                          </a:moveTo>
                          <a:lnTo>
                            <a:pt x="51419" y="5131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483">
                      <a:extLst>
                        <a:ext uri="{FF2B5EF4-FFF2-40B4-BE49-F238E27FC236}">
                          <a16:creationId xmlns:a16="http://schemas.microsoft.com/office/drawing/2014/main" id="{E2EC6B59-B454-DF49-AFCD-D5F6047A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3109" y="5938686"/>
                      <a:ext cx="50799" cy="50799"/>
                    </a:xfrm>
                    <a:custGeom>
                      <a:avLst/>
                      <a:gdLst>
                        <a:gd name="connsiteX0" fmla="*/ 556 w 50799"/>
                        <a:gd name="connsiteY0" fmla="*/ 51112 h 50799"/>
                        <a:gd name="connsiteX1" fmla="*/ 51356 w 50799"/>
                        <a:gd name="connsiteY1" fmla="*/ 312 h 50799"/>
                        <a:gd name="connsiteX2" fmla="*/ 556 w 50799"/>
                        <a:gd name="connsiteY2" fmla="*/ 312 h 50799"/>
                        <a:gd name="connsiteX3" fmla="*/ 51356 w 50799"/>
                        <a:gd name="connsiteY3" fmla="*/ 5111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56" y="51112"/>
                          </a:moveTo>
                          <a:lnTo>
                            <a:pt x="51356" y="312"/>
                          </a:lnTo>
                          <a:moveTo>
                            <a:pt x="556" y="312"/>
                          </a:moveTo>
                          <a:lnTo>
                            <a:pt x="51356" y="5111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484">
                      <a:extLst>
                        <a:ext uri="{FF2B5EF4-FFF2-40B4-BE49-F238E27FC236}">
                          <a16:creationId xmlns:a16="http://schemas.microsoft.com/office/drawing/2014/main" id="{4566F76F-E734-5948-A438-73EF2DAE0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2189" y="5779961"/>
                      <a:ext cx="50799" cy="50799"/>
                    </a:xfrm>
                    <a:custGeom>
                      <a:avLst/>
                      <a:gdLst>
                        <a:gd name="connsiteX0" fmla="*/ 588 w 50799"/>
                        <a:gd name="connsiteY0" fmla="*/ 51049 h 50799"/>
                        <a:gd name="connsiteX1" fmla="*/ 51388 w 50799"/>
                        <a:gd name="connsiteY1" fmla="*/ 249 h 50799"/>
                        <a:gd name="connsiteX2" fmla="*/ 588 w 50799"/>
                        <a:gd name="connsiteY2" fmla="*/ 249 h 50799"/>
                        <a:gd name="connsiteX3" fmla="*/ 51388 w 50799"/>
                        <a:gd name="connsiteY3" fmla="*/ 5104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88" y="51049"/>
                          </a:moveTo>
                          <a:lnTo>
                            <a:pt x="51388" y="249"/>
                          </a:lnTo>
                          <a:moveTo>
                            <a:pt x="588" y="249"/>
                          </a:moveTo>
                          <a:lnTo>
                            <a:pt x="51388" y="5104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6" name="Freeform 485">
                      <a:extLst>
                        <a:ext uri="{FF2B5EF4-FFF2-40B4-BE49-F238E27FC236}">
                          <a16:creationId xmlns:a16="http://schemas.microsoft.com/office/drawing/2014/main" id="{89023FDA-56E6-A946-950B-AD2D71F5B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877" y="5602146"/>
                      <a:ext cx="50799" cy="50799"/>
                    </a:xfrm>
                    <a:custGeom>
                      <a:avLst/>
                      <a:gdLst>
                        <a:gd name="connsiteX0" fmla="*/ 710 w 50799"/>
                        <a:gd name="connsiteY0" fmla="*/ 50979 h 50799"/>
                        <a:gd name="connsiteX1" fmla="*/ 51510 w 50799"/>
                        <a:gd name="connsiteY1" fmla="*/ 179 h 50799"/>
                        <a:gd name="connsiteX2" fmla="*/ 710 w 50799"/>
                        <a:gd name="connsiteY2" fmla="*/ 179 h 50799"/>
                        <a:gd name="connsiteX3" fmla="*/ 51510 w 50799"/>
                        <a:gd name="connsiteY3" fmla="*/ 5097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10" y="50979"/>
                          </a:moveTo>
                          <a:lnTo>
                            <a:pt x="51510" y="179"/>
                          </a:lnTo>
                          <a:moveTo>
                            <a:pt x="710" y="179"/>
                          </a:moveTo>
                          <a:lnTo>
                            <a:pt x="51510" y="5097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486">
                      <a:extLst>
                        <a:ext uri="{FF2B5EF4-FFF2-40B4-BE49-F238E27FC236}">
                          <a16:creationId xmlns:a16="http://schemas.microsoft.com/office/drawing/2014/main" id="{CFE2F862-2468-EB44-8B1A-F75EAFA8F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0391" y="6180300"/>
                      <a:ext cx="50799" cy="50799"/>
                    </a:xfrm>
                    <a:custGeom>
                      <a:avLst/>
                      <a:gdLst>
                        <a:gd name="connsiteX0" fmla="*/ 571 w 50799"/>
                        <a:gd name="connsiteY0" fmla="*/ 51207 h 50799"/>
                        <a:gd name="connsiteX1" fmla="*/ 51371 w 50799"/>
                        <a:gd name="connsiteY1" fmla="*/ 407 h 50799"/>
                        <a:gd name="connsiteX2" fmla="*/ 571 w 50799"/>
                        <a:gd name="connsiteY2" fmla="*/ 407 h 50799"/>
                        <a:gd name="connsiteX3" fmla="*/ 51371 w 50799"/>
                        <a:gd name="connsiteY3" fmla="*/ 512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571" y="51207"/>
                          </a:moveTo>
                          <a:lnTo>
                            <a:pt x="51371" y="407"/>
                          </a:lnTo>
                          <a:moveTo>
                            <a:pt x="571" y="407"/>
                          </a:moveTo>
                          <a:lnTo>
                            <a:pt x="51371" y="512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487">
                      <a:extLst>
                        <a:ext uri="{FF2B5EF4-FFF2-40B4-BE49-F238E27FC236}">
                          <a16:creationId xmlns:a16="http://schemas.microsoft.com/office/drawing/2014/main" id="{2CDE9B0C-10CE-1341-8EE5-AEE2FD72D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6552" y="5684861"/>
                      <a:ext cx="50799" cy="50799"/>
                    </a:xfrm>
                    <a:custGeom>
                      <a:avLst/>
                      <a:gdLst>
                        <a:gd name="connsiteX0" fmla="*/ 656 w 50799"/>
                        <a:gd name="connsiteY0" fmla="*/ 51012 h 50799"/>
                        <a:gd name="connsiteX1" fmla="*/ 51456 w 50799"/>
                        <a:gd name="connsiteY1" fmla="*/ 212 h 50799"/>
                        <a:gd name="connsiteX2" fmla="*/ 656 w 50799"/>
                        <a:gd name="connsiteY2" fmla="*/ 212 h 50799"/>
                        <a:gd name="connsiteX3" fmla="*/ 51456 w 50799"/>
                        <a:gd name="connsiteY3" fmla="*/ 5101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56" y="51012"/>
                          </a:moveTo>
                          <a:lnTo>
                            <a:pt x="51456" y="212"/>
                          </a:lnTo>
                          <a:moveTo>
                            <a:pt x="656" y="212"/>
                          </a:moveTo>
                          <a:lnTo>
                            <a:pt x="51456" y="5101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488">
                      <a:extLst>
                        <a:ext uri="{FF2B5EF4-FFF2-40B4-BE49-F238E27FC236}">
                          <a16:creationId xmlns:a16="http://schemas.microsoft.com/office/drawing/2014/main" id="{F565B1C5-D7C4-D04E-A534-A92A3F68E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5828" y="6469954"/>
                      <a:ext cx="50799" cy="50799"/>
                    </a:xfrm>
                    <a:custGeom>
                      <a:avLst/>
                      <a:gdLst>
                        <a:gd name="connsiteX0" fmla="*/ 727 w 50799"/>
                        <a:gd name="connsiteY0" fmla="*/ 51321 h 50799"/>
                        <a:gd name="connsiteX1" fmla="*/ 51527 w 50799"/>
                        <a:gd name="connsiteY1" fmla="*/ 521 h 50799"/>
                        <a:gd name="connsiteX2" fmla="*/ 727 w 50799"/>
                        <a:gd name="connsiteY2" fmla="*/ 521 h 50799"/>
                        <a:gd name="connsiteX3" fmla="*/ 51527 w 50799"/>
                        <a:gd name="connsiteY3" fmla="*/ 5132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27" y="51321"/>
                          </a:moveTo>
                          <a:lnTo>
                            <a:pt x="51527" y="521"/>
                          </a:lnTo>
                          <a:moveTo>
                            <a:pt x="727" y="521"/>
                          </a:moveTo>
                          <a:lnTo>
                            <a:pt x="51527" y="5132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489">
                      <a:extLst>
                        <a:ext uri="{FF2B5EF4-FFF2-40B4-BE49-F238E27FC236}">
                          <a16:creationId xmlns:a16="http://schemas.microsoft.com/office/drawing/2014/main" id="{4766367E-6E21-A54F-9859-C5615CC67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147" y="5844721"/>
                      <a:ext cx="50799" cy="50799"/>
                    </a:xfrm>
                    <a:custGeom>
                      <a:avLst/>
                      <a:gdLst>
                        <a:gd name="connsiteX0" fmla="*/ 617 w 50799"/>
                        <a:gd name="connsiteY0" fmla="*/ 51075 h 50799"/>
                        <a:gd name="connsiteX1" fmla="*/ 51417 w 50799"/>
                        <a:gd name="connsiteY1" fmla="*/ 275 h 50799"/>
                        <a:gd name="connsiteX2" fmla="*/ 617 w 50799"/>
                        <a:gd name="connsiteY2" fmla="*/ 275 h 50799"/>
                        <a:gd name="connsiteX3" fmla="*/ 51417 w 50799"/>
                        <a:gd name="connsiteY3" fmla="*/ 5107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17" y="51075"/>
                          </a:moveTo>
                          <a:lnTo>
                            <a:pt x="51417" y="275"/>
                          </a:lnTo>
                          <a:moveTo>
                            <a:pt x="617" y="275"/>
                          </a:moveTo>
                          <a:lnTo>
                            <a:pt x="51417" y="5107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490">
                      <a:extLst>
                        <a:ext uri="{FF2B5EF4-FFF2-40B4-BE49-F238E27FC236}">
                          <a16:creationId xmlns:a16="http://schemas.microsoft.com/office/drawing/2014/main" id="{0C506E13-40ED-9B43-B54E-DF95643CC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4393" y="6278847"/>
                      <a:ext cx="50799" cy="50799"/>
                    </a:xfrm>
                    <a:custGeom>
                      <a:avLst/>
                      <a:gdLst>
                        <a:gd name="connsiteX0" fmla="*/ 632 w 50799"/>
                        <a:gd name="connsiteY0" fmla="*/ 51246 h 50799"/>
                        <a:gd name="connsiteX1" fmla="*/ 51432 w 50799"/>
                        <a:gd name="connsiteY1" fmla="*/ 446 h 50799"/>
                        <a:gd name="connsiteX2" fmla="*/ 632 w 50799"/>
                        <a:gd name="connsiteY2" fmla="*/ 446 h 50799"/>
                        <a:gd name="connsiteX3" fmla="*/ 51432 w 50799"/>
                        <a:gd name="connsiteY3" fmla="*/ 5124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32" y="51246"/>
                          </a:moveTo>
                          <a:lnTo>
                            <a:pt x="51432" y="446"/>
                          </a:lnTo>
                          <a:moveTo>
                            <a:pt x="632" y="446"/>
                          </a:moveTo>
                          <a:lnTo>
                            <a:pt x="51432" y="5124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491">
                      <a:extLst>
                        <a:ext uri="{FF2B5EF4-FFF2-40B4-BE49-F238E27FC236}">
                          <a16:creationId xmlns:a16="http://schemas.microsoft.com/office/drawing/2014/main" id="{D6C73A31-3874-8642-B3AE-958716C609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666" y="5984774"/>
                      <a:ext cx="50799" cy="50799"/>
                    </a:xfrm>
                    <a:custGeom>
                      <a:avLst/>
                      <a:gdLst>
                        <a:gd name="connsiteX0" fmla="*/ 639 w 50799"/>
                        <a:gd name="connsiteY0" fmla="*/ 51130 h 50799"/>
                        <a:gd name="connsiteX1" fmla="*/ 51439 w 50799"/>
                        <a:gd name="connsiteY1" fmla="*/ 330 h 50799"/>
                        <a:gd name="connsiteX2" fmla="*/ 639 w 50799"/>
                        <a:gd name="connsiteY2" fmla="*/ 330 h 50799"/>
                        <a:gd name="connsiteX3" fmla="*/ 51439 w 50799"/>
                        <a:gd name="connsiteY3" fmla="*/ 5113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39" y="51130"/>
                          </a:moveTo>
                          <a:lnTo>
                            <a:pt x="51439" y="330"/>
                          </a:lnTo>
                          <a:moveTo>
                            <a:pt x="639" y="330"/>
                          </a:moveTo>
                          <a:lnTo>
                            <a:pt x="51439" y="5113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492">
                      <a:extLst>
                        <a:ext uri="{FF2B5EF4-FFF2-40B4-BE49-F238E27FC236}">
                          <a16:creationId xmlns:a16="http://schemas.microsoft.com/office/drawing/2014/main" id="{F65AD7D2-E1F3-3D44-973F-01496586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4766" y="6266686"/>
                      <a:ext cx="50799" cy="50799"/>
                    </a:xfrm>
                    <a:custGeom>
                      <a:avLst/>
                      <a:gdLst>
                        <a:gd name="connsiteX0" fmla="*/ 691 w 50799"/>
                        <a:gd name="connsiteY0" fmla="*/ 51241 h 50799"/>
                        <a:gd name="connsiteX1" fmla="*/ 51491 w 50799"/>
                        <a:gd name="connsiteY1" fmla="*/ 441 h 50799"/>
                        <a:gd name="connsiteX2" fmla="*/ 691 w 50799"/>
                        <a:gd name="connsiteY2" fmla="*/ 441 h 50799"/>
                        <a:gd name="connsiteX3" fmla="*/ 51491 w 50799"/>
                        <a:gd name="connsiteY3" fmla="*/ 5124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91" y="51241"/>
                          </a:moveTo>
                          <a:lnTo>
                            <a:pt x="51491" y="441"/>
                          </a:lnTo>
                          <a:moveTo>
                            <a:pt x="691" y="441"/>
                          </a:moveTo>
                          <a:lnTo>
                            <a:pt x="51491" y="5124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4" name="Freeform 493">
                      <a:extLst>
                        <a:ext uri="{FF2B5EF4-FFF2-40B4-BE49-F238E27FC236}">
                          <a16:creationId xmlns:a16="http://schemas.microsoft.com/office/drawing/2014/main" id="{6D18AA64-FF45-1C48-B4AB-B70CD1BB4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68878" y="5857281"/>
                      <a:ext cx="50799" cy="50799"/>
                    </a:xfrm>
                    <a:custGeom>
                      <a:avLst/>
                      <a:gdLst>
                        <a:gd name="connsiteX0" fmla="*/ 697 w 50799"/>
                        <a:gd name="connsiteY0" fmla="*/ 51080 h 50799"/>
                        <a:gd name="connsiteX1" fmla="*/ 51496 w 50799"/>
                        <a:gd name="connsiteY1" fmla="*/ 280 h 50799"/>
                        <a:gd name="connsiteX2" fmla="*/ 697 w 50799"/>
                        <a:gd name="connsiteY2" fmla="*/ 280 h 50799"/>
                        <a:gd name="connsiteX3" fmla="*/ 51496 w 50799"/>
                        <a:gd name="connsiteY3" fmla="*/ 5108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97" y="51080"/>
                          </a:moveTo>
                          <a:lnTo>
                            <a:pt x="51496" y="280"/>
                          </a:lnTo>
                          <a:moveTo>
                            <a:pt x="697" y="280"/>
                          </a:moveTo>
                          <a:lnTo>
                            <a:pt x="51496" y="5108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5" name="Freeform 494">
                      <a:extLst>
                        <a:ext uri="{FF2B5EF4-FFF2-40B4-BE49-F238E27FC236}">
                          <a16:creationId xmlns:a16="http://schemas.microsoft.com/office/drawing/2014/main" id="{E6D72B62-6FB0-204C-888D-AFCDE330E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6669" y="6120880"/>
                      <a:ext cx="50799" cy="50799"/>
                    </a:xfrm>
                    <a:custGeom>
                      <a:avLst/>
                      <a:gdLst>
                        <a:gd name="connsiteX0" fmla="*/ 660 w 50799"/>
                        <a:gd name="connsiteY0" fmla="*/ 51184 h 50799"/>
                        <a:gd name="connsiteX1" fmla="*/ 51460 w 50799"/>
                        <a:gd name="connsiteY1" fmla="*/ 384 h 50799"/>
                        <a:gd name="connsiteX2" fmla="*/ 660 w 50799"/>
                        <a:gd name="connsiteY2" fmla="*/ 384 h 50799"/>
                        <a:gd name="connsiteX3" fmla="*/ 51460 w 50799"/>
                        <a:gd name="connsiteY3" fmla="*/ 5118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660" y="51184"/>
                          </a:moveTo>
                          <a:lnTo>
                            <a:pt x="51460" y="384"/>
                          </a:lnTo>
                          <a:moveTo>
                            <a:pt x="660" y="384"/>
                          </a:moveTo>
                          <a:lnTo>
                            <a:pt x="51460" y="5118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6" name="Freeform 495">
                      <a:extLst>
                        <a:ext uri="{FF2B5EF4-FFF2-40B4-BE49-F238E27FC236}">
                          <a16:creationId xmlns:a16="http://schemas.microsoft.com/office/drawing/2014/main" id="{6245DEAF-84ED-A441-BDCC-5FEB8B33C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2899" y="5964144"/>
                      <a:ext cx="50799" cy="50799"/>
                    </a:xfrm>
                    <a:custGeom>
                      <a:avLst/>
                      <a:gdLst>
                        <a:gd name="connsiteX0" fmla="*/ 722 w 50799"/>
                        <a:gd name="connsiteY0" fmla="*/ 51122 h 50799"/>
                        <a:gd name="connsiteX1" fmla="*/ 51522 w 50799"/>
                        <a:gd name="connsiteY1" fmla="*/ 322 h 50799"/>
                        <a:gd name="connsiteX2" fmla="*/ 722 w 50799"/>
                        <a:gd name="connsiteY2" fmla="*/ 322 h 50799"/>
                        <a:gd name="connsiteX3" fmla="*/ 51522 w 50799"/>
                        <a:gd name="connsiteY3" fmla="*/ 5112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22" y="51122"/>
                          </a:moveTo>
                          <a:lnTo>
                            <a:pt x="51522" y="322"/>
                          </a:lnTo>
                          <a:moveTo>
                            <a:pt x="722" y="322"/>
                          </a:moveTo>
                          <a:lnTo>
                            <a:pt x="51522" y="5112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7" name="Freeform 496">
                      <a:extLst>
                        <a:ext uri="{FF2B5EF4-FFF2-40B4-BE49-F238E27FC236}">
                          <a16:creationId xmlns:a16="http://schemas.microsoft.com/office/drawing/2014/main" id="{FAC09933-2747-A747-8234-74A885E51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9071" y="6130826"/>
                      <a:ext cx="50799" cy="50799"/>
                    </a:xfrm>
                    <a:custGeom>
                      <a:avLst/>
                      <a:gdLst>
                        <a:gd name="connsiteX0" fmla="*/ 720 w 50799"/>
                        <a:gd name="connsiteY0" fmla="*/ 51188 h 50799"/>
                        <a:gd name="connsiteX1" fmla="*/ 51520 w 50799"/>
                        <a:gd name="connsiteY1" fmla="*/ 388 h 50799"/>
                        <a:gd name="connsiteX2" fmla="*/ 720 w 50799"/>
                        <a:gd name="connsiteY2" fmla="*/ 388 h 50799"/>
                        <a:gd name="connsiteX3" fmla="*/ 51520 w 50799"/>
                        <a:gd name="connsiteY3" fmla="*/ 5118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20" y="51188"/>
                          </a:moveTo>
                          <a:lnTo>
                            <a:pt x="51520" y="388"/>
                          </a:lnTo>
                          <a:moveTo>
                            <a:pt x="720" y="388"/>
                          </a:moveTo>
                          <a:lnTo>
                            <a:pt x="51520" y="5118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8" name="Freeform 497">
                      <a:extLst>
                        <a:ext uri="{FF2B5EF4-FFF2-40B4-BE49-F238E27FC236}">
                          <a16:creationId xmlns:a16="http://schemas.microsoft.com/office/drawing/2014/main" id="{16220EA0-DD48-4D46-A920-5872D404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120" y="5956908"/>
                      <a:ext cx="50799" cy="50799"/>
                    </a:xfrm>
                    <a:custGeom>
                      <a:avLst/>
                      <a:gdLst>
                        <a:gd name="connsiteX0" fmla="*/ 753 w 50799"/>
                        <a:gd name="connsiteY0" fmla="*/ 51119 h 50799"/>
                        <a:gd name="connsiteX1" fmla="*/ 51553 w 50799"/>
                        <a:gd name="connsiteY1" fmla="*/ 319 h 50799"/>
                        <a:gd name="connsiteX2" fmla="*/ 753 w 50799"/>
                        <a:gd name="connsiteY2" fmla="*/ 319 h 50799"/>
                        <a:gd name="connsiteX3" fmla="*/ 51553 w 50799"/>
                        <a:gd name="connsiteY3" fmla="*/ 5111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53" y="51119"/>
                          </a:moveTo>
                          <a:lnTo>
                            <a:pt x="51553" y="319"/>
                          </a:lnTo>
                          <a:moveTo>
                            <a:pt x="753" y="319"/>
                          </a:moveTo>
                          <a:lnTo>
                            <a:pt x="51553" y="5111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9" name="Freeform 498">
                      <a:extLst>
                        <a:ext uri="{FF2B5EF4-FFF2-40B4-BE49-F238E27FC236}">
                          <a16:creationId xmlns:a16="http://schemas.microsoft.com/office/drawing/2014/main" id="{BCA6D20B-1DEB-B14B-9015-E954708D1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4303" y="6174187"/>
                      <a:ext cx="50799" cy="50799"/>
                    </a:xfrm>
                    <a:custGeom>
                      <a:avLst/>
                      <a:gdLst>
                        <a:gd name="connsiteX0" fmla="*/ 789 w 50799"/>
                        <a:gd name="connsiteY0" fmla="*/ 51205 h 50799"/>
                        <a:gd name="connsiteX1" fmla="*/ 51589 w 50799"/>
                        <a:gd name="connsiteY1" fmla="*/ 405 h 50799"/>
                        <a:gd name="connsiteX2" fmla="*/ 789 w 50799"/>
                        <a:gd name="connsiteY2" fmla="*/ 405 h 50799"/>
                        <a:gd name="connsiteX3" fmla="*/ 51589 w 50799"/>
                        <a:gd name="connsiteY3" fmla="*/ 5120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89" y="51205"/>
                          </a:moveTo>
                          <a:lnTo>
                            <a:pt x="51589" y="405"/>
                          </a:lnTo>
                          <a:moveTo>
                            <a:pt x="789" y="405"/>
                          </a:moveTo>
                          <a:lnTo>
                            <a:pt x="51589" y="5120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0" name="Freeform 499">
                      <a:extLst>
                        <a:ext uri="{FF2B5EF4-FFF2-40B4-BE49-F238E27FC236}">
                          <a16:creationId xmlns:a16="http://schemas.microsoft.com/office/drawing/2014/main" id="{8F9F173F-119E-3442-AFDA-C17895BB2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6208" y="6003285"/>
                      <a:ext cx="50799" cy="50799"/>
                    </a:xfrm>
                    <a:custGeom>
                      <a:avLst/>
                      <a:gdLst>
                        <a:gd name="connsiteX0" fmla="*/ 821 w 50799"/>
                        <a:gd name="connsiteY0" fmla="*/ 51137 h 50799"/>
                        <a:gd name="connsiteX1" fmla="*/ 51621 w 50799"/>
                        <a:gd name="connsiteY1" fmla="*/ 337 h 50799"/>
                        <a:gd name="connsiteX2" fmla="*/ 821 w 50799"/>
                        <a:gd name="connsiteY2" fmla="*/ 337 h 50799"/>
                        <a:gd name="connsiteX3" fmla="*/ 51621 w 50799"/>
                        <a:gd name="connsiteY3" fmla="*/ 5113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21" y="51137"/>
                          </a:moveTo>
                          <a:lnTo>
                            <a:pt x="51621" y="337"/>
                          </a:lnTo>
                          <a:moveTo>
                            <a:pt x="821" y="337"/>
                          </a:moveTo>
                          <a:lnTo>
                            <a:pt x="51621" y="5113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1" name="Freeform 500">
                      <a:extLst>
                        <a:ext uri="{FF2B5EF4-FFF2-40B4-BE49-F238E27FC236}">
                          <a16:creationId xmlns:a16="http://schemas.microsoft.com/office/drawing/2014/main" id="{2C9356A9-7BB8-154B-B435-0D9F97FEC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2315" y="5819989"/>
                      <a:ext cx="50799" cy="50799"/>
                    </a:xfrm>
                    <a:custGeom>
                      <a:avLst/>
                      <a:gdLst>
                        <a:gd name="connsiteX0" fmla="*/ 757 w 50799"/>
                        <a:gd name="connsiteY0" fmla="*/ 51065 h 50799"/>
                        <a:gd name="connsiteX1" fmla="*/ 51557 w 50799"/>
                        <a:gd name="connsiteY1" fmla="*/ 265 h 50799"/>
                        <a:gd name="connsiteX2" fmla="*/ 757 w 50799"/>
                        <a:gd name="connsiteY2" fmla="*/ 265 h 50799"/>
                        <a:gd name="connsiteX3" fmla="*/ 51557 w 50799"/>
                        <a:gd name="connsiteY3" fmla="*/ 5106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57" y="51065"/>
                          </a:moveTo>
                          <a:lnTo>
                            <a:pt x="51557" y="265"/>
                          </a:lnTo>
                          <a:moveTo>
                            <a:pt x="757" y="265"/>
                          </a:moveTo>
                          <a:lnTo>
                            <a:pt x="51557" y="5106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2" name="Freeform 501">
                      <a:extLst>
                        <a:ext uri="{FF2B5EF4-FFF2-40B4-BE49-F238E27FC236}">
                          <a16:creationId xmlns:a16="http://schemas.microsoft.com/office/drawing/2014/main" id="{B412ABF9-0709-6442-A9C1-9CA049165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4577" y="6135784"/>
                      <a:ext cx="50799" cy="50799"/>
                    </a:xfrm>
                    <a:custGeom>
                      <a:avLst/>
                      <a:gdLst>
                        <a:gd name="connsiteX0" fmla="*/ 829 w 50799"/>
                        <a:gd name="connsiteY0" fmla="*/ 51189 h 50799"/>
                        <a:gd name="connsiteX1" fmla="*/ 51629 w 50799"/>
                        <a:gd name="connsiteY1" fmla="*/ 389 h 50799"/>
                        <a:gd name="connsiteX2" fmla="*/ 829 w 50799"/>
                        <a:gd name="connsiteY2" fmla="*/ 389 h 50799"/>
                        <a:gd name="connsiteX3" fmla="*/ 51629 w 50799"/>
                        <a:gd name="connsiteY3" fmla="*/ 5118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29" y="51189"/>
                          </a:moveTo>
                          <a:lnTo>
                            <a:pt x="51629" y="389"/>
                          </a:lnTo>
                          <a:moveTo>
                            <a:pt x="829" y="389"/>
                          </a:moveTo>
                          <a:lnTo>
                            <a:pt x="51629" y="5118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3" name="Freeform 502">
                      <a:extLst>
                        <a:ext uri="{FF2B5EF4-FFF2-40B4-BE49-F238E27FC236}">
                          <a16:creationId xmlns:a16="http://schemas.microsoft.com/office/drawing/2014/main" id="{DE59CFEF-7C94-4D43-98CA-9D3DF4DF8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424" y="6323633"/>
                      <a:ext cx="50799" cy="50799"/>
                    </a:xfrm>
                    <a:custGeom>
                      <a:avLst/>
                      <a:gdLst>
                        <a:gd name="connsiteX0" fmla="*/ 752 w 50799"/>
                        <a:gd name="connsiteY0" fmla="*/ 51263 h 50799"/>
                        <a:gd name="connsiteX1" fmla="*/ 51552 w 50799"/>
                        <a:gd name="connsiteY1" fmla="*/ 463 h 50799"/>
                        <a:gd name="connsiteX2" fmla="*/ 752 w 50799"/>
                        <a:gd name="connsiteY2" fmla="*/ 463 h 50799"/>
                        <a:gd name="connsiteX3" fmla="*/ 51552 w 50799"/>
                        <a:gd name="connsiteY3" fmla="*/ 5126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52" y="51263"/>
                          </a:moveTo>
                          <a:lnTo>
                            <a:pt x="51552" y="463"/>
                          </a:lnTo>
                          <a:moveTo>
                            <a:pt x="752" y="463"/>
                          </a:moveTo>
                          <a:lnTo>
                            <a:pt x="51552" y="5126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503">
                      <a:extLst>
                        <a:ext uri="{FF2B5EF4-FFF2-40B4-BE49-F238E27FC236}">
                          <a16:creationId xmlns:a16="http://schemas.microsoft.com/office/drawing/2014/main" id="{F459D408-3AE6-994F-9307-0B7EC8D1F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8077" y="5788729"/>
                      <a:ext cx="50799" cy="50799"/>
                    </a:xfrm>
                    <a:custGeom>
                      <a:avLst/>
                      <a:gdLst>
                        <a:gd name="connsiteX0" fmla="*/ 842 w 50799"/>
                        <a:gd name="connsiteY0" fmla="*/ 51053 h 50799"/>
                        <a:gd name="connsiteX1" fmla="*/ 51642 w 50799"/>
                        <a:gd name="connsiteY1" fmla="*/ 253 h 50799"/>
                        <a:gd name="connsiteX2" fmla="*/ 842 w 50799"/>
                        <a:gd name="connsiteY2" fmla="*/ 253 h 50799"/>
                        <a:gd name="connsiteX3" fmla="*/ 51642 w 50799"/>
                        <a:gd name="connsiteY3" fmla="*/ 5105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42" y="51053"/>
                          </a:moveTo>
                          <a:lnTo>
                            <a:pt x="51642" y="253"/>
                          </a:lnTo>
                          <a:moveTo>
                            <a:pt x="842" y="253"/>
                          </a:moveTo>
                          <a:lnTo>
                            <a:pt x="51642" y="510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504">
                      <a:extLst>
                        <a:ext uri="{FF2B5EF4-FFF2-40B4-BE49-F238E27FC236}">
                          <a16:creationId xmlns:a16="http://schemas.microsoft.com/office/drawing/2014/main" id="{530AD1F5-E191-AB40-812D-4D2D67413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5095" y="6010301"/>
                      <a:ext cx="50799" cy="50799"/>
                    </a:xfrm>
                    <a:custGeom>
                      <a:avLst/>
                      <a:gdLst>
                        <a:gd name="connsiteX0" fmla="*/ 892 w 50799"/>
                        <a:gd name="connsiteY0" fmla="*/ 51140 h 50799"/>
                        <a:gd name="connsiteX1" fmla="*/ 51692 w 50799"/>
                        <a:gd name="connsiteY1" fmla="*/ 340 h 50799"/>
                        <a:gd name="connsiteX2" fmla="*/ 892 w 50799"/>
                        <a:gd name="connsiteY2" fmla="*/ 340 h 50799"/>
                        <a:gd name="connsiteX3" fmla="*/ 51692 w 50799"/>
                        <a:gd name="connsiteY3" fmla="*/ 5114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92" y="51140"/>
                          </a:moveTo>
                          <a:lnTo>
                            <a:pt x="51692" y="340"/>
                          </a:lnTo>
                          <a:moveTo>
                            <a:pt x="892" y="340"/>
                          </a:moveTo>
                          <a:lnTo>
                            <a:pt x="51692" y="5114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505">
                      <a:extLst>
                        <a:ext uri="{FF2B5EF4-FFF2-40B4-BE49-F238E27FC236}">
                          <a16:creationId xmlns:a16="http://schemas.microsoft.com/office/drawing/2014/main" id="{4A6FEBC3-CADD-2D4F-B0E0-DF16271B8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0835" y="6137507"/>
                      <a:ext cx="50799" cy="50799"/>
                    </a:xfrm>
                    <a:custGeom>
                      <a:avLst/>
                      <a:gdLst>
                        <a:gd name="connsiteX0" fmla="*/ 894 w 50799"/>
                        <a:gd name="connsiteY0" fmla="*/ 51190 h 50799"/>
                        <a:gd name="connsiteX1" fmla="*/ 51694 w 50799"/>
                        <a:gd name="connsiteY1" fmla="*/ 390 h 50799"/>
                        <a:gd name="connsiteX2" fmla="*/ 894 w 50799"/>
                        <a:gd name="connsiteY2" fmla="*/ 390 h 50799"/>
                        <a:gd name="connsiteX3" fmla="*/ 51694 w 50799"/>
                        <a:gd name="connsiteY3" fmla="*/ 5119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94" y="51190"/>
                          </a:moveTo>
                          <a:lnTo>
                            <a:pt x="51694" y="390"/>
                          </a:lnTo>
                          <a:moveTo>
                            <a:pt x="894" y="390"/>
                          </a:moveTo>
                          <a:lnTo>
                            <a:pt x="51694" y="5119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506">
                      <a:extLst>
                        <a:ext uri="{FF2B5EF4-FFF2-40B4-BE49-F238E27FC236}">
                          <a16:creationId xmlns:a16="http://schemas.microsoft.com/office/drawing/2014/main" id="{4C3E3497-F08F-2F46-A102-3A6343D52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1676" y="6343681"/>
                      <a:ext cx="50799" cy="50799"/>
                    </a:xfrm>
                    <a:custGeom>
                      <a:avLst/>
                      <a:gdLst>
                        <a:gd name="connsiteX0" fmla="*/ 863 w 50799"/>
                        <a:gd name="connsiteY0" fmla="*/ 51271 h 50799"/>
                        <a:gd name="connsiteX1" fmla="*/ 51663 w 50799"/>
                        <a:gd name="connsiteY1" fmla="*/ 471 h 50799"/>
                        <a:gd name="connsiteX2" fmla="*/ 863 w 50799"/>
                        <a:gd name="connsiteY2" fmla="*/ 471 h 50799"/>
                        <a:gd name="connsiteX3" fmla="*/ 51663 w 50799"/>
                        <a:gd name="connsiteY3" fmla="*/ 5127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63" y="51271"/>
                          </a:moveTo>
                          <a:lnTo>
                            <a:pt x="51663" y="471"/>
                          </a:lnTo>
                          <a:moveTo>
                            <a:pt x="863" y="471"/>
                          </a:moveTo>
                          <a:lnTo>
                            <a:pt x="51663" y="5127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507">
                      <a:extLst>
                        <a:ext uri="{FF2B5EF4-FFF2-40B4-BE49-F238E27FC236}">
                          <a16:creationId xmlns:a16="http://schemas.microsoft.com/office/drawing/2014/main" id="{142287A4-DFF1-A540-9595-2DB1C4C91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3277" y="5584442"/>
                      <a:ext cx="50799" cy="50799"/>
                    </a:xfrm>
                    <a:custGeom>
                      <a:avLst/>
                      <a:gdLst>
                        <a:gd name="connsiteX0" fmla="*/ 769 w 50799"/>
                        <a:gd name="connsiteY0" fmla="*/ 50972 h 50799"/>
                        <a:gd name="connsiteX1" fmla="*/ 51569 w 50799"/>
                        <a:gd name="connsiteY1" fmla="*/ 172 h 50799"/>
                        <a:gd name="connsiteX2" fmla="*/ 769 w 50799"/>
                        <a:gd name="connsiteY2" fmla="*/ 172 h 50799"/>
                        <a:gd name="connsiteX3" fmla="*/ 51569 w 50799"/>
                        <a:gd name="connsiteY3" fmla="*/ 5097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69" y="50972"/>
                          </a:moveTo>
                          <a:lnTo>
                            <a:pt x="51569" y="172"/>
                          </a:lnTo>
                          <a:moveTo>
                            <a:pt x="769" y="172"/>
                          </a:moveTo>
                          <a:lnTo>
                            <a:pt x="51569" y="5097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508">
                      <a:extLst>
                        <a:ext uri="{FF2B5EF4-FFF2-40B4-BE49-F238E27FC236}">
                          <a16:creationId xmlns:a16="http://schemas.microsoft.com/office/drawing/2014/main" id="{69A98F1E-BB41-1348-B33A-59F134207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4892" y="5673014"/>
                      <a:ext cx="50799" cy="50799"/>
                    </a:xfrm>
                    <a:custGeom>
                      <a:avLst/>
                      <a:gdLst>
                        <a:gd name="connsiteX0" fmla="*/ 852 w 50799"/>
                        <a:gd name="connsiteY0" fmla="*/ 51007 h 50799"/>
                        <a:gd name="connsiteX1" fmla="*/ 51652 w 50799"/>
                        <a:gd name="connsiteY1" fmla="*/ 207 h 50799"/>
                        <a:gd name="connsiteX2" fmla="*/ 852 w 50799"/>
                        <a:gd name="connsiteY2" fmla="*/ 207 h 50799"/>
                        <a:gd name="connsiteX3" fmla="*/ 51652 w 50799"/>
                        <a:gd name="connsiteY3" fmla="*/ 510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52" y="51007"/>
                          </a:moveTo>
                          <a:lnTo>
                            <a:pt x="51652" y="207"/>
                          </a:lnTo>
                          <a:moveTo>
                            <a:pt x="852" y="207"/>
                          </a:moveTo>
                          <a:lnTo>
                            <a:pt x="51652" y="510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9BC096E6-33A4-E245-AADE-EA7D6834A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9467" y="6492652"/>
                      <a:ext cx="50799" cy="50799"/>
                    </a:xfrm>
                    <a:custGeom>
                      <a:avLst/>
                      <a:gdLst>
                        <a:gd name="connsiteX0" fmla="*/ 819 w 50799"/>
                        <a:gd name="connsiteY0" fmla="*/ 51330 h 50799"/>
                        <a:gd name="connsiteX1" fmla="*/ 51619 w 50799"/>
                        <a:gd name="connsiteY1" fmla="*/ 530 h 50799"/>
                        <a:gd name="connsiteX2" fmla="*/ 819 w 50799"/>
                        <a:gd name="connsiteY2" fmla="*/ 530 h 50799"/>
                        <a:gd name="connsiteX3" fmla="*/ 51619 w 50799"/>
                        <a:gd name="connsiteY3" fmla="*/ 5133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19" y="51330"/>
                          </a:moveTo>
                          <a:lnTo>
                            <a:pt x="51619" y="530"/>
                          </a:lnTo>
                          <a:moveTo>
                            <a:pt x="819" y="530"/>
                          </a:moveTo>
                          <a:lnTo>
                            <a:pt x="51619" y="5133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1" name="Freeform 510">
                      <a:extLst>
                        <a:ext uri="{FF2B5EF4-FFF2-40B4-BE49-F238E27FC236}">
                          <a16:creationId xmlns:a16="http://schemas.microsoft.com/office/drawing/2014/main" id="{19F48178-CBD8-DA48-9925-D79507605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089" y="6538176"/>
                      <a:ext cx="50799" cy="50799"/>
                    </a:xfrm>
                    <a:custGeom>
                      <a:avLst/>
                      <a:gdLst>
                        <a:gd name="connsiteX0" fmla="*/ 756 w 50799"/>
                        <a:gd name="connsiteY0" fmla="*/ 51348 h 50799"/>
                        <a:gd name="connsiteX1" fmla="*/ 51556 w 50799"/>
                        <a:gd name="connsiteY1" fmla="*/ 548 h 50799"/>
                        <a:gd name="connsiteX2" fmla="*/ 756 w 50799"/>
                        <a:gd name="connsiteY2" fmla="*/ 548 h 50799"/>
                        <a:gd name="connsiteX3" fmla="*/ 51556 w 50799"/>
                        <a:gd name="connsiteY3" fmla="*/ 5134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56" y="51348"/>
                          </a:moveTo>
                          <a:lnTo>
                            <a:pt x="51556" y="548"/>
                          </a:lnTo>
                          <a:moveTo>
                            <a:pt x="756" y="548"/>
                          </a:moveTo>
                          <a:lnTo>
                            <a:pt x="51556" y="5134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511">
                      <a:extLst>
                        <a:ext uri="{FF2B5EF4-FFF2-40B4-BE49-F238E27FC236}">
                          <a16:creationId xmlns:a16="http://schemas.microsoft.com/office/drawing/2014/main" id="{E2BFAED1-16FB-D642-B387-BFA41A450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1757" y="5849763"/>
                      <a:ext cx="50799" cy="50799"/>
                    </a:xfrm>
                    <a:custGeom>
                      <a:avLst/>
                      <a:gdLst>
                        <a:gd name="connsiteX0" fmla="*/ 918 w 50799"/>
                        <a:gd name="connsiteY0" fmla="*/ 51077 h 50799"/>
                        <a:gd name="connsiteX1" fmla="*/ 51718 w 50799"/>
                        <a:gd name="connsiteY1" fmla="*/ 277 h 50799"/>
                        <a:gd name="connsiteX2" fmla="*/ 918 w 50799"/>
                        <a:gd name="connsiteY2" fmla="*/ 277 h 50799"/>
                        <a:gd name="connsiteX3" fmla="*/ 51718 w 50799"/>
                        <a:gd name="connsiteY3" fmla="*/ 5107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18" y="51077"/>
                          </a:moveTo>
                          <a:lnTo>
                            <a:pt x="51718" y="277"/>
                          </a:lnTo>
                          <a:moveTo>
                            <a:pt x="918" y="277"/>
                          </a:moveTo>
                          <a:lnTo>
                            <a:pt x="51718" y="5107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512">
                      <a:extLst>
                        <a:ext uri="{FF2B5EF4-FFF2-40B4-BE49-F238E27FC236}">
                          <a16:creationId xmlns:a16="http://schemas.microsoft.com/office/drawing/2014/main" id="{AE438433-AA99-1047-AD0D-97FE8344D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3192" y="6288535"/>
                      <a:ext cx="50799" cy="50799"/>
                    </a:xfrm>
                    <a:custGeom>
                      <a:avLst/>
                      <a:gdLst>
                        <a:gd name="connsiteX0" fmla="*/ 919 w 50799"/>
                        <a:gd name="connsiteY0" fmla="*/ 51250 h 50799"/>
                        <a:gd name="connsiteX1" fmla="*/ 51719 w 50799"/>
                        <a:gd name="connsiteY1" fmla="*/ 450 h 50799"/>
                        <a:gd name="connsiteX2" fmla="*/ 919 w 50799"/>
                        <a:gd name="connsiteY2" fmla="*/ 450 h 50799"/>
                        <a:gd name="connsiteX3" fmla="*/ 51719 w 50799"/>
                        <a:gd name="connsiteY3" fmla="*/ 5125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19" y="51250"/>
                          </a:moveTo>
                          <a:lnTo>
                            <a:pt x="51719" y="450"/>
                          </a:lnTo>
                          <a:moveTo>
                            <a:pt x="919" y="450"/>
                          </a:moveTo>
                          <a:lnTo>
                            <a:pt x="51719" y="5125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513">
                      <a:extLst>
                        <a:ext uri="{FF2B5EF4-FFF2-40B4-BE49-F238E27FC236}">
                          <a16:creationId xmlns:a16="http://schemas.microsoft.com/office/drawing/2014/main" id="{5E828D9B-86F9-5249-B03D-33A702CD1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6521" y="5481483"/>
                      <a:ext cx="50799" cy="50799"/>
                    </a:xfrm>
                    <a:custGeom>
                      <a:avLst/>
                      <a:gdLst>
                        <a:gd name="connsiteX0" fmla="*/ 782 w 50799"/>
                        <a:gd name="connsiteY0" fmla="*/ 50932 h 50799"/>
                        <a:gd name="connsiteX1" fmla="*/ 51582 w 50799"/>
                        <a:gd name="connsiteY1" fmla="*/ 132 h 50799"/>
                        <a:gd name="connsiteX2" fmla="*/ 782 w 50799"/>
                        <a:gd name="connsiteY2" fmla="*/ 132 h 50799"/>
                        <a:gd name="connsiteX3" fmla="*/ 51582 w 50799"/>
                        <a:gd name="connsiteY3" fmla="*/ 5093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82" y="50932"/>
                          </a:moveTo>
                          <a:lnTo>
                            <a:pt x="51582" y="132"/>
                          </a:lnTo>
                          <a:moveTo>
                            <a:pt x="782" y="132"/>
                          </a:moveTo>
                          <a:lnTo>
                            <a:pt x="51582" y="5093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514">
                      <a:extLst>
                        <a:ext uri="{FF2B5EF4-FFF2-40B4-BE49-F238E27FC236}">
                          <a16:creationId xmlns:a16="http://schemas.microsoft.com/office/drawing/2014/main" id="{ED7AF448-F380-6B46-B5E0-B92414E2E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1316" y="6608392"/>
                      <a:ext cx="50799" cy="50799"/>
                    </a:xfrm>
                    <a:custGeom>
                      <a:avLst/>
                      <a:gdLst>
                        <a:gd name="connsiteX0" fmla="*/ 820 w 50799"/>
                        <a:gd name="connsiteY0" fmla="*/ 51376 h 50799"/>
                        <a:gd name="connsiteX1" fmla="*/ 51619 w 50799"/>
                        <a:gd name="connsiteY1" fmla="*/ 576 h 50799"/>
                        <a:gd name="connsiteX2" fmla="*/ 820 w 50799"/>
                        <a:gd name="connsiteY2" fmla="*/ 576 h 50799"/>
                        <a:gd name="connsiteX3" fmla="*/ 51619 w 50799"/>
                        <a:gd name="connsiteY3" fmla="*/ 5137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20" y="51376"/>
                          </a:moveTo>
                          <a:lnTo>
                            <a:pt x="51619" y="576"/>
                          </a:lnTo>
                          <a:moveTo>
                            <a:pt x="820" y="576"/>
                          </a:moveTo>
                          <a:lnTo>
                            <a:pt x="51619" y="5137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515">
                      <a:extLst>
                        <a:ext uri="{FF2B5EF4-FFF2-40B4-BE49-F238E27FC236}">
                          <a16:creationId xmlns:a16="http://schemas.microsoft.com/office/drawing/2014/main" id="{5C52A10C-0018-0140-AD25-407A65579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8674" y="5495357"/>
                      <a:ext cx="50799" cy="50799"/>
                    </a:xfrm>
                    <a:custGeom>
                      <a:avLst/>
                      <a:gdLst>
                        <a:gd name="connsiteX0" fmla="*/ 826 w 50799"/>
                        <a:gd name="connsiteY0" fmla="*/ 50937 h 50799"/>
                        <a:gd name="connsiteX1" fmla="*/ 51626 w 50799"/>
                        <a:gd name="connsiteY1" fmla="*/ 137 h 50799"/>
                        <a:gd name="connsiteX2" fmla="*/ 826 w 50799"/>
                        <a:gd name="connsiteY2" fmla="*/ 137 h 50799"/>
                        <a:gd name="connsiteX3" fmla="*/ 51626 w 50799"/>
                        <a:gd name="connsiteY3" fmla="*/ 5093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26" y="50937"/>
                          </a:moveTo>
                          <a:lnTo>
                            <a:pt x="51626" y="137"/>
                          </a:lnTo>
                          <a:moveTo>
                            <a:pt x="826" y="137"/>
                          </a:moveTo>
                          <a:lnTo>
                            <a:pt x="51626" y="5093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E6B3AF0B-AC27-4846-98E3-018C46D664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9664" y="6016438"/>
                      <a:ext cx="50799" cy="50799"/>
                    </a:xfrm>
                    <a:custGeom>
                      <a:avLst/>
                      <a:gdLst>
                        <a:gd name="connsiteX0" fmla="*/ 980 w 50799"/>
                        <a:gd name="connsiteY0" fmla="*/ 51142 h 50799"/>
                        <a:gd name="connsiteX1" fmla="*/ 51780 w 50799"/>
                        <a:gd name="connsiteY1" fmla="*/ 343 h 50799"/>
                        <a:gd name="connsiteX2" fmla="*/ 980 w 50799"/>
                        <a:gd name="connsiteY2" fmla="*/ 343 h 50799"/>
                        <a:gd name="connsiteX3" fmla="*/ 51780 w 50799"/>
                        <a:gd name="connsiteY3" fmla="*/ 5114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80" y="51142"/>
                          </a:moveTo>
                          <a:lnTo>
                            <a:pt x="51780" y="343"/>
                          </a:lnTo>
                          <a:moveTo>
                            <a:pt x="980" y="343"/>
                          </a:moveTo>
                          <a:lnTo>
                            <a:pt x="51780" y="5114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6E84CE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517">
                      <a:extLst>
                        <a:ext uri="{FF2B5EF4-FFF2-40B4-BE49-F238E27FC236}">
                          <a16:creationId xmlns:a16="http://schemas.microsoft.com/office/drawing/2014/main" id="{1F06EAD0-DD01-A24E-834D-F708A51ED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396" y="5798948"/>
                      <a:ext cx="50799" cy="50799"/>
                    </a:xfrm>
                    <a:custGeom>
                      <a:avLst/>
                      <a:gdLst>
                        <a:gd name="connsiteX0" fmla="*/ 962 w 50799"/>
                        <a:gd name="connsiteY0" fmla="*/ 51057 h 50799"/>
                        <a:gd name="connsiteX1" fmla="*/ 51762 w 50799"/>
                        <a:gd name="connsiteY1" fmla="*/ 257 h 50799"/>
                        <a:gd name="connsiteX2" fmla="*/ 962 w 50799"/>
                        <a:gd name="connsiteY2" fmla="*/ 257 h 50799"/>
                        <a:gd name="connsiteX3" fmla="*/ 51762 w 50799"/>
                        <a:gd name="connsiteY3" fmla="*/ 5105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62" y="51057"/>
                          </a:moveTo>
                          <a:lnTo>
                            <a:pt x="51762" y="257"/>
                          </a:lnTo>
                          <a:moveTo>
                            <a:pt x="962" y="257"/>
                          </a:moveTo>
                          <a:lnTo>
                            <a:pt x="51762" y="5105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9" name="Freeform 518">
                      <a:extLst>
                        <a:ext uri="{FF2B5EF4-FFF2-40B4-BE49-F238E27FC236}">
                          <a16:creationId xmlns:a16="http://schemas.microsoft.com/office/drawing/2014/main" id="{29CAFDEE-D7E3-2E41-BF5E-68F129B91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5915" y="6548628"/>
                      <a:ext cx="50799" cy="50799"/>
                    </a:xfrm>
                    <a:custGeom>
                      <a:avLst/>
                      <a:gdLst>
                        <a:gd name="connsiteX0" fmla="*/ 896 w 50799"/>
                        <a:gd name="connsiteY0" fmla="*/ 51352 h 50799"/>
                        <a:gd name="connsiteX1" fmla="*/ 51696 w 50799"/>
                        <a:gd name="connsiteY1" fmla="*/ 552 h 50799"/>
                        <a:gd name="connsiteX2" fmla="*/ 896 w 50799"/>
                        <a:gd name="connsiteY2" fmla="*/ 552 h 50799"/>
                        <a:gd name="connsiteX3" fmla="*/ 51696 w 50799"/>
                        <a:gd name="connsiteY3" fmla="*/ 5135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96" y="51352"/>
                          </a:moveTo>
                          <a:lnTo>
                            <a:pt x="51696" y="552"/>
                          </a:lnTo>
                          <a:moveTo>
                            <a:pt x="896" y="552"/>
                          </a:moveTo>
                          <a:lnTo>
                            <a:pt x="51696" y="5135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0" name="Freeform 519">
                      <a:extLst>
                        <a:ext uri="{FF2B5EF4-FFF2-40B4-BE49-F238E27FC236}">
                          <a16:creationId xmlns:a16="http://schemas.microsoft.com/office/drawing/2014/main" id="{BED24CEF-D00B-A94E-ABB6-1101FE2D5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6954" y="5600002"/>
                      <a:ext cx="50799" cy="50799"/>
                    </a:xfrm>
                    <a:custGeom>
                      <a:avLst/>
                      <a:gdLst>
                        <a:gd name="connsiteX0" fmla="*/ 912 w 50799"/>
                        <a:gd name="connsiteY0" fmla="*/ 50979 h 50799"/>
                        <a:gd name="connsiteX1" fmla="*/ 51712 w 50799"/>
                        <a:gd name="connsiteY1" fmla="*/ 179 h 50799"/>
                        <a:gd name="connsiteX2" fmla="*/ 912 w 50799"/>
                        <a:gd name="connsiteY2" fmla="*/ 179 h 50799"/>
                        <a:gd name="connsiteX3" fmla="*/ 51712 w 50799"/>
                        <a:gd name="connsiteY3" fmla="*/ 5097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12" y="50979"/>
                          </a:moveTo>
                          <a:lnTo>
                            <a:pt x="51712" y="179"/>
                          </a:lnTo>
                          <a:moveTo>
                            <a:pt x="912" y="179"/>
                          </a:moveTo>
                          <a:lnTo>
                            <a:pt x="51712" y="5097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1" name="Freeform 520">
                      <a:extLst>
                        <a:ext uri="{FF2B5EF4-FFF2-40B4-BE49-F238E27FC236}">
                          <a16:creationId xmlns:a16="http://schemas.microsoft.com/office/drawing/2014/main" id="{8DE9514D-5D40-1E4E-9C3C-817AACE9E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845" y="6172254"/>
                      <a:ext cx="50799" cy="50799"/>
                    </a:xfrm>
                    <a:custGeom>
                      <a:avLst/>
                      <a:gdLst>
                        <a:gd name="connsiteX0" fmla="*/ 991 w 50799"/>
                        <a:gd name="connsiteY0" fmla="*/ 51204 h 50799"/>
                        <a:gd name="connsiteX1" fmla="*/ 51791 w 50799"/>
                        <a:gd name="connsiteY1" fmla="*/ 404 h 50799"/>
                        <a:gd name="connsiteX2" fmla="*/ 991 w 50799"/>
                        <a:gd name="connsiteY2" fmla="*/ 404 h 50799"/>
                        <a:gd name="connsiteX3" fmla="*/ 51791 w 50799"/>
                        <a:gd name="connsiteY3" fmla="*/ 5120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91" y="51204"/>
                          </a:moveTo>
                          <a:lnTo>
                            <a:pt x="51791" y="404"/>
                          </a:lnTo>
                          <a:moveTo>
                            <a:pt x="991" y="404"/>
                          </a:moveTo>
                          <a:lnTo>
                            <a:pt x="51791" y="5120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2" name="Freeform 521">
                      <a:extLst>
                        <a:ext uri="{FF2B5EF4-FFF2-40B4-BE49-F238E27FC236}">
                          <a16:creationId xmlns:a16="http://schemas.microsoft.com/office/drawing/2014/main" id="{C0A55331-0DBE-3E4F-A0F7-BACCE02A0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2678" y="6710365"/>
                      <a:ext cx="50799" cy="50799"/>
                    </a:xfrm>
                    <a:custGeom>
                      <a:avLst/>
                      <a:gdLst>
                        <a:gd name="connsiteX0" fmla="*/ 781 w 50799"/>
                        <a:gd name="connsiteY0" fmla="*/ 51416 h 50799"/>
                        <a:gd name="connsiteX1" fmla="*/ 51581 w 50799"/>
                        <a:gd name="connsiteY1" fmla="*/ 616 h 50799"/>
                        <a:gd name="connsiteX2" fmla="*/ 781 w 50799"/>
                        <a:gd name="connsiteY2" fmla="*/ 616 h 50799"/>
                        <a:gd name="connsiteX3" fmla="*/ 51581 w 50799"/>
                        <a:gd name="connsiteY3" fmla="*/ 5141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781" y="51416"/>
                          </a:moveTo>
                          <a:lnTo>
                            <a:pt x="51581" y="616"/>
                          </a:lnTo>
                          <a:moveTo>
                            <a:pt x="781" y="616"/>
                          </a:moveTo>
                          <a:lnTo>
                            <a:pt x="51581" y="5141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3" name="Freeform 522">
                      <a:extLst>
                        <a:ext uri="{FF2B5EF4-FFF2-40B4-BE49-F238E27FC236}">
                          <a16:creationId xmlns:a16="http://schemas.microsoft.com/office/drawing/2014/main" id="{E7482E41-5114-924B-BDE5-72A3B7947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7337" y="6373790"/>
                      <a:ext cx="50799" cy="50799"/>
                    </a:xfrm>
                    <a:custGeom>
                      <a:avLst/>
                      <a:gdLst>
                        <a:gd name="connsiteX0" fmla="*/ 975 w 50799"/>
                        <a:gd name="connsiteY0" fmla="*/ 51283 h 50799"/>
                        <a:gd name="connsiteX1" fmla="*/ 51775 w 50799"/>
                        <a:gd name="connsiteY1" fmla="*/ 483 h 50799"/>
                        <a:gd name="connsiteX2" fmla="*/ 975 w 50799"/>
                        <a:gd name="connsiteY2" fmla="*/ 483 h 50799"/>
                        <a:gd name="connsiteX3" fmla="*/ 51775 w 50799"/>
                        <a:gd name="connsiteY3" fmla="*/ 5128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75" y="51283"/>
                          </a:moveTo>
                          <a:lnTo>
                            <a:pt x="51775" y="483"/>
                          </a:lnTo>
                          <a:moveTo>
                            <a:pt x="975" y="483"/>
                          </a:moveTo>
                          <a:lnTo>
                            <a:pt x="51775" y="5128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EABF1D83-3D6B-314B-85B5-E8EF703F5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9374" y="5665072"/>
                      <a:ext cx="50799" cy="50799"/>
                    </a:xfrm>
                    <a:custGeom>
                      <a:avLst/>
                      <a:gdLst>
                        <a:gd name="connsiteX0" fmla="*/ 968 w 50799"/>
                        <a:gd name="connsiteY0" fmla="*/ 51004 h 50799"/>
                        <a:gd name="connsiteX1" fmla="*/ 51768 w 50799"/>
                        <a:gd name="connsiteY1" fmla="*/ 204 h 50799"/>
                        <a:gd name="connsiteX2" fmla="*/ 968 w 50799"/>
                        <a:gd name="connsiteY2" fmla="*/ 204 h 50799"/>
                        <a:gd name="connsiteX3" fmla="*/ 51768 w 50799"/>
                        <a:gd name="connsiteY3" fmla="*/ 5100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68" y="51004"/>
                          </a:moveTo>
                          <a:lnTo>
                            <a:pt x="51768" y="204"/>
                          </a:lnTo>
                          <a:moveTo>
                            <a:pt x="968" y="204"/>
                          </a:moveTo>
                          <a:lnTo>
                            <a:pt x="51768" y="5100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5" name="Freeform 524">
                      <a:extLst>
                        <a:ext uri="{FF2B5EF4-FFF2-40B4-BE49-F238E27FC236}">
                          <a16:creationId xmlns:a16="http://schemas.microsoft.com/office/drawing/2014/main" id="{39C33A36-8E8C-C344-8F9E-1124664D47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7170" y="5418253"/>
                      <a:ext cx="50799" cy="50799"/>
                    </a:xfrm>
                    <a:custGeom>
                      <a:avLst/>
                      <a:gdLst>
                        <a:gd name="connsiteX0" fmla="*/ 885 w 50799"/>
                        <a:gd name="connsiteY0" fmla="*/ 50907 h 50799"/>
                        <a:gd name="connsiteX1" fmla="*/ 51685 w 50799"/>
                        <a:gd name="connsiteY1" fmla="*/ 107 h 50799"/>
                        <a:gd name="connsiteX2" fmla="*/ 885 w 50799"/>
                        <a:gd name="connsiteY2" fmla="*/ 107 h 50799"/>
                        <a:gd name="connsiteX3" fmla="*/ 51685 w 50799"/>
                        <a:gd name="connsiteY3" fmla="*/ 509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85" y="50907"/>
                          </a:moveTo>
                          <a:lnTo>
                            <a:pt x="51685" y="107"/>
                          </a:lnTo>
                          <a:moveTo>
                            <a:pt x="885" y="107"/>
                          </a:moveTo>
                          <a:lnTo>
                            <a:pt x="51685" y="509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6" name="Freeform 525">
                      <a:extLst>
                        <a:ext uri="{FF2B5EF4-FFF2-40B4-BE49-F238E27FC236}">
                          <a16:creationId xmlns:a16="http://schemas.microsoft.com/office/drawing/2014/main" id="{E96C6E4C-24C8-8741-A87A-B7ADD1FF0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3431" y="6716514"/>
                      <a:ext cx="50799" cy="50799"/>
                    </a:xfrm>
                    <a:custGeom>
                      <a:avLst/>
                      <a:gdLst>
                        <a:gd name="connsiteX0" fmla="*/ 887 w 50799"/>
                        <a:gd name="connsiteY0" fmla="*/ 51418 h 50799"/>
                        <a:gd name="connsiteX1" fmla="*/ 51687 w 50799"/>
                        <a:gd name="connsiteY1" fmla="*/ 618 h 50799"/>
                        <a:gd name="connsiteX2" fmla="*/ 887 w 50799"/>
                        <a:gd name="connsiteY2" fmla="*/ 618 h 50799"/>
                        <a:gd name="connsiteX3" fmla="*/ 51687 w 50799"/>
                        <a:gd name="connsiteY3" fmla="*/ 5141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887" y="51418"/>
                          </a:moveTo>
                          <a:lnTo>
                            <a:pt x="51687" y="618"/>
                          </a:lnTo>
                          <a:moveTo>
                            <a:pt x="887" y="618"/>
                          </a:moveTo>
                          <a:lnTo>
                            <a:pt x="51687" y="5141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7" name="Freeform 526">
                      <a:extLst>
                        <a:ext uri="{FF2B5EF4-FFF2-40B4-BE49-F238E27FC236}">
                          <a16:creationId xmlns:a16="http://schemas.microsoft.com/office/drawing/2014/main" id="{879C050D-F506-7E45-BCD4-868BA3590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0604" y="6499769"/>
                      <a:ext cx="50799" cy="50799"/>
                    </a:xfrm>
                    <a:custGeom>
                      <a:avLst/>
                      <a:gdLst>
                        <a:gd name="connsiteX0" fmla="*/ 989 w 50799"/>
                        <a:gd name="connsiteY0" fmla="*/ 51333 h 50799"/>
                        <a:gd name="connsiteX1" fmla="*/ 51788 w 50799"/>
                        <a:gd name="connsiteY1" fmla="*/ 533 h 50799"/>
                        <a:gd name="connsiteX2" fmla="*/ 989 w 50799"/>
                        <a:gd name="connsiteY2" fmla="*/ 533 h 50799"/>
                        <a:gd name="connsiteX3" fmla="*/ 51788 w 50799"/>
                        <a:gd name="connsiteY3" fmla="*/ 5133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89" y="51333"/>
                          </a:moveTo>
                          <a:lnTo>
                            <a:pt x="51788" y="533"/>
                          </a:lnTo>
                          <a:moveTo>
                            <a:pt x="989" y="533"/>
                          </a:moveTo>
                          <a:lnTo>
                            <a:pt x="51788" y="5133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8" name="Freeform 527">
                      <a:extLst>
                        <a:ext uri="{FF2B5EF4-FFF2-40B4-BE49-F238E27FC236}">
                          <a16:creationId xmlns:a16="http://schemas.microsoft.com/office/drawing/2014/main" id="{77A925B6-B0A2-EA43-8C77-895E5F08F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2087" y="5933791"/>
                      <a:ext cx="50799" cy="50799"/>
                    </a:xfrm>
                    <a:custGeom>
                      <a:avLst/>
                      <a:gdLst>
                        <a:gd name="connsiteX0" fmla="*/ 1044 w 50799"/>
                        <a:gd name="connsiteY0" fmla="*/ 51110 h 50799"/>
                        <a:gd name="connsiteX1" fmla="*/ 51844 w 50799"/>
                        <a:gd name="connsiteY1" fmla="*/ 310 h 50799"/>
                        <a:gd name="connsiteX2" fmla="*/ 1044 w 50799"/>
                        <a:gd name="connsiteY2" fmla="*/ 310 h 50799"/>
                        <a:gd name="connsiteX3" fmla="*/ 51844 w 50799"/>
                        <a:gd name="connsiteY3" fmla="*/ 5111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44" y="51110"/>
                          </a:moveTo>
                          <a:lnTo>
                            <a:pt x="51844" y="310"/>
                          </a:lnTo>
                          <a:moveTo>
                            <a:pt x="1044" y="310"/>
                          </a:moveTo>
                          <a:lnTo>
                            <a:pt x="51844" y="5111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528">
                      <a:extLst>
                        <a:ext uri="{FF2B5EF4-FFF2-40B4-BE49-F238E27FC236}">
                          <a16:creationId xmlns:a16="http://schemas.microsoft.com/office/drawing/2014/main" id="{9DF93098-11F2-A349-8380-1529C8C8A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5905" y="5499594"/>
                      <a:ext cx="50799" cy="50799"/>
                    </a:xfrm>
                    <a:custGeom>
                      <a:avLst/>
                      <a:gdLst>
                        <a:gd name="connsiteX0" fmla="*/ 959 w 50799"/>
                        <a:gd name="connsiteY0" fmla="*/ 50939 h 50799"/>
                        <a:gd name="connsiteX1" fmla="*/ 51759 w 50799"/>
                        <a:gd name="connsiteY1" fmla="*/ 139 h 50799"/>
                        <a:gd name="connsiteX2" fmla="*/ 959 w 50799"/>
                        <a:gd name="connsiteY2" fmla="*/ 139 h 50799"/>
                        <a:gd name="connsiteX3" fmla="*/ 51759 w 50799"/>
                        <a:gd name="connsiteY3" fmla="*/ 5093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59" y="50939"/>
                          </a:moveTo>
                          <a:lnTo>
                            <a:pt x="51759" y="139"/>
                          </a:lnTo>
                          <a:moveTo>
                            <a:pt x="959" y="139"/>
                          </a:moveTo>
                          <a:lnTo>
                            <a:pt x="51759" y="5093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529">
                      <a:extLst>
                        <a:ext uri="{FF2B5EF4-FFF2-40B4-BE49-F238E27FC236}">
                          <a16:creationId xmlns:a16="http://schemas.microsoft.com/office/drawing/2014/main" id="{E55F5465-A772-CB4D-B421-785879356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3298" y="5813446"/>
                      <a:ext cx="50799" cy="50799"/>
                    </a:xfrm>
                    <a:custGeom>
                      <a:avLst/>
                      <a:gdLst>
                        <a:gd name="connsiteX0" fmla="*/ 1041 w 50799"/>
                        <a:gd name="connsiteY0" fmla="*/ 51063 h 50799"/>
                        <a:gd name="connsiteX1" fmla="*/ 51841 w 50799"/>
                        <a:gd name="connsiteY1" fmla="*/ 263 h 50799"/>
                        <a:gd name="connsiteX2" fmla="*/ 1041 w 50799"/>
                        <a:gd name="connsiteY2" fmla="*/ 263 h 50799"/>
                        <a:gd name="connsiteX3" fmla="*/ 51841 w 50799"/>
                        <a:gd name="connsiteY3" fmla="*/ 5106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41" y="51063"/>
                          </a:moveTo>
                          <a:lnTo>
                            <a:pt x="51841" y="263"/>
                          </a:lnTo>
                          <a:moveTo>
                            <a:pt x="1041" y="263"/>
                          </a:moveTo>
                          <a:lnTo>
                            <a:pt x="51841" y="5106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34B9F495-0A85-0741-91CB-CD1B02F56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4058" y="6180560"/>
                      <a:ext cx="50799" cy="50799"/>
                    </a:xfrm>
                    <a:custGeom>
                      <a:avLst/>
                      <a:gdLst>
                        <a:gd name="connsiteX0" fmla="*/ 1053 w 50799"/>
                        <a:gd name="connsiteY0" fmla="*/ 51207 h 50799"/>
                        <a:gd name="connsiteX1" fmla="*/ 51853 w 50799"/>
                        <a:gd name="connsiteY1" fmla="*/ 407 h 50799"/>
                        <a:gd name="connsiteX2" fmla="*/ 1053 w 50799"/>
                        <a:gd name="connsiteY2" fmla="*/ 407 h 50799"/>
                        <a:gd name="connsiteX3" fmla="*/ 51853 w 50799"/>
                        <a:gd name="connsiteY3" fmla="*/ 512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53" y="51207"/>
                          </a:moveTo>
                          <a:lnTo>
                            <a:pt x="51853" y="407"/>
                          </a:lnTo>
                          <a:moveTo>
                            <a:pt x="1053" y="407"/>
                          </a:moveTo>
                          <a:lnTo>
                            <a:pt x="51853" y="512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531">
                      <a:extLst>
                        <a:ext uri="{FF2B5EF4-FFF2-40B4-BE49-F238E27FC236}">
                          <a16:creationId xmlns:a16="http://schemas.microsoft.com/office/drawing/2014/main" id="{319BDD24-DEB2-7745-8630-156FB225D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8012" y="6363853"/>
                      <a:ext cx="50799" cy="50799"/>
                    </a:xfrm>
                    <a:custGeom>
                      <a:avLst/>
                      <a:gdLst>
                        <a:gd name="connsiteX0" fmla="*/ 1051 w 50799"/>
                        <a:gd name="connsiteY0" fmla="*/ 51279 h 50799"/>
                        <a:gd name="connsiteX1" fmla="*/ 51850 w 50799"/>
                        <a:gd name="connsiteY1" fmla="*/ 479 h 50799"/>
                        <a:gd name="connsiteX2" fmla="*/ 1051 w 50799"/>
                        <a:gd name="connsiteY2" fmla="*/ 479 h 50799"/>
                        <a:gd name="connsiteX3" fmla="*/ 51850 w 50799"/>
                        <a:gd name="connsiteY3" fmla="*/ 5127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51" y="51279"/>
                          </a:moveTo>
                          <a:lnTo>
                            <a:pt x="51850" y="479"/>
                          </a:lnTo>
                          <a:moveTo>
                            <a:pt x="1051" y="479"/>
                          </a:moveTo>
                          <a:lnTo>
                            <a:pt x="51850" y="5127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142E3EA4-50FE-DC4C-9778-0132B8DEA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4830" y="6453068"/>
                      <a:ext cx="50799" cy="50799"/>
                    </a:xfrm>
                    <a:custGeom>
                      <a:avLst/>
                      <a:gdLst>
                        <a:gd name="connsiteX0" fmla="*/ 1045 w 50799"/>
                        <a:gd name="connsiteY0" fmla="*/ 51314 h 50799"/>
                        <a:gd name="connsiteX1" fmla="*/ 51845 w 50799"/>
                        <a:gd name="connsiteY1" fmla="*/ 514 h 50799"/>
                        <a:gd name="connsiteX2" fmla="*/ 1045 w 50799"/>
                        <a:gd name="connsiteY2" fmla="*/ 514 h 50799"/>
                        <a:gd name="connsiteX3" fmla="*/ 51845 w 50799"/>
                        <a:gd name="connsiteY3" fmla="*/ 5131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45" y="51314"/>
                          </a:moveTo>
                          <a:lnTo>
                            <a:pt x="51845" y="514"/>
                          </a:lnTo>
                          <a:moveTo>
                            <a:pt x="1045" y="514"/>
                          </a:moveTo>
                          <a:lnTo>
                            <a:pt x="51845" y="5131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533">
                      <a:extLst>
                        <a:ext uri="{FF2B5EF4-FFF2-40B4-BE49-F238E27FC236}">
                          <a16:creationId xmlns:a16="http://schemas.microsoft.com/office/drawing/2014/main" id="{D881CFA8-BDD7-0D4F-B608-DE5B58C4C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8038" y="6682191"/>
                      <a:ext cx="50799" cy="50799"/>
                    </a:xfrm>
                    <a:custGeom>
                      <a:avLst/>
                      <a:gdLst>
                        <a:gd name="connsiteX0" fmla="*/ 988 w 50799"/>
                        <a:gd name="connsiteY0" fmla="*/ 51405 h 50799"/>
                        <a:gd name="connsiteX1" fmla="*/ 51787 w 50799"/>
                        <a:gd name="connsiteY1" fmla="*/ 605 h 50799"/>
                        <a:gd name="connsiteX2" fmla="*/ 988 w 50799"/>
                        <a:gd name="connsiteY2" fmla="*/ 605 h 50799"/>
                        <a:gd name="connsiteX3" fmla="*/ 51787 w 50799"/>
                        <a:gd name="connsiteY3" fmla="*/ 5140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988" y="51405"/>
                          </a:moveTo>
                          <a:lnTo>
                            <a:pt x="51787" y="605"/>
                          </a:lnTo>
                          <a:moveTo>
                            <a:pt x="988" y="605"/>
                          </a:moveTo>
                          <a:lnTo>
                            <a:pt x="51787" y="5140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A2B2DC19-BD2C-6C45-8D00-A533631E4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0077" y="5909476"/>
                      <a:ext cx="50799" cy="50799"/>
                    </a:xfrm>
                    <a:custGeom>
                      <a:avLst/>
                      <a:gdLst>
                        <a:gd name="connsiteX0" fmla="*/ 1095 w 50799"/>
                        <a:gd name="connsiteY0" fmla="*/ 51100 h 50799"/>
                        <a:gd name="connsiteX1" fmla="*/ 51895 w 50799"/>
                        <a:gd name="connsiteY1" fmla="*/ 300 h 50799"/>
                        <a:gd name="connsiteX2" fmla="*/ 1095 w 50799"/>
                        <a:gd name="connsiteY2" fmla="*/ 300 h 50799"/>
                        <a:gd name="connsiteX3" fmla="*/ 51895 w 50799"/>
                        <a:gd name="connsiteY3" fmla="*/ 5110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95" y="51100"/>
                          </a:moveTo>
                          <a:lnTo>
                            <a:pt x="51895" y="300"/>
                          </a:lnTo>
                          <a:moveTo>
                            <a:pt x="1095" y="300"/>
                          </a:moveTo>
                          <a:lnTo>
                            <a:pt x="51895" y="5110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4FE94076-E113-414F-A154-1F9E150F0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1736" y="6341054"/>
                      <a:ext cx="50799" cy="50799"/>
                    </a:xfrm>
                    <a:custGeom>
                      <a:avLst/>
                      <a:gdLst>
                        <a:gd name="connsiteX0" fmla="*/ 1099 w 50799"/>
                        <a:gd name="connsiteY0" fmla="*/ 51270 h 50799"/>
                        <a:gd name="connsiteX1" fmla="*/ 51899 w 50799"/>
                        <a:gd name="connsiteY1" fmla="*/ 470 h 50799"/>
                        <a:gd name="connsiteX2" fmla="*/ 1099 w 50799"/>
                        <a:gd name="connsiteY2" fmla="*/ 470 h 50799"/>
                        <a:gd name="connsiteX3" fmla="*/ 51899 w 50799"/>
                        <a:gd name="connsiteY3" fmla="*/ 5127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99" y="51270"/>
                          </a:moveTo>
                          <a:lnTo>
                            <a:pt x="51899" y="470"/>
                          </a:lnTo>
                          <a:moveTo>
                            <a:pt x="1099" y="470"/>
                          </a:moveTo>
                          <a:lnTo>
                            <a:pt x="51899" y="512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5208E1B8-40C7-304A-968A-3B258E563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707" y="6109615"/>
                      <a:ext cx="50799" cy="50799"/>
                    </a:xfrm>
                    <a:custGeom>
                      <a:avLst/>
                      <a:gdLst>
                        <a:gd name="connsiteX0" fmla="*/ 1118 w 50799"/>
                        <a:gd name="connsiteY0" fmla="*/ 51179 h 50799"/>
                        <a:gd name="connsiteX1" fmla="*/ 51918 w 50799"/>
                        <a:gd name="connsiteY1" fmla="*/ 379 h 50799"/>
                        <a:gd name="connsiteX2" fmla="*/ 1118 w 50799"/>
                        <a:gd name="connsiteY2" fmla="*/ 379 h 50799"/>
                        <a:gd name="connsiteX3" fmla="*/ 51918 w 50799"/>
                        <a:gd name="connsiteY3" fmla="*/ 5117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18" y="51179"/>
                          </a:moveTo>
                          <a:lnTo>
                            <a:pt x="51918" y="379"/>
                          </a:lnTo>
                          <a:moveTo>
                            <a:pt x="1118" y="379"/>
                          </a:moveTo>
                          <a:lnTo>
                            <a:pt x="51918" y="5117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84654EF7-DBC6-8A4C-A28D-5443D3492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9643" y="5567851"/>
                      <a:ext cx="50799" cy="50799"/>
                    </a:xfrm>
                    <a:custGeom>
                      <a:avLst/>
                      <a:gdLst>
                        <a:gd name="connsiteX0" fmla="*/ 1067 w 50799"/>
                        <a:gd name="connsiteY0" fmla="*/ 50966 h 50799"/>
                        <a:gd name="connsiteX1" fmla="*/ 51867 w 50799"/>
                        <a:gd name="connsiteY1" fmla="*/ 166 h 50799"/>
                        <a:gd name="connsiteX2" fmla="*/ 1067 w 50799"/>
                        <a:gd name="connsiteY2" fmla="*/ 166 h 50799"/>
                        <a:gd name="connsiteX3" fmla="*/ 51867 w 50799"/>
                        <a:gd name="connsiteY3" fmla="*/ 5096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67" y="50966"/>
                          </a:moveTo>
                          <a:lnTo>
                            <a:pt x="51867" y="166"/>
                          </a:lnTo>
                          <a:moveTo>
                            <a:pt x="1067" y="166"/>
                          </a:moveTo>
                          <a:lnTo>
                            <a:pt x="51867" y="5096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538">
                      <a:extLst>
                        <a:ext uri="{FF2B5EF4-FFF2-40B4-BE49-F238E27FC236}">
                          <a16:creationId xmlns:a16="http://schemas.microsoft.com/office/drawing/2014/main" id="{49684663-D203-6844-A363-EFCB3133A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4946" y="6445677"/>
                      <a:ext cx="50799" cy="50799"/>
                    </a:xfrm>
                    <a:custGeom>
                      <a:avLst/>
                      <a:gdLst>
                        <a:gd name="connsiteX0" fmla="*/ 1093 w 50799"/>
                        <a:gd name="connsiteY0" fmla="*/ 51311 h 50799"/>
                        <a:gd name="connsiteX1" fmla="*/ 51893 w 50799"/>
                        <a:gd name="connsiteY1" fmla="*/ 512 h 50799"/>
                        <a:gd name="connsiteX2" fmla="*/ 1093 w 50799"/>
                        <a:gd name="connsiteY2" fmla="*/ 512 h 50799"/>
                        <a:gd name="connsiteX3" fmla="*/ 51893 w 50799"/>
                        <a:gd name="connsiteY3" fmla="*/ 5131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93" y="51311"/>
                          </a:moveTo>
                          <a:lnTo>
                            <a:pt x="51893" y="512"/>
                          </a:lnTo>
                          <a:moveTo>
                            <a:pt x="1093" y="512"/>
                          </a:moveTo>
                          <a:lnTo>
                            <a:pt x="51893" y="5131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539">
                      <a:extLst>
                        <a:ext uri="{FF2B5EF4-FFF2-40B4-BE49-F238E27FC236}">
                          <a16:creationId xmlns:a16="http://schemas.microsoft.com/office/drawing/2014/main" id="{8369C784-A7C9-C84B-A77C-F68038C0E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813" y="6690673"/>
                      <a:ext cx="50799" cy="50799"/>
                    </a:xfrm>
                    <a:custGeom>
                      <a:avLst/>
                      <a:gdLst>
                        <a:gd name="connsiteX0" fmla="*/ 1042 w 50799"/>
                        <a:gd name="connsiteY0" fmla="*/ 51408 h 50799"/>
                        <a:gd name="connsiteX1" fmla="*/ 51842 w 50799"/>
                        <a:gd name="connsiteY1" fmla="*/ 608 h 50799"/>
                        <a:gd name="connsiteX2" fmla="*/ 1042 w 50799"/>
                        <a:gd name="connsiteY2" fmla="*/ 608 h 50799"/>
                        <a:gd name="connsiteX3" fmla="*/ 51842 w 50799"/>
                        <a:gd name="connsiteY3" fmla="*/ 5140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42" y="51408"/>
                          </a:moveTo>
                          <a:lnTo>
                            <a:pt x="51842" y="608"/>
                          </a:lnTo>
                          <a:moveTo>
                            <a:pt x="1042" y="608"/>
                          </a:moveTo>
                          <a:lnTo>
                            <a:pt x="51842" y="5140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540">
                      <a:extLst>
                        <a:ext uri="{FF2B5EF4-FFF2-40B4-BE49-F238E27FC236}">
                          <a16:creationId xmlns:a16="http://schemas.microsoft.com/office/drawing/2014/main" id="{4E13D99C-9F7B-D946-B755-A494E8993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2965" y="5781810"/>
                      <a:ext cx="50799" cy="50799"/>
                    </a:xfrm>
                    <a:custGeom>
                      <a:avLst/>
                      <a:gdLst>
                        <a:gd name="connsiteX0" fmla="*/ 1131 w 50799"/>
                        <a:gd name="connsiteY0" fmla="*/ 51050 h 50799"/>
                        <a:gd name="connsiteX1" fmla="*/ 51931 w 50799"/>
                        <a:gd name="connsiteY1" fmla="*/ 250 h 50799"/>
                        <a:gd name="connsiteX2" fmla="*/ 1131 w 50799"/>
                        <a:gd name="connsiteY2" fmla="*/ 250 h 50799"/>
                        <a:gd name="connsiteX3" fmla="*/ 51931 w 50799"/>
                        <a:gd name="connsiteY3" fmla="*/ 5105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31" y="51050"/>
                          </a:moveTo>
                          <a:lnTo>
                            <a:pt x="51931" y="250"/>
                          </a:lnTo>
                          <a:moveTo>
                            <a:pt x="1131" y="250"/>
                          </a:moveTo>
                          <a:lnTo>
                            <a:pt x="51931" y="5105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541">
                      <a:extLst>
                        <a:ext uri="{FF2B5EF4-FFF2-40B4-BE49-F238E27FC236}">
                          <a16:creationId xmlns:a16="http://schemas.microsoft.com/office/drawing/2014/main" id="{FEF8FCCC-7FCD-9642-BBA6-C01ECE70B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5630" y="5393476"/>
                      <a:ext cx="50799" cy="50799"/>
                    </a:xfrm>
                    <a:custGeom>
                      <a:avLst/>
                      <a:gdLst>
                        <a:gd name="connsiteX0" fmla="*/ 1065 w 50799"/>
                        <a:gd name="connsiteY0" fmla="*/ 50897 h 50799"/>
                        <a:gd name="connsiteX1" fmla="*/ 51865 w 50799"/>
                        <a:gd name="connsiteY1" fmla="*/ 97 h 50799"/>
                        <a:gd name="connsiteX2" fmla="*/ 1065 w 50799"/>
                        <a:gd name="connsiteY2" fmla="*/ 97 h 50799"/>
                        <a:gd name="connsiteX3" fmla="*/ 51865 w 50799"/>
                        <a:gd name="connsiteY3" fmla="*/ 5089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065" y="50897"/>
                          </a:moveTo>
                          <a:lnTo>
                            <a:pt x="51865" y="97"/>
                          </a:lnTo>
                          <a:moveTo>
                            <a:pt x="1065" y="97"/>
                          </a:moveTo>
                          <a:lnTo>
                            <a:pt x="51865" y="5089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542">
                      <a:extLst>
                        <a:ext uri="{FF2B5EF4-FFF2-40B4-BE49-F238E27FC236}">
                          <a16:creationId xmlns:a16="http://schemas.microsoft.com/office/drawing/2014/main" id="{B26DB279-C44D-2444-B0C1-0C978BDCD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3491" y="5593327"/>
                      <a:ext cx="50799" cy="50799"/>
                    </a:xfrm>
                    <a:custGeom>
                      <a:avLst/>
                      <a:gdLst>
                        <a:gd name="connsiteX0" fmla="*/ 1127 w 50799"/>
                        <a:gd name="connsiteY0" fmla="*/ 50976 h 50799"/>
                        <a:gd name="connsiteX1" fmla="*/ 51927 w 50799"/>
                        <a:gd name="connsiteY1" fmla="*/ 176 h 50799"/>
                        <a:gd name="connsiteX2" fmla="*/ 1127 w 50799"/>
                        <a:gd name="connsiteY2" fmla="*/ 176 h 50799"/>
                        <a:gd name="connsiteX3" fmla="*/ 51927 w 50799"/>
                        <a:gd name="connsiteY3" fmla="*/ 5097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27" y="50976"/>
                          </a:moveTo>
                          <a:lnTo>
                            <a:pt x="51927" y="176"/>
                          </a:lnTo>
                          <a:moveTo>
                            <a:pt x="1127" y="176"/>
                          </a:moveTo>
                          <a:lnTo>
                            <a:pt x="51927" y="5097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4" name="Freeform 543">
                      <a:extLst>
                        <a:ext uri="{FF2B5EF4-FFF2-40B4-BE49-F238E27FC236}">
                          <a16:creationId xmlns:a16="http://schemas.microsoft.com/office/drawing/2014/main" id="{610D8EB4-ABEF-5C44-A494-ECE3F06B1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3152" y="6267593"/>
                      <a:ext cx="50799" cy="50799"/>
                    </a:xfrm>
                    <a:custGeom>
                      <a:avLst/>
                      <a:gdLst>
                        <a:gd name="connsiteX0" fmla="*/ 1163 w 50799"/>
                        <a:gd name="connsiteY0" fmla="*/ 51241 h 50799"/>
                        <a:gd name="connsiteX1" fmla="*/ 51963 w 50799"/>
                        <a:gd name="connsiteY1" fmla="*/ 441 h 50799"/>
                        <a:gd name="connsiteX2" fmla="*/ 1163 w 50799"/>
                        <a:gd name="connsiteY2" fmla="*/ 441 h 50799"/>
                        <a:gd name="connsiteX3" fmla="*/ 51963 w 50799"/>
                        <a:gd name="connsiteY3" fmla="*/ 5124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63" y="51241"/>
                          </a:moveTo>
                          <a:lnTo>
                            <a:pt x="51963" y="441"/>
                          </a:lnTo>
                          <a:moveTo>
                            <a:pt x="1163" y="441"/>
                          </a:moveTo>
                          <a:lnTo>
                            <a:pt x="51963" y="5124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5" name="Freeform 544">
                      <a:extLst>
                        <a:ext uri="{FF2B5EF4-FFF2-40B4-BE49-F238E27FC236}">
                          <a16:creationId xmlns:a16="http://schemas.microsoft.com/office/drawing/2014/main" id="{8C51AFB7-212F-FC40-A1E1-0C96170AE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1854" y="6100682"/>
                      <a:ext cx="50799" cy="50799"/>
                    </a:xfrm>
                    <a:custGeom>
                      <a:avLst/>
                      <a:gdLst>
                        <a:gd name="connsiteX0" fmla="*/ 1174 w 50799"/>
                        <a:gd name="connsiteY0" fmla="*/ 51176 h 50799"/>
                        <a:gd name="connsiteX1" fmla="*/ 51974 w 50799"/>
                        <a:gd name="connsiteY1" fmla="*/ 376 h 50799"/>
                        <a:gd name="connsiteX2" fmla="*/ 1174 w 50799"/>
                        <a:gd name="connsiteY2" fmla="*/ 376 h 50799"/>
                        <a:gd name="connsiteX3" fmla="*/ 51974 w 50799"/>
                        <a:gd name="connsiteY3" fmla="*/ 5117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74" y="51176"/>
                          </a:moveTo>
                          <a:lnTo>
                            <a:pt x="51974" y="376"/>
                          </a:lnTo>
                          <a:moveTo>
                            <a:pt x="1174" y="376"/>
                          </a:moveTo>
                          <a:lnTo>
                            <a:pt x="51974" y="5117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6" name="Freeform 545">
                      <a:extLst>
                        <a:ext uri="{FF2B5EF4-FFF2-40B4-BE49-F238E27FC236}">
                          <a16:creationId xmlns:a16="http://schemas.microsoft.com/office/drawing/2014/main" id="{DEB08232-8F2E-B14B-ACA0-C83C0FEDE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095" y="5957634"/>
                      <a:ext cx="50799" cy="50799"/>
                    </a:xfrm>
                    <a:custGeom>
                      <a:avLst/>
                      <a:gdLst>
                        <a:gd name="connsiteX0" fmla="*/ 1191 w 50799"/>
                        <a:gd name="connsiteY0" fmla="*/ 51119 h 50799"/>
                        <a:gd name="connsiteX1" fmla="*/ 51991 w 50799"/>
                        <a:gd name="connsiteY1" fmla="*/ 319 h 50799"/>
                        <a:gd name="connsiteX2" fmla="*/ 1191 w 50799"/>
                        <a:gd name="connsiteY2" fmla="*/ 319 h 50799"/>
                        <a:gd name="connsiteX3" fmla="*/ 51991 w 50799"/>
                        <a:gd name="connsiteY3" fmla="*/ 51119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91" y="51119"/>
                          </a:moveTo>
                          <a:lnTo>
                            <a:pt x="51991" y="319"/>
                          </a:lnTo>
                          <a:moveTo>
                            <a:pt x="1191" y="319"/>
                          </a:moveTo>
                          <a:lnTo>
                            <a:pt x="51991" y="51119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7" name="Freeform 546">
                      <a:extLst>
                        <a:ext uri="{FF2B5EF4-FFF2-40B4-BE49-F238E27FC236}">
                          <a16:creationId xmlns:a16="http://schemas.microsoft.com/office/drawing/2014/main" id="{DD2393BF-4717-F946-BDD2-7FFF77333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4496" y="6648468"/>
                      <a:ext cx="50799" cy="50799"/>
                    </a:xfrm>
                    <a:custGeom>
                      <a:avLst/>
                      <a:gdLst>
                        <a:gd name="connsiteX0" fmla="*/ 1136 w 50799"/>
                        <a:gd name="connsiteY0" fmla="*/ 51391 h 50799"/>
                        <a:gd name="connsiteX1" fmla="*/ 51936 w 50799"/>
                        <a:gd name="connsiteY1" fmla="*/ 591 h 50799"/>
                        <a:gd name="connsiteX2" fmla="*/ 1136 w 50799"/>
                        <a:gd name="connsiteY2" fmla="*/ 591 h 50799"/>
                        <a:gd name="connsiteX3" fmla="*/ 51936 w 50799"/>
                        <a:gd name="connsiteY3" fmla="*/ 51391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36" y="51391"/>
                          </a:moveTo>
                          <a:lnTo>
                            <a:pt x="51936" y="591"/>
                          </a:lnTo>
                          <a:moveTo>
                            <a:pt x="1136" y="591"/>
                          </a:moveTo>
                          <a:lnTo>
                            <a:pt x="51936" y="51391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8" name="Freeform 547">
                      <a:extLst>
                        <a:ext uri="{FF2B5EF4-FFF2-40B4-BE49-F238E27FC236}">
                          <a16:creationId xmlns:a16="http://schemas.microsoft.com/office/drawing/2014/main" id="{6AB5D95E-86BC-A64F-919D-182D87C91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3955" y="5437198"/>
                      <a:ext cx="50799" cy="50799"/>
                    </a:xfrm>
                    <a:custGeom>
                      <a:avLst/>
                      <a:gdLst>
                        <a:gd name="connsiteX0" fmla="*/ 1132 w 50799"/>
                        <a:gd name="connsiteY0" fmla="*/ 50914 h 50799"/>
                        <a:gd name="connsiteX1" fmla="*/ 51932 w 50799"/>
                        <a:gd name="connsiteY1" fmla="*/ 114 h 50799"/>
                        <a:gd name="connsiteX2" fmla="*/ 1132 w 50799"/>
                        <a:gd name="connsiteY2" fmla="*/ 114 h 50799"/>
                        <a:gd name="connsiteX3" fmla="*/ 51932 w 50799"/>
                        <a:gd name="connsiteY3" fmla="*/ 50914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32" y="50914"/>
                          </a:moveTo>
                          <a:lnTo>
                            <a:pt x="51932" y="114"/>
                          </a:lnTo>
                          <a:moveTo>
                            <a:pt x="1132" y="114"/>
                          </a:moveTo>
                          <a:lnTo>
                            <a:pt x="51932" y="50914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9" name="Freeform 548">
                      <a:extLst>
                        <a:ext uri="{FF2B5EF4-FFF2-40B4-BE49-F238E27FC236}">
                          <a16:creationId xmlns:a16="http://schemas.microsoft.com/office/drawing/2014/main" id="{490FAF4B-6DC5-8C48-9B44-45BFAC961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4874" y="5762288"/>
                      <a:ext cx="50799" cy="50799"/>
                    </a:xfrm>
                    <a:custGeom>
                      <a:avLst/>
                      <a:gdLst>
                        <a:gd name="connsiteX0" fmla="*/ 1187 w 50799"/>
                        <a:gd name="connsiteY0" fmla="*/ 51042 h 50799"/>
                        <a:gd name="connsiteX1" fmla="*/ 51987 w 50799"/>
                        <a:gd name="connsiteY1" fmla="*/ 242 h 50799"/>
                        <a:gd name="connsiteX2" fmla="*/ 1187 w 50799"/>
                        <a:gd name="connsiteY2" fmla="*/ 242 h 50799"/>
                        <a:gd name="connsiteX3" fmla="*/ 51987 w 50799"/>
                        <a:gd name="connsiteY3" fmla="*/ 5104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87" y="51042"/>
                          </a:moveTo>
                          <a:lnTo>
                            <a:pt x="51987" y="242"/>
                          </a:lnTo>
                          <a:moveTo>
                            <a:pt x="1187" y="242"/>
                          </a:moveTo>
                          <a:lnTo>
                            <a:pt x="51987" y="5104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0" name="Freeform 549">
                      <a:extLst>
                        <a:ext uri="{FF2B5EF4-FFF2-40B4-BE49-F238E27FC236}">
                          <a16:creationId xmlns:a16="http://schemas.microsoft.com/office/drawing/2014/main" id="{D4648146-990D-244E-8736-3ADC5FE66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8578" y="6517445"/>
                      <a:ext cx="50799" cy="50799"/>
                    </a:xfrm>
                    <a:custGeom>
                      <a:avLst/>
                      <a:gdLst>
                        <a:gd name="connsiteX0" fmla="*/ 1173 w 50799"/>
                        <a:gd name="connsiteY0" fmla="*/ 51340 h 50799"/>
                        <a:gd name="connsiteX1" fmla="*/ 51973 w 50799"/>
                        <a:gd name="connsiteY1" fmla="*/ 540 h 50799"/>
                        <a:gd name="connsiteX2" fmla="*/ 1173 w 50799"/>
                        <a:gd name="connsiteY2" fmla="*/ 540 h 50799"/>
                        <a:gd name="connsiteX3" fmla="*/ 51973 w 50799"/>
                        <a:gd name="connsiteY3" fmla="*/ 5134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73" y="51340"/>
                          </a:moveTo>
                          <a:lnTo>
                            <a:pt x="51973" y="540"/>
                          </a:lnTo>
                          <a:moveTo>
                            <a:pt x="1173" y="540"/>
                          </a:moveTo>
                          <a:lnTo>
                            <a:pt x="51973" y="5134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1" name="Freeform 550">
                      <a:extLst>
                        <a:ext uri="{FF2B5EF4-FFF2-40B4-BE49-F238E27FC236}">
                          <a16:creationId xmlns:a16="http://schemas.microsoft.com/office/drawing/2014/main" id="{AB8FADE1-375B-D34C-A4AD-6998AB663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8225" y="6660937"/>
                      <a:ext cx="50799" cy="50799"/>
                    </a:xfrm>
                    <a:custGeom>
                      <a:avLst/>
                      <a:gdLst>
                        <a:gd name="connsiteX0" fmla="*/ 1161 w 50799"/>
                        <a:gd name="connsiteY0" fmla="*/ 51396 h 50799"/>
                        <a:gd name="connsiteX1" fmla="*/ 51961 w 50799"/>
                        <a:gd name="connsiteY1" fmla="*/ 596 h 50799"/>
                        <a:gd name="connsiteX2" fmla="*/ 1161 w 50799"/>
                        <a:gd name="connsiteY2" fmla="*/ 596 h 50799"/>
                        <a:gd name="connsiteX3" fmla="*/ 51961 w 50799"/>
                        <a:gd name="connsiteY3" fmla="*/ 5139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61" y="51396"/>
                          </a:moveTo>
                          <a:lnTo>
                            <a:pt x="51961" y="596"/>
                          </a:lnTo>
                          <a:moveTo>
                            <a:pt x="1161" y="596"/>
                          </a:moveTo>
                          <a:lnTo>
                            <a:pt x="51961" y="5139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2" name="Freeform 551">
                      <a:extLst>
                        <a:ext uri="{FF2B5EF4-FFF2-40B4-BE49-F238E27FC236}">
                          <a16:creationId xmlns:a16="http://schemas.microsoft.com/office/drawing/2014/main" id="{136BDA44-5BB4-2C4B-9A3A-A8023CC15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3442" y="5622766"/>
                      <a:ext cx="50799" cy="50799"/>
                    </a:xfrm>
                    <a:custGeom>
                      <a:avLst/>
                      <a:gdLst>
                        <a:gd name="connsiteX0" fmla="*/ 1194 w 50799"/>
                        <a:gd name="connsiteY0" fmla="*/ 50987 h 50799"/>
                        <a:gd name="connsiteX1" fmla="*/ 51994 w 50799"/>
                        <a:gd name="connsiteY1" fmla="*/ 188 h 50799"/>
                        <a:gd name="connsiteX2" fmla="*/ 1194 w 50799"/>
                        <a:gd name="connsiteY2" fmla="*/ 188 h 50799"/>
                        <a:gd name="connsiteX3" fmla="*/ 51994 w 50799"/>
                        <a:gd name="connsiteY3" fmla="*/ 5098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94" y="50987"/>
                          </a:moveTo>
                          <a:lnTo>
                            <a:pt x="51994" y="188"/>
                          </a:lnTo>
                          <a:moveTo>
                            <a:pt x="1194" y="188"/>
                          </a:moveTo>
                          <a:lnTo>
                            <a:pt x="51994" y="5098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3" name="Freeform 552">
                      <a:extLst>
                        <a:ext uri="{FF2B5EF4-FFF2-40B4-BE49-F238E27FC236}">
                          <a16:creationId xmlns:a16="http://schemas.microsoft.com/office/drawing/2014/main" id="{86EA99D9-B42B-DF4B-BF3B-3AB6D4EB8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0792" y="5926232"/>
                      <a:ext cx="50799" cy="50799"/>
                    </a:xfrm>
                    <a:custGeom>
                      <a:avLst/>
                      <a:gdLst>
                        <a:gd name="connsiteX0" fmla="*/ 1229 w 50799"/>
                        <a:gd name="connsiteY0" fmla="*/ 51107 h 50799"/>
                        <a:gd name="connsiteX1" fmla="*/ 52029 w 50799"/>
                        <a:gd name="connsiteY1" fmla="*/ 307 h 50799"/>
                        <a:gd name="connsiteX2" fmla="*/ 1229 w 50799"/>
                        <a:gd name="connsiteY2" fmla="*/ 307 h 50799"/>
                        <a:gd name="connsiteX3" fmla="*/ 52029 w 50799"/>
                        <a:gd name="connsiteY3" fmla="*/ 51107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29" y="51107"/>
                          </a:moveTo>
                          <a:lnTo>
                            <a:pt x="52029" y="307"/>
                          </a:lnTo>
                          <a:moveTo>
                            <a:pt x="1229" y="307"/>
                          </a:moveTo>
                          <a:lnTo>
                            <a:pt x="52029" y="511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553">
                      <a:extLst>
                        <a:ext uri="{FF2B5EF4-FFF2-40B4-BE49-F238E27FC236}">
                          <a16:creationId xmlns:a16="http://schemas.microsoft.com/office/drawing/2014/main" id="{A3F35B45-1B70-1443-AE76-4C136116C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9261" y="5495994"/>
                      <a:ext cx="50799" cy="50799"/>
                    </a:xfrm>
                    <a:custGeom>
                      <a:avLst/>
                      <a:gdLst>
                        <a:gd name="connsiteX0" fmla="*/ 1185 w 50799"/>
                        <a:gd name="connsiteY0" fmla="*/ 50938 h 50799"/>
                        <a:gd name="connsiteX1" fmla="*/ 51985 w 50799"/>
                        <a:gd name="connsiteY1" fmla="*/ 138 h 50799"/>
                        <a:gd name="connsiteX2" fmla="*/ 1185 w 50799"/>
                        <a:gd name="connsiteY2" fmla="*/ 138 h 50799"/>
                        <a:gd name="connsiteX3" fmla="*/ 51985 w 50799"/>
                        <a:gd name="connsiteY3" fmla="*/ 5093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185" y="50938"/>
                          </a:moveTo>
                          <a:lnTo>
                            <a:pt x="51985" y="138"/>
                          </a:lnTo>
                          <a:moveTo>
                            <a:pt x="1185" y="138"/>
                          </a:moveTo>
                          <a:lnTo>
                            <a:pt x="51985" y="5093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554">
                      <a:extLst>
                        <a:ext uri="{FF2B5EF4-FFF2-40B4-BE49-F238E27FC236}">
                          <a16:creationId xmlns:a16="http://schemas.microsoft.com/office/drawing/2014/main" id="{A8825503-A5DC-C144-AA56-8243EF9ED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5075" y="5788760"/>
                      <a:ext cx="50799" cy="50799"/>
                    </a:xfrm>
                    <a:custGeom>
                      <a:avLst/>
                      <a:gdLst>
                        <a:gd name="connsiteX0" fmla="*/ 1238 w 50799"/>
                        <a:gd name="connsiteY0" fmla="*/ 51053 h 50799"/>
                        <a:gd name="connsiteX1" fmla="*/ 52038 w 50799"/>
                        <a:gd name="connsiteY1" fmla="*/ 253 h 50799"/>
                        <a:gd name="connsiteX2" fmla="*/ 1238 w 50799"/>
                        <a:gd name="connsiteY2" fmla="*/ 253 h 50799"/>
                        <a:gd name="connsiteX3" fmla="*/ 52038 w 50799"/>
                        <a:gd name="connsiteY3" fmla="*/ 51053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38" y="51053"/>
                          </a:moveTo>
                          <a:lnTo>
                            <a:pt x="52038" y="253"/>
                          </a:lnTo>
                          <a:moveTo>
                            <a:pt x="1238" y="253"/>
                          </a:moveTo>
                          <a:lnTo>
                            <a:pt x="52038" y="510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555">
                      <a:extLst>
                        <a:ext uri="{FF2B5EF4-FFF2-40B4-BE49-F238E27FC236}">
                          <a16:creationId xmlns:a16="http://schemas.microsoft.com/office/drawing/2014/main" id="{91A82467-3361-0A48-8379-2EC4EC01C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3317" y="6131240"/>
                      <a:ext cx="50799" cy="50799"/>
                    </a:xfrm>
                    <a:custGeom>
                      <a:avLst/>
                      <a:gdLst>
                        <a:gd name="connsiteX0" fmla="*/ 1261 w 50799"/>
                        <a:gd name="connsiteY0" fmla="*/ 51188 h 50799"/>
                        <a:gd name="connsiteX1" fmla="*/ 52061 w 50799"/>
                        <a:gd name="connsiteY1" fmla="*/ 388 h 50799"/>
                        <a:gd name="connsiteX2" fmla="*/ 1261 w 50799"/>
                        <a:gd name="connsiteY2" fmla="*/ 388 h 50799"/>
                        <a:gd name="connsiteX3" fmla="*/ 52061 w 50799"/>
                        <a:gd name="connsiteY3" fmla="*/ 51188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61" y="51188"/>
                          </a:moveTo>
                          <a:lnTo>
                            <a:pt x="52061" y="388"/>
                          </a:lnTo>
                          <a:moveTo>
                            <a:pt x="1261" y="388"/>
                          </a:moveTo>
                          <a:lnTo>
                            <a:pt x="52061" y="51188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556">
                      <a:extLst>
                        <a:ext uri="{FF2B5EF4-FFF2-40B4-BE49-F238E27FC236}">
                          <a16:creationId xmlns:a16="http://schemas.microsoft.com/office/drawing/2014/main" id="{43D3608E-BD23-CF40-8732-6E30F964D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1765" y="6507737"/>
                      <a:ext cx="50799" cy="50799"/>
                    </a:xfrm>
                    <a:custGeom>
                      <a:avLst/>
                      <a:gdLst>
                        <a:gd name="connsiteX0" fmla="*/ 1233 w 50799"/>
                        <a:gd name="connsiteY0" fmla="*/ 51336 h 50799"/>
                        <a:gd name="connsiteX1" fmla="*/ 52033 w 50799"/>
                        <a:gd name="connsiteY1" fmla="*/ 536 h 50799"/>
                        <a:gd name="connsiteX2" fmla="*/ 1233 w 50799"/>
                        <a:gd name="connsiteY2" fmla="*/ 536 h 50799"/>
                        <a:gd name="connsiteX3" fmla="*/ 52033 w 50799"/>
                        <a:gd name="connsiteY3" fmla="*/ 51336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33" y="51336"/>
                          </a:moveTo>
                          <a:lnTo>
                            <a:pt x="52033" y="536"/>
                          </a:lnTo>
                          <a:moveTo>
                            <a:pt x="1233" y="536"/>
                          </a:moveTo>
                          <a:lnTo>
                            <a:pt x="52033" y="51336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557">
                      <a:extLst>
                        <a:ext uri="{FF2B5EF4-FFF2-40B4-BE49-F238E27FC236}">
                          <a16:creationId xmlns:a16="http://schemas.microsoft.com/office/drawing/2014/main" id="{DB22BA9F-49C5-234E-8472-96905BAAF3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1575" y="6353351"/>
                      <a:ext cx="50799" cy="50799"/>
                    </a:xfrm>
                    <a:custGeom>
                      <a:avLst/>
                      <a:gdLst>
                        <a:gd name="connsiteX0" fmla="*/ 1253 w 50799"/>
                        <a:gd name="connsiteY0" fmla="*/ 51275 h 50799"/>
                        <a:gd name="connsiteX1" fmla="*/ 52053 w 50799"/>
                        <a:gd name="connsiteY1" fmla="*/ 475 h 50799"/>
                        <a:gd name="connsiteX2" fmla="*/ 1253 w 50799"/>
                        <a:gd name="connsiteY2" fmla="*/ 475 h 50799"/>
                        <a:gd name="connsiteX3" fmla="*/ 52053 w 50799"/>
                        <a:gd name="connsiteY3" fmla="*/ 5127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53" y="51275"/>
                          </a:moveTo>
                          <a:lnTo>
                            <a:pt x="52053" y="475"/>
                          </a:lnTo>
                          <a:moveTo>
                            <a:pt x="1253" y="475"/>
                          </a:moveTo>
                          <a:lnTo>
                            <a:pt x="52053" y="5127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558">
                      <a:extLst>
                        <a:ext uri="{FF2B5EF4-FFF2-40B4-BE49-F238E27FC236}">
                          <a16:creationId xmlns:a16="http://schemas.microsoft.com/office/drawing/2014/main" id="{6FFD12BE-E0AA-194C-A7E3-693FCE2A4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5159" y="6645143"/>
                      <a:ext cx="50799" cy="50799"/>
                    </a:xfrm>
                    <a:custGeom>
                      <a:avLst/>
                      <a:gdLst>
                        <a:gd name="connsiteX0" fmla="*/ 1242 w 50799"/>
                        <a:gd name="connsiteY0" fmla="*/ 51390 h 50799"/>
                        <a:gd name="connsiteX1" fmla="*/ 52042 w 50799"/>
                        <a:gd name="connsiteY1" fmla="*/ 590 h 50799"/>
                        <a:gd name="connsiteX2" fmla="*/ 1242 w 50799"/>
                        <a:gd name="connsiteY2" fmla="*/ 590 h 50799"/>
                        <a:gd name="connsiteX3" fmla="*/ 52042 w 50799"/>
                        <a:gd name="connsiteY3" fmla="*/ 51390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42" y="51390"/>
                          </a:moveTo>
                          <a:lnTo>
                            <a:pt x="52042" y="590"/>
                          </a:lnTo>
                          <a:moveTo>
                            <a:pt x="1242" y="590"/>
                          </a:moveTo>
                          <a:lnTo>
                            <a:pt x="52042" y="5139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559">
                      <a:extLst>
                        <a:ext uri="{FF2B5EF4-FFF2-40B4-BE49-F238E27FC236}">
                          <a16:creationId xmlns:a16="http://schemas.microsoft.com/office/drawing/2014/main" id="{92DEA5F4-C36D-4849-98F4-D22734BA7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8082" y="5660728"/>
                      <a:ext cx="50799" cy="50799"/>
                    </a:xfrm>
                    <a:custGeom>
                      <a:avLst/>
                      <a:gdLst>
                        <a:gd name="connsiteX0" fmla="*/ 1271 w 50799"/>
                        <a:gd name="connsiteY0" fmla="*/ 51002 h 50799"/>
                        <a:gd name="connsiteX1" fmla="*/ 52071 w 50799"/>
                        <a:gd name="connsiteY1" fmla="*/ 202 h 50799"/>
                        <a:gd name="connsiteX2" fmla="*/ 1271 w 50799"/>
                        <a:gd name="connsiteY2" fmla="*/ 202 h 50799"/>
                        <a:gd name="connsiteX3" fmla="*/ 52071 w 50799"/>
                        <a:gd name="connsiteY3" fmla="*/ 51002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71" y="51002"/>
                          </a:moveTo>
                          <a:lnTo>
                            <a:pt x="52071" y="202"/>
                          </a:lnTo>
                          <a:moveTo>
                            <a:pt x="1271" y="202"/>
                          </a:moveTo>
                          <a:lnTo>
                            <a:pt x="52071" y="51002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1" name="Freeform 560">
                      <a:extLst>
                        <a:ext uri="{FF2B5EF4-FFF2-40B4-BE49-F238E27FC236}">
                          <a16:creationId xmlns:a16="http://schemas.microsoft.com/office/drawing/2014/main" id="{61652C0E-8E50-5B45-8648-DF586A4B2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1478" y="5488849"/>
                      <a:ext cx="50799" cy="50799"/>
                    </a:xfrm>
                    <a:custGeom>
                      <a:avLst/>
                      <a:gdLst>
                        <a:gd name="connsiteX0" fmla="*/ 1268 w 50799"/>
                        <a:gd name="connsiteY0" fmla="*/ 50935 h 50799"/>
                        <a:gd name="connsiteX1" fmla="*/ 52068 w 50799"/>
                        <a:gd name="connsiteY1" fmla="*/ 135 h 50799"/>
                        <a:gd name="connsiteX2" fmla="*/ 1268 w 50799"/>
                        <a:gd name="connsiteY2" fmla="*/ 135 h 50799"/>
                        <a:gd name="connsiteX3" fmla="*/ 52068 w 50799"/>
                        <a:gd name="connsiteY3" fmla="*/ 50935 h 50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0799" h="50799">
                          <a:moveTo>
                            <a:pt x="1268" y="50935"/>
                          </a:moveTo>
                          <a:lnTo>
                            <a:pt x="52068" y="135"/>
                          </a:lnTo>
                          <a:moveTo>
                            <a:pt x="1268" y="135"/>
                          </a:moveTo>
                          <a:lnTo>
                            <a:pt x="52068" y="5093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2800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561">
                      <a:extLst>
                        <a:ext uri="{FF2B5EF4-FFF2-40B4-BE49-F238E27FC236}">
                          <a16:creationId xmlns:a16="http://schemas.microsoft.com/office/drawing/2014/main" id="{EB98EF4A-939C-A34D-85D9-731618662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921" y="5392314"/>
                      <a:ext cx="2539" cy="1379742"/>
                    </a:xfrm>
                    <a:custGeom>
                      <a:avLst/>
                      <a:gdLst>
                        <a:gd name="connsiteX0" fmla="*/ 0 w 2539"/>
                        <a:gd name="connsiteY0" fmla="*/ 1379743 h 1379742"/>
                        <a:gd name="connsiteX1" fmla="*/ 0 w 2539"/>
                        <a:gd name="connsiteY1" fmla="*/ 0 h 1379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1379742">
                          <a:moveTo>
                            <a:pt x="0" y="137974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562">
                      <a:extLst>
                        <a:ext uri="{FF2B5EF4-FFF2-40B4-BE49-F238E27FC236}">
                          <a16:creationId xmlns:a16="http://schemas.microsoft.com/office/drawing/2014/main" id="{70EC3D7F-1D1B-5C4B-B530-E04E337A7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921" y="5392314"/>
                      <a:ext cx="1379742" cy="2539"/>
                    </a:xfrm>
                    <a:custGeom>
                      <a:avLst/>
                      <a:gdLst>
                        <a:gd name="connsiteX0" fmla="*/ 0 w 1379742"/>
                        <a:gd name="connsiteY0" fmla="*/ 0 h 2539"/>
                        <a:gd name="connsiteX1" fmla="*/ 1379742 w 1379742"/>
                        <a:gd name="connsiteY1" fmla="*/ 0 h 2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9742" h="2539">
                          <a:moveTo>
                            <a:pt x="0" y="0"/>
                          </a:moveTo>
                          <a:lnTo>
                            <a:pt x="1379742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563">
                      <a:extLst>
                        <a:ext uri="{FF2B5EF4-FFF2-40B4-BE49-F238E27FC236}">
                          <a16:creationId xmlns:a16="http://schemas.microsoft.com/office/drawing/2014/main" id="{3DA594D8-BE82-7F41-AAC1-23155E37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5392314"/>
                      <a:ext cx="2539" cy="413923"/>
                    </a:xfrm>
                    <a:custGeom>
                      <a:avLst/>
                      <a:gdLst>
                        <a:gd name="connsiteX0" fmla="*/ 0 w 2539"/>
                        <a:gd name="connsiteY0" fmla="*/ 0 h 413923"/>
                        <a:gd name="connsiteX1" fmla="*/ 0 w 2539"/>
                        <a:gd name="connsiteY1" fmla="*/ 413923 h 4139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413923">
                          <a:moveTo>
                            <a:pt x="0" y="0"/>
                          </a:moveTo>
                          <a:lnTo>
                            <a:pt x="0" y="413923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564">
                      <a:extLst>
                        <a:ext uri="{FF2B5EF4-FFF2-40B4-BE49-F238E27FC236}">
                          <a16:creationId xmlns:a16="http://schemas.microsoft.com/office/drawing/2014/main" id="{9D84E07D-1CDB-0C4C-8D62-70656D51B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6358133"/>
                      <a:ext cx="2539" cy="413923"/>
                    </a:xfrm>
                    <a:custGeom>
                      <a:avLst/>
                      <a:gdLst>
                        <a:gd name="connsiteX0" fmla="*/ 0 w 2539"/>
                        <a:gd name="connsiteY0" fmla="*/ 0 h 413923"/>
                        <a:gd name="connsiteX1" fmla="*/ 0 w 2539"/>
                        <a:gd name="connsiteY1" fmla="*/ 413923 h 4139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413923">
                          <a:moveTo>
                            <a:pt x="0" y="0"/>
                          </a:moveTo>
                          <a:lnTo>
                            <a:pt x="0" y="413923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565">
                      <a:extLst>
                        <a:ext uri="{FF2B5EF4-FFF2-40B4-BE49-F238E27FC236}">
                          <a16:creationId xmlns:a16="http://schemas.microsoft.com/office/drawing/2014/main" id="{15C7B82A-12A3-DF46-8DB9-9DB4C4C32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921" y="6772057"/>
                      <a:ext cx="1379742" cy="2539"/>
                    </a:xfrm>
                    <a:custGeom>
                      <a:avLst/>
                      <a:gdLst>
                        <a:gd name="connsiteX0" fmla="*/ 1379742 w 1379742"/>
                        <a:gd name="connsiteY0" fmla="*/ 0 h 2539"/>
                        <a:gd name="connsiteX1" fmla="*/ 0 w 1379742"/>
                        <a:gd name="connsiteY1" fmla="*/ 0 h 2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9742" h="2539">
                          <a:moveTo>
                            <a:pt x="137974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566">
                      <a:extLst>
                        <a:ext uri="{FF2B5EF4-FFF2-40B4-BE49-F238E27FC236}">
                          <a16:creationId xmlns:a16="http://schemas.microsoft.com/office/drawing/2014/main" id="{F2782688-6F45-FB41-8F23-8320E02E3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6358133"/>
                      <a:ext cx="2539" cy="413923"/>
                    </a:xfrm>
                    <a:custGeom>
                      <a:avLst/>
                      <a:gdLst>
                        <a:gd name="connsiteX0" fmla="*/ 0 w 2539"/>
                        <a:gd name="connsiteY0" fmla="*/ 413923 h 413923"/>
                        <a:gd name="connsiteX1" fmla="*/ 0 w 2539"/>
                        <a:gd name="connsiteY1" fmla="*/ 0 h 4139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413923">
                          <a:moveTo>
                            <a:pt x="0" y="41392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567">
                      <a:extLst>
                        <a:ext uri="{FF2B5EF4-FFF2-40B4-BE49-F238E27FC236}">
                          <a16:creationId xmlns:a16="http://schemas.microsoft.com/office/drawing/2014/main" id="{0F597802-0DBA-304D-9883-795B54632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5392314"/>
                      <a:ext cx="2539" cy="413923"/>
                    </a:xfrm>
                    <a:custGeom>
                      <a:avLst/>
                      <a:gdLst>
                        <a:gd name="connsiteX0" fmla="*/ 0 w 2539"/>
                        <a:gd name="connsiteY0" fmla="*/ 413923 h 413923"/>
                        <a:gd name="connsiteX1" fmla="*/ 0 w 2539"/>
                        <a:gd name="connsiteY1" fmla="*/ 0 h 4139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413923">
                          <a:moveTo>
                            <a:pt x="0" y="41392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9" name="Freeform 568">
                      <a:extLst>
                        <a:ext uri="{FF2B5EF4-FFF2-40B4-BE49-F238E27FC236}">
                          <a16:creationId xmlns:a16="http://schemas.microsoft.com/office/drawing/2014/main" id="{87A7B211-96DF-FF40-B445-1DE2725AA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5392314"/>
                      <a:ext cx="1379752" cy="2539"/>
                    </a:xfrm>
                    <a:custGeom>
                      <a:avLst/>
                      <a:gdLst>
                        <a:gd name="connsiteX0" fmla="*/ 0 w 1379752"/>
                        <a:gd name="connsiteY0" fmla="*/ 0 h 2539"/>
                        <a:gd name="connsiteX1" fmla="*/ 1379752 w 1379752"/>
                        <a:gd name="connsiteY1" fmla="*/ 0 h 2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9752" h="2539">
                          <a:moveTo>
                            <a:pt x="0" y="0"/>
                          </a:moveTo>
                          <a:lnTo>
                            <a:pt x="1379752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0" name="Freeform 569">
                      <a:extLst>
                        <a:ext uri="{FF2B5EF4-FFF2-40B4-BE49-F238E27FC236}">
                          <a16:creationId xmlns:a16="http://schemas.microsoft.com/office/drawing/2014/main" id="{F42567D8-4E96-714D-84D2-13B4DB968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9415" y="5392314"/>
                      <a:ext cx="2539" cy="1379742"/>
                    </a:xfrm>
                    <a:custGeom>
                      <a:avLst/>
                      <a:gdLst>
                        <a:gd name="connsiteX0" fmla="*/ 0 w 2539"/>
                        <a:gd name="connsiteY0" fmla="*/ 0 h 1379742"/>
                        <a:gd name="connsiteX1" fmla="*/ 0 w 2539"/>
                        <a:gd name="connsiteY1" fmla="*/ 1379743 h 1379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39" h="1379742">
                          <a:moveTo>
                            <a:pt x="0" y="0"/>
                          </a:moveTo>
                          <a:lnTo>
                            <a:pt x="0" y="1379743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1" name="Freeform 570">
                      <a:extLst>
                        <a:ext uri="{FF2B5EF4-FFF2-40B4-BE49-F238E27FC236}">
                          <a16:creationId xmlns:a16="http://schemas.microsoft.com/office/drawing/2014/main" id="{3ACF991F-7C75-9041-A3A3-34DF241B6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9663" y="6772057"/>
                      <a:ext cx="1379752" cy="2539"/>
                    </a:xfrm>
                    <a:custGeom>
                      <a:avLst/>
                      <a:gdLst>
                        <a:gd name="connsiteX0" fmla="*/ 1379752 w 1379752"/>
                        <a:gd name="connsiteY0" fmla="*/ 0 h 2539"/>
                        <a:gd name="connsiteX1" fmla="*/ 0 w 1379752"/>
                        <a:gd name="connsiteY1" fmla="*/ 0 h 2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9752" h="2539">
                          <a:moveTo>
                            <a:pt x="1379752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0267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pic>
              <p:nvPicPr>
                <p:cNvPr id="577" name="Graphic 576">
                  <a:extLst>
                    <a:ext uri="{FF2B5EF4-FFF2-40B4-BE49-F238E27FC236}">
                      <a16:creationId xmlns:a16="http://schemas.microsoft.com/office/drawing/2014/main" id="{0E2DF3CD-225E-D340-8EE8-08BD70C1F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089315" y="6484478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78" name="Freeform 577">
                  <a:extLst>
                    <a:ext uri="{FF2B5EF4-FFF2-40B4-BE49-F238E27FC236}">
                      <a16:creationId xmlns:a16="http://schemas.microsoft.com/office/drawing/2014/main" id="{26F5B705-05D7-8F48-9F7C-E7F712E1A407}"/>
                    </a:ext>
                  </a:extLst>
                </p:cNvPr>
                <p:cNvSpPr/>
                <p:nvPr/>
              </p:nvSpPr>
              <p:spPr>
                <a:xfrm>
                  <a:off x="1316181" y="5856615"/>
                  <a:ext cx="2321922" cy="909573"/>
                </a:xfrm>
                <a:custGeom>
                  <a:avLst/>
                  <a:gdLst>
                    <a:gd name="connsiteX0" fmla="*/ 0 w 2321922"/>
                    <a:gd name="connsiteY0" fmla="*/ 793568 h 909573"/>
                    <a:gd name="connsiteX1" fmla="*/ 103909 w 2321922"/>
                    <a:gd name="connsiteY1" fmla="*/ 727759 h 909573"/>
                    <a:gd name="connsiteX2" fmla="*/ 148936 w 2321922"/>
                    <a:gd name="connsiteY2" fmla="*/ 606532 h 909573"/>
                    <a:gd name="connsiteX3" fmla="*/ 277091 w 2321922"/>
                    <a:gd name="connsiteY3" fmla="*/ 599605 h 909573"/>
                    <a:gd name="connsiteX4" fmla="*/ 381000 w 2321922"/>
                    <a:gd name="connsiteY4" fmla="*/ 807423 h 909573"/>
                    <a:gd name="connsiteX5" fmla="*/ 571500 w 2321922"/>
                    <a:gd name="connsiteY5" fmla="*/ 894014 h 909573"/>
                    <a:gd name="connsiteX6" fmla="*/ 810491 w 2321922"/>
                    <a:gd name="connsiteY6" fmla="*/ 897477 h 909573"/>
                    <a:gd name="connsiteX7" fmla="*/ 928254 w 2321922"/>
                    <a:gd name="connsiteY7" fmla="*/ 769323 h 909573"/>
                    <a:gd name="connsiteX8" fmla="*/ 945572 w 2321922"/>
                    <a:gd name="connsiteY8" fmla="*/ 440277 h 909573"/>
                    <a:gd name="connsiteX9" fmla="*/ 1000991 w 2321922"/>
                    <a:gd name="connsiteY9" fmla="*/ 242850 h 909573"/>
                    <a:gd name="connsiteX10" fmla="*/ 1229591 w 2321922"/>
                    <a:gd name="connsiteY10" fmla="*/ 225532 h 909573"/>
                    <a:gd name="connsiteX11" fmla="*/ 1333500 w 2321922"/>
                    <a:gd name="connsiteY11" fmla="*/ 111232 h 909573"/>
                    <a:gd name="connsiteX12" fmla="*/ 1295400 w 2321922"/>
                    <a:gd name="connsiteY12" fmla="*/ 7323 h 909573"/>
                    <a:gd name="connsiteX13" fmla="*/ 1188027 w 2321922"/>
                    <a:gd name="connsiteY13" fmla="*/ 28105 h 909573"/>
                    <a:gd name="connsiteX14" fmla="*/ 1191491 w 2321922"/>
                    <a:gd name="connsiteY14" fmla="*/ 183968 h 909573"/>
                    <a:gd name="connsiteX15" fmla="*/ 1375063 w 2321922"/>
                    <a:gd name="connsiteY15" fmla="*/ 287877 h 909573"/>
                    <a:gd name="connsiteX16" fmla="*/ 1354282 w 2321922"/>
                    <a:gd name="connsiteY16" fmla="*/ 485305 h 909573"/>
                    <a:gd name="connsiteX17" fmla="*/ 1233054 w 2321922"/>
                    <a:gd name="connsiteY17" fmla="*/ 537259 h 909573"/>
                    <a:gd name="connsiteX18" fmla="*/ 1146463 w 2321922"/>
                    <a:gd name="connsiteY18" fmla="*/ 634241 h 909573"/>
                    <a:gd name="connsiteX19" fmla="*/ 1139536 w 2321922"/>
                    <a:gd name="connsiteY19" fmla="*/ 786641 h 909573"/>
                    <a:gd name="connsiteX20" fmla="*/ 1278082 w 2321922"/>
                    <a:gd name="connsiteY20" fmla="*/ 876696 h 909573"/>
                    <a:gd name="connsiteX21" fmla="*/ 1427018 w 2321922"/>
                    <a:gd name="connsiteY21" fmla="*/ 876696 h 909573"/>
                    <a:gd name="connsiteX22" fmla="*/ 1565563 w 2321922"/>
                    <a:gd name="connsiteY22" fmla="*/ 824741 h 909573"/>
                    <a:gd name="connsiteX23" fmla="*/ 1655618 w 2321922"/>
                    <a:gd name="connsiteY23" fmla="*/ 700050 h 909573"/>
                    <a:gd name="connsiteX24" fmla="*/ 1596736 w 2321922"/>
                    <a:gd name="connsiteY24" fmla="*/ 564968 h 909573"/>
                    <a:gd name="connsiteX25" fmla="*/ 1735282 w 2321922"/>
                    <a:gd name="connsiteY25" fmla="*/ 506086 h 909573"/>
                    <a:gd name="connsiteX26" fmla="*/ 1776845 w 2321922"/>
                    <a:gd name="connsiteY26" fmla="*/ 731223 h 909573"/>
                    <a:gd name="connsiteX27" fmla="*/ 1911927 w 2321922"/>
                    <a:gd name="connsiteY27" fmla="*/ 682732 h 909573"/>
                    <a:gd name="connsiteX28" fmla="*/ 2088572 w 2321922"/>
                    <a:gd name="connsiteY28" fmla="*/ 679268 h 909573"/>
                    <a:gd name="connsiteX29" fmla="*/ 2213263 w 2321922"/>
                    <a:gd name="connsiteY29" fmla="*/ 651559 h 909573"/>
                    <a:gd name="connsiteX30" fmla="*/ 2306782 w 2321922"/>
                    <a:gd name="connsiteY30" fmla="*/ 454132 h 909573"/>
                    <a:gd name="connsiteX31" fmla="*/ 2320636 w 2321922"/>
                    <a:gd name="connsiteY31" fmla="*/ 145868 h 909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21922" h="909573">
                      <a:moveTo>
                        <a:pt x="0" y="793568"/>
                      </a:moveTo>
                      <a:cubicBezTo>
                        <a:pt x="39543" y="776250"/>
                        <a:pt x="79086" y="758932"/>
                        <a:pt x="103909" y="727759"/>
                      </a:cubicBezTo>
                      <a:cubicBezTo>
                        <a:pt x="128732" y="696586"/>
                        <a:pt x="120072" y="627891"/>
                        <a:pt x="148936" y="606532"/>
                      </a:cubicBezTo>
                      <a:cubicBezTo>
                        <a:pt x="177800" y="585173"/>
                        <a:pt x="238414" y="566123"/>
                        <a:pt x="277091" y="599605"/>
                      </a:cubicBezTo>
                      <a:cubicBezTo>
                        <a:pt x="315768" y="633087"/>
                        <a:pt x="331932" y="758355"/>
                        <a:pt x="381000" y="807423"/>
                      </a:cubicBezTo>
                      <a:cubicBezTo>
                        <a:pt x="430068" y="856491"/>
                        <a:pt x="499918" y="879005"/>
                        <a:pt x="571500" y="894014"/>
                      </a:cubicBezTo>
                      <a:cubicBezTo>
                        <a:pt x="643082" y="909023"/>
                        <a:pt x="751032" y="918259"/>
                        <a:pt x="810491" y="897477"/>
                      </a:cubicBezTo>
                      <a:cubicBezTo>
                        <a:pt x="869950" y="876695"/>
                        <a:pt x="905741" y="845523"/>
                        <a:pt x="928254" y="769323"/>
                      </a:cubicBezTo>
                      <a:cubicBezTo>
                        <a:pt x="950767" y="693123"/>
                        <a:pt x="933449" y="528022"/>
                        <a:pt x="945572" y="440277"/>
                      </a:cubicBezTo>
                      <a:cubicBezTo>
                        <a:pt x="957695" y="352532"/>
                        <a:pt x="953655" y="278641"/>
                        <a:pt x="1000991" y="242850"/>
                      </a:cubicBezTo>
                      <a:cubicBezTo>
                        <a:pt x="1048327" y="207059"/>
                        <a:pt x="1174173" y="247468"/>
                        <a:pt x="1229591" y="225532"/>
                      </a:cubicBezTo>
                      <a:cubicBezTo>
                        <a:pt x="1285009" y="203596"/>
                        <a:pt x="1322532" y="147600"/>
                        <a:pt x="1333500" y="111232"/>
                      </a:cubicBezTo>
                      <a:cubicBezTo>
                        <a:pt x="1344468" y="74864"/>
                        <a:pt x="1319645" y="21177"/>
                        <a:pt x="1295400" y="7323"/>
                      </a:cubicBezTo>
                      <a:cubicBezTo>
                        <a:pt x="1271155" y="-6531"/>
                        <a:pt x="1205345" y="-1336"/>
                        <a:pt x="1188027" y="28105"/>
                      </a:cubicBezTo>
                      <a:cubicBezTo>
                        <a:pt x="1170709" y="57546"/>
                        <a:pt x="1160318" y="140673"/>
                        <a:pt x="1191491" y="183968"/>
                      </a:cubicBezTo>
                      <a:cubicBezTo>
                        <a:pt x="1222664" y="227263"/>
                        <a:pt x="1347931" y="237654"/>
                        <a:pt x="1375063" y="287877"/>
                      </a:cubicBezTo>
                      <a:cubicBezTo>
                        <a:pt x="1402195" y="338100"/>
                        <a:pt x="1377950" y="443741"/>
                        <a:pt x="1354282" y="485305"/>
                      </a:cubicBezTo>
                      <a:cubicBezTo>
                        <a:pt x="1330614" y="526869"/>
                        <a:pt x="1267691" y="512436"/>
                        <a:pt x="1233054" y="537259"/>
                      </a:cubicBezTo>
                      <a:cubicBezTo>
                        <a:pt x="1198417" y="562082"/>
                        <a:pt x="1162049" y="592677"/>
                        <a:pt x="1146463" y="634241"/>
                      </a:cubicBezTo>
                      <a:cubicBezTo>
                        <a:pt x="1130877" y="675805"/>
                        <a:pt x="1117600" y="746232"/>
                        <a:pt x="1139536" y="786641"/>
                      </a:cubicBezTo>
                      <a:cubicBezTo>
                        <a:pt x="1161472" y="827050"/>
                        <a:pt x="1230168" y="861687"/>
                        <a:pt x="1278082" y="876696"/>
                      </a:cubicBezTo>
                      <a:cubicBezTo>
                        <a:pt x="1325996" y="891705"/>
                        <a:pt x="1379105" y="885355"/>
                        <a:pt x="1427018" y="876696"/>
                      </a:cubicBezTo>
                      <a:cubicBezTo>
                        <a:pt x="1474931" y="868037"/>
                        <a:pt x="1527463" y="854182"/>
                        <a:pt x="1565563" y="824741"/>
                      </a:cubicBezTo>
                      <a:cubicBezTo>
                        <a:pt x="1603663" y="795300"/>
                        <a:pt x="1650423" y="743345"/>
                        <a:pt x="1655618" y="700050"/>
                      </a:cubicBezTo>
                      <a:cubicBezTo>
                        <a:pt x="1660813" y="656755"/>
                        <a:pt x="1583459" y="597295"/>
                        <a:pt x="1596736" y="564968"/>
                      </a:cubicBezTo>
                      <a:cubicBezTo>
                        <a:pt x="1610013" y="532641"/>
                        <a:pt x="1705264" y="478377"/>
                        <a:pt x="1735282" y="506086"/>
                      </a:cubicBezTo>
                      <a:cubicBezTo>
                        <a:pt x="1765300" y="533795"/>
                        <a:pt x="1747404" y="701782"/>
                        <a:pt x="1776845" y="731223"/>
                      </a:cubicBezTo>
                      <a:cubicBezTo>
                        <a:pt x="1806286" y="760664"/>
                        <a:pt x="1859973" y="691391"/>
                        <a:pt x="1911927" y="682732"/>
                      </a:cubicBezTo>
                      <a:cubicBezTo>
                        <a:pt x="1963881" y="674073"/>
                        <a:pt x="2038349" y="684464"/>
                        <a:pt x="2088572" y="679268"/>
                      </a:cubicBezTo>
                      <a:cubicBezTo>
                        <a:pt x="2138795" y="674072"/>
                        <a:pt x="2176895" y="689082"/>
                        <a:pt x="2213263" y="651559"/>
                      </a:cubicBezTo>
                      <a:cubicBezTo>
                        <a:pt x="2249631" y="614036"/>
                        <a:pt x="2288887" y="538414"/>
                        <a:pt x="2306782" y="454132"/>
                      </a:cubicBezTo>
                      <a:cubicBezTo>
                        <a:pt x="2324677" y="369850"/>
                        <a:pt x="2322656" y="257859"/>
                        <a:pt x="2320636" y="145868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3150372-E2FF-BD43-B0D3-03623EC69A48}"/>
                  </a:ext>
                </a:extLst>
              </p:cNvPr>
              <p:cNvSpPr txBox="1"/>
              <p:nvPr/>
            </p:nvSpPr>
            <p:spPr>
              <a:xfrm>
                <a:off x="581741" y="5146137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k</a:t>
                </a:r>
              </a:p>
            </p:txBody>
          </p: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2CB16FB-883C-4C48-916A-E30ADBF94DAE}"/>
                </a:ext>
              </a:extLst>
            </p:cNvPr>
            <p:cNvGrpSpPr/>
            <p:nvPr/>
          </p:nvGrpSpPr>
          <p:grpSpPr>
            <a:xfrm>
              <a:off x="3468768" y="5146137"/>
              <a:ext cx="1744020" cy="1820653"/>
              <a:chOff x="3468768" y="5146137"/>
              <a:chExt cx="1744020" cy="1820653"/>
            </a:xfrm>
          </p:grpSpPr>
          <p:pic>
            <p:nvPicPr>
              <p:cNvPr id="579" name="Graphic 578">
                <a:extLst>
                  <a:ext uri="{FF2B5EF4-FFF2-40B4-BE49-F238E27FC236}">
                    <a16:creationId xmlns:a16="http://schemas.microsoft.com/office/drawing/2014/main" id="{56536E2F-A5E4-A140-8332-2EBF6E4EC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468768" y="5222770"/>
                <a:ext cx="1744020" cy="1744020"/>
              </a:xfrm>
              <a:prstGeom prst="rect">
                <a:avLst/>
              </a:prstGeom>
            </p:spPr>
          </p:pic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EDF14FE0-67A1-3D48-9806-211324BD92BA}"/>
                  </a:ext>
                </a:extLst>
              </p:cNvPr>
              <p:cNvSpPr txBox="1"/>
              <p:nvPr/>
            </p:nvSpPr>
            <p:spPr>
              <a:xfrm>
                <a:off x="3471697" y="5146137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l</a:t>
                </a:r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C6710A24-B586-8E4B-B062-BB5AC99A0BE1}"/>
                </a:ext>
              </a:extLst>
            </p:cNvPr>
            <p:cNvGrpSpPr/>
            <p:nvPr/>
          </p:nvGrpSpPr>
          <p:grpSpPr>
            <a:xfrm>
              <a:off x="4970921" y="5157426"/>
              <a:ext cx="1849559" cy="1862133"/>
              <a:chOff x="4970921" y="5157426"/>
              <a:chExt cx="1849559" cy="1862133"/>
            </a:xfrm>
          </p:grpSpPr>
          <p:pic>
            <p:nvPicPr>
              <p:cNvPr id="580" name="Graphic 579">
                <a:extLst>
                  <a:ext uri="{FF2B5EF4-FFF2-40B4-BE49-F238E27FC236}">
                    <a16:creationId xmlns:a16="http://schemas.microsoft.com/office/drawing/2014/main" id="{F79A5E94-E0FF-BC4B-82E5-EDB3061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4970921" y="5170000"/>
                <a:ext cx="1849559" cy="1849559"/>
              </a:xfrm>
              <a:prstGeom prst="rect">
                <a:avLst/>
              </a:prstGeom>
            </p:spPr>
          </p:pic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E0EB6B9F-55E5-0841-B382-787D3286A44D}"/>
                  </a:ext>
                </a:extLst>
              </p:cNvPr>
              <p:cNvSpPr txBox="1"/>
              <p:nvPr/>
            </p:nvSpPr>
            <p:spPr>
              <a:xfrm>
                <a:off x="4973119" y="5157426"/>
                <a:ext cx="293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9675" cy="106918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728" y="518141"/>
            <a:ext cx="6520219" cy="965552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F27096-AE64-F048-909C-FB193B4CA9EE}"/>
              </a:ext>
            </a:extLst>
          </p:cNvPr>
          <p:cNvGrpSpPr/>
          <p:nvPr/>
        </p:nvGrpSpPr>
        <p:grpSpPr>
          <a:xfrm>
            <a:off x="1088341" y="805028"/>
            <a:ext cx="4929375" cy="3720275"/>
            <a:chOff x="1088341" y="805028"/>
            <a:chExt cx="4929375" cy="3720275"/>
          </a:xfrm>
        </p:grpSpPr>
        <p:grpSp>
          <p:nvGrpSpPr>
            <p:cNvPr id="62" name="Graphic 4">
              <a:extLst>
                <a:ext uri="{FF2B5EF4-FFF2-40B4-BE49-F238E27FC236}">
                  <a16:creationId xmlns:a16="http://schemas.microsoft.com/office/drawing/2014/main" id="{02FCAB74-9306-3349-8FFD-E93B44CA4CD1}"/>
                </a:ext>
              </a:extLst>
            </p:cNvPr>
            <p:cNvGrpSpPr/>
            <p:nvPr/>
          </p:nvGrpSpPr>
          <p:grpSpPr>
            <a:xfrm>
              <a:off x="3845594" y="3465283"/>
              <a:ext cx="2168685" cy="1060020"/>
              <a:chOff x="3845594" y="3465283"/>
              <a:chExt cx="2170679" cy="1061970"/>
            </a:xfrm>
            <a:noFill/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5F79F2-9E19-3E4D-AA90-8F115A799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845594" y="3465283"/>
                <a:ext cx="2168685" cy="1060020"/>
              </a:xfrm>
              <a:custGeom>
                <a:avLst/>
                <a:gdLst>
                  <a:gd name="connsiteX0" fmla="*/ 0 w 2168685"/>
                  <a:gd name="connsiteY0" fmla="*/ 173 h 1060020"/>
                  <a:gd name="connsiteX1" fmla="*/ 2168685 w 2168685"/>
                  <a:gd name="connsiteY1" fmla="*/ 173 h 1060020"/>
                  <a:gd name="connsiteX2" fmla="*/ 2168685 w 2168685"/>
                  <a:gd name="connsiteY2" fmla="*/ 1060193 h 1060020"/>
                  <a:gd name="connsiteX3" fmla="*/ 0 w 2168685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685" h="1060020">
                    <a:moveTo>
                      <a:pt x="0" y="173"/>
                    </a:moveTo>
                    <a:lnTo>
                      <a:pt x="2168685" y="173"/>
                    </a:lnTo>
                    <a:lnTo>
                      <a:pt x="2168685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2F097F4-A82D-4944-9122-C103F291D4E9}"/>
                  </a:ext>
                </a:extLst>
              </p:cNvPr>
              <p:cNvSpPr/>
              <p:nvPr/>
            </p:nvSpPr>
            <p:spPr>
              <a:xfrm>
                <a:off x="3845594" y="3465283"/>
                <a:ext cx="1994" cy="1060019"/>
              </a:xfrm>
              <a:custGeom>
                <a:avLst/>
                <a:gdLst>
                  <a:gd name="connsiteX0" fmla="*/ 0 w 1994"/>
                  <a:gd name="connsiteY0" fmla="*/ 1060020 h 1060019"/>
                  <a:gd name="connsiteX1" fmla="*/ 0 w 1994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90A0DEA-5169-624E-B053-6E2CD9FC94DD}"/>
                  </a:ext>
                </a:extLst>
              </p:cNvPr>
              <p:cNvSpPr/>
              <p:nvPr/>
            </p:nvSpPr>
            <p:spPr>
              <a:xfrm>
                <a:off x="3845594" y="3465283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1195C1AC-0E7B-0742-AA52-28188CD7CDB4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A38F9FC-24A3-F842-8EC0-CCD527D20D4A}"/>
                  </a:ext>
                </a:extLst>
              </p:cNvPr>
              <p:cNvSpPr/>
              <p:nvPr/>
            </p:nvSpPr>
            <p:spPr>
              <a:xfrm>
                <a:off x="4929936" y="4207297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8D6D5C3-4A72-9049-B29F-F90BF5FD1D42}"/>
                  </a:ext>
                </a:extLst>
              </p:cNvPr>
              <p:cNvSpPr/>
              <p:nvPr/>
            </p:nvSpPr>
            <p:spPr>
              <a:xfrm>
                <a:off x="3845594" y="4525303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9909A01-E3C0-174F-9A60-523EC26A9AB1}"/>
                  </a:ext>
                </a:extLst>
              </p:cNvPr>
              <p:cNvSpPr/>
              <p:nvPr/>
            </p:nvSpPr>
            <p:spPr>
              <a:xfrm>
                <a:off x="4929936" y="4207297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03CB8212-0B76-0A4D-B212-1A26C499CF5D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03F2C1B-32C1-2F42-89B7-3646D444C0BD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A4A7EC5D-5828-2E48-8B7C-30170C66AE46}"/>
                  </a:ext>
                </a:extLst>
              </p:cNvPr>
              <p:cNvSpPr/>
              <p:nvPr/>
            </p:nvSpPr>
            <p:spPr>
              <a:xfrm>
                <a:off x="6014279" y="3465283"/>
                <a:ext cx="1994" cy="1060019"/>
              </a:xfrm>
              <a:custGeom>
                <a:avLst/>
                <a:gdLst>
                  <a:gd name="connsiteX0" fmla="*/ 0 w 1994"/>
                  <a:gd name="connsiteY0" fmla="*/ 0 h 1060019"/>
                  <a:gd name="connsiteX1" fmla="*/ 0 w 1994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FEEB5A1-BD80-1149-8FDC-2E28C242E16E}"/>
                  </a:ext>
                </a:extLst>
              </p:cNvPr>
              <p:cNvSpPr/>
              <p:nvPr/>
            </p:nvSpPr>
            <p:spPr>
              <a:xfrm>
                <a:off x="4929936" y="4525303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76" name="Graphic 6">
              <a:extLst>
                <a:ext uri="{FF2B5EF4-FFF2-40B4-BE49-F238E27FC236}">
                  <a16:creationId xmlns:a16="http://schemas.microsoft.com/office/drawing/2014/main" id="{E2A9F5F0-6684-BD46-A28A-F87FAC2E2C30}"/>
                </a:ext>
              </a:extLst>
            </p:cNvPr>
            <p:cNvGrpSpPr/>
            <p:nvPr/>
          </p:nvGrpSpPr>
          <p:grpSpPr>
            <a:xfrm>
              <a:off x="3845595" y="2302401"/>
              <a:ext cx="2168685" cy="1060020"/>
              <a:chOff x="3845595" y="2302401"/>
              <a:chExt cx="2170679" cy="1061970"/>
            </a:xfrm>
            <a:noFill/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69093FA-C813-0646-A27C-A41A32FC4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3845595" y="2302401"/>
                <a:ext cx="2168685" cy="1060020"/>
              </a:xfrm>
              <a:custGeom>
                <a:avLst/>
                <a:gdLst>
                  <a:gd name="connsiteX0" fmla="*/ 0 w 2168685"/>
                  <a:gd name="connsiteY0" fmla="*/ 173 h 1060020"/>
                  <a:gd name="connsiteX1" fmla="*/ 2168685 w 2168685"/>
                  <a:gd name="connsiteY1" fmla="*/ 173 h 1060020"/>
                  <a:gd name="connsiteX2" fmla="*/ 2168685 w 2168685"/>
                  <a:gd name="connsiteY2" fmla="*/ 1060193 h 1060020"/>
                  <a:gd name="connsiteX3" fmla="*/ 0 w 2168685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685" h="1060020">
                    <a:moveTo>
                      <a:pt x="0" y="173"/>
                    </a:moveTo>
                    <a:lnTo>
                      <a:pt x="2168685" y="173"/>
                    </a:lnTo>
                    <a:lnTo>
                      <a:pt x="2168685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FF377F1-DBB4-F44C-BE43-B7F9E998C172}"/>
                  </a:ext>
                </a:extLst>
              </p:cNvPr>
              <p:cNvSpPr/>
              <p:nvPr/>
            </p:nvSpPr>
            <p:spPr>
              <a:xfrm>
                <a:off x="3845595" y="2302401"/>
                <a:ext cx="1994" cy="1060019"/>
              </a:xfrm>
              <a:custGeom>
                <a:avLst/>
                <a:gdLst>
                  <a:gd name="connsiteX0" fmla="*/ 0 w 1994"/>
                  <a:gd name="connsiteY0" fmla="*/ 1060020 h 1060019"/>
                  <a:gd name="connsiteX1" fmla="*/ 0 w 1994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55EF457-BED0-1549-8AD7-6C817D6659E5}"/>
                  </a:ext>
                </a:extLst>
              </p:cNvPr>
              <p:cNvSpPr/>
              <p:nvPr/>
            </p:nvSpPr>
            <p:spPr>
              <a:xfrm>
                <a:off x="3845595" y="2302401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A25682A-359C-BA4B-8098-AC9FC6F81720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045C727-FD03-BD42-A180-378B6C87B78D}"/>
                  </a:ext>
                </a:extLst>
              </p:cNvPr>
              <p:cNvSpPr/>
              <p:nvPr/>
            </p:nvSpPr>
            <p:spPr>
              <a:xfrm>
                <a:off x="4929937" y="3044415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4F8E701D-D8DB-624B-AB79-8A931D95423D}"/>
                  </a:ext>
                </a:extLst>
              </p:cNvPr>
              <p:cNvSpPr/>
              <p:nvPr/>
            </p:nvSpPr>
            <p:spPr>
              <a:xfrm>
                <a:off x="3845595" y="3362421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3E1213C-F577-4649-B364-11843709A8A2}"/>
                  </a:ext>
                </a:extLst>
              </p:cNvPr>
              <p:cNvSpPr/>
              <p:nvPr/>
            </p:nvSpPr>
            <p:spPr>
              <a:xfrm>
                <a:off x="4929937" y="3044415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191AD84-2FBA-A848-A842-833CE9F8EAA4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01CC67-5C7F-3D4F-9737-7D3E2DEFAB55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99FF7DBA-54F9-9C42-B80A-00865049AF36}"/>
                  </a:ext>
                </a:extLst>
              </p:cNvPr>
              <p:cNvSpPr/>
              <p:nvPr/>
            </p:nvSpPr>
            <p:spPr>
              <a:xfrm>
                <a:off x="6014280" y="2302401"/>
                <a:ext cx="1994" cy="1060019"/>
              </a:xfrm>
              <a:custGeom>
                <a:avLst/>
                <a:gdLst>
                  <a:gd name="connsiteX0" fmla="*/ 0 w 1994"/>
                  <a:gd name="connsiteY0" fmla="*/ 0 h 1060019"/>
                  <a:gd name="connsiteX1" fmla="*/ 0 w 1994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941D0FF-02A8-F047-9F23-33D6412674BF}"/>
                  </a:ext>
                </a:extLst>
              </p:cNvPr>
              <p:cNvSpPr/>
              <p:nvPr/>
            </p:nvSpPr>
            <p:spPr>
              <a:xfrm>
                <a:off x="4929937" y="3362421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04" name="Graphic 16">
              <a:extLst>
                <a:ext uri="{FF2B5EF4-FFF2-40B4-BE49-F238E27FC236}">
                  <a16:creationId xmlns:a16="http://schemas.microsoft.com/office/drawing/2014/main" id="{C568F9D4-C982-2B49-B7B2-F2E1EC60D4AB}"/>
                </a:ext>
              </a:extLst>
            </p:cNvPr>
            <p:cNvGrpSpPr/>
            <p:nvPr/>
          </p:nvGrpSpPr>
          <p:grpSpPr>
            <a:xfrm>
              <a:off x="1366138" y="3465283"/>
              <a:ext cx="2143817" cy="1060020"/>
              <a:chOff x="1366138" y="3465283"/>
              <a:chExt cx="2145788" cy="1061970"/>
            </a:xfrm>
            <a:noFill/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F5182806-A6D3-A94A-A73A-14A266465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366138" y="3465283"/>
                <a:ext cx="2143817" cy="1060020"/>
              </a:xfrm>
              <a:custGeom>
                <a:avLst/>
                <a:gdLst>
                  <a:gd name="connsiteX0" fmla="*/ 0 w 2143817"/>
                  <a:gd name="connsiteY0" fmla="*/ 173 h 1060020"/>
                  <a:gd name="connsiteX1" fmla="*/ 2143817 w 2143817"/>
                  <a:gd name="connsiteY1" fmla="*/ 173 h 1060020"/>
                  <a:gd name="connsiteX2" fmla="*/ 2143817 w 2143817"/>
                  <a:gd name="connsiteY2" fmla="*/ 1060193 h 1060020"/>
                  <a:gd name="connsiteX3" fmla="*/ 0 w 2143817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817" h="1060020">
                    <a:moveTo>
                      <a:pt x="0" y="173"/>
                    </a:moveTo>
                    <a:lnTo>
                      <a:pt x="2143817" y="173"/>
                    </a:lnTo>
                    <a:lnTo>
                      <a:pt x="2143817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2ADB396-2E6A-2E4D-8991-ADA519473AD0}"/>
                  </a:ext>
                </a:extLst>
              </p:cNvPr>
              <p:cNvSpPr/>
              <p:nvPr/>
            </p:nvSpPr>
            <p:spPr>
              <a:xfrm>
                <a:off x="1366138" y="3465283"/>
                <a:ext cx="1971" cy="1060019"/>
              </a:xfrm>
              <a:custGeom>
                <a:avLst/>
                <a:gdLst>
                  <a:gd name="connsiteX0" fmla="*/ 0 w 1971"/>
                  <a:gd name="connsiteY0" fmla="*/ 1060020 h 1060019"/>
                  <a:gd name="connsiteX1" fmla="*/ 0 w 1971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89F300F4-3026-4D4D-87B7-E2445E89BF01}"/>
                  </a:ext>
                </a:extLst>
              </p:cNvPr>
              <p:cNvSpPr/>
              <p:nvPr/>
            </p:nvSpPr>
            <p:spPr>
              <a:xfrm>
                <a:off x="1366138" y="346528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F3F2875-48CA-8446-893D-A4F9CF918EF3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E08DEB0-8A2F-664F-9484-307898CB9B06}"/>
                  </a:ext>
                </a:extLst>
              </p:cNvPr>
              <p:cNvSpPr/>
              <p:nvPr/>
            </p:nvSpPr>
            <p:spPr>
              <a:xfrm>
                <a:off x="2438047" y="4207297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71C16D5-7A2B-1745-A754-B93CE4FF74AD}"/>
                  </a:ext>
                </a:extLst>
              </p:cNvPr>
              <p:cNvSpPr/>
              <p:nvPr/>
            </p:nvSpPr>
            <p:spPr>
              <a:xfrm>
                <a:off x="1366138" y="452530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B343DE80-79E1-1A44-8999-91F74E2597D4}"/>
                  </a:ext>
                </a:extLst>
              </p:cNvPr>
              <p:cNvSpPr/>
              <p:nvPr/>
            </p:nvSpPr>
            <p:spPr>
              <a:xfrm>
                <a:off x="2438047" y="4207297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D3380B6-DD0B-684E-A168-AB3BF2CD3F28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4D92AE97-8FDD-3840-AD2D-1C403E4D5BB2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8583E9E-52B1-B047-9DB2-307262795B52}"/>
                  </a:ext>
                </a:extLst>
              </p:cNvPr>
              <p:cNvSpPr/>
              <p:nvPr/>
            </p:nvSpPr>
            <p:spPr>
              <a:xfrm>
                <a:off x="3509955" y="3465283"/>
                <a:ext cx="1971" cy="1060019"/>
              </a:xfrm>
              <a:custGeom>
                <a:avLst/>
                <a:gdLst>
                  <a:gd name="connsiteX0" fmla="*/ 0 w 1971"/>
                  <a:gd name="connsiteY0" fmla="*/ 0 h 1060019"/>
                  <a:gd name="connsiteX1" fmla="*/ 0 w 1971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918BEBC6-07DD-4046-8E9E-A4B738F95884}"/>
                  </a:ext>
                </a:extLst>
              </p:cNvPr>
              <p:cNvSpPr/>
              <p:nvPr/>
            </p:nvSpPr>
            <p:spPr>
              <a:xfrm>
                <a:off x="2438047" y="452530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8" name="Graphic 18">
              <a:extLst>
                <a:ext uri="{FF2B5EF4-FFF2-40B4-BE49-F238E27FC236}">
                  <a16:creationId xmlns:a16="http://schemas.microsoft.com/office/drawing/2014/main" id="{73171826-F7B6-4A45-B426-E0FB7B6F3ACA}"/>
                </a:ext>
              </a:extLst>
            </p:cNvPr>
            <p:cNvGrpSpPr/>
            <p:nvPr/>
          </p:nvGrpSpPr>
          <p:grpSpPr>
            <a:xfrm>
              <a:off x="1358605" y="2299443"/>
              <a:ext cx="2145788" cy="1061970"/>
              <a:chOff x="1358605" y="2299443"/>
              <a:chExt cx="2145788" cy="1061970"/>
            </a:xfrm>
            <a:noFill/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1E5961C-9CA2-DF4B-9210-FBAC542B5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358605" y="2299443"/>
                <a:ext cx="2143817" cy="1060020"/>
              </a:xfrm>
              <a:custGeom>
                <a:avLst/>
                <a:gdLst>
                  <a:gd name="connsiteX0" fmla="*/ 0 w 2143817"/>
                  <a:gd name="connsiteY0" fmla="*/ 173 h 1060020"/>
                  <a:gd name="connsiteX1" fmla="*/ 2143817 w 2143817"/>
                  <a:gd name="connsiteY1" fmla="*/ 173 h 1060020"/>
                  <a:gd name="connsiteX2" fmla="*/ 2143817 w 2143817"/>
                  <a:gd name="connsiteY2" fmla="*/ 1060193 h 1060020"/>
                  <a:gd name="connsiteX3" fmla="*/ 0 w 2143817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817" h="1060020">
                    <a:moveTo>
                      <a:pt x="0" y="173"/>
                    </a:moveTo>
                    <a:lnTo>
                      <a:pt x="2143817" y="173"/>
                    </a:lnTo>
                    <a:lnTo>
                      <a:pt x="2143817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C72464E-846F-1145-A8CB-CFFFC6EE1417}"/>
                  </a:ext>
                </a:extLst>
              </p:cNvPr>
              <p:cNvSpPr/>
              <p:nvPr/>
            </p:nvSpPr>
            <p:spPr>
              <a:xfrm>
                <a:off x="1358605" y="2299443"/>
                <a:ext cx="1971" cy="1060019"/>
              </a:xfrm>
              <a:custGeom>
                <a:avLst/>
                <a:gdLst>
                  <a:gd name="connsiteX0" fmla="*/ 0 w 1971"/>
                  <a:gd name="connsiteY0" fmla="*/ 1060020 h 1060019"/>
                  <a:gd name="connsiteX1" fmla="*/ 0 w 1971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B10AA22-EB77-2E42-89F9-E1D8FD6B75F1}"/>
                  </a:ext>
                </a:extLst>
              </p:cNvPr>
              <p:cNvSpPr/>
              <p:nvPr/>
            </p:nvSpPr>
            <p:spPr>
              <a:xfrm>
                <a:off x="1358605" y="229944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30F24C9-E1A5-B241-A0D7-9861BDC912E0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C21FA265-85D4-454D-82CF-90547BA40149}"/>
                  </a:ext>
                </a:extLst>
              </p:cNvPr>
              <p:cNvSpPr/>
              <p:nvPr/>
            </p:nvSpPr>
            <p:spPr>
              <a:xfrm>
                <a:off x="2430514" y="3041457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369CED5-4BE9-1948-9EFF-B36847616D6B}"/>
                  </a:ext>
                </a:extLst>
              </p:cNvPr>
              <p:cNvSpPr/>
              <p:nvPr/>
            </p:nvSpPr>
            <p:spPr>
              <a:xfrm>
                <a:off x="1358605" y="335946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C59D8A5F-5415-654F-8F3D-FCAB6199EB63}"/>
                  </a:ext>
                </a:extLst>
              </p:cNvPr>
              <p:cNvSpPr/>
              <p:nvPr/>
            </p:nvSpPr>
            <p:spPr>
              <a:xfrm>
                <a:off x="2430514" y="3041457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7EE49DC-E2E7-3F42-B5C8-E8C4E3FBE99C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F2BFA62-EE41-9B44-BB09-FA3FCB8B883C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5F8E830-EAB1-E24E-BCA1-6567BCE46A0E}"/>
                  </a:ext>
                </a:extLst>
              </p:cNvPr>
              <p:cNvSpPr/>
              <p:nvPr/>
            </p:nvSpPr>
            <p:spPr>
              <a:xfrm>
                <a:off x="3502422" y="2299443"/>
                <a:ext cx="1971" cy="1060019"/>
              </a:xfrm>
              <a:custGeom>
                <a:avLst/>
                <a:gdLst>
                  <a:gd name="connsiteX0" fmla="*/ 0 w 1971"/>
                  <a:gd name="connsiteY0" fmla="*/ 0 h 1060019"/>
                  <a:gd name="connsiteX1" fmla="*/ 0 w 1971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C186CF0-4B76-5B41-BA5A-883C15EB1481}"/>
                  </a:ext>
                </a:extLst>
              </p:cNvPr>
              <p:cNvSpPr/>
              <p:nvPr/>
            </p:nvSpPr>
            <p:spPr>
              <a:xfrm>
                <a:off x="2430514" y="335946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0" name="Graphic 8">
              <a:extLst>
                <a:ext uri="{FF2B5EF4-FFF2-40B4-BE49-F238E27FC236}">
                  <a16:creationId xmlns:a16="http://schemas.microsoft.com/office/drawing/2014/main" id="{A7089D7C-D4B5-D347-97A4-60876CED456F}"/>
                </a:ext>
              </a:extLst>
            </p:cNvPr>
            <p:cNvGrpSpPr/>
            <p:nvPr/>
          </p:nvGrpSpPr>
          <p:grpSpPr>
            <a:xfrm>
              <a:off x="1370889" y="1893155"/>
              <a:ext cx="4646827" cy="134726"/>
              <a:chOff x="1370889" y="1893155"/>
              <a:chExt cx="4651101" cy="137818"/>
            </a:xfrm>
            <a:noFill/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76583DF-06DF-FC41-B0AA-1F7FD4307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370889" y="1893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4E255CB4-8A44-404F-B303-2249D455FF3F}"/>
                  </a:ext>
                </a:extLst>
              </p:cNvPr>
              <p:cNvSpPr/>
              <p:nvPr/>
            </p:nvSpPr>
            <p:spPr>
              <a:xfrm>
                <a:off x="1370889" y="2027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79551FD-FEA7-4E41-A5D3-FCDA2E71C574}"/>
                  </a:ext>
                </a:extLst>
              </p:cNvPr>
              <p:cNvSpPr/>
              <p:nvPr/>
            </p:nvSpPr>
            <p:spPr>
              <a:xfrm>
                <a:off x="1370889" y="1893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ECA2F3F-0086-824E-8690-967D40B1A873}"/>
                  </a:ext>
                </a:extLst>
              </p:cNvPr>
              <p:cNvSpPr/>
              <p:nvPr/>
            </p:nvSpPr>
            <p:spPr>
              <a:xfrm>
                <a:off x="1370889" y="1893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A5044C4-4C12-B746-9FDD-9999A40C39B7}"/>
                  </a:ext>
                </a:extLst>
              </p:cNvPr>
              <p:cNvSpPr/>
              <p:nvPr/>
            </p:nvSpPr>
            <p:spPr>
              <a:xfrm>
                <a:off x="6017716" y="1893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2" name="Graphic 10">
              <a:extLst>
                <a:ext uri="{FF2B5EF4-FFF2-40B4-BE49-F238E27FC236}">
                  <a16:creationId xmlns:a16="http://schemas.microsoft.com/office/drawing/2014/main" id="{7650DE47-F5CC-F741-9EC0-BA47FB08C325}"/>
                </a:ext>
              </a:extLst>
            </p:cNvPr>
            <p:cNvGrpSpPr/>
            <p:nvPr/>
          </p:nvGrpSpPr>
          <p:grpSpPr>
            <a:xfrm>
              <a:off x="1370889" y="1641155"/>
              <a:ext cx="4646827" cy="134726"/>
              <a:chOff x="1370889" y="1641155"/>
              <a:chExt cx="4651101" cy="137818"/>
            </a:xfrm>
            <a:noFill/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0531A17-94CD-1B43-BDFB-8B4E8564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370889" y="1641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17072F6-A13E-3342-99DC-6FD1F7089BAD}"/>
                  </a:ext>
                </a:extLst>
              </p:cNvPr>
              <p:cNvSpPr/>
              <p:nvPr/>
            </p:nvSpPr>
            <p:spPr>
              <a:xfrm>
                <a:off x="1370889" y="1775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ABB25CC-C33B-BE47-A03C-8648CF0C6F0B}"/>
                  </a:ext>
                </a:extLst>
              </p:cNvPr>
              <p:cNvSpPr/>
              <p:nvPr/>
            </p:nvSpPr>
            <p:spPr>
              <a:xfrm>
                <a:off x="1370889" y="1641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C1EE305-46BA-154D-812B-B51FC2ACDD98}"/>
                  </a:ext>
                </a:extLst>
              </p:cNvPr>
              <p:cNvSpPr/>
              <p:nvPr/>
            </p:nvSpPr>
            <p:spPr>
              <a:xfrm>
                <a:off x="1370889" y="1641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4F9D098-43FD-EA47-96B9-83CC75F549E3}"/>
                  </a:ext>
                </a:extLst>
              </p:cNvPr>
              <p:cNvSpPr/>
              <p:nvPr/>
            </p:nvSpPr>
            <p:spPr>
              <a:xfrm>
                <a:off x="6017716" y="1641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6" name="Graphic 12">
              <a:extLst>
                <a:ext uri="{FF2B5EF4-FFF2-40B4-BE49-F238E27FC236}">
                  <a16:creationId xmlns:a16="http://schemas.microsoft.com/office/drawing/2014/main" id="{1AA0A511-0C35-5249-92CA-9149A34A8CF1}"/>
                </a:ext>
              </a:extLst>
            </p:cNvPr>
            <p:cNvGrpSpPr/>
            <p:nvPr/>
          </p:nvGrpSpPr>
          <p:grpSpPr>
            <a:xfrm>
              <a:off x="1370889" y="1173155"/>
              <a:ext cx="4646827" cy="134726"/>
              <a:chOff x="1370889" y="1173155"/>
              <a:chExt cx="4646827" cy="137818"/>
            </a:xfrm>
            <a:noFill/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5B728D9-957C-DF43-8E42-BE6BFAAB1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370889" y="1173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5C4ACFA-FA79-6D4C-B9A1-4987F1EBC66B}"/>
                  </a:ext>
                </a:extLst>
              </p:cNvPr>
              <p:cNvSpPr/>
              <p:nvPr/>
            </p:nvSpPr>
            <p:spPr>
              <a:xfrm>
                <a:off x="1370889" y="1307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CB082EC-2638-A647-B4D5-F3C27C5F0AE3}"/>
                  </a:ext>
                </a:extLst>
              </p:cNvPr>
              <p:cNvSpPr/>
              <p:nvPr/>
            </p:nvSpPr>
            <p:spPr>
              <a:xfrm>
                <a:off x="1370889" y="1173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C625254E-A123-3D4E-88DB-0FB3736A841B}"/>
                </a:ext>
              </a:extLst>
            </p:cNvPr>
            <p:cNvGrpSpPr/>
            <p:nvPr/>
          </p:nvGrpSpPr>
          <p:grpSpPr>
            <a:xfrm>
              <a:off x="1370889" y="921155"/>
              <a:ext cx="4646827" cy="137818"/>
              <a:chOff x="1370889" y="921155"/>
              <a:chExt cx="4646827" cy="137818"/>
            </a:xfrm>
            <a:noFill/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D977B07-9908-754B-9C6E-DD6C9C6F6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370889" y="921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17401F8-2D5C-3F45-B87D-73F130B6B28C}"/>
                  </a:ext>
                </a:extLst>
              </p:cNvPr>
              <p:cNvSpPr/>
              <p:nvPr/>
            </p:nvSpPr>
            <p:spPr>
              <a:xfrm>
                <a:off x="1370889" y="1055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18CE34-5B51-3949-93A3-8BFAD2E16677}"/>
                  </a:ext>
                </a:extLst>
              </p:cNvPr>
              <p:cNvSpPr/>
              <p:nvPr/>
            </p:nvSpPr>
            <p:spPr>
              <a:xfrm>
                <a:off x="1370889" y="921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163640-7325-614C-8ED5-673826AB37FA}"/>
                </a:ext>
              </a:extLst>
            </p:cNvPr>
            <p:cNvSpPr txBox="1"/>
            <p:nvPr/>
          </p:nvSpPr>
          <p:spPr>
            <a:xfrm>
              <a:off x="1088341" y="80502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C8B34-7A53-D14D-9795-A0287E525D18}"/>
                </a:ext>
              </a:extLst>
            </p:cNvPr>
            <p:cNvSpPr txBox="1"/>
            <p:nvPr/>
          </p:nvSpPr>
          <p:spPr>
            <a:xfrm>
              <a:off x="1092859" y="149886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4C2CD-5B7B-8845-930A-D10F5E919C6D}"/>
                </a:ext>
              </a:extLst>
            </p:cNvPr>
            <p:cNvSpPr txBox="1"/>
            <p:nvPr/>
          </p:nvSpPr>
          <p:spPr>
            <a:xfrm>
              <a:off x="1097377" y="220979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E58B60-9FF0-CB46-B818-87457062B321}"/>
                </a:ext>
              </a:extLst>
            </p:cNvPr>
            <p:cNvSpPr txBox="1"/>
            <p:nvPr/>
          </p:nvSpPr>
          <p:spPr>
            <a:xfrm>
              <a:off x="3572387" y="220979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5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>
            <a:extLst>
              <a:ext uri="{FF2B5EF4-FFF2-40B4-BE49-F238E27FC236}">
                <a16:creationId xmlns:a16="http://schemas.microsoft.com/office/drawing/2014/main" id="{9DF42B98-8F7E-1740-BBA7-F49D8C37DC8F}"/>
              </a:ext>
            </a:extLst>
          </p:cNvPr>
          <p:cNvGrpSpPr/>
          <p:nvPr/>
        </p:nvGrpSpPr>
        <p:grpSpPr>
          <a:xfrm>
            <a:off x="1116489" y="297050"/>
            <a:ext cx="5326695" cy="5482158"/>
            <a:chOff x="1166716" y="270157"/>
            <a:chExt cx="5326695" cy="54821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1166716" y="270157"/>
              <a:ext cx="2199719" cy="2137863"/>
              <a:chOff x="1166716" y="270157"/>
              <a:chExt cx="2199719" cy="213786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6716" y="270157"/>
                <a:ext cx="2199719" cy="1976282"/>
                <a:chOff x="1166716" y="270157"/>
                <a:chExt cx="2199719" cy="197628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42452" y="270157"/>
                  <a:ext cx="2023983" cy="1976282"/>
                  <a:chOff x="1722506" y="641254"/>
                  <a:chExt cx="1643929" cy="1605185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198440" cy="1194043"/>
                      <a:chOff x="632604" y="1178510"/>
                      <a:chExt cx="1198440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1"/>
                        <a:chOff x="781349" y="1178510"/>
                        <a:chExt cx="1020395" cy="1050501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3266" y="1260494"/>
                    <a:ext cx="1484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timescale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6716" y="52865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3328261" y="528655"/>
              <a:ext cx="2830684" cy="1390843"/>
              <a:chOff x="3328261" y="528655"/>
              <a:chExt cx="2830684" cy="13908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774744" y="528655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48" name="Graphic 44">
              <a:extLst>
                <a:ext uri="{FF2B5EF4-FFF2-40B4-BE49-F238E27FC236}">
                  <a16:creationId xmlns:a16="http://schemas.microsoft.com/office/drawing/2014/main" id="{028F5C69-BE21-1C4B-B6B7-99AFA3A31DC1}"/>
                </a:ext>
              </a:extLst>
            </p:cNvPr>
            <p:cNvGrpSpPr/>
            <p:nvPr/>
          </p:nvGrpSpPr>
          <p:grpSpPr>
            <a:xfrm>
              <a:off x="1707655" y="2822345"/>
              <a:ext cx="4538818" cy="178421"/>
              <a:chOff x="1189448" y="2568175"/>
              <a:chExt cx="5707554" cy="224365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216595" y="2650946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330746" y="2650946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444897" y="2650946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559048" y="2650946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1673199" y="2650946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1787350" y="2650946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1901501" y="2650946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015652" y="2650946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129804" y="2650946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243955" y="2650946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358106" y="2650946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472257" y="2650946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586408" y="2650946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700559" y="2650946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814710" y="2650946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2928861" y="2650946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043012" y="2650946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157163" y="2650946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271315" y="2650946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85466" y="2650946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99617" y="2650946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613768" y="2650946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727919" y="2650946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842070" y="2650946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956221" y="2650946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4070372" y="2650946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184523" y="2650946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298674" y="2650946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412825" y="2650946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526977" y="2650946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641128" y="2650946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755279" y="2650946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869430" y="2650946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983581" y="2650946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5097732" y="2650946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5211883" y="2650946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5326034" y="2650946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440185" y="2650946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554315" y="2650946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668498" y="2650946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782628" y="2650946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896811" y="2650946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6010941" y="2650946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6125071" y="2650946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6239253" y="2650946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6353384" y="2650946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6467566" y="2650946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6581696" y="2650946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695826" y="2650946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810009" y="2650946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216595" y="2650946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330746" y="2650946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444897" y="2650946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559048" y="2650946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1673199" y="2650946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1787350" y="2650946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1901501" y="2650946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015652" y="2650946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129804" y="2650946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243955" y="2650946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358106" y="2650946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472257" y="2650946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586408" y="2650946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700559" y="2650946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814710" y="2650946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2928861" y="2650946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043012" y="2650946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157163" y="2650946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271315" y="2650946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85466" y="2650946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99617" y="2650946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613768" y="2650946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727919" y="2650946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842070" y="2650946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956221" y="2650946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4070372" y="2650946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184523" y="2650946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298674" y="2650946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412825" y="2650946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526977" y="2650946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641128" y="2650946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755279" y="2650946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869430" y="2650946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983581" y="2650946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5097732" y="2650946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5211883" y="2650946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5326034" y="2650946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440185" y="2650946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554315" y="2650946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668498" y="2650946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782628" y="2650946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896811" y="2650946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6010941" y="2650946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6125071" y="2650946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6239253" y="2650946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6353384" y="2650946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6467566" y="2650946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6581696" y="2650946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695826" y="2650946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810009" y="2650946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216595" y="2650946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330746" y="2650946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444897" y="2650946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559048" y="2650946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1673199" y="2650946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1787350" y="2650946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1901501" y="2650946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015652" y="2650946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129804" y="2650946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243955" y="2650946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358106" y="2650946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472257" y="2650946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586408" y="2650946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700559" y="2650946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814710" y="2650946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2928861" y="2650946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043012" y="2650946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157163" y="2650946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271315" y="2650946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85466" y="2650946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99617" y="2650946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613768" y="2650946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727919" y="2650946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842070" y="2650946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956221" y="2650946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4070372" y="2650946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184523" y="2650946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298674" y="2650946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412825" y="2650946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526977" y="2650946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641128" y="2650946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755279" y="2650946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869430" y="2650946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983581" y="2650946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5097732" y="2650946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5211883" y="2650946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5326034" y="2650946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440185" y="2650946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554315" y="2650946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668498" y="2650946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782628" y="2650946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896811" y="2650946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6010941" y="2650946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6125071" y="2650946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6239253" y="2650946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6353384" y="2650946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6467566" y="2650946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6581696" y="2650946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695826" y="2650946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810009" y="2650946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189448" y="2792541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189448" y="2568175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9C675518-0563-1C4D-BEAA-13CDFF59FFEA}"/>
                </a:ext>
              </a:extLst>
            </p:cNvPr>
            <p:cNvGrpSpPr/>
            <p:nvPr/>
          </p:nvGrpSpPr>
          <p:grpSpPr>
            <a:xfrm>
              <a:off x="3226545" y="2280749"/>
              <a:ext cx="3047213" cy="425676"/>
              <a:chOff x="2313231" y="3097203"/>
              <a:chExt cx="2994828" cy="418358"/>
            </a:xfrm>
          </p:grpSpPr>
          <p:grpSp>
            <p:nvGrpSpPr>
              <p:cNvPr id="825" name="Group 824">
                <a:extLst>
                  <a:ext uri="{FF2B5EF4-FFF2-40B4-BE49-F238E27FC236}">
                    <a16:creationId xmlns:a16="http://schemas.microsoft.com/office/drawing/2014/main" id="{0333BDCC-EEC2-514E-8AF5-8498543E8D46}"/>
                  </a:ext>
                </a:extLst>
              </p:cNvPr>
              <p:cNvGrpSpPr/>
              <p:nvPr/>
            </p:nvGrpSpPr>
            <p:grpSpPr>
              <a:xfrm>
                <a:off x="2427733" y="3097203"/>
                <a:ext cx="2880326" cy="418358"/>
                <a:chOff x="1340198" y="2668153"/>
                <a:chExt cx="2880326" cy="418358"/>
              </a:xfrm>
            </p:grpSpPr>
            <p:pic>
              <p:nvPicPr>
                <p:cNvPr id="796" name="Picture 795">
                  <a:extLst>
                    <a:ext uri="{FF2B5EF4-FFF2-40B4-BE49-F238E27FC236}">
                      <a16:creationId xmlns:a16="http://schemas.microsoft.com/office/drawing/2014/main" id="{78019CD0-9048-6045-8DA9-A880AE10B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40198" y="2853958"/>
                  <a:ext cx="97104" cy="40460"/>
                </a:xfrm>
                <a:prstGeom prst="rect">
                  <a:avLst/>
                </a:prstGeom>
              </p:spPr>
            </p:pic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46B2888E-EDFA-224E-94EB-ECC7060B4940}"/>
                    </a:ext>
                  </a:extLst>
                </p:cNvPr>
                <p:cNvSpPr/>
                <p:nvPr/>
              </p:nvSpPr>
              <p:spPr>
                <a:xfrm>
                  <a:off x="2476439" y="2668153"/>
                  <a:ext cx="713639" cy="122209"/>
                </a:xfrm>
                <a:prstGeom prst="ellipse">
                  <a:avLst/>
                </a:prstGeom>
                <a:solidFill>
                  <a:srgbClr val="8DA0CC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DB9BDB53-9D34-C14A-87FD-9AD1F5350E27}"/>
                    </a:ext>
                  </a:extLst>
                </p:cNvPr>
                <p:cNvSpPr/>
                <p:nvPr/>
              </p:nvSpPr>
              <p:spPr>
                <a:xfrm>
                  <a:off x="1958727" y="2800983"/>
                  <a:ext cx="1749054" cy="121064"/>
                </a:xfrm>
                <a:prstGeom prst="ellipse">
                  <a:avLst/>
                </a:prstGeom>
                <a:solidFill>
                  <a:srgbClr val="BD94C8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9BF94D5E-714D-C543-80DD-4B595F271CFE}"/>
                    </a:ext>
                  </a:extLst>
                </p:cNvPr>
                <p:cNvSpPr/>
                <p:nvPr/>
              </p:nvSpPr>
              <p:spPr>
                <a:xfrm>
                  <a:off x="1600153" y="2935491"/>
                  <a:ext cx="2469065" cy="121064"/>
                </a:xfrm>
                <a:prstGeom prst="ellipse">
                  <a:avLst/>
                </a:prstGeom>
                <a:solidFill>
                  <a:srgbClr val="E78AC3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11" name="Picture 810">
                  <a:extLst>
                    <a:ext uri="{FF2B5EF4-FFF2-40B4-BE49-F238E27FC236}">
                      <a16:creationId xmlns:a16="http://schemas.microsoft.com/office/drawing/2014/main" id="{A325A1FF-D483-3A43-BE25-DDEB749BA0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9837" y="2670664"/>
                  <a:ext cx="97104" cy="415847"/>
                </a:xfrm>
                <a:prstGeom prst="rect">
                  <a:avLst/>
                </a:prstGeom>
              </p:spPr>
            </p:pic>
            <p:pic>
              <p:nvPicPr>
                <p:cNvPr id="812" name="Picture 811">
                  <a:extLst>
                    <a:ext uri="{FF2B5EF4-FFF2-40B4-BE49-F238E27FC236}">
                      <a16:creationId xmlns:a16="http://schemas.microsoft.com/office/drawing/2014/main" id="{B2A9D6B5-C8DA-8C4C-AB06-8F05695DE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3420" y="2668153"/>
                  <a:ext cx="97104" cy="415847"/>
                </a:xfrm>
                <a:prstGeom prst="rect">
                  <a:avLst/>
                </a:prstGeom>
              </p:spPr>
            </p:pic>
          </p:grpSp>
          <p:sp>
            <p:nvSpPr>
              <p:cNvPr id="512" name="Freeform 511">
                <a:extLst>
                  <a:ext uri="{FF2B5EF4-FFF2-40B4-BE49-F238E27FC236}">
                    <a16:creationId xmlns:a16="http://schemas.microsoft.com/office/drawing/2014/main" id="{4DACC5F3-8565-AD48-922F-B458C0805FDC}"/>
                  </a:ext>
                </a:extLst>
              </p:cNvPr>
              <p:cNvSpPr/>
              <p:nvPr/>
            </p:nvSpPr>
            <p:spPr>
              <a:xfrm>
                <a:off x="2313231" y="3280054"/>
                <a:ext cx="46781" cy="4597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3" name="Freeform 512">
                <a:extLst>
                  <a:ext uri="{FF2B5EF4-FFF2-40B4-BE49-F238E27FC236}">
                    <a16:creationId xmlns:a16="http://schemas.microsoft.com/office/drawing/2014/main" id="{2FB95CC4-F845-E048-AAD0-0DF95BE3BBF8}"/>
                  </a:ext>
                </a:extLst>
              </p:cNvPr>
              <p:cNvSpPr/>
              <p:nvPr/>
            </p:nvSpPr>
            <p:spPr>
              <a:xfrm>
                <a:off x="3896623" y="3134706"/>
                <a:ext cx="46781" cy="4597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0A2F02A2-99BA-8842-9E3B-326D97781965}"/>
                  </a:ext>
                </a:extLst>
              </p:cNvPr>
              <p:cNvSpPr/>
              <p:nvPr/>
            </p:nvSpPr>
            <p:spPr>
              <a:xfrm>
                <a:off x="3896622" y="3271409"/>
                <a:ext cx="46781" cy="4597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51AF17D1-17B4-7D40-B27F-D2718859C7F1}"/>
                  </a:ext>
                </a:extLst>
              </p:cNvPr>
              <p:cNvSpPr/>
              <p:nvPr/>
            </p:nvSpPr>
            <p:spPr>
              <a:xfrm>
                <a:off x="3896621" y="3403447"/>
                <a:ext cx="46781" cy="4597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EA05BD0-1EEE-5843-B44F-7B0CC21FA086}"/>
                </a:ext>
              </a:extLst>
            </p:cNvPr>
            <p:cNvGrpSpPr/>
            <p:nvPr/>
          </p:nvGrpSpPr>
          <p:grpSpPr>
            <a:xfrm>
              <a:off x="1548071" y="2856886"/>
              <a:ext cx="4894636" cy="106045"/>
              <a:chOff x="736541" y="804193"/>
              <a:chExt cx="5944840" cy="128798"/>
            </a:xfrm>
          </p:grpSpPr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2BEA56ED-79E0-8044-9660-2AD848743CEC}"/>
                  </a:ext>
                </a:extLst>
              </p:cNvPr>
              <p:cNvSpPr/>
              <p:nvPr/>
            </p:nvSpPr>
            <p:spPr>
              <a:xfrm>
                <a:off x="5888907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CB2250B7-D200-5E4E-9B93-33CCDE9A3F6F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DAD95343-EDDC-BC48-937D-F4C5644997C6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C99298BC-2892-4A4F-BE8B-6375D2A194DA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521" name="Graphic 520">
                <a:extLst>
                  <a:ext uri="{FF2B5EF4-FFF2-40B4-BE49-F238E27FC236}">
                    <a16:creationId xmlns:a16="http://schemas.microsoft.com/office/drawing/2014/main" id="{0DA6D3F6-4104-A94D-8052-143114B8F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BF3B6287-DF39-8147-8516-F6D559BDBEEC}"/>
                  </a:ext>
                </a:extLst>
              </p:cNvPr>
              <p:cNvSpPr/>
              <p:nvPr/>
            </p:nvSpPr>
            <p:spPr>
              <a:xfrm>
                <a:off x="6260568" y="859669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0BF0A602-AC3F-BF40-A011-F1035F0D3D57}"/>
                </a:ext>
              </a:extLst>
            </p:cNvPr>
            <p:cNvSpPr txBox="1"/>
            <p:nvPr/>
          </p:nvSpPr>
          <p:spPr>
            <a:xfrm>
              <a:off x="1492720" y="2557991"/>
              <a:ext cx="284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322600" y="3028641"/>
              <a:ext cx="5170811" cy="2723674"/>
              <a:chOff x="1322600" y="2907618"/>
              <a:chExt cx="5170811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22600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43134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9127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832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299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792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010141" y="2977657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9409</TotalTime>
  <Words>167</Words>
  <Application>Microsoft Macintosh PowerPoint</Application>
  <PresentationFormat>Custom</PresentationFormat>
  <Paragraphs>91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53</cp:revision>
  <dcterms:created xsi:type="dcterms:W3CDTF">2021-07-20T09:12:29Z</dcterms:created>
  <dcterms:modified xsi:type="dcterms:W3CDTF">2021-08-24T13:29:25Z</dcterms:modified>
</cp:coreProperties>
</file>