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FD8D62"/>
    <a:srgbClr val="66C3A4"/>
    <a:srgbClr val="919193"/>
    <a:srgbClr val="9C9C9D"/>
    <a:srgbClr val="757575"/>
    <a:srgbClr val="8DA0CC"/>
    <a:srgbClr val="BEBEBE"/>
    <a:srgbClr val="7D8EB6"/>
    <a:srgbClr val="BD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5820"/>
  </p:normalViewPr>
  <p:slideViewPr>
    <p:cSldViewPr snapToGrid="0" snapToObjects="1">
      <p:cViewPr>
        <p:scale>
          <a:sx n="88" d="100"/>
          <a:sy n="88" d="100"/>
        </p:scale>
        <p:origin x="28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5.svg"/><Relationship Id="rId10" Type="http://schemas.openxmlformats.org/officeDocument/2006/relationships/image" Target="../media/image48.emf"/><Relationship Id="rId4" Type="http://schemas.openxmlformats.org/officeDocument/2006/relationships/image" Target="../media/image44.png"/><Relationship Id="rId9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aphic 133">
            <a:extLst>
              <a:ext uri="{FF2B5EF4-FFF2-40B4-BE49-F238E27FC236}">
                <a16:creationId xmlns:a16="http://schemas.microsoft.com/office/drawing/2014/main" id="{32C07D13-4385-0340-945F-DAA6FD9FB627}"/>
              </a:ext>
            </a:extLst>
          </p:cNvPr>
          <p:cNvGrpSpPr/>
          <p:nvPr/>
        </p:nvGrpSpPr>
        <p:grpSpPr>
          <a:xfrm>
            <a:off x="2160643" y="2799735"/>
            <a:ext cx="1366552" cy="1366552"/>
            <a:chOff x="2160643" y="2799735"/>
            <a:chExt cx="1366552" cy="136655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1B071DC-A9A0-9F46-9A5E-1B2EDBE72816}"/>
                </a:ext>
              </a:extLst>
            </p:cNvPr>
            <p:cNvSpPr/>
            <p:nvPr/>
          </p:nvSpPr>
          <p:spPr>
            <a:xfrm>
              <a:off x="2160643" y="2799735"/>
              <a:ext cx="1366552" cy="1366552"/>
            </a:xfrm>
            <a:custGeom>
              <a:avLst/>
              <a:gdLst>
                <a:gd name="connsiteX0" fmla="*/ 0 w 1366552"/>
                <a:gd name="connsiteY0" fmla="*/ 1366552 h 1366552"/>
                <a:gd name="connsiteX1" fmla="*/ 1366552 w 1366552"/>
                <a:gd name="connsiteY1" fmla="*/ 1366552 h 1366552"/>
                <a:gd name="connsiteX2" fmla="*/ 1366552 w 1366552"/>
                <a:gd name="connsiteY2" fmla="*/ 0 h 1366552"/>
                <a:gd name="connsiteX3" fmla="*/ 0 w 1366552"/>
                <a:gd name="connsiteY3" fmla="*/ 0 h 136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552" h="1366552">
                  <a:moveTo>
                    <a:pt x="0" y="1366552"/>
                  </a:moveTo>
                  <a:lnTo>
                    <a:pt x="1366552" y="1366552"/>
                  </a:lnTo>
                  <a:lnTo>
                    <a:pt x="13665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45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8" name="Graphic 133">
              <a:extLst>
                <a:ext uri="{FF2B5EF4-FFF2-40B4-BE49-F238E27FC236}">
                  <a16:creationId xmlns:a16="http://schemas.microsoft.com/office/drawing/2014/main" id="{6034E44D-2E00-5A46-BC98-AE32E2E40A95}"/>
                </a:ext>
              </a:extLst>
            </p:cNvPr>
            <p:cNvGrpSpPr/>
            <p:nvPr/>
          </p:nvGrpSpPr>
          <p:grpSpPr>
            <a:xfrm>
              <a:off x="2331462" y="2963721"/>
              <a:ext cx="1068566" cy="1031746"/>
              <a:chOff x="2331462" y="2963721"/>
              <a:chExt cx="1068566" cy="1031746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226A1EAA-7E94-DB43-9668-1C5C0BD04FC6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1031746"/>
              </a:xfrm>
              <a:custGeom>
                <a:avLst/>
                <a:gdLst>
                  <a:gd name="connsiteX0" fmla="*/ 0 w 1059077"/>
                  <a:gd name="connsiteY0" fmla="*/ 1031747 h 1031746"/>
                  <a:gd name="connsiteX1" fmla="*/ 1059078 w 1059077"/>
                  <a:gd name="connsiteY1" fmla="*/ 1031747 h 1031746"/>
                  <a:gd name="connsiteX2" fmla="*/ 1059078 w 1059077"/>
                  <a:gd name="connsiteY2" fmla="*/ 0 h 1031746"/>
                  <a:gd name="connsiteX3" fmla="*/ 0 w 1059077"/>
                  <a:gd name="connsiteY3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9077" h="1031746">
                    <a:moveTo>
                      <a:pt x="0" y="1031747"/>
                    </a:moveTo>
                    <a:lnTo>
                      <a:pt x="1059078" y="1031747"/>
                    </a:lnTo>
                    <a:lnTo>
                      <a:pt x="105907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33">
                <a:extLst>
                  <a:ext uri="{FF2B5EF4-FFF2-40B4-BE49-F238E27FC236}">
                    <a16:creationId xmlns:a16="http://schemas.microsoft.com/office/drawing/2014/main" id="{19B884BC-E890-2D4C-9FAF-AAF873F8E7BD}"/>
                  </a:ext>
                </a:extLst>
              </p:cNvPr>
              <p:cNvGrpSpPr/>
              <p:nvPr/>
            </p:nvGrpSpPr>
            <p:grpSpPr>
              <a:xfrm>
                <a:off x="2437369" y="3640247"/>
                <a:ext cx="644936" cy="66014"/>
                <a:chOff x="2437369" y="3640247"/>
                <a:chExt cx="644936" cy="66014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F6611A87-DACD-C74A-8FF3-28891495C6D6}"/>
                    </a:ext>
                  </a:extLst>
                </p:cNvPr>
                <p:cNvSpPr/>
                <p:nvPr/>
              </p:nvSpPr>
              <p:spPr>
                <a:xfrm>
                  <a:off x="2437369" y="3640247"/>
                  <a:ext cx="9489" cy="33214"/>
                </a:xfrm>
                <a:custGeom>
                  <a:avLst/>
                  <a:gdLst>
                    <a:gd name="connsiteX0" fmla="*/ 29 w 9489"/>
                    <a:gd name="connsiteY0" fmla="*/ 92 h 33214"/>
                    <a:gd name="connsiteX1" fmla="*/ 29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29" y="92"/>
                      </a:moveTo>
                      <a:lnTo>
                        <a:pt x="29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A17B2E9-66A0-B149-9AC0-09B813A9909E}"/>
                    </a:ext>
                  </a:extLst>
                </p:cNvPr>
                <p:cNvSpPr/>
                <p:nvPr/>
              </p:nvSpPr>
              <p:spPr>
                <a:xfrm>
                  <a:off x="3072816" y="3673047"/>
                  <a:ext cx="9489" cy="33214"/>
                </a:xfrm>
                <a:custGeom>
                  <a:avLst/>
                  <a:gdLst>
                    <a:gd name="connsiteX0" fmla="*/ 96 w 9489"/>
                    <a:gd name="connsiteY0" fmla="*/ 92 h 33214"/>
                    <a:gd name="connsiteX1" fmla="*/ 96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96" y="92"/>
                      </a:moveTo>
                      <a:lnTo>
                        <a:pt x="96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133">
                <a:extLst>
                  <a:ext uri="{FF2B5EF4-FFF2-40B4-BE49-F238E27FC236}">
                    <a16:creationId xmlns:a16="http://schemas.microsoft.com/office/drawing/2014/main" id="{B94ED66D-A96E-1C4E-973C-7F2C7CC26E46}"/>
                  </a:ext>
                </a:extLst>
              </p:cNvPr>
              <p:cNvGrpSpPr/>
              <p:nvPr/>
            </p:nvGrpSpPr>
            <p:grpSpPr>
              <a:xfrm>
                <a:off x="2827786" y="3028205"/>
                <a:ext cx="70114" cy="912267"/>
                <a:chOff x="2827786" y="3028205"/>
                <a:chExt cx="70114" cy="912267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B9A675DB-B5F0-EB48-8135-27DFE01AF261}"/>
                    </a:ext>
                  </a:extLst>
                </p:cNvPr>
                <p:cNvSpPr/>
                <p:nvPr/>
              </p:nvSpPr>
              <p:spPr>
                <a:xfrm>
                  <a:off x="2864686" y="3930983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119 h 9489"/>
                    <a:gd name="connsiteX1" fmla="*/ 74 w 33214"/>
                    <a:gd name="connsiteY1" fmla="*/ 119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119"/>
                      </a:moveTo>
                      <a:lnTo>
                        <a:pt x="74" y="119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1D89E9-F44F-C84D-9CAE-335530EDE56B}"/>
                    </a:ext>
                  </a:extLst>
                </p:cNvPr>
                <p:cNvSpPr/>
                <p:nvPr/>
              </p:nvSpPr>
              <p:spPr>
                <a:xfrm>
                  <a:off x="2827786" y="3028205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24 h 9489"/>
                    <a:gd name="connsiteX1" fmla="*/ 74 w 33214"/>
                    <a:gd name="connsiteY1" fmla="*/ 24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24"/>
                      </a:moveTo>
                      <a:lnTo>
                        <a:pt x="74" y="24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B64FAAE-5C0B-0A4E-8415-2330D56F3282}"/>
                  </a:ext>
                </a:extLst>
              </p:cNvPr>
              <p:cNvSpPr/>
              <p:nvPr/>
            </p:nvSpPr>
            <p:spPr>
              <a:xfrm>
                <a:off x="2331462" y="3746947"/>
                <a:ext cx="529538" cy="184036"/>
              </a:xfrm>
              <a:custGeom>
                <a:avLst/>
                <a:gdLst>
                  <a:gd name="connsiteX0" fmla="*/ 0 w 529538"/>
                  <a:gd name="connsiteY0" fmla="*/ 0 h 184036"/>
                  <a:gd name="connsiteX1" fmla="*/ 5349 w 529538"/>
                  <a:gd name="connsiteY1" fmla="*/ 939 h 184036"/>
                  <a:gd name="connsiteX2" fmla="*/ 10698 w 529538"/>
                  <a:gd name="connsiteY2" fmla="*/ 1887 h 184036"/>
                  <a:gd name="connsiteX3" fmla="*/ 16047 w 529538"/>
                  <a:gd name="connsiteY3" fmla="*/ 2855 h 184036"/>
                  <a:gd name="connsiteX4" fmla="*/ 21395 w 529538"/>
                  <a:gd name="connsiteY4" fmla="*/ 3832 h 184036"/>
                  <a:gd name="connsiteX5" fmla="*/ 26745 w 529538"/>
                  <a:gd name="connsiteY5" fmla="*/ 4819 h 184036"/>
                  <a:gd name="connsiteX6" fmla="*/ 32093 w 529538"/>
                  <a:gd name="connsiteY6" fmla="*/ 5815 h 184036"/>
                  <a:gd name="connsiteX7" fmla="*/ 37443 w 529538"/>
                  <a:gd name="connsiteY7" fmla="*/ 6831 h 184036"/>
                  <a:gd name="connsiteX8" fmla="*/ 42791 w 529538"/>
                  <a:gd name="connsiteY8" fmla="*/ 7856 h 184036"/>
                  <a:gd name="connsiteX9" fmla="*/ 48140 w 529538"/>
                  <a:gd name="connsiteY9" fmla="*/ 8890 h 184036"/>
                  <a:gd name="connsiteX10" fmla="*/ 53489 w 529538"/>
                  <a:gd name="connsiteY10" fmla="*/ 9944 h 184036"/>
                  <a:gd name="connsiteX11" fmla="*/ 58838 w 529538"/>
                  <a:gd name="connsiteY11" fmla="*/ 11006 h 184036"/>
                  <a:gd name="connsiteX12" fmla="*/ 64186 w 529538"/>
                  <a:gd name="connsiteY12" fmla="*/ 12088 h 184036"/>
                  <a:gd name="connsiteX13" fmla="*/ 69536 w 529538"/>
                  <a:gd name="connsiteY13" fmla="*/ 13180 h 184036"/>
                  <a:gd name="connsiteX14" fmla="*/ 74884 w 529538"/>
                  <a:gd name="connsiteY14" fmla="*/ 14290 h 184036"/>
                  <a:gd name="connsiteX15" fmla="*/ 80233 w 529538"/>
                  <a:gd name="connsiteY15" fmla="*/ 15410 h 184036"/>
                  <a:gd name="connsiteX16" fmla="*/ 85582 w 529538"/>
                  <a:gd name="connsiteY16" fmla="*/ 16549 h 184036"/>
                  <a:gd name="connsiteX17" fmla="*/ 90931 w 529538"/>
                  <a:gd name="connsiteY17" fmla="*/ 17697 h 184036"/>
                  <a:gd name="connsiteX18" fmla="*/ 96280 w 529538"/>
                  <a:gd name="connsiteY18" fmla="*/ 18855 h 184036"/>
                  <a:gd name="connsiteX19" fmla="*/ 101629 w 529538"/>
                  <a:gd name="connsiteY19" fmla="*/ 20031 h 184036"/>
                  <a:gd name="connsiteX20" fmla="*/ 106977 w 529538"/>
                  <a:gd name="connsiteY20" fmla="*/ 21227 h 184036"/>
                  <a:gd name="connsiteX21" fmla="*/ 112327 w 529538"/>
                  <a:gd name="connsiteY21" fmla="*/ 22442 h 184036"/>
                  <a:gd name="connsiteX22" fmla="*/ 117675 w 529538"/>
                  <a:gd name="connsiteY22" fmla="*/ 23666 h 184036"/>
                  <a:gd name="connsiteX23" fmla="*/ 123024 w 529538"/>
                  <a:gd name="connsiteY23" fmla="*/ 24900 h 184036"/>
                  <a:gd name="connsiteX24" fmla="*/ 128373 w 529538"/>
                  <a:gd name="connsiteY24" fmla="*/ 26162 h 184036"/>
                  <a:gd name="connsiteX25" fmla="*/ 133722 w 529538"/>
                  <a:gd name="connsiteY25" fmla="*/ 27424 h 184036"/>
                  <a:gd name="connsiteX26" fmla="*/ 139070 w 529538"/>
                  <a:gd name="connsiteY26" fmla="*/ 28715 h 184036"/>
                  <a:gd name="connsiteX27" fmla="*/ 144420 w 529538"/>
                  <a:gd name="connsiteY27" fmla="*/ 30024 h 184036"/>
                  <a:gd name="connsiteX28" fmla="*/ 149768 w 529538"/>
                  <a:gd name="connsiteY28" fmla="*/ 31343 h 184036"/>
                  <a:gd name="connsiteX29" fmla="*/ 155118 w 529538"/>
                  <a:gd name="connsiteY29" fmla="*/ 32681 h 184036"/>
                  <a:gd name="connsiteX30" fmla="*/ 160466 w 529538"/>
                  <a:gd name="connsiteY30" fmla="*/ 34029 h 184036"/>
                  <a:gd name="connsiteX31" fmla="*/ 165815 w 529538"/>
                  <a:gd name="connsiteY31" fmla="*/ 35405 h 184036"/>
                  <a:gd name="connsiteX32" fmla="*/ 171164 w 529538"/>
                  <a:gd name="connsiteY32" fmla="*/ 36791 h 184036"/>
                  <a:gd name="connsiteX33" fmla="*/ 176513 w 529538"/>
                  <a:gd name="connsiteY33" fmla="*/ 38195 h 184036"/>
                  <a:gd name="connsiteX34" fmla="*/ 181862 w 529538"/>
                  <a:gd name="connsiteY34" fmla="*/ 39619 h 184036"/>
                  <a:gd name="connsiteX35" fmla="*/ 187211 w 529538"/>
                  <a:gd name="connsiteY35" fmla="*/ 41061 h 184036"/>
                  <a:gd name="connsiteX36" fmla="*/ 192560 w 529538"/>
                  <a:gd name="connsiteY36" fmla="*/ 42523 h 184036"/>
                  <a:gd name="connsiteX37" fmla="*/ 197908 w 529538"/>
                  <a:gd name="connsiteY37" fmla="*/ 44003 h 184036"/>
                  <a:gd name="connsiteX38" fmla="*/ 203258 w 529538"/>
                  <a:gd name="connsiteY38" fmla="*/ 45502 h 184036"/>
                  <a:gd name="connsiteX39" fmla="*/ 208606 w 529538"/>
                  <a:gd name="connsiteY39" fmla="*/ 47021 h 184036"/>
                  <a:gd name="connsiteX40" fmla="*/ 213956 w 529538"/>
                  <a:gd name="connsiteY40" fmla="*/ 48558 h 184036"/>
                  <a:gd name="connsiteX41" fmla="*/ 219304 w 529538"/>
                  <a:gd name="connsiteY41" fmla="*/ 50114 h 184036"/>
                  <a:gd name="connsiteX42" fmla="*/ 224653 w 529538"/>
                  <a:gd name="connsiteY42" fmla="*/ 51690 h 184036"/>
                  <a:gd name="connsiteX43" fmla="*/ 230002 w 529538"/>
                  <a:gd name="connsiteY43" fmla="*/ 53284 h 184036"/>
                  <a:gd name="connsiteX44" fmla="*/ 235351 w 529538"/>
                  <a:gd name="connsiteY44" fmla="*/ 54897 h 184036"/>
                  <a:gd name="connsiteX45" fmla="*/ 240699 w 529538"/>
                  <a:gd name="connsiteY45" fmla="*/ 56539 h 184036"/>
                  <a:gd name="connsiteX46" fmla="*/ 246049 w 529538"/>
                  <a:gd name="connsiteY46" fmla="*/ 58190 h 184036"/>
                  <a:gd name="connsiteX47" fmla="*/ 251397 w 529538"/>
                  <a:gd name="connsiteY47" fmla="*/ 59870 h 184036"/>
                  <a:gd name="connsiteX48" fmla="*/ 256746 w 529538"/>
                  <a:gd name="connsiteY48" fmla="*/ 61569 h 184036"/>
                  <a:gd name="connsiteX49" fmla="*/ 262095 w 529538"/>
                  <a:gd name="connsiteY49" fmla="*/ 63296 h 184036"/>
                  <a:gd name="connsiteX50" fmla="*/ 267444 w 529538"/>
                  <a:gd name="connsiteY50" fmla="*/ 65042 h 184036"/>
                  <a:gd name="connsiteX51" fmla="*/ 272793 w 529538"/>
                  <a:gd name="connsiteY51" fmla="*/ 66807 h 184036"/>
                  <a:gd name="connsiteX52" fmla="*/ 278142 w 529538"/>
                  <a:gd name="connsiteY52" fmla="*/ 68591 h 184036"/>
                  <a:gd name="connsiteX53" fmla="*/ 283490 w 529538"/>
                  <a:gd name="connsiteY53" fmla="*/ 70404 h 184036"/>
                  <a:gd name="connsiteX54" fmla="*/ 288840 w 529538"/>
                  <a:gd name="connsiteY54" fmla="*/ 72236 h 184036"/>
                  <a:gd name="connsiteX55" fmla="*/ 294188 w 529538"/>
                  <a:gd name="connsiteY55" fmla="*/ 74096 h 184036"/>
                  <a:gd name="connsiteX56" fmla="*/ 299537 w 529538"/>
                  <a:gd name="connsiteY56" fmla="*/ 75975 h 184036"/>
                  <a:gd name="connsiteX57" fmla="*/ 304886 w 529538"/>
                  <a:gd name="connsiteY57" fmla="*/ 77873 h 184036"/>
                  <a:gd name="connsiteX58" fmla="*/ 310235 w 529538"/>
                  <a:gd name="connsiteY58" fmla="*/ 79809 h 184036"/>
                  <a:gd name="connsiteX59" fmla="*/ 315583 w 529538"/>
                  <a:gd name="connsiteY59" fmla="*/ 81754 h 184036"/>
                  <a:gd name="connsiteX60" fmla="*/ 320933 w 529538"/>
                  <a:gd name="connsiteY60" fmla="*/ 83737 h 184036"/>
                  <a:gd name="connsiteX61" fmla="*/ 326281 w 529538"/>
                  <a:gd name="connsiteY61" fmla="*/ 85740 h 184036"/>
                  <a:gd name="connsiteX62" fmla="*/ 331631 w 529538"/>
                  <a:gd name="connsiteY62" fmla="*/ 87771 h 184036"/>
                  <a:gd name="connsiteX63" fmla="*/ 336979 w 529538"/>
                  <a:gd name="connsiteY63" fmla="*/ 89820 h 184036"/>
                  <a:gd name="connsiteX64" fmla="*/ 342328 w 529538"/>
                  <a:gd name="connsiteY64" fmla="*/ 91899 h 184036"/>
                  <a:gd name="connsiteX65" fmla="*/ 347677 w 529538"/>
                  <a:gd name="connsiteY65" fmla="*/ 94005 h 184036"/>
                  <a:gd name="connsiteX66" fmla="*/ 353026 w 529538"/>
                  <a:gd name="connsiteY66" fmla="*/ 96141 h 184036"/>
                  <a:gd name="connsiteX67" fmla="*/ 358374 w 529538"/>
                  <a:gd name="connsiteY67" fmla="*/ 98304 h 184036"/>
                  <a:gd name="connsiteX68" fmla="*/ 363724 w 529538"/>
                  <a:gd name="connsiteY68" fmla="*/ 100487 h 184036"/>
                  <a:gd name="connsiteX69" fmla="*/ 369072 w 529538"/>
                  <a:gd name="connsiteY69" fmla="*/ 102708 h 184036"/>
                  <a:gd name="connsiteX70" fmla="*/ 374421 w 529538"/>
                  <a:gd name="connsiteY70" fmla="*/ 104947 h 184036"/>
                  <a:gd name="connsiteX71" fmla="*/ 379771 w 529538"/>
                  <a:gd name="connsiteY71" fmla="*/ 107225 h 184036"/>
                  <a:gd name="connsiteX72" fmla="*/ 385119 w 529538"/>
                  <a:gd name="connsiteY72" fmla="*/ 109522 h 184036"/>
                  <a:gd name="connsiteX73" fmla="*/ 390469 w 529538"/>
                  <a:gd name="connsiteY73" fmla="*/ 111856 h 184036"/>
                  <a:gd name="connsiteX74" fmla="*/ 395817 w 529538"/>
                  <a:gd name="connsiteY74" fmla="*/ 114219 h 184036"/>
                  <a:gd name="connsiteX75" fmla="*/ 401166 w 529538"/>
                  <a:gd name="connsiteY75" fmla="*/ 116611 h 184036"/>
                  <a:gd name="connsiteX76" fmla="*/ 406515 w 529538"/>
                  <a:gd name="connsiteY76" fmla="*/ 119030 h 184036"/>
                  <a:gd name="connsiteX77" fmla="*/ 411864 w 529538"/>
                  <a:gd name="connsiteY77" fmla="*/ 121479 h 184036"/>
                  <a:gd name="connsiteX78" fmla="*/ 417212 w 529538"/>
                  <a:gd name="connsiteY78" fmla="*/ 123956 h 184036"/>
                  <a:gd name="connsiteX79" fmla="*/ 422562 w 529538"/>
                  <a:gd name="connsiteY79" fmla="*/ 126471 h 184036"/>
                  <a:gd name="connsiteX80" fmla="*/ 427910 w 529538"/>
                  <a:gd name="connsiteY80" fmla="*/ 129023 h 184036"/>
                  <a:gd name="connsiteX81" fmla="*/ 433259 w 529538"/>
                  <a:gd name="connsiteY81" fmla="*/ 131595 h 184036"/>
                  <a:gd name="connsiteX82" fmla="*/ 438608 w 529538"/>
                  <a:gd name="connsiteY82" fmla="*/ 134214 h 184036"/>
                  <a:gd name="connsiteX83" fmla="*/ 443957 w 529538"/>
                  <a:gd name="connsiteY83" fmla="*/ 136853 h 184036"/>
                  <a:gd name="connsiteX84" fmla="*/ 449306 w 529538"/>
                  <a:gd name="connsiteY84" fmla="*/ 139529 h 184036"/>
                  <a:gd name="connsiteX85" fmla="*/ 454655 w 529538"/>
                  <a:gd name="connsiteY85" fmla="*/ 142243 h 184036"/>
                  <a:gd name="connsiteX86" fmla="*/ 460003 w 529538"/>
                  <a:gd name="connsiteY86" fmla="*/ 144995 h 184036"/>
                  <a:gd name="connsiteX87" fmla="*/ 465353 w 529538"/>
                  <a:gd name="connsiteY87" fmla="*/ 147776 h 184036"/>
                  <a:gd name="connsiteX88" fmla="*/ 470701 w 529538"/>
                  <a:gd name="connsiteY88" fmla="*/ 150585 h 184036"/>
                  <a:gd name="connsiteX89" fmla="*/ 476050 w 529538"/>
                  <a:gd name="connsiteY89" fmla="*/ 153441 h 184036"/>
                  <a:gd name="connsiteX90" fmla="*/ 481399 w 529538"/>
                  <a:gd name="connsiteY90" fmla="*/ 156326 h 184036"/>
                  <a:gd name="connsiteX91" fmla="*/ 486748 w 529538"/>
                  <a:gd name="connsiteY91" fmla="*/ 159258 h 184036"/>
                  <a:gd name="connsiteX92" fmla="*/ 492096 w 529538"/>
                  <a:gd name="connsiteY92" fmla="*/ 162219 h 184036"/>
                  <a:gd name="connsiteX93" fmla="*/ 497446 w 529538"/>
                  <a:gd name="connsiteY93" fmla="*/ 165218 h 184036"/>
                  <a:gd name="connsiteX94" fmla="*/ 502794 w 529538"/>
                  <a:gd name="connsiteY94" fmla="*/ 168255 h 184036"/>
                  <a:gd name="connsiteX95" fmla="*/ 508144 w 529538"/>
                  <a:gd name="connsiteY95" fmla="*/ 171330 h 184036"/>
                  <a:gd name="connsiteX96" fmla="*/ 513492 w 529538"/>
                  <a:gd name="connsiteY96" fmla="*/ 174452 h 184036"/>
                  <a:gd name="connsiteX97" fmla="*/ 518841 w 529538"/>
                  <a:gd name="connsiteY97" fmla="*/ 177602 h 184036"/>
                  <a:gd name="connsiteX98" fmla="*/ 524190 w 529538"/>
                  <a:gd name="connsiteY98" fmla="*/ 180800 h 184036"/>
                  <a:gd name="connsiteX99" fmla="*/ 529539 w 529538"/>
                  <a:gd name="connsiteY99" fmla="*/ 184037 h 18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184036">
                    <a:moveTo>
                      <a:pt x="0" y="0"/>
                    </a:moveTo>
                    <a:lnTo>
                      <a:pt x="5349" y="939"/>
                    </a:lnTo>
                    <a:lnTo>
                      <a:pt x="10698" y="1887"/>
                    </a:lnTo>
                    <a:lnTo>
                      <a:pt x="16047" y="2855"/>
                    </a:lnTo>
                    <a:lnTo>
                      <a:pt x="21395" y="3832"/>
                    </a:lnTo>
                    <a:lnTo>
                      <a:pt x="26745" y="4819"/>
                    </a:lnTo>
                    <a:lnTo>
                      <a:pt x="32093" y="5815"/>
                    </a:lnTo>
                    <a:lnTo>
                      <a:pt x="37443" y="6831"/>
                    </a:lnTo>
                    <a:lnTo>
                      <a:pt x="42791" y="7856"/>
                    </a:lnTo>
                    <a:lnTo>
                      <a:pt x="48140" y="8890"/>
                    </a:lnTo>
                    <a:lnTo>
                      <a:pt x="53489" y="9944"/>
                    </a:lnTo>
                    <a:lnTo>
                      <a:pt x="58838" y="11006"/>
                    </a:lnTo>
                    <a:lnTo>
                      <a:pt x="64186" y="12088"/>
                    </a:lnTo>
                    <a:lnTo>
                      <a:pt x="69536" y="13180"/>
                    </a:lnTo>
                    <a:lnTo>
                      <a:pt x="74884" y="14290"/>
                    </a:lnTo>
                    <a:lnTo>
                      <a:pt x="80233" y="15410"/>
                    </a:lnTo>
                    <a:lnTo>
                      <a:pt x="85582" y="16549"/>
                    </a:lnTo>
                    <a:lnTo>
                      <a:pt x="90931" y="17697"/>
                    </a:lnTo>
                    <a:lnTo>
                      <a:pt x="96280" y="18855"/>
                    </a:lnTo>
                    <a:lnTo>
                      <a:pt x="101629" y="20031"/>
                    </a:lnTo>
                    <a:lnTo>
                      <a:pt x="106977" y="21227"/>
                    </a:lnTo>
                    <a:lnTo>
                      <a:pt x="112327" y="22442"/>
                    </a:lnTo>
                    <a:lnTo>
                      <a:pt x="117675" y="23666"/>
                    </a:lnTo>
                    <a:lnTo>
                      <a:pt x="123024" y="24900"/>
                    </a:lnTo>
                    <a:lnTo>
                      <a:pt x="128373" y="26162"/>
                    </a:lnTo>
                    <a:lnTo>
                      <a:pt x="133722" y="27424"/>
                    </a:lnTo>
                    <a:lnTo>
                      <a:pt x="139070" y="28715"/>
                    </a:lnTo>
                    <a:lnTo>
                      <a:pt x="144420" y="30024"/>
                    </a:lnTo>
                    <a:lnTo>
                      <a:pt x="149768" y="31343"/>
                    </a:lnTo>
                    <a:lnTo>
                      <a:pt x="155118" y="32681"/>
                    </a:lnTo>
                    <a:lnTo>
                      <a:pt x="160466" y="34029"/>
                    </a:lnTo>
                    <a:lnTo>
                      <a:pt x="165815" y="35405"/>
                    </a:lnTo>
                    <a:lnTo>
                      <a:pt x="171164" y="36791"/>
                    </a:lnTo>
                    <a:lnTo>
                      <a:pt x="176513" y="38195"/>
                    </a:lnTo>
                    <a:lnTo>
                      <a:pt x="181862" y="39619"/>
                    </a:lnTo>
                    <a:lnTo>
                      <a:pt x="187211" y="41061"/>
                    </a:lnTo>
                    <a:lnTo>
                      <a:pt x="192560" y="42523"/>
                    </a:lnTo>
                    <a:lnTo>
                      <a:pt x="197908" y="44003"/>
                    </a:lnTo>
                    <a:lnTo>
                      <a:pt x="203258" y="45502"/>
                    </a:lnTo>
                    <a:lnTo>
                      <a:pt x="208606" y="47021"/>
                    </a:lnTo>
                    <a:lnTo>
                      <a:pt x="213956" y="48558"/>
                    </a:lnTo>
                    <a:lnTo>
                      <a:pt x="219304" y="50114"/>
                    </a:lnTo>
                    <a:lnTo>
                      <a:pt x="224653" y="51690"/>
                    </a:lnTo>
                    <a:lnTo>
                      <a:pt x="230002" y="53284"/>
                    </a:lnTo>
                    <a:lnTo>
                      <a:pt x="235351" y="54897"/>
                    </a:lnTo>
                    <a:lnTo>
                      <a:pt x="240699" y="56539"/>
                    </a:lnTo>
                    <a:lnTo>
                      <a:pt x="246049" y="58190"/>
                    </a:lnTo>
                    <a:lnTo>
                      <a:pt x="251397" y="59870"/>
                    </a:lnTo>
                    <a:lnTo>
                      <a:pt x="256746" y="61569"/>
                    </a:lnTo>
                    <a:lnTo>
                      <a:pt x="262095" y="63296"/>
                    </a:lnTo>
                    <a:lnTo>
                      <a:pt x="267444" y="65042"/>
                    </a:lnTo>
                    <a:lnTo>
                      <a:pt x="272793" y="66807"/>
                    </a:lnTo>
                    <a:lnTo>
                      <a:pt x="278142" y="68591"/>
                    </a:lnTo>
                    <a:lnTo>
                      <a:pt x="283490" y="70404"/>
                    </a:lnTo>
                    <a:lnTo>
                      <a:pt x="288840" y="72236"/>
                    </a:lnTo>
                    <a:lnTo>
                      <a:pt x="294188" y="74096"/>
                    </a:lnTo>
                    <a:lnTo>
                      <a:pt x="299537" y="75975"/>
                    </a:lnTo>
                    <a:lnTo>
                      <a:pt x="304886" y="77873"/>
                    </a:lnTo>
                    <a:lnTo>
                      <a:pt x="310235" y="79809"/>
                    </a:lnTo>
                    <a:lnTo>
                      <a:pt x="315583" y="81754"/>
                    </a:lnTo>
                    <a:lnTo>
                      <a:pt x="320933" y="83737"/>
                    </a:lnTo>
                    <a:lnTo>
                      <a:pt x="326281" y="85740"/>
                    </a:lnTo>
                    <a:lnTo>
                      <a:pt x="331631" y="87771"/>
                    </a:lnTo>
                    <a:lnTo>
                      <a:pt x="336979" y="89820"/>
                    </a:lnTo>
                    <a:lnTo>
                      <a:pt x="342328" y="91899"/>
                    </a:lnTo>
                    <a:lnTo>
                      <a:pt x="347677" y="94005"/>
                    </a:lnTo>
                    <a:lnTo>
                      <a:pt x="353026" y="96141"/>
                    </a:lnTo>
                    <a:lnTo>
                      <a:pt x="358374" y="98304"/>
                    </a:lnTo>
                    <a:lnTo>
                      <a:pt x="363724" y="100487"/>
                    </a:lnTo>
                    <a:lnTo>
                      <a:pt x="369072" y="102708"/>
                    </a:lnTo>
                    <a:lnTo>
                      <a:pt x="374421" y="104947"/>
                    </a:lnTo>
                    <a:lnTo>
                      <a:pt x="379771" y="107225"/>
                    </a:lnTo>
                    <a:lnTo>
                      <a:pt x="385119" y="109522"/>
                    </a:lnTo>
                    <a:lnTo>
                      <a:pt x="390469" y="111856"/>
                    </a:lnTo>
                    <a:lnTo>
                      <a:pt x="395817" y="114219"/>
                    </a:lnTo>
                    <a:lnTo>
                      <a:pt x="401166" y="116611"/>
                    </a:lnTo>
                    <a:lnTo>
                      <a:pt x="406515" y="119030"/>
                    </a:lnTo>
                    <a:lnTo>
                      <a:pt x="411864" y="121479"/>
                    </a:lnTo>
                    <a:lnTo>
                      <a:pt x="417212" y="123956"/>
                    </a:lnTo>
                    <a:lnTo>
                      <a:pt x="422562" y="126471"/>
                    </a:lnTo>
                    <a:lnTo>
                      <a:pt x="427910" y="129023"/>
                    </a:lnTo>
                    <a:lnTo>
                      <a:pt x="433259" y="131595"/>
                    </a:lnTo>
                    <a:lnTo>
                      <a:pt x="438608" y="134214"/>
                    </a:lnTo>
                    <a:lnTo>
                      <a:pt x="443957" y="136853"/>
                    </a:lnTo>
                    <a:lnTo>
                      <a:pt x="449306" y="139529"/>
                    </a:lnTo>
                    <a:lnTo>
                      <a:pt x="454655" y="142243"/>
                    </a:lnTo>
                    <a:lnTo>
                      <a:pt x="460003" y="144995"/>
                    </a:lnTo>
                    <a:lnTo>
                      <a:pt x="465353" y="147776"/>
                    </a:lnTo>
                    <a:lnTo>
                      <a:pt x="470701" y="150585"/>
                    </a:lnTo>
                    <a:lnTo>
                      <a:pt x="476050" y="153441"/>
                    </a:lnTo>
                    <a:lnTo>
                      <a:pt x="481399" y="156326"/>
                    </a:lnTo>
                    <a:lnTo>
                      <a:pt x="486748" y="159258"/>
                    </a:lnTo>
                    <a:lnTo>
                      <a:pt x="492096" y="162219"/>
                    </a:lnTo>
                    <a:lnTo>
                      <a:pt x="497446" y="165218"/>
                    </a:lnTo>
                    <a:lnTo>
                      <a:pt x="502794" y="168255"/>
                    </a:lnTo>
                    <a:lnTo>
                      <a:pt x="508144" y="171330"/>
                    </a:lnTo>
                    <a:lnTo>
                      <a:pt x="513492" y="174452"/>
                    </a:lnTo>
                    <a:lnTo>
                      <a:pt x="518841" y="177602"/>
                    </a:lnTo>
                    <a:lnTo>
                      <a:pt x="524190" y="180800"/>
                    </a:lnTo>
                    <a:lnTo>
                      <a:pt x="529539" y="184037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95D806F0-A9DC-6742-8AAF-B22E37CFE496}"/>
                  </a:ext>
                </a:extLst>
              </p:cNvPr>
              <p:cNvSpPr/>
              <p:nvPr/>
            </p:nvSpPr>
            <p:spPr>
              <a:xfrm>
                <a:off x="2861000" y="3028205"/>
                <a:ext cx="529538" cy="591909"/>
              </a:xfrm>
              <a:custGeom>
                <a:avLst/>
                <a:gdLst>
                  <a:gd name="connsiteX0" fmla="*/ 0 w 529538"/>
                  <a:gd name="connsiteY0" fmla="*/ 0 h 591909"/>
                  <a:gd name="connsiteX1" fmla="*/ 5349 w 529538"/>
                  <a:gd name="connsiteY1" fmla="*/ 16080 h 591909"/>
                  <a:gd name="connsiteX2" fmla="*/ 10698 w 529538"/>
                  <a:gd name="connsiteY2" fmla="*/ 31759 h 591909"/>
                  <a:gd name="connsiteX3" fmla="*/ 16047 w 529538"/>
                  <a:gd name="connsiteY3" fmla="*/ 47047 h 591909"/>
                  <a:gd name="connsiteX4" fmla="*/ 21395 w 529538"/>
                  <a:gd name="connsiteY4" fmla="*/ 61954 h 591909"/>
                  <a:gd name="connsiteX5" fmla="*/ 26745 w 529538"/>
                  <a:gd name="connsiteY5" fmla="*/ 76489 h 591909"/>
                  <a:gd name="connsiteX6" fmla="*/ 32093 w 529538"/>
                  <a:gd name="connsiteY6" fmla="*/ 90661 h 591909"/>
                  <a:gd name="connsiteX7" fmla="*/ 37443 w 529538"/>
                  <a:gd name="connsiteY7" fmla="*/ 104480 h 591909"/>
                  <a:gd name="connsiteX8" fmla="*/ 42791 w 529538"/>
                  <a:gd name="connsiteY8" fmla="*/ 117955 h 591909"/>
                  <a:gd name="connsiteX9" fmla="*/ 48140 w 529538"/>
                  <a:gd name="connsiteY9" fmla="*/ 131094 h 591909"/>
                  <a:gd name="connsiteX10" fmla="*/ 53489 w 529538"/>
                  <a:gd name="connsiteY10" fmla="*/ 143906 h 591909"/>
                  <a:gd name="connsiteX11" fmla="*/ 58838 w 529538"/>
                  <a:gd name="connsiteY11" fmla="*/ 156396 h 591909"/>
                  <a:gd name="connsiteX12" fmla="*/ 64186 w 529538"/>
                  <a:gd name="connsiteY12" fmla="*/ 168577 h 591909"/>
                  <a:gd name="connsiteX13" fmla="*/ 69536 w 529538"/>
                  <a:gd name="connsiteY13" fmla="*/ 180453 h 591909"/>
                  <a:gd name="connsiteX14" fmla="*/ 74884 w 529538"/>
                  <a:gd name="connsiteY14" fmla="*/ 192033 h 591909"/>
                  <a:gd name="connsiteX15" fmla="*/ 80233 w 529538"/>
                  <a:gd name="connsiteY15" fmla="*/ 203325 h 591909"/>
                  <a:gd name="connsiteX16" fmla="*/ 85582 w 529538"/>
                  <a:gd name="connsiteY16" fmla="*/ 214334 h 591909"/>
                  <a:gd name="connsiteX17" fmla="*/ 90931 w 529538"/>
                  <a:gd name="connsiteY17" fmla="*/ 225069 h 591909"/>
                  <a:gd name="connsiteX18" fmla="*/ 96280 w 529538"/>
                  <a:gd name="connsiteY18" fmla="*/ 235538 h 591909"/>
                  <a:gd name="connsiteX19" fmla="*/ 101629 w 529538"/>
                  <a:gd name="connsiteY19" fmla="*/ 245744 h 591909"/>
                  <a:gd name="connsiteX20" fmla="*/ 106977 w 529538"/>
                  <a:gd name="connsiteY20" fmla="*/ 255696 h 591909"/>
                  <a:gd name="connsiteX21" fmla="*/ 112327 w 529538"/>
                  <a:gd name="connsiteY21" fmla="*/ 265400 h 591909"/>
                  <a:gd name="connsiteX22" fmla="*/ 117675 w 529538"/>
                  <a:gd name="connsiteY22" fmla="*/ 274862 h 591909"/>
                  <a:gd name="connsiteX23" fmla="*/ 123024 w 529538"/>
                  <a:gd name="connsiteY23" fmla="*/ 284087 h 591909"/>
                  <a:gd name="connsiteX24" fmla="*/ 128373 w 529538"/>
                  <a:gd name="connsiteY24" fmla="*/ 293084 h 591909"/>
                  <a:gd name="connsiteX25" fmla="*/ 133722 w 529538"/>
                  <a:gd name="connsiteY25" fmla="*/ 301855 h 591909"/>
                  <a:gd name="connsiteX26" fmla="*/ 139070 w 529538"/>
                  <a:gd name="connsiteY26" fmla="*/ 310408 h 591909"/>
                  <a:gd name="connsiteX27" fmla="*/ 144420 w 529538"/>
                  <a:gd name="connsiteY27" fmla="*/ 318747 h 591909"/>
                  <a:gd name="connsiteX28" fmla="*/ 149768 w 529538"/>
                  <a:gd name="connsiteY28" fmla="*/ 326879 h 591909"/>
                  <a:gd name="connsiteX29" fmla="*/ 155118 w 529538"/>
                  <a:gd name="connsiteY29" fmla="*/ 334808 h 591909"/>
                  <a:gd name="connsiteX30" fmla="*/ 160466 w 529538"/>
                  <a:gd name="connsiteY30" fmla="*/ 342539 h 591909"/>
                  <a:gd name="connsiteX31" fmla="*/ 165815 w 529538"/>
                  <a:gd name="connsiteY31" fmla="*/ 350077 h 591909"/>
                  <a:gd name="connsiteX32" fmla="*/ 171164 w 529538"/>
                  <a:gd name="connsiteY32" fmla="*/ 357427 h 591909"/>
                  <a:gd name="connsiteX33" fmla="*/ 176513 w 529538"/>
                  <a:gd name="connsiteY33" fmla="*/ 364595 h 591909"/>
                  <a:gd name="connsiteX34" fmla="*/ 181861 w 529538"/>
                  <a:gd name="connsiteY34" fmla="*/ 371583 h 591909"/>
                  <a:gd name="connsiteX35" fmla="*/ 187211 w 529538"/>
                  <a:gd name="connsiteY35" fmla="*/ 378397 h 591909"/>
                  <a:gd name="connsiteX36" fmla="*/ 192559 w 529538"/>
                  <a:gd name="connsiteY36" fmla="*/ 385041 h 591909"/>
                  <a:gd name="connsiteX37" fmla="*/ 197908 w 529538"/>
                  <a:gd name="connsiteY37" fmla="*/ 391520 h 591909"/>
                  <a:gd name="connsiteX38" fmla="*/ 203258 w 529538"/>
                  <a:gd name="connsiteY38" fmla="*/ 397837 h 591909"/>
                  <a:gd name="connsiteX39" fmla="*/ 208606 w 529538"/>
                  <a:gd name="connsiteY39" fmla="*/ 403996 h 591909"/>
                  <a:gd name="connsiteX40" fmla="*/ 213955 w 529538"/>
                  <a:gd name="connsiteY40" fmla="*/ 410002 h 591909"/>
                  <a:gd name="connsiteX41" fmla="*/ 219304 w 529538"/>
                  <a:gd name="connsiteY41" fmla="*/ 415858 h 591909"/>
                  <a:gd name="connsiteX42" fmla="*/ 224653 w 529538"/>
                  <a:gd name="connsiteY42" fmla="*/ 421568 h 591909"/>
                  <a:gd name="connsiteX43" fmla="*/ 230002 w 529538"/>
                  <a:gd name="connsiteY43" fmla="*/ 427136 h 591909"/>
                  <a:gd name="connsiteX44" fmla="*/ 235351 w 529538"/>
                  <a:gd name="connsiteY44" fmla="*/ 432564 h 591909"/>
                  <a:gd name="connsiteX45" fmla="*/ 240699 w 529538"/>
                  <a:gd name="connsiteY45" fmla="*/ 437858 h 591909"/>
                  <a:gd name="connsiteX46" fmla="*/ 246049 w 529538"/>
                  <a:gd name="connsiteY46" fmla="*/ 443019 h 591909"/>
                  <a:gd name="connsiteX47" fmla="*/ 251398 w 529538"/>
                  <a:gd name="connsiteY47" fmla="*/ 448052 h 591909"/>
                  <a:gd name="connsiteX48" fmla="*/ 256750 w 529538"/>
                  <a:gd name="connsiteY48" fmla="*/ 452959 h 591909"/>
                  <a:gd name="connsiteX49" fmla="*/ 262093 w 529538"/>
                  <a:gd name="connsiteY49" fmla="*/ 457744 h 591909"/>
                  <a:gd name="connsiteX50" fmla="*/ 267446 w 529538"/>
                  <a:gd name="connsiteY50" fmla="*/ 462410 h 591909"/>
                  <a:gd name="connsiteX51" fmla="*/ 272788 w 529538"/>
                  <a:gd name="connsiteY51" fmla="*/ 466958 h 591909"/>
                  <a:gd name="connsiteX52" fmla="*/ 278141 w 529538"/>
                  <a:gd name="connsiteY52" fmla="*/ 471394 h 591909"/>
                  <a:gd name="connsiteX53" fmla="*/ 283493 w 529538"/>
                  <a:gd name="connsiteY53" fmla="*/ 475720 h 591909"/>
                  <a:gd name="connsiteX54" fmla="*/ 288836 w 529538"/>
                  <a:gd name="connsiteY54" fmla="*/ 479937 h 591909"/>
                  <a:gd name="connsiteX55" fmla="*/ 294188 w 529538"/>
                  <a:gd name="connsiteY55" fmla="*/ 484049 h 591909"/>
                  <a:gd name="connsiteX56" fmla="*/ 299541 w 529538"/>
                  <a:gd name="connsiteY56" fmla="*/ 488058 h 591909"/>
                  <a:gd name="connsiteX57" fmla="*/ 304883 w 529538"/>
                  <a:gd name="connsiteY57" fmla="*/ 491968 h 591909"/>
                  <a:gd name="connsiteX58" fmla="*/ 310236 w 529538"/>
                  <a:gd name="connsiteY58" fmla="*/ 495780 h 591909"/>
                  <a:gd name="connsiteX59" fmla="*/ 315588 w 529538"/>
                  <a:gd name="connsiteY59" fmla="*/ 499498 h 591909"/>
                  <a:gd name="connsiteX60" fmla="*/ 320931 w 529538"/>
                  <a:gd name="connsiteY60" fmla="*/ 503122 h 591909"/>
                  <a:gd name="connsiteX61" fmla="*/ 326283 w 529538"/>
                  <a:gd name="connsiteY61" fmla="*/ 506656 h 591909"/>
                  <a:gd name="connsiteX62" fmla="*/ 331626 w 529538"/>
                  <a:gd name="connsiteY62" fmla="*/ 510102 h 591909"/>
                  <a:gd name="connsiteX63" fmla="*/ 336978 w 529538"/>
                  <a:gd name="connsiteY63" fmla="*/ 513461 h 591909"/>
                  <a:gd name="connsiteX64" fmla="*/ 342331 w 529538"/>
                  <a:gd name="connsiteY64" fmla="*/ 516738 h 591909"/>
                  <a:gd name="connsiteX65" fmla="*/ 347674 w 529538"/>
                  <a:gd name="connsiteY65" fmla="*/ 519932 h 591909"/>
                  <a:gd name="connsiteX66" fmla="*/ 353026 w 529538"/>
                  <a:gd name="connsiteY66" fmla="*/ 523047 h 591909"/>
                  <a:gd name="connsiteX67" fmla="*/ 358378 w 529538"/>
                  <a:gd name="connsiteY67" fmla="*/ 526084 h 591909"/>
                  <a:gd name="connsiteX68" fmla="*/ 363721 w 529538"/>
                  <a:gd name="connsiteY68" fmla="*/ 529045 h 591909"/>
                  <a:gd name="connsiteX69" fmla="*/ 369073 w 529538"/>
                  <a:gd name="connsiteY69" fmla="*/ 531933 h 591909"/>
                  <a:gd name="connsiteX70" fmla="*/ 374426 w 529538"/>
                  <a:gd name="connsiteY70" fmla="*/ 534749 h 591909"/>
                  <a:gd name="connsiteX71" fmla="*/ 379769 w 529538"/>
                  <a:gd name="connsiteY71" fmla="*/ 537493 h 591909"/>
                  <a:gd name="connsiteX72" fmla="*/ 385121 w 529538"/>
                  <a:gd name="connsiteY72" fmla="*/ 540171 h 591909"/>
                  <a:gd name="connsiteX73" fmla="*/ 390464 w 529538"/>
                  <a:gd name="connsiteY73" fmla="*/ 542781 h 591909"/>
                  <a:gd name="connsiteX74" fmla="*/ 395816 w 529538"/>
                  <a:gd name="connsiteY74" fmla="*/ 545325 h 591909"/>
                  <a:gd name="connsiteX75" fmla="*/ 401168 w 529538"/>
                  <a:gd name="connsiteY75" fmla="*/ 547807 h 591909"/>
                  <a:gd name="connsiteX76" fmla="*/ 406511 w 529538"/>
                  <a:gd name="connsiteY76" fmla="*/ 550227 h 591909"/>
                  <a:gd name="connsiteX77" fmla="*/ 411864 w 529538"/>
                  <a:gd name="connsiteY77" fmla="*/ 552586 h 591909"/>
                  <a:gd name="connsiteX78" fmla="*/ 417216 w 529538"/>
                  <a:gd name="connsiteY78" fmla="*/ 554887 h 591909"/>
                  <a:gd name="connsiteX79" fmla="*/ 422559 w 529538"/>
                  <a:gd name="connsiteY79" fmla="*/ 557130 h 591909"/>
                  <a:gd name="connsiteX80" fmla="*/ 427911 w 529538"/>
                  <a:gd name="connsiteY80" fmla="*/ 559317 h 591909"/>
                  <a:gd name="connsiteX81" fmla="*/ 433263 w 529538"/>
                  <a:gd name="connsiteY81" fmla="*/ 561450 h 591909"/>
                  <a:gd name="connsiteX82" fmla="*/ 438606 w 529538"/>
                  <a:gd name="connsiteY82" fmla="*/ 563529 h 591909"/>
                  <a:gd name="connsiteX83" fmla="*/ 443959 w 529538"/>
                  <a:gd name="connsiteY83" fmla="*/ 565557 h 591909"/>
                  <a:gd name="connsiteX84" fmla="*/ 449301 w 529538"/>
                  <a:gd name="connsiteY84" fmla="*/ 567534 h 591909"/>
                  <a:gd name="connsiteX85" fmla="*/ 454654 w 529538"/>
                  <a:gd name="connsiteY85" fmla="*/ 569462 h 591909"/>
                  <a:gd name="connsiteX86" fmla="*/ 460006 w 529538"/>
                  <a:gd name="connsiteY86" fmla="*/ 571341 h 591909"/>
                  <a:gd name="connsiteX87" fmla="*/ 465349 w 529538"/>
                  <a:gd name="connsiteY87" fmla="*/ 573175 h 591909"/>
                  <a:gd name="connsiteX88" fmla="*/ 470701 w 529538"/>
                  <a:gd name="connsiteY88" fmla="*/ 574962 h 591909"/>
                  <a:gd name="connsiteX89" fmla="*/ 476054 w 529538"/>
                  <a:gd name="connsiteY89" fmla="*/ 576704 h 591909"/>
                  <a:gd name="connsiteX90" fmla="*/ 481396 w 529538"/>
                  <a:gd name="connsiteY90" fmla="*/ 578404 h 591909"/>
                  <a:gd name="connsiteX91" fmla="*/ 486749 w 529538"/>
                  <a:gd name="connsiteY91" fmla="*/ 580060 h 591909"/>
                  <a:gd name="connsiteX92" fmla="*/ 492101 w 529538"/>
                  <a:gd name="connsiteY92" fmla="*/ 581676 h 591909"/>
                  <a:gd name="connsiteX93" fmla="*/ 497444 w 529538"/>
                  <a:gd name="connsiteY93" fmla="*/ 583250 h 591909"/>
                  <a:gd name="connsiteX94" fmla="*/ 502796 w 529538"/>
                  <a:gd name="connsiteY94" fmla="*/ 584787 h 591909"/>
                  <a:gd name="connsiteX95" fmla="*/ 508139 w 529538"/>
                  <a:gd name="connsiteY95" fmla="*/ 586284 h 591909"/>
                  <a:gd name="connsiteX96" fmla="*/ 513491 w 529538"/>
                  <a:gd name="connsiteY96" fmla="*/ 587745 h 591909"/>
                  <a:gd name="connsiteX97" fmla="*/ 518844 w 529538"/>
                  <a:gd name="connsiteY97" fmla="*/ 589168 h 591909"/>
                  <a:gd name="connsiteX98" fmla="*/ 524187 w 529538"/>
                  <a:gd name="connsiteY98" fmla="*/ 590556 h 591909"/>
                  <a:gd name="connsiteX99" fmla="*/ 529539 w 529538"/>
                  <a:gd name="connsiteY99" fmla="*/ 591910 h 59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591909">
                    <a:moveTo>
                      <a:pt x="0" y="0"/>
                    </a:moveTo>
                    <a:lnTo>
                      <a:pt x="5349" y="16080"/>
                    </a:lnTo>
                    <a:lnTo>
                      <a:pt x="10698" y="31759"/>
                    </a:lnTo>
                    <a:lnTo>
                      <a:pt x="16047" y="47047"/>
                    </a:lnTo>
                    <a:lnTo>
                      <a:pt x="21395" y="61954"/>
                    </a:lnTo>
                    <a:lnTo>
                      <a:pt x="26745" y="76489"/>
                    </a:lnTo>
                    <a:lnTo>
                      <a:pt x="32093" y="90661"/>
                    </a:lnTo>
                    <a:lnTo>
                      <a:pt x="37443" y="104480"/>
                    </a:lnTo>
                    <a:lnTo>
                      <a:pt x="42791" y="117955"/>
                    </a:lnTo>
                    <a:lnTo>
                      <a:pt x="48140" y="131094"/>
                    </a:lnTo>
                    <a:lnTo>
                      <a:pt x="53489" y="143906"/>
                    </a:lnTo>
                    <a:lnTo>
                      <a:pt x="58838" y="156396"/>
                    </a:lnTo>
                    <a:lnTo>
                      <a:pt x="64186" y="168577"/>
                    </a:lnTo>
                    <a:lnTo>
                      <a:pt x="69536" y="180453"/>
                    </a:lnTo>
                    <a:lnTo>
                      <a:pt x="74884" y="192033"/>
                    </a:lnTo>
                    <a:lnTo>
                      <a:pt x="80233" y="203325"/>
                    </a:lnTo>
                    <a:lnTo>
                      <a:pt x="85582" y="214334"/>
                    </a:lnTo>
                    <a:lnTo>
                      <a:pt x="90931" y="225069"/>
                    </a:lnTo>
                    <a:lnTo>
                      <a:pt x="96280" y="235538"/>
                    </a:lnTo>
                    <a:lnTo>
                      <a:pt x="101629" y="245744"/>
                    </a:lnTo>
                    <a:lnTo>
                      <a:pt x="106977" y="255696"/>
                    </a:lnTo>
                    <a:lnTo>
                      <a:pt x="112327" y="265400"/>
                    </a:lnTo>
                    <a:lnTo>
                      <a:pt x="117675" y="274862"/>
                    </a:lnTo>
                    <a:lnTo>
                      <a:pt x="123024" y="284087"/>
                    </a:lnTo>
                    <a:lnTo>
                      <a:pt x="128373" y="293084"/>
                    </a:lnTo>
                    <a:lnTo>
                      <a:pt x="133722" y="301855"/>
                    </a:lnTo>
                    <a:lnTo>
                      <a:pt x="139070" y="310408"/>
                    </a:lnTo>
                    <a:lnTo>
                      <a:pt x="144420" y="318747"/>
                    </a:lnTo>
                    <a:lnTo>
                      <a:pt x="149768" y="326879"/>
                    </a:lnTo>
                    <a:lnTo>
                      <a:pt x="155118" y="334808"/>
                    </a:lnTo>
                    <a:lnTo>
                      <a:pt x="160466" y="342539"/>
                    </a:lnTo>
                    <a:lnTo>
                      <a:pt x="165815" y="350077"/>
                    </a:lnTo>
                    <a:lnTo>
                      <a:pt x="171164" y="357427"/>
                    </a:lnTo>
                    <a:lnTo>
                      <a:pt x="176513" y="364595"/>
                    </a:lnTo>
                    <a:lnTo>
                      <a:pt x="181861" y="371583"/>
                    </a:lnTo>
                    <a:lnTo>
                      <a:pt x="187211" y="378397"/>
                    </a:lnTo>
                    <a:lnTo>
                      <a:pt x="192559" y="385041"/>
                    </a:lnTo>
                    <a:lnTo>
                      <a:pt x="197908" y="391520"/>
                    </a:lnTo>
                    <a:lnTo>
                      <a:pt x="203258" y="397837"/>
                    </a:lnTo>
                    <a:lnTo>
                      <a:pt x="208606" y="403996"/>
                    </a:lnTo>
                    <a:lnTo>
                      <a:pt x="213955" y="410002"/>
                    </a:lnTo>
                    <a:lnTo>
                      <a:pt x="219304" y="415858"/>
                    </a:lnTo>
                    <a:lnTo>
                      <a:pt x="224653" y="421568"/>
                    </a:lnTo>
                    <a:lnTo>
                      <a:pt x="230002" y="427136"/>
                    </a:lnTo>
                    <a:lnTo>
                      <a:pt x="235351" y="432564"/>
                    </a:lnTo>
                    <a:lnTo>
                      <a:pt x="240699" y="437858"/>
                    </a:lnTo>
                    <a:lnTo>
                      <a:pt x="246049" y="443019"/>
                    </a:lnTo>
                    <a:lnTo>
                      <a:pt x="251398" y="448052"/>
                    </a:lnTo>
                    <a:lnTo>
                      <a:pt x="256750" y="452959"/>
                    </a:lnTo>
                    <a:lnTo>
                      <a:pt x="262093" y="457744"/>
                    </a:lnTo>
                    <a:lnTo>
                      <a:pt x="267446" y="462410"/>
                    </a:lnTo>
                    <a:lnTo>
                      <a:pt x="272788" y="466958"/>
                    </a:lnTo>
                    <a:lnTo>
                      <a:pt x="278141" y="471394"/>
                    </a:lnTo>
                    <a:lnTo>
                      <a:pt x="283493" y="475720"/>
                    </a:lnTo>
                    <a:lnTo>
                      <a:pt x="288836" y="479937"/>
                    </a:lnTo>
                    <a:lnTo>
                      <a:pt x="294188" y="484049"/>
                    </a:lnTo>
                    <a:lnTo>
                      <a:pt x="299541" y="488058"/>
                    </a:lnTo>
                    <a:lnTo>
                      <a:pt x="304883" y="491968"/>
                    </a:lnTo>
                    <a:lnTo>
                      <a:pt x="310236" y="495780"/>
                    </a:lnTo>
                    <a:lnTo>
                      <a:pt x="315588" y="499498"/>
                    </a:lnTo>
                    <a:lnTo>
                      <a:pt x="320931" y="503122"/>
                    </a:lnTo>
                    <a:lnTo>
                      <a:pt x="326283" y="506656"/>
                    </a:lnTo>
                    <a:lnTo>
                      <a:pt x="331626" y="510102"/>
                    </a:lnTo>
                    <a:lnTo>
                      <a:pt x="336978" y="513461"/>
                    </a:lnTo>
                    <a:lnTo>
                      <a:pt x="342331" y="516738"/>
                    </a:lnTo>
                    <a:lnTo>
                      <a:pt x="347674" y="519932"/>
                    </a:lnTo>
                    <a:lnTo>
                      <a:pt x="353026" y="523047"/>
                    </a:lnTo>
                    <a:lnTo>
                      <a:pt x="358378" y="526084"/>
                    </a:lnTo>
                    <a:lnTo>
                      <a:pt x="363721" y="529045"/>
                    </a:lnTo>
                    <a:lnTo>
                      <a:pt x="369073" y="531933"/>
                    </a:lnTo>
                    <a:lnTo>
                      <a:pt x="374426" y="534749"/>
                    </a:lnTo>
                    <a:lnTo>
                      <a:pt x="379769" y="537493"/>
                    </a:lnTo>
                    <a:lnTo>
                      <a:pt x="385121" y="540171"/>
                    </a:lnTo>
                    <a:lnTo>
                      <a:pt x="390464" y="542781"/>
                    </a:lnTo>
                    <a:lnTo>
                      <a:pt x="395816" y="545325"/>
                    </a:lnTo>
                    <a:lnTo>
                      <a:pt x="401168" y="547807"/>
                    </a:lnTo>
                    <a:lnTo>
                      <a:pt x="406511" y="550227"/>
                    </a:lnTo>
                    <a:lnTo>
                      <a:pt x="411864" y="552586"/>
                    </a:lnTo>
                    <a:lnTo>
                      <a:pt x="417216" y="554887"/>
                    </a:lnTo>
                    <a:lnTo>
                      <a:pt x="422559" y="557130"/>
                    </a:lnTo>
                    <a:lnTo>
                      <a:pt x="427911" y="559317"/>
                    </a:lnTo>
                    <a:lnTo>
                      <a:pt x="433263" y="561450"/>
                    </a:lnTo>
                    <a:lnTo>
                      <a:pt x="438606" y="563529"/>
                    </a:lnTo>
                    <a:lnTo>
                      <a:pt x="443959" y="565557"/>
                    </a:lnTo>
                    <a:lnTo>
                      <a:pt x="449301" y="567534"/>
                    </a:lnTo>
                    <a:lnTo>
                      <a:pt x="454654" y="569462"/>
                    </a:lnTo>
                    <a:lnTo>
                      <a:pt x="460006" y="571341"/>
                    </a:lnTo>
                    <a:lnTo>
                      <a:pt x="465349" y="573175"/>
                    </a:lnTo>
                    <a:lnTo>
                      <a:pt x="470701" y="574962"/>
                    </a:lnTo>
                    <a:lnTo>
                      <a:pt x="476054" y="576704"/>
                    </a:lnTo>
                    <a:lnTo>
                      <a:pt x="481396" y="578404"/>
                    </a:lnTo>
                    <a:lnTo>
                      <a:pt x="486749" y="580060"/>
                    </a:lnTo>
                    <a:lnTo>
                      <a:pt x="492101" y="581676"/>
                    </a:lnTo>
                    <a:lnTo>
                      <a:pt x="497444" y="583250"/>
                    </a:lnTo>
                    <a:lnTo>
                      <a:pt x="502796" y="584787"/>
                    </a:lnTo>
                    <a:lnTo>
                      <a:pt x="508139" y="586284"/>
                    </a:lnTo>
                    <a:lnTo>
                      <a:pt x="513491" y="587745"/>
                    </a:lnTo>
                    <a:lnTo>
                      <a:pt x="518844" y="589168"/>
                    </a:lnTo>
                    <a:lnTo>
                      <a:pt x="524187" y="590556"/>
                    </a:lnTo>
                    <a:lnTo>
                      <a:pt x="529539" y="591910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9957AB8-25DD-D64F-92EC-B4188E99BB54}"/>
                  </a:ext>
                </a:extLst>
              </p:cNvPr>
              <p:cNvSpPr/>
              <p:nvPr/>
            </p:nvSpPr>
            <p:spPr>
              <a:xfrm>
                <a:off x="2861000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D6D83DE-5F4C-554D-B295-25068DF985FA}"/>
                  </a:ext>
                </a:extLst>
              </p:cNvPr>
              <p:cNvSpPr/>
              <p:nvPr/>
            </p:nvSpPr>
            <p:spPr>
              <a:xfrm>
                <a:off x="3390539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F18AF37-6AEC-684A-A72C-294430FDBE9E}"/>
                  </a:ext>
                </a:extLst>
              </p:cNvPr>
              <p:cNvSpPr/>
              <p:nvPr/>
            </p:nvSpPr>
            <p:spPr>
              <a:xfrm>
                <a:off x="2331462" y="3673047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AFE3899F-4FD6-484C-93E2-5368B0F63101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3" name="Graphic 302">
            <a:extLst>
              <a:ext uri="{FF2B5EF4-FFF2-40B4-BE49-F238E27FC236}">
                <a16:creationId xmlns:a16="http://schemas.microsoft.com/office/drawing/2014/main" id="{3D16A6D3-DFAB-8443-BD35-FD8F6947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8325" y="2799735"/>
            <a:ext cx="1317600" cy="131760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DCF537-A051-884A-BCE7-9F6FF1166484}"/>
              </a:ext>
            </a:extLst>
          </p:cNvPr>
          <p:cNvSpPr txBox="1"/>
          <p:nvPr/>
        </p:nvSpPr>
        <p:spPr>
          <a:xfrm>
            <a:off x="3363117" y="356200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- </a:t>
            </a:r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F1A2-2239-E141-BDA9-9E1BBE1993CD}"/>
              </a:ext>
            </a:extLst>
          </p:cNvPr>
          <p:cNvSpPr txBox="1"/>
          <p:nvPr/>
        </p:nvSpPr>
        <p:spPr>
          <a:xfrm>
            <a:off x="2663404" y="2773061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Δ</a:t>
            </a:r>
            <a:r>
              <a:rPr lang="en-GB" sz="800" dirty="0" err="1">
                <a:latin typeface="Helvetica" pitchFamily="2" charset="0"/>
              </a:rPr>
              <a:t>W</a:t>
            </a:r>
            <a:r>
              <a:rPr lang="en-GB" sz="800" baseline="-25000" dirty="0" err="1">
                <a:latin typeface="Helvetica" pitchFamily="2" charset="0"/>
              </a:rPr>
              <a:t>ij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410BAE7-8CCC-DA48-9ACF-9614A1DCD588}"/>
              </a:ext>
            </a:extLst>
          </p:cNvPr>
          <p:cNvSpPr txBox="1"/>
          <p:nvPr/>
        </p:nvSpPr>
        <p:spPr>
          <a:xfrm>
            <a:off x="2663404" y="289134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B035ABD-3B52-A447-AB90-53CD842BD7D1}"/>
              </a:ext>
            </a:extLst>
          </p:cNvPr>
          <p:cNvSpPr txBox="1"/>
          <p:nvPr/>
        </p:nvSpPr>
        <p:spPr>
          <a:xfrm>
            <a:off x="2834329" y="38099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-0.4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08ABD70-61EA-9049-8D6A-A3B72AB885C6}"/>
              </a:ext>
            </a:extLst>
          </p:cNvPr>
          <p:cNvSpPr txBox="1"/>
          <p:nvPr/>
        </p:nvSpPr>
        <p:spPr>
          <a:xfrm>
            <a:off x="2782312" y="3659457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+</a:t>
            </a:r>
            <a:r>
              <a:rPr lang="el-GR" sz="800" dirty="0">
                <a:latin typeface="Helvetica" pitchFamily="2" charset="0"/>
              </a:rPr>
              <a:t> = </a:t>
            </a:r>
            <a:r>
              <a:rPr lang="en-GB" sz="800" dirty="0">
                <a:latin typeface="Helvetica" pitchFamily="2" charset="0"/>
              </a:rPr>
              <a:t>20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BA7D93-4135-7A4F-8A51-E600636B0CD1}"/>
              </a:ext>
            </a:extLst>
          </p:cNvPr>
          <p:cNvSpPr txBox="1"/>
          <p:nvPr/>
        </p:nvSpPr>
        <p:spPr>
          <a:xfrm>
            <a:off x="2372677" y="2592000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STDP learning rule </a:t>
            </a:r>
            <a:endParaRPr lang="en-GB" sz="1000" baseline="-25000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3D4BA71-B8CF-1E42-91A2-69EF64BDD64F}"/>
              </a:ext>
            </a:extLst>
          </p:cNvPr>
          <p:cNvSpPr txBox="1"/>
          <p:nvPr/>
        </p:nvSpPr>
        <p:spPr>
          <a:xfrm>
            <a:off x="2142294" y="255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B8C1EB9-C04E-9D40-BC54-8605D77D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09744" y="2804792"/>
            <a:ext cx="1316614" cy="1316614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62085FCC-CB8D-D34D-85CC-E31AF53918BF}"/>
              </a:ext>
            </a:extLst>
          </p:cNvPr>
          <p:cNvSpPr txBox="1"/>
          <p:nvPr/>
        </p:nvSpPr>
        <p:spPr>
          <a:xfrm>
            <a:off x="4163295" y="2592000"/>
            <a:ext cx="130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Helvetica" pitchFamily="2" charset="0"/>
              </a:rPr>
              <a:t>Synaptic weight matrix, </a:t>
            </a:r>
            <a:r>
              <a:rPr lang="en-GB" sz="1000" dirty="0" err="1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 err="1">
                <a:solidFill>
                  <a:srgbClr val="FD8D62"/>
                </a:solidFill>
                <a:latin typeface="Helvetica" pitchFamily="2" charset="0"/>
              </a:rPr>
              <a:t>ij</a:t>
            </a:r>
            <a:endParaRPr lang="en-GB" sz="1000" baseline="-25000" dirty="0">
              <a:solidFill>
                <a:srgbClr val="FD8D62"/>
              </a:solidFill>
              <a:latin typeface="Helvetica" pitchFamily="2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362D110-268B-D743-AEA9-ADACC3EC1036}"/>
              </a:ext>
            </a:extLst>
          </p:cNvPr>
          <p:cNvGrpSpPr/>
          <p:nvPr/>
        </p:nvGrpSpPr>
        <p:grpSpPr>
          <a:xfrm>
            <a:off x="3839970" y="2931701"/>
            <a:ext cx="1431872" cy="1453625"/>
            <a:chOff x="3817107" y="2835836"/>
            <a:chExt cx="1431872" cy="14536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B5A8F4-DA7C-6E46-B46C-0A365DA62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5FC984B-FA1F-A747-BB8B-D8EC896FECF4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0E63AE-46E7-5F47-A9B3-3517CFEA64D8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DA7E058-B1CB-824E-8FA3-50E8B5D412AB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568642F9-9A7C-F146-B4E6-5DD32418FA8C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EA7C66D-BD6A-844D-9BB9-E9AB64375E26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C0FC7C9-245D-834C-9490-44AA0C77E091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C6E093A-B8F0-2D42-ADCB-086737115D4B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36DBFCC-EF17-7240-A938-84F9629A04FD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7A103EE-32AD-4341-8AF5-B3D81E8F8EA2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64D26CB7-5890-644E-803E-F7EF2ECD2747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BA3144E-F83F-4A47-B519-2A65B927909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46FDB38-2BF9-4040-82D6-8B555E659790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3416C6-F23E-E146-A2AC-EA79340CE5FB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E71011-DCE8-4146-983D-A710195ED527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BC227FA-EDDB-8246-8482-8417B4E45559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FEA5EE6-D3E0-7641-A48C-F0EE6A6B3A7C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69ECFE0-7336-374F-866F-0B9ED7C707F5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6DCD37B-9B76-7D42-B5F2-E28CDCE7FB55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8635697-6DDB-7149-866B-787479B82BFB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9985B32-E493-B64E-B102-92EBABE91C8B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BA34E40-D628-C443-9615-45DE1A1FF97F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BDE1931-C407-684B-AABA-710217C5DE22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CB832A8-E783-B349-92A5-5FB8C80B9C4E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99E5216-5E43-0D46-B9BD-3D623081C021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B4ED813-2EA9-2548-AD11-D130F60F8C9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C6C26-BE1A-6948-8CB7-7BA4DDBDC4AF}"/>
                </a:ext>
              </a:extLst>
            </p:cNvPr>
            <p:cNvSpPr txBox="1"/>
            <p:nvPr/>
          </p:nvSpPr>
          <p:spPr>
            <a:xfrm>
              <a:off x="4291666" y="4074017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Presynaptic cell j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1B3C599-B306-6F4B-9FD0-378A67504ADE}"/>
                </a:ext>
              </a:extLst>
            </p:cNvPr>
            <p:cNvSpPr txBox="1"/>
            <p:nvPr/>
          </p:nvSpPr>
          <p:spPr>
            <a:xfrm rot="16200000">
              <a:off x="3422928" y="3230015"/>
              <a:ext cx="1003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Postsynaptic 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C8CF41C-6EDA-BD4F-BD72-F73270286D6E}"/>
              </a:ext>
            </a:extLst>
          </p:cNvPr>
          <p:cNvSpPr txBox="1"/>
          <p:nvPr/>
        </p:nvSpPr>
        <p:spPr>
          <a:xfrm>
            <a:off x="3945783" y="255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37B2161-BCCE-3B40-8D4B-B043DAF8B31A}"/>
              </a:ext>
            </a:extLst>
          </p:cNvPr>
          <p:cNvGrpSpPr/>
          <p:nvPr/>
        </p:nvGrpSpPr>
        <p:grpSpPr>
          <a:xfrm>
            <a:off x="5564607" y="2556000"/>
            <a:ext cx="1492433" cy="436110"/>
            <a:chOff x="5541744" y="2460135"/>
            <a:chExt cx="1492433" cy="436110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9896E2C-5EE7-EE46-9849-8715A361D096}"/>
                </a:ext>
              </a:extLst>
            </p:cNvPr>
            <p:cNvSpPr txBox="1"/>
            <p:nvPr/>
          </p:nvSpPr>
          <p:spPr>
            <a:xfrm>
              <a:off x="5725554" y="2496135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Successor matrix,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5EFE1DA-DF59-524C-BBA1-79BCF806CB2E}"/>
                </a:ext>
              </a:extLst>
            </p:cNvPr>
            <p:cNvSpPr txBox="1"/>
            <p:nvPr/>
          </p:nvSpPr>
          <p:spPr>
            <a:xfrm>
              <a:off x="5541744" y="24601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B864C9E-0BBB-424A-B363-5AA1B7AFFD90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378F5-8F83-6849-B64A-049F79E0B4CF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10390-709B-914D-9C29-6782FD13BA59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2D7BE-ADFF-A849-BEE5-CD8B75AC1506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1C4466-FB7F-D943-80DA-15C478796B64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5710B-4C0A-4E41-8EDF-799E1AC1D6C4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DC324-0826-7040-A50E-C46AE9CCCA8D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D8ABE6-2DC8-5F49-83C0-8831B3F5E3A3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50F97-C854-4F40-80B4-BD068E8A0B67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DA9B8-EAD8-394F-96FF-CC7ADADC9777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B9D0B-B0B3-AB47-87A5-4A8399C18ECC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44D5A6-46D6-5A4B-8C8F-D3DBC324001F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D5FE05-CF66-9C4B-B025-1DF06A8A58A5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C1CEEA-AA53-2B46-BABB-3D592EFA04B5}"/>
              </a:ext>
            </a:extLst>
          </p:cNvPr>
          <p:cNvSpPr/>
          <p:nvPr/>
        </p:nvSpPr>
        <p:spPr>
          <a:xfrm>
            <a:off x="6888771" y="607561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BF0E9B-506C-F444-83DD-F2432065DAF2}"/>
              </a:ext>
            </a:extLst>
          </p:cNvPr>
          <p:cNvSpPr/>
          <p:nvPr/>
        </p:nvSpPr>
        <p:spPr>
          <a:xfrm>
            <a:off x="1325237" y="677628"/>
            <a:ext cx="1389756" cy="122402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25400">
            <a:solidFill>
              <a:srgbClr val="363535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367" name="Graphic 366" descr="Close with solid fill">
            <a:extLst>
              <a:ext uri="{FF2B5EF4-FFF2-40B4-BE49-F238E27FC236}">
                <a16:creationId xmlns:a16="http://schemas.microsoft.com/office/drawing/2014/main" id="{10681E3F-844A-AB4F-B79D-564EE9B7E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102" y="697675"/>
            <a:ext cx="144000" cy="144000"/>
          </a:xfrm>
          <a:prstGeom prst="rect">
            <a:avLst/>
          </a:prstGeom>
        </p:spPr>
      </p:pic>
      <p:pic>
        <p:nvPicPr>
          <p:cNvPr id="369" name="Graphic 368" descr="Close with solid fill">
            <a:extLst>
              <a:ext uri="{FF2B5EF4-FFF2-40B4-BE49-F238E27FC236}">
                <a16:creationId xmlns:a16="http://schemas.microsoft.com/office/drawing/2014/main" id="{76C3BEF6-10E8-D240-AD35-57EEE3DC2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2218" y="697560"/>
            <a:ext cx="144000" cy="144000"/>
          </a:xfrm>
          <a:prstGeom prst="rect">
            <a:avLst/>
          </a:prstGeom>
        </p:spPr>
      </p:pic>
      <p:pic>
        <p:nvPicPr>
          <p:cNvPr id="370" name="Graphic 369" descr="Close with solid fill">
            <a:extLst>
              <a:ext uri="{FF2B5EF4-FFF2-40B4-BE49-F238E27FC236}">
                <a16:creationId xmlns:a16="http://schemas.microsoft.com/office/drawing/2014/main" id="{775FF0AD-5D08-5641-8037-FCCCE67FC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131" y="701906"/>
            <a:ext cx="144000" cy="1440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BAFA5FB1-E671-6647-BE64-64BB7A8ECCAD}"/>
              </a:ext>
            </a:extLst>
          </p:cNvPr>
          <p:cNvSpPr/>
          <p:nvPr/>
        </p:nvSpPr>
        <p:spPr>
          <a:xfrm>
            <a:off x="459518" y="565195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pic>
        <p:nvPicPr>
          <p:cNvPr id="371" name="Graphic 370" descr="Close with solid fill">
            <a:extLst>
              <a:ext uri="{FF2B5EF4-FFF2-40B4-BE49-F238E27FC236}">
                <a16:creationId xmlns:a16="http://schemas.microsoft.com/office/drawing/2014/main" id="{465106D1-94BD-3F4E-91C4-256479F0E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054" y="699733"/>
            <a:ext cx="144000" cy="144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92E70E-8FA5-DB41-9E4C-C48946661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186961">
            <a:off x="934274" y="496455"/>
            <a:ext cx="186397" cy="552705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C4C0C2EA-2E74-FF44-ACFD-CF8BBDBCE6C0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3848-9F07-4142-BA6E-3F9C395FDD04}"/>
              </a:ext>
            </a:extLst>
          </p:cNvPr>
          <p:cNvSpPr/>
          <p:nvPr/>
        </p:nvSpPr>
        <p:spPr>
          <a:xfrm>
            <a:off x="702996" y="613404"/>
            <a:ext cx="6175222" cy="319219"/>
          </a:xfrm>
          <a:prstGeom prst="rect">
            <a:avLst/>
          </a:prstGeom>
          <a:noFill/>
          <a:ln w="381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8A02D-8D66-D547-B856-B22164C5B2CE}"/>
              </a:ext>
            </a:extLst>
          </p:cNvPr>
          <p:cNvSpPr txBox="1"/>
          <p:nvPr/>
        </p:nvSpPr>
        <p:spPr>
          <a:xfrm>
            <a:off x="425818" y="4901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D25169-0A36-9749-B83B-900FC9C2D59F}"/>
              </a:ext>
            </a:extLst>
          </p:cNvPr>
          <p:cNvGrpSpPr/>
          <p:nvPr/>
        </p:nvGrpSpPr>
        <p:grpSpPr>
          <a:xfrm>
            <a:off x="664870" y="1072110"/>
            <a:ext cx="6202370" cy="1402938"/>
            <a:chOff x="962357" y="1184533"/>
            <a:chExt cx="5579845" cy="1262127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3165" y="2076065"/>
              <a:ext cx="5568719" cy="35909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2357" y="1778929"/>
              <a:ext cx="5575757" cy="359548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2357" y="1481731"/>
              <a:ext cx="5575757" cy="359548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657" y="2446660"/>
              <a:ext cx="5544563" cy="0"/>
            </a:xfrm>
            <a:prstGeom prst="line">
              <a:avLst/>
            </a:prstGeom>
            <a:ln w="31750">
              <a:solidFill>
                <a:srgbClr val="A9A9A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9D66B5-EFE9-B543-9C5B-54F721F6CB6E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2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CEFD67-BA7D-D048-969C-511B56F7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5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B1538D-8DE3-F148-8E83-E9E6F028A6B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390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403464-63EA-BC47-854E-DE53840299E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92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2BEBF8-193B-7B42-8113-DA87920E3769}"/>
                </a:ext>
              </a:extLst>
            </p:cNvPr>
            <p:cNvCxnSpPr>
              <a:cxnSpLocks/>
            </p:cNvCxnSpPr>
            <p:nvPr/>
          </p:nvCxnSpPr>
          <p:spPr>
            <a:xfrm>
              <a:off x="347412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F1C68E-63E2-2E42-A723-89446FDA5B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3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20DE3D-694B-F54A-9EE0-8DBC535D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46454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4245355-A7C2-C24C-8716-84C7F64BEE1D}"/>
                </a:ext>
              </a:extLst>
            </p:cNvPr>
            <p:cNvCxnSpPr>
              <a:cxnSpLocks/>
            </p:cNvCxnSpPr>
            <p:nvPr/>
          </p:nvCxnSpPr>
          <p:spPr>
            <a:xfrm>
              <a:off x="496104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DB069C-5248-F343-8977-986EABFF14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6581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BD418A-0C3D-F54C-844C-4911008CE4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8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1E39F52-1339-1241-899A-29B9A87CBA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6995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CA9C64-623D-554F-818D-98E0DD20235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67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A48CAE-99D2-DA48-8985-F4D723F4E289}"/>
                </a:ext>
              </a:extLst>
            </p:cNvPr>
            <p:cNvCxnSpPr>
              <a:cxnSpLocks/>
            </p:cNvCxnSpPr>
            <p:nvPr/>
          </p:nvCxnSpPr>
          <p:spPr>
            <a:xfrm>
              <a:off x="172156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1D4BE7-E416-C446-B6FD-259D309F5A8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49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F95EE0-8C5C-134C-9E25-2E7A8B925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641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28F680-BDDE-CB42-8917-27EC9AC51D1D}"/>
                </a:ext>
              </a:extLst>
            </p:cNvPr>
            <p:cNvCxnSpPr>
              <a:cxnSpLocks/>
            </p:cNvCxnSpPr>
            <p:nvPr/>
          </p:nvCxnSpPr>
          <p:spPr>
            <a:xfrm>
              <a:off x="1319151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17BE47-B9FD-CB40-B381-9B704006EB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45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A2794B-B5D8-3347-A7DC-81993CEBF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90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6D522A-B1F8-C748-8117-8120406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219883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172789-9C5C-B349-A5CE-3E15ECED0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27760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EA44E3-0CF7-F248-93BB-3122CBC394C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22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4136B4-A85E-1E48-B661-0EB28CB4BBAE}"/>
                </a:ext>
              </a:extLst>
            </p:cNvPr>
            <p:cNvCxnSpPr>
              <a:cxnSpLocks/>
            </p:cNvCxnSpPr>
            <p:nvPr/>
          </p:nvCxnSpPr>
          <p:spPr>
            <a:xfrm>
              <a:off x="258571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DB5A53-45AD-7143-8AEF-F5D5089D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61463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C6987-87EC-6F44-83BB-7167FDA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7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39DB1-12E5-AB48-A8EC-8076E43EE51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8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3C0129-7B03-7246-A16F-13749BE07FD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4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1DEBC1-E9FB-884F-981B-0EA9DEE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19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BAC464-26F4-6443-9FBD-1A2BAE827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177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30E772-361A-0F42-B427-FAFE9B0A562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17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E08750-9937-2B45-B87A-CE028BEBFA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810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D15E26-CE67-DC47-854D-AE1E88876F83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2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C699B80-0764-7D42-8C2A-623CBC8EA8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9761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5FF65AB-250D-A545-A208-F4B0CCF853A0}"/>
                </a:ext>
              </a:extLst>
            </p:cNvPr>
            <p:cNvCxnSpPr>
              <a:cxnSpLocks/>
            </p:cNvCxnSpPr>
            <p:nvPr/>
          </p:nvCxnSpPr>
          <p:spPr>
            <a:xfrm>
              <a:off x="236506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6FAB64-6157-3F40-A1BB-F0F1E19B52B8}"/>
                </a:ext>
              </a:extLst>
            </p:cNvPr>
            <p:cNvCxnSpPr>
              <a:cxnSpLocks/>
            </p:cNvCxnSpPr>
            <p:nvPr/>
          </p:nvCxnSpPr>
          <p:spPr>
            <a:xfrm>
              <a:off x="316051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858776-FA5D-E747-BFB4-F4AF191DA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4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AB3740-B3FA-A947-9D0B-8C7A8B85A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18370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A707640-6EAE-F64D-8054-A3634D227631}"/>
                </a:ext>
              </a:extLst>
            </p:cNvPr>
            <p:cNvCxnSpPr>
              <a:cxnSpLocks/>
            </p:cNvCxnSpPr>
            <p:nvPr/>
          </p:nvCxnSpPr>
          <p:spPr>
            <a:xfrm>
              <a:off x="327983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3A35A2-7494-9B41-9CB5-DC7C1962A96E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2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786CF9-5E81-B440-8C72-946802356781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4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E4C2A2-8AA1-4344-9701-3004095E1A4D}"/>
                </a:ext>
              </a:extLst>
            </p:cNvPr>
            <p:cNvCxnSpPr>
              <a:cxnSpLocks/>
            </p:cNvCxnSpPr>
            <p:nvPr/>
          </p:nvCxnSpPr>
          <p:spPr>
            <a:xfrm>
              <a:off x="407528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BC9A24-2F20-6E4E-82B1-7E5760F094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9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52EA039-C36C-B84F-A353-F3B7DE8C052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5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59EFF9-7420-0249-B46B-54E7434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8580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8F696E-84F1-764B-9A8E-ECA5626CA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72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570820-0720-4D47-B89B-0735C94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04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363D9B-0511-174C-8691-D40CA3292BD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7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AF5307-9DB2-B444-AF15-ACAC625B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78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2BAE39-8986-A84D-9427-4BBF445775B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71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999B90F-F82C-2E41-BF25-49CD2158CF5D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040914-A07E-6941-B134-7EF8705B811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37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D7D35A-2C7C-5846-976E-EEF32ACAD36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12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A7C142-D7E2-724C-BDA5-539D3E63927B}"/>
                </a:ext>
              </a:extLst>
            </p:cNvPr>
            <p:cNvCxnSpPr>
              <a:cxnSpLocks/>
            </p:cNvCxnSpPr>
            <p:nvPr/>
          </p:nvCxnSpPr>
          <p:spPr>
            <a:xfrm>
              <a:off x="415112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8556BD-655F-1940-8F60-6614386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18005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A9490F-661E-D948-9D7E-D302B3AFE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3504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821266-DC5A-DD4F-9C11-00A4D61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44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5EA082-F5DE-924C-852A-73222AF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6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A566CD-1FA0-6947-9CAB-82A8D9C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1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37AD12-9363-744B-BD33-EDB46A9AE4E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89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2FE54A-3FF5-EA46-81DC-E9C186E3F412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0FF332C-AE88-BB46-9523-94CE1FEC8EF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F02D24-3C33-B64F-B65D-2620B3D21D21}"/>
                </a:ext>
              </a:extLst>
            </p:cNvPr>
            <p:cNvCxnSpPr>
              <a:cxnSpLocks/>
            </p:cNvCxnSpPr>
            <p:nvPr/>
          </p:nvCxnSpPr>
          <p:spPr>
            <a:xfrm>
              <a:off x="597641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3B8D95-5B4C-F447-B6C7-46B94CBFC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2982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852B45-181A-F24A-AEAE-8613F0BD79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B7CB73-CBDE-BD45-BBB1-31D6F5897E11}"/>
                </a:ext>
              </a:extLst>
            </p:cNvPr>
            <p:cNvCxnSpPr>
              <a:cxnSpLocks/>
            </p:cNvCxnSpPr>
            <p:nvPr/>
          </p:nvCxnSpPr>
          <p:spPr>
            <a:xfrm>
              <a:off x="4674065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88FC13-2D52-8A48-8FF4-C7D2D03F1D7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0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3EEE3A-1B31-AD42-A1A5-4A1D97EE8D5E}"/>
                </a:ext>
              </a:extLst>
            </p:cNvPr>
            <p:cNvCxnSpPr>
              <a:cxnSpLocks/>
            </p:cNvCxnSpPr>
            <p:nvPr/>
          </p:nvCxnSpPr>
          <p:spPr>
            <a:xfrm>
              <a:off x="517908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F92D8A-273E-E24E-8D61-CD1B899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501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C54D48-847D-EE42-A413-26B5AD5E21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AAAB57B-CA9F-F649-8339-B1B80C30FEB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67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31CECA-395D-1945-809C-EB40204D7708}"/>
                </a:ext>
              </a:extLst>
            </p:cNvPr>
            <p:cNvCxnSpPr>
              <a:cxnSpLocks/>
            </p:cNvCxnSpPr>
            <p:nvPr/>
          </p:nvCxnSpPr>
          <p:spPr>
            <a:xfrm>
              <a:off x="481243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FF5563-202E-364F-8FA0-4983C99E253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43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A4ABDC-6476-BA42-99A0-2D490DF3083F}"/>
                </a:ext>
              </a:extLst>
            </p:cNvPr>
            <p:cNvCxnSpPr>
              <a:cxnSpLocks/>
            </p:cNvCxnSpPr>
            <p:nvPr/>
          </p:nvCxnSpPr>
          <p:spPr>
            <a:xfrm>
              <a:off x="5656358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DAE3F25-5AEC-4247-B9B9-CD211C8E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35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13FB221-E672-024E-9F79-D8B86DA2A4D5}"/>
                </a:ext>
              </a:extLst>
            </p:cNvPr>
            <p:cNvCxnSpPr>
              <a:cxnSpLocks/>
            </p:cNvCxnSpPr>
            <p:nvPr/>
          </p:nvCxnSpPr>
          <p:spPr>
            <a:xfrm>
              <a:off x="574675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E5F765-5E90-8D4D-86E0-FC8F68574EF8}"/>
                </a:ext>
              </a:extLst>
            </p:cNvPr>
            <p:cNvCxnSpPr>
              <a:cxnSpLocks/>
            </p:cNvCxnSpPr>
            <p:nvPr/>
          </p:nvCxnSpPr>
          <p:spPr>
            <a:xfrm>
              <a:off x="605627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CF3D1F-11F1-9D41-BFC8-915811F53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71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07A1CE-A801-0A4D-BE31-5328A4A7DA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0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073816-E3C7-9847-9DB0-7B9D656BA8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9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4BEFA4-14E7-C941-836E-1D14515F7A2F}"/>
                </a:ext>
              </a:extLst>
            </p:cNvPr>
            <p:cNvCxnSpPr>
              <a:cxnSpLocks/>
            </p:cNvCxnSpPr>
            <p:nvPr/>
          </p:nvCxnSpPr>
          <p:spPr>
            <a:xfrm>
              <a:off x="443126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CE51C2-8310-FD46-96FD-021F7917126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2E08503-E6A0-FD49-A705-B5A5705F3A35}"/>
                </a:ext>
              </a:extLst>
            </p:cNvPr>
            <p:cNvCxnSpPr>
              <a:cxnSpLocks/>
            </p:cNvCxnSpPr>
            <p:nvPr/>
          </p:nvCxnSpPr>
          <p:spPr>
            <a:xfrm>
              <a:off x="6150369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007146" y="2283993"/>
              <a:ext cx="462304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3868A-5734-2E42-8677-68DD8353E439}"/>
                </a:ext>
              </a:extLst>
            </p:cNvPr>
            <p:cNvSpPr txBox="1"/>
            <p:nvPr/>
          </p:nvSpPr>
          <p:spPr>
            <a:xfrm>
              <a:off x="1962391" y="2110558"/>
              <a:ext cx="541080" cy="19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2357" y="1184533"/>
              <a:ext cx="5575757" cy="359548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5AAC8E8-597A-7540-B753-F0628C9B5035}"/>
              </a:ext>
            </a:extLst>
          </p:cNvPr>
          <p:cNvGrpSpPr/>
          <p:nvPr/>
        </p:nvGrpSpPr>
        <p:grpSpPr>
          <a:xfrm>
            <a:off x="5436012" y="2980792"/>
            <a:ext cx="1411129" cy="1404534"/>
            <a:chOff x="3817106" y="2884927"/>
            <a:chExt cx="1411129" cy="1404534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86FE3FB-66DF-894E-830F-EE58135DEE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D936AC4-C8D3-B149-B837-3182543D9FEC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19D86E-C47E-314B-88AE-0E538AAAF921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085DC4-800C-0644-8A83-62C48BBD0B33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43F4112-E98D-E043-B79B-82FDACAC6956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CBAF9213-0FC8-464F-804B-0CFC89C0FC6F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F7CE51-5E26-2A41-8309-1752B7BBC956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162FBF6-D635-714C-B53F-310F281D7BF5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94EA15D-CBE3-D245-9F15-2E8AAFEA173C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77B3B18-19BE-954B-B5F7-9136EA95378D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6F8FA4E-A9B4-4046-A8DE-E2A4842B17A5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593C75F-1C85-5E47-8A33-0BE94C9DA80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1BF4602-C391-4040-9182-8FF95FA43334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E0662A4-C450-4943-B7D7-144A598B79D0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60053B-F736-5C4C-92E6-DD4620876C3C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C1B056D-11B0-6647-8BD0-C0A89DEBB888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C0282EF5-71DC-5C4F-989F-42290BDE90CF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E94864C-1FC9-164B-92D8-9D5218A2CE63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1770104-22A2-1944-812F-5FE7A959606B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7C28380-C558-CA4C-A302-39A42FFBEF22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2544463-ACA8-1A44-90E9-44A14F8D1FB1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73C8A89-54F9-6141-ABC9-51A92D3F8323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0209D8D-C770-9F4E-AD9B-9A5724B85001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67B9591-D846-E140-A784-B52B01B4C452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AAA104C-3027-1149-A400-52DFC3B2542F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E639208-02F7-B34E-BD58-A3ACEF50460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45D9678-5898-7446-836B-65E77A9BA126}"/>
                </a:ext>
              </a:extLst>
            </p:cNvPr>
            <p:cNvSpPr txBox="1"/>
            <p:nvPr/>
          </p:nvSpPr>
          <p:spPr>
            <a:xfrm>
              <a:off x="4532735" y="4074017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j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9DB5C2C-B234-CB44-B3A9-754D2DC1E274}"/>
                </a:ext>
              </a:extLst>
            </p:cNvPr>
            <p:cNvSpPr txBox="1"/>
            <p:nvPr/>
          </p:nvSpPr>
          <p:spPr>
            <a:xfrm rot="16200000">
              <a:off x="3718682" y="3230015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B876BE-0AD4-C24C-BF36-F5BF172289AB}"/>
              </a:ext>
            </a:extLst>
          </p:cNvPr>
          <p:cNvSpPr/>
          <p:nvPr/>
        </p:nvSpPr>
        <p:spPr>
          <a:xfrm>
            <a:off x="3456872" y="1137650"/>
            <a:ext cx="550456" cy="1324614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DF8D0-D590-474E-9FB6-7B5C0D5F6080}"/>
              </a:ext>
            </a:extLst>
          </p:cNvPr>
          <p:cNvSpPr txBox="1"/>
          <p:nvPr/>
        </p:nvSpPr>
        <p:spPr>
          <a:xfrm>
            <a:off x="3403887" y="2047421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“Theta</a:t>
            </a:r>
          </a:p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 sweep”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A047A9-27CC-B644-841C-FCB345658D26}"/>
              </a:ext>
            </a:extLst>
          </p:cNvPr>
          <p:cNvSpPr txBox="1"/>
          <p:nvPr/>
        </p:nvSpPr>
        <p:spPr>
          <a:xfrm>
            <a:off x="2142294" y="3473815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-</a:t>
            </a:r>
            <a:r>
              <a:rPr lang="el-GR" sz="800" dirty="0">
                <a:latin typeface="Helvetica" pitchFamily="2" charset="0"/>
              </a:rPr>
              <a:t> = 4</a:t>
            </a:r>
            <a:r>
              <a:rPr lang="en-GB" sz="800" dirty="0">
                <a:latin typeface="Helvetica" pitchFamily="2" charset="0"/>
              </a:rPr>
              <a:t>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reeform 596">
            <a:extLst>
              <a:ext uri="{FF2B5EF4-FFF2-40B4-BE49-F238E27FC236}">
                <a16:creationId xmlns:a16="http://schemas.microsoft.com/office/drawing/2014/main" id="{11655F26-1F74-EF4A-8C5B-9CE1CE76D6A4}"/>
              </a:ext>
            </a:extLst>
          </p:cNvPr>
          <p:cNvSpPr/>
          <p:nvPr/>
        </p:nvSpPr>
        <p:spPr>
          <a:xfrm>
            <a:off x="4098238" y="6764496"/>
            <a:ext cx="2743200" cy="1828800"/>
          </a:xfrm>
          <a:custGeom>
            <a:avLst/>
            <a:gdLst>
              <a:gd name="connsiteX0" fmla="*/ 0 w 2743200"/>
              <a:gd name="connsiteY0" fmla="*/ 1828800 h 1828800"/>
              <a:gd name="connsiteX1" fmla="*/ 2743200 w 2743200"/>
              <a:gd name="connsiteY1" fmla="*/ 1828800 h 1828800"/>
              <a:gd name="connsiteX2" fmla="*/ 2743200 w 2743200"/>
              <a:gd name="connsiteY2" fmla="*/ 0 h 1828800"/>
              <a:gd name="connsiteX3" fmla="*/ 0 w 27432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28800">
                <a:moveTo>
                  <a:pt x="0" y="1828800"/>
                </a:moveTo>
                <a:lnTo>
                  <a:pt x="2743200" y="1828800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62794B6-D730-0F41-8C48-028A5EF237D8}"/>
              </a:ext>
            </a:extLst>
          </p:cNvPr>
          <p:cNvGrpSpPr/>
          <p:nvPr/>
        </p:nvGrpSpPr>
        <p:grpSpPr>
          <a:xfrm>
            <a:off x="578319" y="2952387"/>
            <a:ext cx="5966910" cy="404966"/>
            <a:chOff x="578319" y="3300283"/>
            <a:chExt cx="5966910" cy="404966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3300283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480884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584378" y="3407494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557373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535732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691E16C6-DDFF-5844-A298-4B8D2C9A8441}"/>
              </a:ext>
            </a:extLst>
          </p:cNvPr>
          <p:cNvSpPr txBox="1"/>
          <p:nvPr/>
        </p:nvSpPr>
        <p:spPr>
          <a:xfrm>
            <a:off x="5480128" y="292238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0AF5A1-C6A2-BB47-9C1A-A1E573CBBA96}"/>
              </a:ext>
            </a:extLst>
          </p:cNvPr>
          <p:cNvSpPr txBox="1"/>
          <p:nvPr/>
        </p:nvSpPr>
        <p:spPr>
          <a:xfrm>
            <a:off x="6605043" y="661701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150372-E2FF-BD43-B0D3-03623EC69A48}"/>
              </a:ext>
            </a:extLst>
          </p:cNvPr>
          <p:cNvSpPr txBox="1"/>
          <p:nvPr/>
        </p:nvSpPr>
        <p:spPr>
          <a:xfrm>
            <a:off x="581741" y="5274132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k</a:t>
            </a: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C2CB16FB-883C-4C48-916A-E30ADBF94DAE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146137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68768" y="5222770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14613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6710A24-B586-8E4B-B062-BB5AC99A0BE1}"/>
              </a:ext>
            </a:extLst>
          </p:cNvPr>
          <p:cNvGrpSpPr/>
          <p:nvPr/>
        </p:nvGrpSpPr>
        <p:grpSpPr>
          <a:xfrm>
            <a:off x="4970921" y="5285421"/>
            <a:ext cx="1849559" cy="1862133"/>
            <a:chOff x="4970921" y="5157426"/>
            <a:chExt cx="1849559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970921" y="5170000"/>
              <a:ext cx="1849559" cy="1849559"/>
            </a:xfrm>
            <a:prstGeom prst="rect">
              <a:avLst/>
            </a:prstGeom>
          </p:spPr>
        </p:pic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157426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008D3FD4-6DCD-7946-A358-616F7D80C55F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sp>
        <p:nvSpPr>
          <p:cNvPr id="673" name="Oval 672">
            <a:extLst>
              <a:ext uri="{FF2B5EF4-FFF2-40B4-BE49-F238E27FC236}">
                <a16:creationId xmlns:a16="http://schemas.microsoft.com/office/drawing/2014/main" id="{691164A5-2532-D14F-8A6A-9BB154D66610}"/>
              </a:ext>
            </a:extLst>
          </p:cNvPr>
          <p:cNvSpPr>
            <a:spLocks noChangeAspect="1"/>
          </p:cNvSpPr>
          <p:nvPr/>
        </p:nvSpPr>
        <p:spPr>
          <a:xfrm>
            <a:off x="2414000" y="5451149"/>
            <a:ext cx="1044399" cy="1044401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1293817-51AD-0548-9ED3-112C4A1F6E02}"/>
              </a:ext>
            </a:extLst>
          </p:cNvPr>
          <p:cNvSpPr/>
          <p:nvPr/>
        </p:nvSpPr>
        <p:spPr>
          <a:xfrm>
            <a:off x="1899823" y="5382602"/>
            <a:ext cx="1695635" cy="15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aphic 117">
            <a:extLst>
              <a:ext uri="{FF2B5EF4-FFF2-40B4-BE49-F238E27FC236}">
                <a16:creationId xmlns:a16="http://schemas.microsoft.com/office/drawing/2014/main" id="{826F89BE-F4C8-4A41-9821-FD475F67A1BF}"/>
              </a:ext>
            </a:extLst>
          </p:cNvPr>
          <p:cNvGrpSpPr/>
          <p:nvPr/>
        </p:nvGrpSpPr>
        <p:grpSpPr>
          <a:xfrm>
            <a:off x="874532" y="5543766"/>
            <a:ext cx="2666043" cy="1336080"/>
            <a:chOff x="851571" y="5939425"/>
            <a:chExt cx="2648637" cy="1327357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66109" y="7207785"/>
              <a:ext cx="48680" cy="4868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13760" y="6020417"/>
              <a:ext cx="48680" cy="4868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76417" y="6120031"/>
              <a:ext cx="48680" cy="4868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881259" y="7021859"/>
              <a:ext cx="48680" cy="4868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68475" y="6215003"/>
              <a:ext cx="48680" cy="4868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51571" y="6428984"/>
              <a:ext cx="48680" cy="4868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984986" y="7142422"/>
              <a:ext cx="48680" cy="4868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09252" y="6938248"/>
              <a:ext cx="48680" cy="4868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73472" y="6743698"/>
              <a:ext cx="48680" cy="4868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23307" y="5975602"/>
              <a:ext cx="48680" cy="4868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01415" y="6665915"/>
              <a:ext cx="48680" cy="4868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15326" y="7087239"/>
              <a:ext cx="48680" cy="4868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31793" y="6523409"/>
              <a:ext cx="48680" cy="4868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11707" y="6921921"/>
              <a:ext cx="48680" cy="4868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993376" y="6784344"/>
              <a:ext cx="48680" cy="4868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56071" y="6156300"/>
              <a:ext cx="48680" cy="4868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61354" y="7174529"/>
              <a:ext cx="48680" cy="4868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58868" y="6209695"/>
              <a:ext cx="48680" cy="4868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186529" y="5963712"/>
              <a:ext cx="48680" cy="4868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36872" y="6673592"/>
              <a:ext cx="48680" cy="4868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29325" y="7014041"/>
              <a:ext cx="48680" cy="4868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47620" y="6505380"/>
              <a:ext cx="48680" cy="4868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75220" y="6409838"/>
              <a:ext cx="48680" cy="4868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50365" y="6157911"/>
              <a:ext cx="48680" cy="4868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292525" y="5942443"/>
              <a:ext cx="48680" cy="4868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44219" y="6232248"/>
              <a:ext cx="48680" cy="4868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19049" y="6363565"/>
              <a:ext cx="48680" cy="4868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03190" y="6946792"/>
              <a:ext cx="48680" cy="4868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287207" y="7080952"/>
              <a:ext cx="48680" cy="4868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36028" y="7149488"/>
              <a:ext cx="48680" cy="4868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398261" y="5939425"/>
              <a:ext cx="48680" cy="4868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65356" y="6645803"/>
              <a:ext cx="48680" cy="4868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71248" y="6490304"/>
              <a:ext cx="48680" cy="4868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06159" y="6772570"/>
              <a:ext cx="48680" cy="4868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18215" y="7204587"/>
              <a:ext cx="48680" cy="4868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02570" y="6150914"/>
              <a:ext cx="48680" cy="4868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287358" y="6211525"/>
              <a:ext cx="48680" cy="4868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23065" y="6899109"/>
              <a:ext cx="48680" cy="4868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288485" y="6466821"/>
              <a:ext cx="48680" cy="4868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55754" y="6075759"/>
              <a:ext cx="48680" cy="4868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29999" y="6343202"/>
              <a:ext cx="48680" cy="4868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35784" y="6005195"/>
              <a:ext cx="48680" cy="4868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31771" y="6767642"/>
              <a:ext cx="48680" cy="4868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38610" y="7155972"/>
              <a:ext cx="48680" cy="4868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12241" y="6620983"/>
              <a:ext cx="48680" cy="4868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66038" y="7059678"/>
              <a:ext cx="48680" cy="4868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70837" y="5961409"/>
              <a:ext cx="48680" cy="4868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03394" y="6794236"/>
              <a:ext cx="48680" cy="4868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44366" y="6269608"/>
              <a:ext cx="48680" cy="4868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63951" y="6086490"/>
              <a:ext cx="48680" cy="4868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12475" y="6388044"/>
              <a:ext cx="48680" cy="4868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64495" y="6889885"/>
              <a:ext cx="48680" cy="4868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684731" y="7155894"/>
              <a:ext cx="48680" cy="4868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18716" y="6647896"/>
              <a:ext cx="48680" cy="4868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580271" y="7036933"/>
              <a:ext cx="48680" cy="4868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785822" y="5958786"/>
              <a:ext cx="48680" cy="4868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44877" y="6515861"/>
              <a:ext cx="48680" cy="4868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49679" y="7066024"/>
              <a:ext cx="48680" cy="4868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41950" y="7191701"/>
              <a:ext cx="48680" cy="4868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40175" y="6271969"/>
              <a:ext cx="48680" cy="4868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46886" y="6873105"/>
              <a:ext cx="48680" cy="4868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693350" y="6128248"/>
              <a:ext cx="48680" cy="4868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48445" y="5975137"/>
              <a:ext cx="48680" cy="4868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45571" y="6753349"/>
              <a:ext cx="48680" cy="4868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01026" y="5979966"/>
              <a:ext cx="48680" cy="4868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671894" y="6218542"/>
              <a:ext cx="48680" cy="4868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00329" y="7067002"/>
              <a:ext cx="48680" cy="4868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1979158" y="7155274"/>
              <a:ext cx="48680" cy="4868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53806" y="7172210"/>
              <a:ext cx="48680" cy="4868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586480" y="6407811"/>
              <a:ext cx="48680" cy="4868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70666" y="6648351"/>
              <a:ext cx="48680" cy="4868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580692" y="6554007"/>
              <a:ext cx="48680" cy="4868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699060" y="6919925"/>
              <a:ext cx="48680" cy="4868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10493" y="6129468"/>
              <a:ext cx="48680" cy="4868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50093" y="6102991"/>
              <a:ext cx="48680" cy="4868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1995672" y="7067582"/>
              <a:ext cx="48680" cy="4868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694279" y="6804952"/>
              <a:ext cx="48680" cy="4868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680009" y="6414563"/>
              <a:ext cx="48680" cy="4868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671655" y="6641950"/>
              <a:ext cx="48680" cy="4868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05418" y="6251694"/>
              <a:ext cx="48680" cy="4868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781200" y="6877313"/>
              <a:ext cx="48680" cy="4868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57158" y="6143159"/>
              <a:ext cx="48680" cy="4868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774640" y="6781717"/>
              <a:ext cx="48680" cy="4868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26377" y="6544628"/>
              <a:ext cx="48680" cy="4868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06770" y="7003818"/>
              <a:ext cx="48680" cy="4868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1983848" y="6957786"/>
              <a:ext cx="48680" cy="4868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1984040" y="6227337"/>
              <a:ext cx="48680" cy="4868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44294" y="6383750"/>
              <a:ext cx="48680" cy="4868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091494" y="6928683"/>
              <a:ext cx="48680" cy="4868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22595" y="6633019"/>
              <a:ext cx="48680" cy="4868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15085" y="6810755"/>
              <a:ext cx="48680" cy="4868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088228" y="6257484"/>
              <a:ext cx="48680" cy="4868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52495" y="6490382"/>
              <a:ext cx="48680" cy="4868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43829" y="6348292"/>
              <a:ext cx="48680" cy="4868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07746" y="6519169"/>
              <a:ext cx="48680" cy="4868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1990137" y="6398396"/>
              <a:ext cx="48680" cy="4868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085183" y="6732602"/>
              <a:ext cx="48680" cy="4868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01244" y="6621582"/>
              <a:ext cx="48680" cy="4868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48958" y="6466402"/>
              <a:ext cx="48680" cy="4868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083048" y="6610962"/>
              <a:ext cx="48680" cy="4868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23193" y="6625060"/>
              <a:ext cx="48680" cy="4868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194061" y="6481471"/>
              <a:ext cx="48680" cy="4868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172707" y="6416422"/>
              <a:ext cx="48680" cy="4868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20205" y="6532174"/>
              <a:ext cx="48680" cy="4868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193328" y="6776981"/>
              <a:ext cx="48680" cy="4868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384845" y="6630722"/>
              <a:ext cx="48680" cy="4868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51568" y="6769530"/>
              <a:ext cx="48680" cy="4868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36412" y="6613917"/>
              <a:ext cx="48680" cy="4868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59003" y="6363485"/>
              <a:ext cx="48680" cy="4868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47613" y="6519188"/>
              <a:ext cx="48680" cy="4868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58827" y="6284446"/>
              <a:ext cx="48680" cy="4868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62432" y="6400642"/>
              <a:ext cx="48680" cy="4868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43011" y="6930002"/>
              <a:ext cx="48680" cy="4868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468743" y="6792809"/>
              <a:ext cx="48680" cy="4868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382287" y="6909612"/>
              <a:ext cx="48680" cy="4868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14723" y="6161833"/>
              <a:ext cx="48680" cy="4868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568503" y="6667799"/>
              <a:ext cx="48680" cy="4868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396687" y="6229676"/>
              <a:ext cx="48680" cy="4868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41589" y="6230841"/>
              <a:ext cx="48680" cy="4868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587101" y="6413406"/>
              <a:ext cx="48680" cy="4868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13472" y="7053708"/>
              <a:ext cx="48680" cy="4868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56341" y="6501999"/>
              <a:ext cx="48680" cy="4868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19862" y="6946361"/>
              <a:ext cx="48680" cy="4868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395416" y="7048713"/>
              <a:ext cx="48680" cy="4868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65995" y="6152749"/>
              <a:ext cx="48680" cy="4868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64258" y="6083830"/>
              <a:ext cx="48680" cy="4868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11507" y="6288634"/>
              <a:ext cx="48680" cy="4868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51279" y="6802655"/>
              <a:ext cx="48680" cy="4868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06427" y="6925068"/>
              <a:ext cx="48680" cy="4868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06513" y="6010313"/>
              <a:ext cx="48680" cy="4868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61791" y="7072075"/>
              <a:ext cx="48680" cy="4868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25983" y="6681327"/>
              <a:ext cx="48680" cy="4868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06915" y="6368428"/>
              <a:ext cx="48680" cy="4868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199695" y="7183530"/>
              <a:ext cx="48680" cy="4868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13230" y="7168478"/>
              <a:ext cx="48680" cy="4868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41758" y="6747787"/>
              <a:ext cx="48680" cy="4868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394433" y="6012436"/>
              <a:ext cx="48680" cy="4868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786999" y="6560934"/>
              <a:ext cx="48680" cy="4868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64328" y="7152372"/>
              <a:ext cx="48680" cy="4868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01849" y="7078435"/>
              <a:ext cx="48680" cy="4868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51730" y="6243369"/>
              <a:ext cx="48680" cy="4868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39863" y="6550107"/>
              <a:ext cx="48680" cy="4868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771823" y="6881830"/>
              <a:ext cx="48680" cy="4868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25765" y="6069932"/>
              <a:ext cx="48680" cy="4868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468473" y="5956359"/>
              <a:ext cx="48680" cy="4868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570959" y="7172767"/>
              <a:ext cx="48680" cy="4868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883359" y="6640618"/>
              <a:ext cx="48680" cy="4868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48966" y="6817685"/>
              <a:ext cx="48680" cy="4868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571920" y="5964812"/>
              <a:ext cx="48680" cy="4868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871894" y="6359162"/>
              <a:ext cx="48680" cy="4868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23430" y="6089788"/>
              <a:ext cx="48680" cy="4868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50865" y="6281634"/>
              <a:ext cx="48680" cy="4868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866077" y="6877775"/>
              <a:ext cx="48680" cy="4868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44204" y="7087268"/>
              <a:ext cx="48680" cy="4868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27407" y="7131038"/>
              <a:ext cx="48680" cy="4868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01110" y="5976955"/>
              <a:ext cx="48680" cy="4868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2989822" y="6500712"/>
              <a:ext cx="48680" cy="4868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2993278" y="6406136"/>
              <a:ext cx="48680" cy="4868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881533" y="6091480"/>
              <a:ext cx="48680" cy="4868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58753" y="6601686"/>
              <a:ext cx="48680" cy="4868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32685" y="6798546"/>
              <a:ext cx="48680" cy="4868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07820" y="7089473"/>
              <a:ext cx="48680" cy="4868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03512" y="6015233"/>
              <a:ext cx="48680" cy="4868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20928" y="6952869"/>
              <a:ext cx="48680" cy="4868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889809" y="7179361"/>
              <a:ext cx="48680" cy="4868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2981473" y="6115708"/>
              <a:ext cx="48680" cy="4868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12350" y="6661833"/>
              <a:ext cx="48680" cy="4868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54007" y="6229211"/>
              <a:ext cx="48680" cy="4868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28815" y="6997567"/>
              <a:ext cx="48680" cy="4868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27854" y="6549959"/>
              <a:ext cx="48680" cy="4868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21842" y="6751979"/>
              <a:ext cx="48680" cy="4868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38661" y="6339899"/>
              <a:ext cx="48680" cy="4868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31018" y="6265020"/>
              <a:ext cx="48680" cy="4868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11387" y="5955733"/>
              <a:ext cx="48680" cy="4868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21999" y="7218103"/>
              <a:ext cx="48680" cy="4868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41460" y="7034851"/>
              <a:ext cx="48680" cy="4868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32078" y="6744638"/>
              <a:ext cx="48680" cy="4868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191552" y="6932701"/>
              <a:ext cx="48680" cy="4868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31592" y="6358919"/>
              <a:ext cx="48680" cy="4868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13956" y="7154792"/>
              <a:ext cx="48680" cy="4868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186076" y="6130015"/>
              <a:ext cx="48680" cy="4868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55772" y="6020488"/>
              <a:ext cx="48680" cy="4868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05853" y="6629984"/>
              <a:ext cx="48680" cy="4868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10283" y="6494984"/>
              <a:ext cx="48680" cy="4868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276280" y="6279183"/>
              <a:ext cx="48680" cy="4868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261286" y="6074354"/>
              <a:ext cx="48680" cy="4868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19313" y="6947872"/>
              <a:ext cx="48680" cy="4868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281440" y="7077164"/>
              <a:ext cx="48680" cy="4868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376512" y="6408706"/>
              <a:ext cx="48680" cy="4868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33806" y="5979689"/>
              <a:ext cx="48680" cy="4868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42252" y="7179091"/>
              <a:ext cx="48680" cy="4868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392747" y="6485947"/>
              <a:ext cx="48680" cy="4868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05452" y="6681897"/>
              <a:ext cx="48680" cy="4868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387465" y="6225535"/>
              <a:ext cx="48680" cy="4868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32738" y="6735956"/>
              <a:ext cx="48680" cy="4868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386881" y="6111106"/>
              <a:ext cx="48680" cy="4868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41354" y="6909459"/>
              <a:ext cx="48680" cy="4868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396933" y="7054720"/>
              <a:ext cx="48680" cy="4868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01071" y="5998119"/>
              <a:ext cx="48680" cy="4868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42352" y="7201744"/>
              <a:ext cx="48680" cy="4868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53959" y="5942947"/>
              <a:ext cx="2434" cy="1323124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53959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53959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177084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00208" y="5942947"/>
              <a:ext cx="2434" cy="1323124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177084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74" name="Graphic 673">
            <a:extLst>
              <a:ext uri="{FF2B5EF4-FFF2-40B4-BE49-F238E27FC236}">
                <a16:creationId xmlns:a16="http://schemas.microsoft.com/office/drawing/2014/main" id="{0E0F29F8-174A-1A40-B213-5948D0F1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6961">
            <a:off x="991209" y="6560937"/>
            <a:ext cx="114570" cy="339722"/>
          </a:xfrm>
          <a:prstGeom prst="rect">
            <a:avLst/>
          </a:prstGeom>
        </p:spPr>
      </p:pic>
      <p:sp>
        <p:nvSpPr>
          <p:cNvPr id="675" name="Freeform 674">
            <a:extLst>
              <a:ext uri="{FF2B5EF4-FFF2-40B4-BE49-F238E27FC236}">
                <a16:creationId xmlns:a16="http://schemas.microsoft.com/office/drawing/2014/main" id="{89EC3A46-070B-A44F-AE16-8BAADB65CE9A}"/>
              </a:ext>
            </a:extLst>
          </p:cNvPr>
          <p:cNvSpPr/>
          <p:nvPr/>
        </p:nvSpPr>
        <p:spPr>
          <a:xfrm>
            <a:off x="1209868" y="5955787"/>
            <a:ext cx="2237926" cy="876669"/>
          </a:xfrm>
          <a:custGeom>
            <a:avLst/>
            <a:gdLst>
              <a:gd name="connsiteX0" fmla="*/ 0 w 2321922"/>
              <a:gd name="connsiteY0" fmla="*/ 793568 h 909573"/>
              <a:gd name="connsiteX1" fmla="*/ 103909 w 2321922"/>
              <a:gd name="connsiteY1" fmla="*/ 727759 h 909573"/>
              <a:gd name="connsiteX2" fmla="*/ 148936 w 2321922"/>
              <a:gd name="connsiteY2" fmla="*/ 606532 h 909573"/>
              <a:gd name="connsiteX3" fmla="*/ 277091 w 2321922"/>
              <a:gd name="connsiteY3" fmla="*/ 599605 h 909573"/>
              <a:gd name="connsiteX4" fmla="*/ 381000 w 2321922"/>
              <a:gd name="connsiteY4" fmla="*/ 807423 h 909573"/>
              <a:gd name="connsiteX5" fmla="*/ 571500 w 2321922"/>
              <a:gd name="connsiteY5" fmla="*/ 894014 h 909573"/>
              <a:gd name="connsiteX6" fmla="*/ 810491 w 2321922"/>
              <a:gd name="connsiteY6" fmla="*/ 897477 h 909573"/>
              <a:gd name="connsiteX7" fmla="*/ 928254 w 2321922"/>
              <a:gd name="connsiteY7" fmla="*/ 769323 h 909573"/>
              <a:gd name="connsiteX8" fmla="*/ 945572 w 2321922"/>
              <a:gd name="connsiteY8" fmla="*/ 440277 h 909573"/>
              <a:gd name="connsiteX9" fmla="*/ 1000991 w 2321922"/>
              <a:gd name="connsiteY9" fmla="*/ 242850 h 909573"/>
              <a:gd name="connsiteX10" fmla="*/ 1229591 w 2321922"/>
              <a:gd name="connsiteY10" fmla="*/ 225532 h 909573"/>
              <a:gd name="connsiteX11" fmla="*/ 1333500 w 2321922"/>
              <a:gd name="connsiteY11" fmla="*/ 111232 h 909573"/>
              <a:gd name="connsiteX12" fmla="*/ 1295400 w 2321922"/>
              <a:gd name="connsiteY12" fmla="*/ 7323 h 909573"/>
              <a:gd name="connsiteX13" fmla="*/ 1188027 w 2321922"/>
              <a:gd name="connsiteY13" fmla="*/ 28105 h 909573"/>
              <a:gd name="connsiteX14" fmla="*/ 1191491 w 2321922"/>
              <a:gd name="connsiteY14" fmla="*/ 183968 h 909573"/>
              <a:gd name="connsiteX15" fmla="*/ 1375063 w 2321922"/>
              <a:gd name="connsiteY15" fmla="*/ 287877 h 909573"/>
              <a:gd name="connsiteX16" fmla="*/ 1354282 w 2321922"/>
              <a:gd name="connsiteY16" fmla="*/ 485305 h 909573"/>
              <a:gd name="connsiteX17" fmla="*/ 1233054 w 2321922"/>
              <a:gd name="connsiteY17" fmla="*/ 537259 h 909573"/>
              <a:gd name="connsiteX18" fmla="*/ 1146463 w 2321922"/>
              <a:gd name="connsiteY18" fmla="*/ 634241 h 909573"/>
              <a:gd name="connsiteX19" fmla="*/ 1139536 w 2321922"/>
              <a:gd name="connsiteY19" fmla="*/ 786641 h 909573"/>
              <a:gd name="connsiteX20" fmla="*/ 1278082 w 2321922"/>
              <a:gd name="connsiteY20" fmla="*/ 876696 h 909573"/>
              <a:gd name="connsiteX21" fmla="*/ 1427018 w 2321922"/>
              <a:gd name="connsiteY21" fmla="*/ 876696 h 909573"/>
              <a:gd name="connsiteX22" fmla="*/ 1565563 w 2321922"/>
              <a:gd name="connsiteY22" fmla="*/ 824741 h 909573"/>
              <a:gd name="connsiteX23" fmla="*/ 1655618 w 2321922"/>
              <a:gd name="connsiteY23" fmla="*/ 700050 h 909573"/>
              <a:gd name="connsiteX24" fmla="*/ 1596736 w 2321922"/>
              <a:gd name="connsiteY24" fmla="*/ 564968 h 909573"/>
              <a:gd name="connsiteX25" fmla="*/ 1735282 w 2321922"/>
              <a:gd name="connsiteY25" fmla="*/ 506086 h 909573"/>
              <a:gd name="connsiteX26" fmla="*/ 1776845 w 2321922"/>
              <a:gd name="connsiteY26" fmla="*/ 731223 h 909573"/>
              <a:gd name="connsiteX27" fmla="*/ 1911927 w 2321922"/>
              <a:gd name="connsiteY27" fmla="*/ 682732 h 909573"/>
              <a:gd name="connsiteX28" fmla="*/ 2088572 w 2321922"/>
              <a:gd name="connsiteY28" fmla="*/ 679268 h 909573"/>
              <a:gd name="connsiteX29" fmla="*/ 2213263 w 2321922"/>
              <a:gd name="connsiteY29" fmla="*/ 651559 h 909573"/>
              <a:gd name="connsiteX30" fmla="*/ 2306782 w 2321922"/>
              <a:gd name="connsiteY30" fmla="*/ 454132 h 909573"/>
              <a:gd name="connsiteX31" fmla="*/ 2320636 w 2321922"/>
              <a:gd name="connsiteY31" fmla="*/ 145868 h 9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21922" h="909573">
                <a:moveTo>
                  <a:pt x="0" y="793568"/>
                </a:moveTo>
                <a:cubicBezTo>
                  <a:pt x="39543" y="776250"/>
                  <a:pt x="79086" y="758932"/>
                  <a:pt x="103909" y="727759"/>
                </a:cubicBezTo>
                <a:cubicBezTo>
                  <a:pt x="128732" y="696586"/>
                  <a:pt x="120072" y="627891"/>
                  <a:pt x="148936" y="606532"/>
                </a:cubicBezTo>
                <a:cubicBezTo>
                  <a:pt x="177800" y="585173"/>
                  <a:pt x="238414" y="566123"/>
                  <a:pt x="277091" y="599605"/>
                </a:cubicBezTo>
                <a:cubicBezTo>
                  <a:pt x="315768" y="633087"/>
                  <a:pt x="331932" y="758355"/>
                  <a:pt x="381000" y="807423"/>
                </a:cubicBezTo>
                <a:cubicBezTo>
                  <a:pt x="430068" y="856491"/>
                  <a:pt x="499918" y="879005"/>
                  <a:pt x="571500" y="894014"/>
                </a:cubicBezTo>
                <a:cubicBezTo>
                  <a:pt x="643082" y="909023"/>
                  <a:pt x="751032" y="918259"/>
                  <a:pt x="810491" y="897477"/>
                </a:cubicBezTo>
                <a:cubicBezTo>
                  <a:pt x="869950" y="876695"/>
                  <a:pt x="905741" y="845523"/>
                  <a:pt x="928254" y="769323"/>
                </a:cubicBezTo>
                <a:cubicBezTo>
                  <a:pt x="950767" y="693123"/>
                  <a:pt x="933449" y="528022"/>
                  <a:pt x="945572" y="440277"/>
                </a:cubicBezTo>
                <a:cubicBezTo>
                  <a:pt x="957695" y="352532"/>
                  <a:pt x="953655" y="278641"/>
                  <a:pt x="1000991" y="242850"/>
                </a:cubicBezTo>
                <a:cubicBezTo>
                  <a:pt x="1048327" y="207059"/>
                  <a:pt x="1174173" y="247468"/>
                  <a:pt x="1229591" y="225532"/>
                </a:cubicBezTo>
                <a:cubicBezTo>
                  <a:pt x="1285009" y="203596"/>
                  <a:pt x="1322532" y="147600"/>
                  <a:pt x="1333500" y="111232"/>
                </a:cubicBezTo>
                <a:cubicBezTo>
                  <a:pt x="1344468" y="74864"/>
                  <a:pt x="1319645" y="21177"/>
                  <a:pt x="1295400" y="7323"/>
                </a:cubicBezTo>
                <a:cubicBezTo>
                  <a:pt x="1271155" y="-6531"/>
                  <a:pt x="1205345" y="-1336"/>
                  <a:pt x="1188027" y="28105"/>
                </a:cubicBezTo>
                <a:cubicBezTo>
                  <a:pt x="1170709" y="57546"/>
                  <a:pt x="1160318" y="140673"/>
                  <a:pt x="1191491" y="183968"/>
                </a:cubicBezTo>
                <a:cubicBezTo>
                  <a:pt x="1222664" y="227263"/>
                  <a:pt x="1347931" y="237654"/>
                  <a:pt x="1375063" y="287877"/>
                </a:cubicBezTo>
                <a:cubicBezTo>
                  <a:pt x="1402195" y="338100"/>
                  <a:pt x="1377950" y="443741"/>
                  <a:pt x="1354282" y="485305"/>
                </a:cubicBezTo>
                <a:cubicBezTo>
                  <a:pt x="1330614" y="526869"/>
                  <a:pt x="1267691" y="512436"/>
                  <a:pt x="1233054" y="537259"/>
                </a:cubicBezTo>
                <a:cubicBezTo>
                  <a:pt x="1198417" y="562082"/>
                  <a:pt x="1162049" y="592677"/>
                  <a:pt x="1146463" y="634241"/>
                </a:cubicBezTo>
                <a:cubicBezTo>
                  <a:pt x="1130877" y="675805"/>
                  <a:pt x="1117600" y="746232"/>
                  <a:pt x="1139536" y="786641"/>
                </a:cubicBezTo>
                <a:cubicBezTo>
                  <a:pt x="1161472" y="827050"/>
                  <a:pt x="1230168" y="861687"/>
                  <a:pt x="1278082" y="876696"/>
                </a:cubicBezTo>
                <a:cubicBezTo>
                  <a:pt x="1325996" y="891705"/>
                  <a:pt x="1379105" y="885355"/>
                  <a:pt x="1427018" y="876696"/>
                </a:cubicBezTo>
                <a:cubicBezTo>
                  <a:pt x="1474931" y="868037"/>
                  <a:pt x="1527463" y="854182"/>
                  <a:pt x="1565563" y="824741"/>
                </a:cubicBezTo>
                <a:cubicBezTo>
                  <a:pt x="1603663" y="795300"/>
                  <a:pt x="1650423" y="743345"/>
                  <a:pt x="1655618" y="700050"/>
                </a:cubicBezTo>
                <a:cubicBezTo>
                  <a:pt x="1660813" y="656755"/>
                  <a:pt x="1583459" y="597295"/>
                  <a:pt x="1596736" y="564968"/>
                </a:cubicBezTo>
                <a:cubicBezTo>
                  <a:pt x="1610013" y="532641"/>
                  <a:pt x="1705264" y="478377"/>
                  <a:pt x="1735282" y="506086"/>
                </a:cubicBezTo>
                <a:cubicBezTo>
                  <a:pt x="1765300" y="533795"/>
                  <a:pt x="1747404" y="701782"/>
                  <a:pt x="1776845" y="731223"/>
                </a:cubicBezTo>
                <a:cubicBezTo>
                  <a:pt x="1806286" y="760664"/>
                  <a:pt x="1859973" y="691391"/>
                  <a:pt x="1911927" y="682732"/>
                </a:cubicBezTo>
                <a:cubicBezTo>
                  <a:pt x="1963881" y="674073"/>
                  <a:pt x="2038349" y="684464"/>
                  <a:pt x="2088572" y="679268"/>
                </a:cubicBezTo>
                <a:cubicBezTo>
                  <a:pt x="2138795" y="674072"/>
                  <a:pt x="2176895" y="689082"/>
                  <a:pt x="2213263" y="651559"/>
                </a:cubicBezTo>
                <a:cubicBezTo>
                  <a:pt x="2249631" y="614036"/>
                  <a:pt x="2288887" y="538414"/>
                  <a:pt x="2306782" y="454132"/>
                </a:cubicBezTo>
                <a:cubicBezTo>
                  <a:pt x="2324677" y="369850"/>
                  <a:pt x="2322656" y="257859"/>
                  <a:pt x="2320636" y="145868"/>
                </a:cubicBezTo>
              </a:path>
            </a:pathLst>
          </a:custGeom>
          <a:noFill/>
          <a:ln w="19050">
            <a:solidFill>
              <a:srgbClr val="363535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A75F69D2-FAF1-B94D-9CB3-3F8D5C0225CA}"/>
              </a:ext>
            </a:extLst>
          </p:cNvPr>
          <p:cNvSpPr txBox="1"/>
          <p:nvPr/>
        </p:nvSpPr>
        <p:spPr>
          <a:xfrm>
            <a:off x="2358177" y="5347090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27BB96-AA78-AB4B-9695-1AB2763F1225}"/>
              </a:ext>
            </a:extLst>
          </p:cNvPr>
          <p:cNvGrpSpPr/>
          <p:nvPr/>
        </p:nvGrpSpPr>
        <p:grpSpPr>
          <a:xfrm>
            <a:off x="2087211" y="1005567"/>
            <a:ext cx="1837961" cy="1837961"/>
            <a:chOff x="2087211" y="1005567"/>
            <a:chExt cx="1837961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BC6B40D-FD30-6447-939C-E5F5F232353C}"/>
              </a:ext>
            </a:extLst>
          </p:cNvPr>
          <p:cNvGrpSpPr/>
          <p:nvPr/>
        </p:nvGrpSpPr>
        <p:grpSpPr>
          <a:xfrm>
            <a:off x="565115" y="1022140"/>
            <a:ext cx="1821375" cy="1768944"/>
            <a:chOff x="565115" y="1022140"/>
            <a:chExt cx="1821375" cy="1768944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71FDA308-9391-8F49-BB2C-9A37ED1D9D4D}"/>
              </a:ext>
            </a:extLst>
          </p:cNvPr>
          <p:cNvSpPr txBox="1"/>
          <p:nvPr/>
        </p:nvSpPr>
        <p:spPr>
          <a:xfrm>
            <a:off x="5027903" y="121790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θ</a:t>
            </a:r>
            <a:endParaRPr lang="en-GB" sz="1000" dirty="0">
              <a:latin typeface="Helvetica" pitchFamily="2" charset="0"/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F755F654-E735-9F4A-A2DA-E48E6577D4CC}"/>
              </a:ext>
            </a:extLst>
          </p:cNvPr>
          <p:cNvSpPr txBox="1"/>
          <p:nvPr/>
        </p:nvSpPr>
        <p:spPr>
          <a:xfrm>
            <a:off x="4382225" y="2598239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188C391D-055B-444B-AF5E-5CBD4A0F7F0C}"/>
              </a:ext>
            </a:extLst>
          </p:cNvPr>
          <p:cNvSpPr txBox="1"/>
          <p:nvPr/>
        </p:nvSpPr>
        <p:spPr>
          <a:xfrm>
            <a:off x="4250979" y="251873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61FFB9B-4DDE-2C47-A871-309A55EE700B}"/>
              </a:ext>
            </a:extLst>
          </p:cNvPr>
          <p:cNvSpPr txBox="1"/>
          <p:nvPr/>
        </p:nvSpPr>
        <p:spPr>
          <a:xfrm>
            <a:off x="3966498" y="251873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56E6B2F4-BC29-1741-92C2-6C5F44E46ADA}"/>
              </a:ext>
            </a:extLst>
          </p:cNvPr>
          <p:cNvSpPr txBox="1"/>
          <p:nvPr/>
        </p:nvSpPr>
        <p:spPr>
          <a:xfrm>
            <a:off x="4840261" y="25187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1236041-FDB2-F144-B60D-5B29DA4ED1F2}"/>
              </a:ext>
            </a:extLst>
          </p:cNvPr>
          <p:cNvSpPr txBox="1"/>
          <p:nvPr/>
        </p:nvSpPr>
        <p:spPr>
          <a:xfrm>
            <a:off x="5131514" y="25187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117A92FF-BA77-A744-BFAF-48D627B48DA2}"/>
              </a:ext>
            </a:extLst>
          </p:cNvPr>
          <p:cNvSpPr txBox="1"/>
          <p:nvPr/>
        </p:nvSpPr>
        <p:spPr>
          <a:xfrm>
            <a:off x="3820166" y="102214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7603250-1BEC-4442-B13F-585D0DD7A863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CE60C4FE-220C-C24C-A561-C4C7AF13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482424-9A49-C642-8411-9E0F1C934005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69C0138-5823-4F4B-B14A-FF88842AB501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A6E4D54B-55E6-5043-9E7B-EFEB7CA3B787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147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2475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A1219E27-AE59-1C4D-B4D8-F51BDA3D925E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pic>
        <p:nvPicPr>
          <p:cNvPr id="760" name="Graphic 759">
            <a:extLst>
              <a:ext uri="{FF2B5EF4-FFF2-40B4-BE49-F238E27FC236}">
                <a16:creationId xmlns:a16="http://schemas.microsoft.com/office/drawing/2014/main" id="{F6255FB7-19DD-0845-98AF-3671310867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087211" y="3401417"/>
            <a:ext cx="1837961" cy="1837961"/>
          </a:xfrm>
          <a:prstGeom prst="rect">
            <a:avLst/>
          </a:prstGeom>
        </p:spPr>
      </p:pic>
      <p:grpSp>
        <p:nvGrpSpPr>
          <p:cNvPr id="762" name="Group 761">
            <a:extLst>
              <a:ext uri="{FF2B5EF4-FFF2-40B4-BE49-F238E27FC236}">
                <a16:creationId xmlns:a16="http://schemas.microsoft.com/office/drawing/2014/main" id="{D7507A76-B4E8-854B-B788-104737240385}"/>
              </a:ext>
            </a:extLst>
          </p:cNvPr>
          <p:cNvGrpSpPr/>
          <p:nvPr/>
        </p:nvGrpSpPr>
        <p:grpSpPr>
          <a:xfrm>
            <a:off x="565115" y="3417990"/>
            <a:ext cx="1830993" cy="1768944"/>
            <a:chOff x="565115" y="1022140"/>
            <a:chExt cx="1830993" cy="1768944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</p:grpSp>
      <p:sp>
        <p:nvSpPr>
          <p:cNvPr id="771" name="TextBox 770">
            <a:extLst>
              <a:ext uri="{FF2B5EF4-FFF2-40B4-BE49-F238E27FC236}">
                <a16:creationId xmlns:a16="http://schemas.microsoft.com/office/drawing/2014/main" id="{B013BEDE-9F94-9546-8D83-4246E2469511}"/>
              </a:ext>
            </a:extLst>
          </p:cNvPr>
          <p:cNvSpPr txBox="1"/>
          <p:nvPr/>
        </p:nvSpPr>
        <p:spPr>
          <a:xfrm>
            <a:off x="3795454" y="341799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i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1055254-1460-7D43-9B60-13B21F2C7D29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997918"/>
            <a:chExt cx="1237403" cy="1907636"/>
          </a:xfrm>
        </p:grpSpPr>
        <p:pic>
          <p:nvPicPr>
            <p:cNvPr id="816" name="Graphic 815">
              <a:extLst>
                <a:ext uri="{FF2B5EF4-FFF2-40B4-BE49-F238E27FC236}">
                  <a16:creationId xmlns:a16="http://schemas.microsoft.com/office/drawing/2014/main" id="{2468107A-DE07-6F4F-BFB6-D19870C3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57CAA68D-2B63-7145-A3EB-C79364F05886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140823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11178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E9EE900C-D2E0-4440-AFB2-8D4572A0B873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102214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</p:grpSp>
      <p:sp>
        <p:nvSpPr>
          <p:cNvPr id="830" name="TextBox 829">
            <a:extLst>
              <a:ext uri="{FF2B5EF4-FFF2-40B4-BE49-F238E27FC236}">
                <a16:creationId xmlns:a16="http://schemas.microsoft.com/office/drawing/2014/main" id="{C7BFFBE3-C792-EB47-A8B2-F8D8A07B73E1}"/>
              </a:ext>
            </a:extLst>
          </p:cNvPr>
          <p:cNvSpPr txBox="1"/>
          <p:nvPr/>
        </p:nvSpPr>
        <p:spPr>
          <a:xfrm>
            <a:off x="4391840" y="5005536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96E594B2-7023-A941-9E12-A71D8B9D68E6}"/>
              </a:ext>
            </a:extLst>
          </p:cNvPr>
          <p:cNvSpPr txBox="1"/>
          <p:nvPr/>
        </p:nvSpPr>
        <p:spPr>
          <a:xfrm>
            <a:off x="4260594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DE770977-0C2B-7647-ACCE-4F1ED5340311}"/>
              </a:ext>
            </a:extLst>
          </p:cNvPr>
          <p:cNvSpPr txBox="1"/>
          <p:nvPr/>
        </p:nvSpPr>
        <p:spPr>
          <a:xfrm>
            <a:off x="3976113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4EE4649A-7C76-914B-AA51-B4DBD9B4E3BA}"/>
              </a:ext>
            </a:extLst>
          </p:cNvPr>
          <p:cNvSpPr txBox="1"/>
          <p:nvPr/>
        </p:nvSpPr>
        <p:spPr>
          <a:xfrm>
            <a:off x="4849876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8CDD4FEE-91EA-864A-B698-46F6F340FA72}"/>
              </a:ext>
            </a:extLst>
          </p:cNvPr>
          <p:cNvSpPr txBox="1"/>
          <p:nvPr/>
        </p:nvSpPr>
        <p:spPr>
          <a:xfrm>
            <a:off x="5141129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pic>
        <p:nvPicPr>
          <p:cNvPr id="497" name="Graphic 496">
            <a:extLst>
              <a:ext uri="{FF2B5EF4-FFF2-40B4-BE49-F238E27FC236}">
                <a16:creationId xmlns:a16="http://schemas.microsoft.com/office/drawing/2014/main" id="{09640BA6-FE5B-664B-8FD0-C0500FC897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736029" y="3368427"/>
            <a:ext cx="1828800" cy="1828800"/>
          </a:xfrm>
          <a:prstGeom prst="rect">
            <a:avLst/>
          </a:prstGeom>
        </p:spPr>
      </p:pic>
      <p:sp>
        <p:nvSpPr>
          <p:cNvPr id="498" name="TextBox 497">
            <a:extLst>
              <a:ext uri="{FF2B5EF4-FFF2-40B4-BE49-F238E27FC236}">
                <a16:creationId xmlns:a16="http://schemas.microsoft.com/office/drawing/2014/main" id="{56E0EFEB-058D-7A46-AD9C-F35B4E127B38}"/>
              </a:ext>
            </a:extLst>
          </p:cNvPr>
          <p:cNvSpPr txBox="1"/>
          <p:nvPr/>
        </p:nvSpPr>
        <p:spPr>
          <a:xfrm>
            <a:off x="3718233" y="47393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43029C17-CECA-564C-966A-12B8D9948898}"/>
              </a:ext>
            </a:extLst>
          </p:cNvPr>
          <p:cNvSpPr txBox="1"/>
          <p:nvPr/>
        </p:nvSpPr>
        <p:spPr>
          <a:xfrm>
            <a:off x="3718233" y="2312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B18D8510-85B2-534D-9E8F-3763F3AD5001}"/>
              </a:ext>
            </a:extLst>
          </p:cNvPr>
          <p:cNvGrpSpPr/>
          <p:nvPr/>
        </p:nvGrpSpPr>
        <p:grpSpPr>
          <a:xfrm>
            <a:off x="3726678" y="991573"/>
            <a:ext cx="1828800" cy="1828800"/>
            <a:chOff x="3726678" y="991573"/>
            <a:chExt cx="1828800" cy="18288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69A0A71-A636-5445-94BF-E2C5FC8A41D0}"/>
                </a:ext>
              </a:extLst>
            </p:cNvPr>
            <p:cNvSpPr/>
            <p:nvPr/>
          </p:nvSpPr>
          <p:spPr>
            <a:xfrm>
              <a:off x="3726678" y="991573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AEE18CE4-8579-B849-9384-81427A8FEA27}"/>
                </a:ext>
              </a:extLst>
            </p:cNvPr>
            <p:cNvGrpSpPr/>
            <p:nvPr/>
          </p:nvGrpSpPr>
          <p:grpSpPr>
            <a:xfrm>
              <a:off x="3955278" y="1211029"/>
              <a:ext cx="1430020" cy="627611"/>
              <a:chOff x="3955278" y="1211029"/>
              <a:chExt cx="1430020" cy="62761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3B56F0E0-B736-3444-A4C3-26B68F08A812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66C7458F-DE42-D546-A020-7AABFA39BDCE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627611"/>
              </a:xfrm>
              <a:custGeom>
                <a:avLst/>
                <a:gdLst>
                  <a:gd name="connsiteX0" fmla="*/ 0 w 1417320"/>
                  <a:gd name="connsiteY0" fmla="*/ 528594 h 627611"/>
                  <a:gd name="connsiteX1" fmla="*/ 0 w 1417320"/>
                  <a:gd name="connsiteY1" fmla="*/ 528594 h 627611"/>
                  <a:gd name="connsiteX2" fmla="*/ 28926 w 1417320"/>
                  <a:gd name="connsiteY2" fmla="*/ 528594 h 627611"/>
                  <a:gd name="connsiteX3" fmla="*/ 57850 w 1417320"/>
                  <a:gd name="connsiteY3" fmla="*/ 528594 h 627611"/>
                  <a:gd name="connsiteX4" fmla="*/ 86775 w 1417320"/>
                  <a:gd name="connsiteY4" fmla="*/ 528594 h 627611"/>
                  <a:gd name="connsiteX5" fmla="*/ 115700 w 1417320"/>
                  <a:gd name="connsiteY5" fmla="*/ 528594 h 627611"/>
                  <a:gd name="connsiteX6" fmla="*/ 144625 w 1417320"/>
                  <a:gd name="connsiteY6" fmla="*/ 528594 h 627611"/>
                  <a:gd name="connsiteX7" fmla="*/ 173549 w 1417320"/>
                  <a:gd name="connsiteY7" fmla="*/ 527679 h 627611"/>
                  <a:gd name="connsiteX8" fmla="*/ 202475 w 1417320"/>
                  <a:gd name="connsiteY8" fmla="*/ 525764 h 627611"/>
                  <a:gd name="connsiteX9" fmla="*/ 231399 w 1417320"/>
                  <a:gd name="connsiteY9" fmla="*/ 520189 h 627611"/>
                  <a:gd name="connsiteX10" fmla="*/ 260325 w 1417320"/>
                  <a:gd name="connsiteY10" fmla="*/ 513283 h 627611"/>
                  <a:gd name="connsiteX11" fmla="*/ 289249 w 1417320"/>
                  <a:gd name="connsiteY11" fmla="*/ 508575 h 627611"/>
                  <a:gd name="connsiteX12" fmla="*/ 318174 w 1417320"/>
                  <a:gd name="connsiteY12" fmla="*/ 486172 h 627611"/>
                  <a:gd name="connsiteX13" fmla="*/ 347099 w 1417320"/>
                  <a:gd name="connsiteY13" fmla="*/ 467365 h 627611"/>
                  <a:gd name="connsiteX14" fmla="*/ 376024 w 1417320"/>
                  <a:gd name="connsiteY14" fmla="*/ 429495 h 627611"/>
                  <a:gd name="connsiteX15" fmla="*/ 404948 w 1417320"/>
                  <a:gd name="connsiteY15" fmla="*/ 390929 h 627611"/>
                  <a:gd name="connsiteX16" fmla="*/ 433874 w 1417320"/>
                  <a:gd name="connsiteY16" fmla="*/ 333488 h 627611"/>
                  <a:gd name="connsiteX17" fmla="*/ 462798 w 1417320"/>
                  <a:gd name="connsiteY17" fmla="*/ 260431 h 627611"/>
                  <a:gd name="connsiteX18" fmla="*/ 491724 w 1417320"/>
                  <a:gd name="connsiteY18" fmla="*/ 214528 h 627611"/>
                  <a:gd name="connsiteX19" fmla="*/ 520648 w 1417320"/>
                  <a:gd name="connsiteY19" fmla="*/ 144596 h 627611"/>
                  <a:gd name="connsiteX20" fmla="*/ 549573 w 1417320"/>
                  <a:gd name="connsiteY20" fmla="*/ 92602 h 627611"/>
                  <a:gd name="connsiteX21" fmla="*/ 578498 w 1417320"/>
                  <a:gd name="connsiteY21" fmla="*/ 36820 h 627611"/>
                  <a:gd name="connsiteX22" fmla="*/ 607423 w 1417320"/>
                  <a:gd name="connsiteY22" fmla="*/ 0 h 627611"/>
                  <a:gd name="connsiteX23" fmla="*/ 636348 w 1417320"/>
                  <a:gd name="connsiteY23" fmla="*/ 2287 h 627611"/>
                  <a:gd name="connsiteX24" fmla="*/ 665273 w 1417320"/>
                  <a:gd name="connsiteY24" fmla="*/ 3919 h 627611"/>
                  <a:gd name="connsiteX25" fmla="*/ 694197 w 1417320"/>
                  <a:gd name="connsiteY25" fmla="*/ 32202 h 627611"/>
                  <a:gd name="connsiteX26" fmla="*/ 723123 w 1417320"/>
                  <a:gd name="connsiteY26" fmla="*/ 199486 h 627611"/>
                  <a:gd name="connsiteX27" fmla="*/ 752047 w 1417320"/>
                  <a:gd name="connsiteY27" fmla="*/ 214367 h 627611"/>
                  <a:gd name="connsiteX28" fmla="*/ 780973 w 1417320"/>
                  <a:gd name="connsiteY28" fmla="*/ 246898 h 627611"/>
                  <a:gd name="connsiteX29" fmla="*/ 809897 w 1417320"/>
                  <a:gd name="connsiteY29" fmla="*/ 343384 h 627611"/>
                  <a:gd name="connsiteX30" fmla="*/ 838822 w 1417320"/>
                  <a:gd name="connsiteY30" fmla="*/ 425910 h 627611"/>
                  <a:gd name="connsiteX31" fmla="*/ 867747 w 1417320"/>
                  <a:gd name="connsiteY31" fmla="*/ 463183 h 627611"/>
                  <a:gd name="connsiteX32" fmla="*/ 896672 w 1417320"/>
                  <a:gd name="connsiteY32" fmla="*/ 504026 h 627611"/>
                  <a:gd name="connsiteX33" fmla="*/ 925596 w 1417320"/>
                  <a:gd name="connsiteY33" fmla="*/ 526867 h 627611"/>
                  <a:gd name="connsiteX34" fmla="*/ 954522 w 1417320"/>
                  <a:gd name="connsiteY34" fmla="*/ 544448 h 627611"/>
                  <a:gd name="connsiteX35" fmla="*/ 983446 w 1417320"/>
                  <a:gd name="connsiteY35" fmla="*/ 539670 h 627611"/>
                  <a:gd name="connsiteX36" fmla="*/ 1012372 w 1417320"/>
                  <a:gd name="connsiteY36" fmla="*/ 534943 h 627611"/>
                  <a:gd name="connsiteX37" fmla="*/ 1041296 w 1417320"/>
                  <a:gd name="connsiteY37" fmla="*/ 534424 h 627611"/>
                  <a:gd name="connsiteX38" fmla="*/ 1070216 w 1417320"/>
                  <a:gd name="connsiteY38" fmla="*/ 528352 h 627611"/>
                  <a:gd name="connsiteX39" fmla="*/ 1099147 w 1417320"/>
                  <a:gd name="connsiteY39" fmla="*/ 523634 h 627611"/>
                  <a:gd name="connsiteX40" fmla="*/ 1128065 w 1417320"/>
                  <a:gd name="connsiteY40" fmla="*/ 519293 h 627611"/>
                  <a:gd name="connsiteX41" fmla="*/ 1156995 w 1417320"/>
                  <a:gd name="connsiteY41" fmla="*/ 515931 h 627611"/>
                  <a:gd name="connsiteX42" fmla="*/ 1185926 w 1417320"/>
                  <a:gd name="connsiteY42" fmla="*/ 523418 h 627611"/>
                  <a:gd name="connsiteX43" fmla="*/ 1214844 w 1417320"/>
                  <a:gd name="connsiteY43" fmla="*/ 521661 h 627611"/>
                  <a:gd name="connsiteX44" fmla="*/ 1243775 w 1417320"/>
                  <a:gd name="connsiteY44" fmla="*/ 524822 h 627611"/>
                  <a:gd name="connsiteX45" fmla="*/ 1272692 w 1417320"/>
                  <a:gd name="connsiteY45" fmla="*/ 527558 h 627611"/>
                  <a:gd name="connsiteX46" fmla="*/ 1301623 w 1417320"/>
                  <a:gd name="connsiteY46" fmla="*/ 528588 h 627611"/>
                  <a:gd name="connsiteX47" fmla="*/ 1330541 w 1417320"/>
                  <a:gd name="connsiteY47" fmla="*/ 528594 h 627611"/>
                  <a:gd name="connsiteX48" fmla="*/ 1359472 w 1417320"/>
                  <a:gd name="connsiteY48" fmla="*/ 528594 h 627611"/>
                  <a:gd name="connsiteX49" fmla="*/ 1388389 w 1417320"/>
                  <a:gd name="connsiteY49" fmla="*/ 528594 h 627611"/>
                  <a:gd name="connsiteX50" fmla="*/ 1417320 w 1417320"/>
                  <a:gd name="connsiteY50" fmla="*/ 528594 h 627611"/>
                  <a:gd name="connsiteX51" fmla="*/ 1417320 w 1417320"/>
                  <a:gd name="connsiteY51" fmla="*/ 528594 h 627611"/>
                  <a:gd name="connsiteX52" fmla="*/ 1417320 w 1417320"/>
                  <a:gd name="connsiteY52" fmla="*/ 528594 h 627611"/>
                  <a:gd name="connsiteX53" fmla="*/ 1388389 w 1417320"/>
                  <a:gd name="connsiteY53" fmla="*/ 528594 h 627611"/>
                  <a:gd name="connsiteX54" fmla="*/ 1359472 w 1417320"/>
                  <a:gd name="connsiteY54" fmla="*/ 528594 h 627611"/>
                  <a:gd name="connsiteX55" fmla="*/ 1330541 w 1417320"/>
                  <a:gd name="connsiteY55" fmla="*/ 528594 h 627611"/>
                  <a:gd name="connsiteX56" fmla="*/ 1301623 w 1417320"/>
                  <a:gd name="connsiteY56" fmla="*/ 528603 h 627611"/>
                  <a:gd name="connsiteX57" fmla="*/ 1272692 w 1417320"/>
                  <a:gd name="connsiteY57" fmla="*/ 529740 h 627611"/>
                  <a:gd name="connsiteX58" fmla="*/ 1243775 w 1417320"/>
                  <a:gd name="connsiteY58" fmla="*/ 531056 h 627611"/>
                  <a:gd name="connsiteX59" fmla="*/ 1214844 w 1417320"/>
                  <a:gd name="connsiteY59" fmla="*/ 535101 h 627611"/>
                  <a:gd name="connsiteX60" fmla="*/ 1185926 w 1417320"/>
                  <a:gd name="connsiteY60" fmla="*/ 539036 h 627611"/>
                  <a:gd name="connsiteX61" fmla="*/ 1156995 w 1417320"/>
                  <a:gd name="connsiteY61" fmla="*/ 538028 h 627611"/>
                  <a:gd name="connsiteX62" fmla="*/ 1128065 w 1417320"/>
                  <a:gd name="connsiteY62" fmla="*/ 551632 h 627611"/>
                  <a:gd name="connsiteX63" fmla="*/ 1099147 w 1417320"/>
                  <a:gd name="connsiteY63" fmla="*/ 559355 h 627611"/>
                  <a:gd name="connsiteX64" fmla="*/ 1070216 w 1417320"/>
                  <a:gd name="connsiteY64" fmla="*/ 578528 h 627611"/>
                  <a:gd name="connsiteX65" fmla="*/ 1041296 w 1417320"/>
                  <a:gd name="connsiteY65" fmla="*/ 591584 h 627611"/>
                  <a:gd name="connsiteX66" fmla="*/ 1012372 w 1417320"/>
                  <a:gd name="connsiteY66" fmla="*/ 60772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25697 h 627611"/>
                  <a:gd name="connsiteX69" fmla="*/ 925596 w 1417320"/>
                  <a:gd name="connsiteY69" fmla="*/ 627003 h 627611"/>
                  <a:gd name="connsiteX70" fmla="*/ 896672 w 1417320"/>
                  <a:gd name="connsiteY70" fmla="*/ 611570 h 627611"/>
                  <a:gd name="connsiteX71" fmla="*/ 867747 w 1417320"/>
                  <a:gd name="connsiteY71" fmla="*/ 580544 h 627611"/>
                  <a:gd name="connsiteX72" fmla="*/ 838822 w 1417320"/>
                  <a:gd name="connsiteY72" fmla="*/ 541369 h 627611"/>
                  <a:gd name="connsiteX73" fmla="*/ 809897 w 1417320"/>
                  <a:gd name="connsiteY73" fmla="*/ 477436 h 627611"/>
                  <a:gd name="connsiteX74" fmla="*/ 780973 w 1417320"/>
                  <a:gd name="connsiteY74" fmla="*/ 420550 h 627611"/>
                  <a:gd name="connsiteX75" fmla="*/ 752047 w 1417320"/>
                  <a:gd name="connsiteY75" fmla="*/ 357958 h 627611"/>
                  <a:gd name="connsiteX76" fmla="*/ 723123 w 1417320"/>
                  <a:gd name="connsiteY76" fmla="*/ 270796 h 627611"/>
                  <a:gd name="connsiteX77" fmla="*/ 694197 w 1417320"/>
                  <a:gd name="connsiteY77" fmla="*/ 195151 h 627611"/>
                  <a:gd name="connsiteX78" fmla="*/ 665273 w 1417320"/>
                  <a:gd name="connsiteY78" fmla="*/ 175188 h 627611"/>
                  <a:gd name="connsiteX79" fmla="*/ 636348 w 1417320"/>
                  <a:gd name="connsiteY79" fmla="*/ 143471 h 627611"/>
                  <a:gd name="connsiteX80" fmla="*/ 607423 w 1417320"/>
                  <a:gd name="connsiteY80" fmla="*/ 135970 h 627611"/>
                  <a:gd name="connsiteX81" fmla="*/ 578498 w 1417320"/>
                  <a:gd name="connsiteY81" fmla="*/ 172496 h 627611"/>
                  <a:gd name="connsiteX82" fmla="*/ 549573 w 1417320"/>
                  <a:gd name="connsiteY82" fmla="*/ 203192 h 627611"/>
                  <a:gd name="connsiteX83" fmla="*/ 520648 w 1417320"/>
                  <a:gd name="connsiteY83" fmla="*/ 262724 h 627611"/>
                  <a:gd name="connsiteX84" fmla="*/ 491724 w 1417320"/>
                  <a:gd name="connsiteY84" fmla="*/ 314006 h 627611"/>
                  <a:gd name="connsiteX85" fmla="*/ 462798 w 1417320"/>
                  <a:gd name="connsiteY85" fmla="*/ 359725 h 627611"/>
                  <a:gd name="connsiteX86" fmla="*/ 433874 w 1417320"/>
                  <a:gd name="connsiteY86" fmla="*/ 403075 h 627611"/>
                  <a:gd name="connsiteX87" fmla="*/ 404948 w 1417320"/>
                  <a:gd name="connsiteY87" fmla="*/ 454288 h 627611"/>
                  <a:gd name="connsiteX88" fmla="*/ 376024 w 1417320"/>
                  <a:gd name="connsiteY88" fmla="*/ 479158 h 627611"/>
                  <a:gd name="connsiteX89" fmla="*/ 347099 w 1417320"/>
                  <a:gd name="connsiteY89" fmla="*/ 507153 h 627611"/>
                  <a:gd name="connsiteX90" fmla="*/ 318174 w 1417320"/>
                  <a:gd name="connsiteY90" fmla="*/ 521843 h 627611"/>
                  <a:gd name="connsiteX91" fmla="*/ 289249 w 1417320"/>
                  <a:gd name="connsiteY91" fmla="*/ 530777 h 627611"/>
                  <a:gd name="connsiteX92" fmla="*/ 260325 w 1417320"/>
                  <a:gd name="connsiteY92" fmla="*/ 530540 h 627611"/>
                  <a:gd name="connsiteX93" fmla="*/ 231399 w 1417320"/>
                  <a:gd name="connsiteY93" fmla="*/ 532719 h 627611"/>
                  <a:gd name="connsiteX94" fmla="*/ 202475 w 1417320"/>
                  <a:gd name="connsiteY94" fmla="*/ 531534 h 627611"/>
                  <a:gd name="connsiteX95" fmla="*/ 173549 w 1417320"/>
                  <a:gd name="connsiteY95" fmla="*/ 529422 h 627611"/>
                  <a:gd name="connsiteX96" fmla="*/ 144625 w 1417320"/>
                  <a:gd name="connsiteY96" fmla="*/ 528594 h 627611"/>
                  <a:gd name="connsiteX97" fmla="*/ 115700 w 1417320"/>
                  <a:gd name="connsiteY97" fmla="*/ 528594 h 627611"/>
                  <a:gd name="connsiteX98" fmla="*/ 86775 w 1417320"/>
                  <a:gd name="connsiteY98" fmla="*/ 528594 h 627611"/>
                  <a:gd name="connsiteX99" fmla="*/ 57850 w 1417320"/>
                  <a:gd name="connsiteY99" fmla="*/ 528594 h 627611"/>
                  <a:gd name="connsiteX100" fmla="*/ 28926 w 1417320"/>
                  <a:gd name="connsiteY100" fmla="*/ 528594 h 627611"/>
                  <a:gd name="connsiteX101" fmla="*/ 0 w 1417320"/>
                  <a:gd name="connsiteY101" fmla="*/ 528594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28594"/>
                    </a:moveTo>
                    <a:lnTo>
                      <a:pt x="0" y="528594"/>
                    </a:lnTo>
                    <a:lnTo>
                      <a:pt x="28926" y="528594"/>
                    </a:lnTo>
                    <a:lnTo>
                      <a:pt x="57850" y="528594"/>
                    </a:lnTo>
                    <a:lnTo>
                      <a:pt x="86775" y="528594"/>
                    </a:lnTo>
                    <a:lnTo>
                      <a:pt x="115700" y="528594"/>
                    </a:lnTo>
                    <a:lnTo>
                      <a:pt x="144625" y="528594"/>
                    </a:lnTo>
                    <a:lnTo>
                      <a:pt x="173549" y="527679"/>
                    </a:lnTo>
                    <a:lnTo>
                      <a:pt x="202475" y="525764"/>
                    </a:lnTo>
                    <a:lnTo>
                      <a:pt x="231399" y="520189"/>
                    </a:lnTo>
                    <a:lnTo>
                      <a:pt x="260325" y="513283"/>
                    </a:lnTo>
                    <a:lnTo>
                      <a:pt x="289249" y="508575"/>
                    </a:lnTo>
                    <a:lnTo>
                      <a:pt x="318174" y="486172"/>
                    </a:lnTo>
                    <a:lnTo>
                      <a:pt x="347099" y="467365"/>
                    </a:lnTo>
                    <a:lnTo>
                      <a:pt x="376024" y="429495"/>
                    </a:lnTo>
                    <a:lnTo>
                      <a:pt x="404948" y="390929"/>
                    </a:lnTo>
                    <a:lnTo>
                      <a:pt x="433874" y="333488"/>
                    </a:lnTo>
                    <a:lnTo>
                      <a:pt x="462798" y="260431"/>
                    </a:lnTo>
                    <a:lnTo>
                      <a:pt x="491724" y="214528"/>
                    </a:lnTo>
                    <a:lnTo>
                      <a:pt x="520648" y="144596"/>
                    </a:lnTo>
                    <a:lnTo>
                      <a:pt x="549573" y="92602"/>
                    </a:lnTo>
                    <a:lnTo>
                      <a:pt x="578498" y="36820"/>
                    </a:lnTo>
                    <a:lnTo>
                      <a:pt x="607423" y="0"/>
                    </a:lnTo>
                    <a:lnTo>
                      <a:pt x="636348" y="2287"/>
                    </a:lnTo>
                    <a:lnTo>
                      <a:pt x="665273" y="3919"/>
                    </a:lnTo>
                    <a:lnTo>
                      <a:pt x="694197" y="32202"/>
                    </a:lnTo>
                    <a:lnTo>
                      <a:pt x="723123" y="199486"/>
                    </a:lnTo>
                    <a:lnTo>
                      <a:pt x="752047" y="214367"/>
                    </a:lnTo>
                    <a:lnTo>
                      <a:pt x="780973" y="246898"/>
                    </a:lnTo>
                    <a:lnTo>
                      <a:pt x="809897" y="343384"/>
                    </a:lnTo>
                    <a:lnTo>
                      <a:pt x="838822" y="425910"/>
                    </a:lnTo>
                    <a:lnTo>
                      <a:pt x="867747" y="463183"/>
                    </a:lnTo>
                    <a:lnTo>
                      <a:pt x="896672" y="504026"/>
                    </a:lnTo>
                    <a:lnTo>
                      <a:pt x="925596" y="526867"/>
                    </a:lnTo>
                    <a:lnTo>
                      <a:pt x="954522" y="544448"/>
                    </a:lnTo>
                    <a:lnTo>
                      <a:pt x="983446" y="539670"/>
                    </a:lnTo>
                    <a:lnTo>
                      <a:pt x="1012372" y="534943"/>
                    </a:lnTo>
                    <a:lnTo>
                      <a:pt x="1041296" y="534424"/>
                    </a:lnTo>
                    <a:lnTo>
                      <a:pt x="1070216" y="528352"/>
                    </a:lnTo>
                    <a:lnTo>
                      <a:pt x="1099147" y="523634"/>
                    </a:lnTo>
                    <a:lnTo>
                      <a:pt x="1128065" y="519293"/>
                    </a:lnTo>
                    <a:lnTo>
                      <a:pt x="1156995" y="515931"/>
                    </a:lnTo>
                    <a:lnTo>
                      <a:pt x="1185926" y="523418"/>
                    </a:lnTo>
                    <a:lnTo>
                      <a:pt x="1214844" y="521661"/>
                    </a:lnTo>
                    <a:lnTo>
                      <a:pt x="1243775" y="524822"/>
                    </a:lnTo>
                    <a:lnTo>
                      <a:pt x="1272692" y="527558"/>
                    </a:lnTo>
                    <a:lnTo>
                      <a:pt x="1301623" y="528588"/>
                    </a:lnTo>
                    <a:lnTo>
                      <a:pt x="1330541" y="528594"/>
                    </a:lnTo>
                    <a:lnTo>
                      <a:pt x="1359472" y="528594"/>
                    </a:lnTo>
                    <a:lnTo>
                      <a:pt x="1388389" y="528594"/>
                    </a:lnTo>
                    <a:lnTo>
                      <a:pt x="1417320" y="528594"/>
                    </a:lnTo>
                    <a:lnTo>
                      <a:pt x="1417320" y="528594"/>
                    </a:lnTo>
                    <a:lnTo>
                      <a:pt x="1417320" y="528594"/>
                    </a:lnTo>
                    <a:lnTo>
                      <a:pt x="1388389" y="528594"/>
                    </a:lnTo>
                    <a:lnTo>
                      <a:pt x="1359472" y="528594"/>
                    </a:lnTo>
                    <a:lnTo>
                      <a:pt x="1330541" y="528594"/>
                    </a:lnTo>
                    <a:lnTo>
                      <a:pt x="1301623" y="528603"/>
                    </a:lnTo>
                    <a:lnTo>
                      <a:pt x="1272692" y="529740"/>
                    </a:lnTo>
                    <a:lnTo>
                      <a:pt x="1243775" y="531056"/>
                    </a:lnTo>
                    <a:lnTo>
                      <a:pt x="1214844" y="535101"/>
                    </a:lnTo>
                    <a:lnTo>
                      <a:pt x="1185926" y="539036"/>
                    </a:lnTo>
                    <a:lnTo>
                      <a:pt x="1156995" y="538028"/>
                    </a:lnTo>
                    <a:lnTo>
                      <a:pt x="1128065" y="551632"/>
                    </a:lnTo>
                    <a:lnTo>
                      <a:pt x="1099147" y="559355"/>
                    </a:lnTo>
                    <a:lnTo>
                      <a:pt x="1070216" y="578528"/>
                    </a:lnTo>
                    <a:lnTo>
                      <a:pt x="1041296" y="591584"/>
                    </a:lnTo>
                    <a:lnTo>
                      <a:pt x="1012372" y="607724"/>
                    </a:lnTo>
                    <a:lnTo>
                      <a:pt x="983446" y="627611"/>
                    </a:lnTo>
                    <a:lnTo>
                      <a:pt x="954522" y="625697"/>
                    </a:lnTo>
                    <a:lnTo>
                      <a:pt x="925596" y="627003"/>
                    </a:lnTo>
                    <a:lnTo>
                      <a:pt x="896672" y="611570"/>
                    </a:lnTo>
                    <a:lnTo>
                      <a:pt x="867747" y="580544"/>
                    </a:lnTo>
                    <a:lnTo>
                      <a:pt x="838822" y="541369"/>
                    </a:lnTo>
                    <a:lnTo>
                      <a:pt x="809897" y="477436"/>
                    </a:lnTo>
                    <a:lnTo>
                      <a:pt x="780973" y="420550"/>
                    </a:lnTo>
                    <a:lnTo>
                      <a:pt x="752047" y="357958"/>
                    </a:lnTo>
                    <a:lnTo>
                      <a:pt x="723123" y="270796"/>
                    </a:lnTo>
                    <a:lnTo>
                      <a:pt x="694197" y="195151"/>
                    </a:lnTo>
                    <a:lnTo>
                      <a:pt x="665273" y="175188"/>
                    </a:lnTo>
                    <a:lnTo>
                      <a:pt x="636348" y="143471"/>
                    </a:lnTo>
                    <a:lnTo>
                      <a:pt x="607423" y="135970"/>
                    </a:lnTo>
                    <a:lnTo>
                      <a:pt x="578498" y="172496"/>
                    </a:lnTo>
                    <a:lnTo>
                      <a:pt x="549573" y="203192"/>
                    </a:lnTo>
                    <a:lnTo>
                      <a:pt x="520648" y="262724"/>
                    </a:lnTo>
                    <a:lnTo>
                      <a:pt x="491724" y="314006"/>
                    </a:lnTo>
                    <a:lnTo>
                      <a:pt x="462798" y="359725"/>
                    </a:lnTo>
                    <a:lnTo>
                      <a:pt x="433874" y="403075"/>
                    </a:lnTo>
                    <a:lnTo>
                      <a:pt x="404948" y="454288"/>
                    </a:lnTo>
                    <a:lnTo>
                      <a:pt x="376024" y="479158"/>
                    </a:lnTo>
                    <a:lnTo>
                      <a:pt x="347099" y="507153"/>
                    </a:lnTo>
                    <a:lnTo>
                      <a:pt x="318174" y="521843"/>
                    </a:lnTo>
                    <a:lnTo>
                      <a:pt x="289249" y="530777"/>
                    </a:lnTo>
                    <a:lnTo>
                      <a:pt x="260325" y="530540"/>
                    </a:lnTo>
                    <a:lnTo>
                      <a:pt x="231399" y="532719"/>
                    </a:lnTo>
                    <a:lnTo>
                      <a:pt x="202475" y="531534"/>
                    </a:lnTo>
                    <a:lnTo>
                      <a:pt x="173549" y="529422"/>
                    </a:lnTo>
                    <a:lnTo>
                      <a:pt x="144625" y="528594"/>
                    </a:lnTo>
                    <a:lnTo>
                      <a:pt x="115700" y="528594"/>
                    </a:lnTo>
                    <a:lnTo>
                      <a:pt x="86775" y="528594"/>
                    </a:lnTo>
                    <a:lnTo>
                      <a:pt x="57850" y="528594"/>
                    </a:lnTo>
                    <a:lnTo>
                      <a:pt x="28926" y="528594"/>
                    </a:lnTo>
                    <a:lnTo>
                      <a:pt x="0" y="528594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6D115B9-CB79-804E-9683-9AFD228A4D31}"/>
                  </a:ext>
                </a:extLst>
              </p:cNvPr>
              <p:cNvSpPr/>
              <p:nvPr/>
            </p:nvSpPr>
            <p:spPr>
              <a:xfrm>
                <a:off x="3955278" y="1453201"/>
                <a:ext cx="1417320" cy="292630"/>
              </a:xfrm>
              <a:custGeom>
                <a:avLst/>
                <a:gdLst>
                  <a:gd name="connsiteX0" fmla="*/ 0 w 1417320"/>
                  <a:gd name="connsiteY0" fmla="*/ 286422 h 292630"/>
                  <a:gd name="connsiteX1" fmla="*/ 0 w 1417320"/>
                  <a:gd name="connsiteY1" fmla="*/ 286422 h 292630"/>
                  <a:gd name="connsiteX2" fmla="*/ 28926 w 1417320"/>
                  <a:gd name="connsiteY2" fmla="*/ 286422 h 292630"/>
                  <a:gd name="connsiteX3" fmla="*/ 57850 w 1417320"/>
                  <a:gd name="connsiteY3" fmla="*/ 286422 h 292630"/>
                  <a:gd name="connsiteX4" fmla="*/ 86775 w 1417320"/>
                  <a:gd name="connsiteY4" fmla="*/ 286422 h 292630"/>
                  <a:gd name="connsiteX5" fmla="*/ 115700 w 1417320"/>
                  <a:gd name="connsiteY5" fmla="*/ 286422 h 292630"/>
                  <a:gd name="connsiteX6" fmla="*/ 144625 w 1417320"/>
                  <a:gd name="connsiteY6" fmla="*/ 286422 h 292630"/>
                  <a:gd name="connsiteX7" fmla="*/ 173549 w 1417320"/>
                  <a:gd name="connsiteY7" fmla="*/ 284993 h 292630"/>
                  <a:gd name="connsiteX8" fmla="*/ 202475 w 1417320"/>
                  <a:gd name="connsiteY8" fmla="*/ 283181 h 292630"/>
                  <a:gd name="connsiteX9" fmla="*/ 231399 w 1417320"/>
                  <a:gd name="connsiteY9" fmla="*/ 275210 h 292630"/>
                  <a:gd name="connsiteX10" fmla="*/ 260325 w 1417320"/>
                  <a:gd name="connsiteY10" fmla="*/ 272865 h 292630"/>
                  <a:gd name="connsiteX11" fmla="*/ 289249 w 1417320"/>
                  <a:gd name="connsiteY11" fmla="*/ 257142 h 292630"/>
                  <a:gd name="connsiteX12" fmla="*/ 318174 w 1417320"/>
                  <a:gd name="connsiteY12" fmla="*/ 246282 h 292630"/>
                  <a:gd name="connsiteX13" fmla="*/ 347099 w 1417320"/>
                  <a:gd name="connsiteY13" fmla="*/ 236742 h 292630"/>
                  <a:gd name="connsiteX14" fmla="*/ 376024 w 1417320"/>
                  <a:gd name="connsiteY14" fmla="*/ 216484 h 292630"/>
                  <a:gd name="connsiteX15" fmla="*/ 404948 w 1417320"/>
                  <a:gd name="connsiteY15" fmla="*/ 196646 h 292630"/>
                  <a:gd name="connsiteX16" fmla="*/ 433874 w 1417320"/>
                  <a:gd name="connsiteY16" fmla="*/ 172588 h 292630"/>
                  <a:gd name="connsiteX17" fmla="*/ 462798 w 1417320"/>
                  <a:gd name="connsiteY17" fmla="*/ 150986 h 292630"/>
                  <a:gd name="connsiteX18" fmla="*/ 491724 w 1417320"/>
                  <a:gd name="connsiteY18" fmla="*/ 123175 h 292630"/>
                  <a:gd name="connsiteX19" fmla="*/ 520648 w 1417320"/>
                  <a:gd name="connsiteY19" fmla="*/ 107859 h 292630"/>
                  <a:gd name="connsiteX20" fmla="*/ 549573 w 1417320"/>
                  <a:gd name="connsiteY20" fmla="*/ 93655 h 292630"/>
                  <a:gd name="connsiteX21" fmla="*/ 578498 w 1417320"/>
                  <a:gd name="connsiteY21" fmla="*/ 78952 h 292630"/>
                  <a:gd name="connsiteX22" fmla="*/ 607423 w 1417320"/>
                  <a:gd name="connsiteY22" fmla="*/ 33498 h 292630"/>
                  <a:gd name="connsiteX23" fmla="*/ 636348 w 1417320"/>
                  <a:gd name="connsiteY23" fmla="*/ 45758 h 292630"/>
                  <a:gd name="connsiteX24" fmla="*/ 665273 w 1417320"/>
                  <a:gd name="connsiteY24" fmla="*/ 30005 h 292630"/>
                  <a:gd name="connsiteX25" fmla="*/ 694197 w 1417320"/>
                  <a:gd name="connsiteY25" fmla="*/ 16237 h 292630"/>
                  <a:gd name="connsiteX26" fmla="*/ 723123 w 1417320"/>
                  <a:gd name="connsiteY26" fmla="*/ 63995 h 292630"/>
                  <a:gd name="connsiteX27" fmla="*/ 752047 w 1417320"/>
                  <a:gd name="connsiteY27" fmla="*/ 0 h 292630"/>
                  <a:gd name="connsiteX28" fmla="*/ 780973 w 1417320"/>
                  <a:gd name="connsiteY28" fmla="*/ 6839 h 292630"/>
                  <a:gd name="connsiteX29" fmla="*/ 809897 w 1417320"/>
                  <a:gd name="connsiteY29" fmla="*/ 33958 h 292630"/>
                  <a:gd name="connsiteX30" fmla="*/ 838822 w 1417320"/>
                  <a:gd name="connsiteY30" fmla="*/ 63631 h 292630"/>
                  <a:gd name="connsiteX31" fmla="*/ 867747 w 1417320"/>
                  <a:gd name="connsiteY31" fmla="*/ 76238 h 292630"/>
                  <a:gd name="connsiteX32" fmla="*/ 896672 w 1417320"/>
                  <a:gd name="connsiteY32" fmla="*/ 85195 h 292630"/>
                  <a:gd name="connsiteX33" fmla="*/ 925596 w 1417320"/>
                  <a:gd name="connsiteY33" fmla="*/ 125717 h 292630"/>
                  <a:gd name="connsiteX34" fmla="*/ 954522 w 1417320"/>
                  <a:gd name="connsiteY34" fmla="*/ 151270 h 292630"/>
                  <a:gd name="connsiteX35" fmla="*/ 983446 w 1417320"/>
                  <a:gd name="connsiteY35" fmla="*/ 176850 h 292630"/>
                  <a:gd name="connsiteX36" fmla="*/ 1012372 w 1417320"/>
                  <a:gd name="connsiteY36" fmla="*/ 189057 h 292630"/>
                  <a:gd name="connsiteX37" fmla="*/ 1041296 w 1417320"/>
                  <a:gd name="connsiteY37" fmla="*/ 206101 h 292630"/>
                  <a:gd name="connsiteX38" fmla="*/ 1070216 w 1417320"/>
                  <a:gd name="connsiteY38" fmla="*/ 233674 h 292630"/>
                  <a:gd name="connsiteX39" fmla="*/ 1099147 w 1417320"/>
                  <a:gd name="connsiteY39" fmla="*/ 238119 h 292630"/>
                  <a:gd name="connsiteX40" fmla="*/ 1128065 w 1417320"/>
                  <a:gd name="connsiteY40" fmla="*/ 255491 h 292630"/>
                  <a:gd name="connsiteX41" fmla="*/ 1156995 w 1417320"/>
                  <a:gd name="connsiteY41" fmla="*/ 268696 h 292630"/>
                  <a:gd name="connsiteX42" fmla="*/ 1185926 w 1417320"/>
                  <a:gd name="connsiteY42" fmla="*/ 270091 h 292630"/>
                  <a:gd name="connsiteX43" fmla="*/ 1214844 w 1417320"/>
                  <a:gd name="connsiteY43" fmla="*/ 276426 h 292630"/>
                  <a:gd name="connsiteX44" fmla="*/ 1243775 w 1417320"/>
                  <a:gd name="connsiteY44" fmla="*/ 282821 h 292630"/>
                  <a:gd name="connsiteX45" fmla="*/ 1272692 w 1417320"/>
                  <a:gd name="connsiteY45" fmla="*/ 285125 h 292630"/>
                  <a:gd name="connsiteX46" fmla="*/ 1301623 w 1417320"/>
                  <a:gd name="connsiteY46" fmla="*/ 286417 h 292630"/>
                  <a:gd name="connsiteX47" fmla="*/ 1330541 w 1417320"/>
                  <a:gd name="connsiteY47" fmla="*/ 286422 h 292630"/>
                  <a:gd name="connsiteX48" fmla="*/ 1359472 w 1417320"/>
                  <a:gd name="connsiteY48" fmla="*/ 286422 h 292630"/>
                  <a:gd name="connsiteX49" fmla="*/ 1388389 w 1417320"/>
                  <a:gd name="connsiteY49" fmla="*/ 286422 h 292630"/>
                  <a:gd name="connsiteX50" fmla="*/ 1417320 w 1417320"/>
                  <a:gd name="connsiteY50" fmla="*/ 286422 h 292630"/>
                  <a:gd name="connsiteX51" fmla="*/ 1417320 w 1417320"/>
                  <a:gd name="connsiteY51" fmla="*/ 286422 h 292630"/>
                  <a:gd name="connsiteX52" fmla="*/ 1417320 w 1417320"/>
                  <a:gd name="connsiteY52" fmla="*/ 286422 h 292630"/>
                  <a:gd name="connsiteX53" fmla="*/ 1388389 w 1417320"/>
                  <a:gd name="connsiteY53" fmla="*/ 286422 h 292630"/>
                  <a:gd name="connsiteX54" fmla="*/ 1359472 w 1417320"/>
                  <a:gd name="connsiteY54" fmla="*/ 286422 h 292630"/>
                  <a:gd name="connsiteX55" fmla="*/ 1330541 w 1417320"/>
                  <a:gd name="connsiteY55" fmla="*/ 286422 h 292630"/>
                  <a:gd name="connsiteX56" fmla="*/ 1301623 w 1417320"/>
                  <a:gd name="connsiteY56" fmla="*/ 286428 h 292630"/>
                  <a:gd name="connsiteX57" fmla="*/ 1272692 w 1417320"/>
                  <a:gd name="connsiteY57" fmla="*/ 287711 h 292630"/>
                  <a:gd name="connsiteX58" fmla="*/ 1243775 w 1417320"/>
                  <a:gd name="connsiteY58" fmla="*/ 288821 h 292630"/>
                  <a:gd name="connsiteX59" fmla="*/ 1214844 w 1417320"/>
                  <a:gd name="connsiteY59" fmla="*/ 292202 h 292630"/>
                  <a:gd name="connsiteX60" fmla="*/ 1185926 w 1417320"/>
                  <a:gd name="connsiteY60" fmla="*/ 290671 h 292630"/>
                  <a:gd name="connsiteX61" fmla="*/ 1156995 w 1417320"/>
                  <a:gd name="connsiteY61" fmla="*/ 292631 h 292630"/>
                  <a:gd name="connsiteX62" fmla="*/ 1128065 w 1417320"/>
                  <a:gd name="connsiteY62" fmla="*/ 292449 h 292630"/>
                  <a:gd name="connsiteX63" fmla="*/ 1099147 w 1417320"/>
                  <a:gd name="connsiteY63" fmla="*/ 280773 h 292630"/>
                  <a:gd name="connsiteX64" fmla="*/ 1070216 w 1417320"/>
                  <a:gd name="connsiteY64" fmla="*/ 285798 h 292630"/>
                  <a:gd name="connsiteX65" fmla="*/ 1041296 w 1417320"/>
                  <a:gd name="connsiteY65" fmla="*/ 273916 h 292630"/>
                  <a:gd name="connsiteX66" fmla="*/ 1012372 w 1417320"/>
                  <a:gd name="connsiteY66" fmla="*/ 261046 h 292630"/>
                  <a:gd name="connsiteX67" fmla="*/ 983446 w 1417320"/>
                  <a:gd name="connsiteY67" fmla="*/ 246492 h 292630"/>
                  <a:gd name="connsiteX68" fmla="*/ 954522 w 1417320"/>
                  <a:gd name="connsiteY68" fmla="*/ 237324 h 292630"/>
                  <a:gd name="connsiteX69" fmla="*/ 925596 w 1417320"/>
                  <a:gd name="connsiteY69" fmla="*/ 217348 h 292630"/>
                  <a:gd name="connsiteX70" fmla="*/ 896672 w 1417320"/>
                  <a:gd name="connsiteY70" fmla="*/ 180885 h 292630"/>
                  <a:gd name="connsiteX71" fmla="*/ 867747 w 1417320"/>
                  <a:gd name="connsiteY71" fmla="*/ 184398 h 292630"/>
                  <a:gd name="connsiteX72" fmla="*/ 838822 w 1417320"/>
                  <a:gd name="connsiteY72" fmla="*/ 175006 h 292630"/>
                  <a:gd name="connsiteX73" fmla="*/ 809897 w 1417320"/>
                  <a:gd name="connsiteY73" fmla="*/ 140639 h 292630"/>
                  <a:gd name="connsiteX74" fmla="*/ 780973 w 1417320"/>
                  <a:gd name="connsiteY74" fmla="*/ 138095 h 292630"/>
                  <a:gd name="connsiteX75" fmla="*/ 752047 w 1417320"/>
                  <a:gd name="connsiteY75" fmla="*/ 128270 h 292630"/>
                  <a:gd name="connsiteX76" fmla="*/ 723123 w 1417320"/>
                  <a:gd name="connsiteY76" fmla="*/ 126450 h 292630"/>
                  <a:gd name="connsiteX77" fmla="*/ 694197 w 1417320"/>
                  <a:gd name="connsiteY77" fmla="*/ 134564 h 292630"/>
                  <a:gd name="connsiteX78" fmla="*/ 665273 w 1417320"/>
                  <a:gd name="connsiteY78" fmla="*/ 147321 h 292630"/>
                  <a:gd name="connsiteX79" fmla="*/ 636348 w 1417320"/>
                  <a:gd name="connsiteY79" fmla="*/ 153918 h 292630"/>
                  <a:gd name="connsiteX80" fmla="*/ 607423 w 1417320"/>
                  <a:gd name="connsiteY80" fmla="*/ 152660 h 292630"/>
                  <a:gd name="connsiteX81" fmla="*/ 578498 w 1417320"/>
                  <a:gd name="connsiteY81" fmla="*/ 172709 h 292630"/>
                  <a:gd name="connsiteX82" fmla="*/ 549573 w 1417320"/>
                  <a:gd name="connsiteY82" fmla="*/ 198646 h 292630"/>
                  <a:gd name="connsiteX83" fmla="*/ 520648 w 1417320"/>
                  <a:gd name="connsiteY83" fmla="*/ 201929 h 292630"/>
                  <a:gd name="connsiteX84" fmla="*/ 491724 w 1417320"/>
                  <a:gd name="connsiteY84" fmla="*/ 212755 h 292630"/>
                  <a:gd name="connsiteX85" fmla="*/ 462798 w 1417320"/>
                  <a:gd name="connsiteY85" fmla="*/ 230934 h 292630"/>
                  <a:gd name="connsiteX86" fmla="*/ 433874 w 1417320"/>
                  <a:gd name="connsiteY86" fmla="*/ 251861 h 292630"/>
                  <a:gd name="connsiteX87" fmla="*/ 404948 w 1417320"/>
                  <a:gd name="connsiteY87" fmla="*/ 261663 h 292630"/>
                  <a:gd name="connsiteX88" fmla="*/ 376024 w 1417320"/>
                  <a:gd name="connsiteY88" fmla="*/ 265901 h 292630"/>
                  <a:gd name="connsiteX89" fmla="*/ 347099 w 1417320"/>
                  <a:gd name="connsiteY89" fmla="*/ 285003 h 292630"/>
                  <a:gd name="connsiteX90" fmla="*/ 318174 w 1417320"/>
                  <a:gd name="connsiteY90" fmla="*/ 283881 h 292630"/>
                  <a:gd name="connsiteX91" fmla="*/ 289249 w 1417320"/>
                  <a:gd name="connsiteY91" fmla="*/ 286276 h 292630"/>
                  <a:gd name="connsiteX92" fmla="*/ 260325 w 1417320"/>
                  <a:gd name="connsiteY92" fmla="*/ 290618 h 292630"/>
                  <a:gd name="connsiteX93" fmla="*/ 231399 w 1417320"/>
                  <a:gd name="connsiteY93" fmla="*/ 291351 h 292630"/>
                  <a:gd name="connsiteX94" fmla="*/ 202475 w 1417320"/>
                  <a:gd name="connsiteY94" fmla="*/ 289319 h 292630"/>
                  <a:gd name="connsiteX95" fmla="*/ 173549 w 1417320"/>
                  <a:gd name="connsiteY95" fmla="*/ 287500 h 292630"/>
                  <a:gd name="connsiteX96" fmla="*/ 144625 w 1417320"/>
                  <a:gd name="connsiteY96" fmla="*/ 286422 h 292630"/>
                  <a:gd name="connsiteX97" fmla="*/ 115700 w 1417320"/>
                  <a:gd name="connsiteY97" fmla="*/ 286422 h 292630"/>
                  <a:gd name="connsiteX98" fmla="*/ 86775 w 1417320"/>
                  <a:gd name="connsiteY98" fmla="*/ 286422 h 292630"/>
                  <a:gd name="connsiteX99" fmla="*/ 57850 w 1417320"/>
                  <a:gd name="connsiteY99" fmla="*/ 286422 h 292630"/>
                  <a:gd name="connsiteX100" fmla="*/ 28926 w 1417320"/>
                  <a:gd name="connsiteY100" fmla="*/ 286422 h 292630"/>
                  <a:gd name="connsiteX101" fmla="*/ 0 w 1417320"/>
                  <a:gd name="connsiteY101" fmla="*/ 286422 h 29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292630">
                    <a:moveTo>
                      <a:pt x="0" y="286422"/>
                    </a:moveTo>
                    <a:lnTo>
                      <a:pt x="0" y="286422"/>
                    </a:lnTo>
                    <a:lnTo>
                      <a:pt x="28926" y="286422"/>
                    </a:lnTo>
                    <a:lnTo>
                      <a:pt x="57850" y="286422"/>
                    </a:lnTo>
                    <a:lnTo>
                      <a:pt x="86775" y="286422"/>
                    </a:lnTo>
                    <a:lnTo>
                      <a:pt x="115700" y="286422"/>
                    </a:lnTo>
                    <a:lnTo>
                      <a:pt x="144625" y="286422"/>
                    </a:lnTo>
                    <a:lnTo>
                      <a:pt x="173549" y="284993"/>
                    </a:lnTo>
                    <a:lnTo>
                      <a:pt x="202475" y="283181"/>
                    </a:lnTo>
                    <a:lnTo>
                      <a:pt x="231399" y="275210"/>
                    </a:lnTo>
                    <a:lnTo>
                      <a:pt x="260325" y="272865"/>
                    </a:lnTo>
                    <a:lnTo>
                      <a:pt x="289249" y="257142"/>
                    </a:lnTo>
                    <a:lnTo>
                      <a:pt x="318174" y="246282"/>
                    </a:lnTo>
                    <a:lnTo>
                      <a:pt x="347099" y="236742"/>
                    </a:lnTo>
                    <a:lnTo>
                      <a:pt x="376024" y="216484"/>
                    </a:lnTo>
                    <a:lnTo>
                      <a:pt x="404948" y="196646"/>
                    </a:lnTo>
                    <a:lnTo>
                      <a:pt x="433874" y="172588"/>
                    </a:lnTo>
                    <a:lnTo>
                      <a:pt x="462798" y="150986"/>
                    </a:lnTo>
                    <a:lnTo>
                      <a:pt x="491724" y="123175"/>
                    </a:lnTo>
                    <a:lnTo>
                      <a:pt x="520648" y="107859"/>
                    </a:lnTo>
                    <a:lnTo>
                      <a:pt x="549573" y="93655"/>
                    </a:lnTo>
                    <a:lnTo>
                      <a:pt x="578498" y="78952"/>
                    </a:lnTo>
                    <a:lnTo>
                      <a:pt x="607423" y="33498"/>
                    </a:lnTo>
                    <a:lnTo>
                      <a:pt x="636348" y="45758"/>
                    </a:lnTo>
                    <a:lnTo>
                      <a:pt x="665273" y="30005"/>
                    </a:lnTo>
                    <a:lnTo>
                      <a:pt x="694197" y="16237"/>
                    </a:lnTo>
                    <a:lnTo>
                      <a:pt x="723123" y="63995"/>
                    </a:lnTo>
                    <a:lnTo>
                      <a:pt x="752047" y="0"/>
                    </a:lnTo>
                    <a:lnTo>
                      <a:pt x="780973" y="6839"/>
                    </a:lnTo>
                    <a:lnTo>
                      <a:pt x="809897" y="33958"/>
                    </a:lnTo>
                    <a:lnTo>
                      <a:pt x="838822" y="63631"/>
                    </a:lnTo>
                    <a:lnTo>
                      <a:pt x="867747" y="76238"/>
                    </a:lnTo>
                    <a:lnTo>
                      <a:pt x="896672" y="85195"/>
                    </a:lnTo>
                    <a:lnTo>
                      <a:pt x="925596" y="125717"/>
                    </a:lnTo>
                    <a:lnTo>
                      <a:pt x="954522" y="151270"/>
                    </a:lnTo>
                    <a:lnTo>
                      <a:pt x="983446" y="176850"/>
                    </a:lnTo>
                    <a:lnTo>
                      <a:pt x="1012372" y="189057"/>
                    </a:lnTo>
                    <a:lnTo>
                      <a:pt x="1041296" y="206101"/>
                    </a:lnTo>
                    <a:lnTo>
                      <a:pt x="1070216" y="233674"/>
                    </a:lnTo>
                    <a:lnTo>
                      <a:pt x="1099147" y="238119"/>
                    </a:lnTo>
                    <a:lnTo>
                      <a:pt x="1128065" y="255491"/>
                    </a:lnTo>
                    <a:lnTo>
                      <a:pt x="1156995" y="268696"/>
                    </a:lnTo>
                    <a:lnTo>
                      <a:pt x="1185926" y="270091"/>
                    </a:lnTo>
                    <a:lnTo>
                      <a:pt x="1214844" y="276426"/>
                    </a:lnTo>
                    <a:lnTo>
                      <a:pt x="1243775" y="282821"/>
                    </a:lnTo>
                    <a:lnTo>
                      <a:pt x="1272692" y="285125"/>
                    </a:lnTo>
                    <a:lnTo>
                      <a:pt x="1301623" y="286417"/>
                    </a:lnTo>
                    <a:lnTo>
                      <a:pt x="1330541" y="286422"/>
                    </a:lnTo>
                    <a:lnTo>
                      <a:pt x="1359472" y="286422"/>
                    </a:lnTo>
                    <a:lnTo>
                      <a:pt x="1388389" y="286422"/>
                    </a:lnTo>
                    <a:lnTo>
                      <a:pt x="1417320" y="286422"/>
                    </a:lnTo>
                    <a:lnTo>
                      <a:pt x="1417320" y="286422"/>
                    </a:lnTo>
                    <a:lnTo>
                      <a:pt x="1417320" y="286422"/>
                    </a:lnTo>
                    <a:lnTo>
                      <a:pt x="1388389" y="286422"/>
                    </a:lnTo>
                    <a:lnTo>
                      <a:pt x="1359472" y="286422"/>
                    </a:lnTo>
                    <a:lnTo>
                      <a:pt x="1330541" y="286422"/>
                    </a:lnTo>
                    <a:lnTo>
                      <a:pt x="1301623" y="286428"/>
                    </a:lnTo>
                    <a:lnTo>
                      <a:pt x="1272692" y="287711"/>
                    </a:lnTo>
                    <a:lnTo>
                      <a:pt x="1243775" y="288821"/>
                    </a:lnTo>
                    <a:lnTo>
                      <a:pt x="1214844" y="292202"/>
                    </a:lnTo>
                    <a:lnTo>
                      <a:pt x="1185926" y="290671"/>
                    </a:lnTo>
                    <a:lnTo>
                      <a:pt x="1156995" y="292631"/>
                    </a:lnTo>
                    <a:lnTo>
                      <a:pt x="1128065" y="292449"/>
                    </a:lnTo>
                    <a:lnTo>
                      <a:pt x="1099147" y="280773"/>
                    </a:lnTo>
                    <a:lnTo>
                      <a:pt x="1070216" y="285798"/>
                    </a:lnTo>
                    <a:lnTo>
                      <a:pt x="1041296" y="273916"/>
                    </a:lnTo>
                    <a:lnTo>
                      <a:pt x="1012372" y="261046"/>
                    </a:lnTo>
                    <a:lnTo>
                      <a:pt x="983446" y="246492"/>
                    </a:lnTo>
                    <a:lnTo>
                      <a:pt x="954522" y="237324"/>
                    </a:lnTo>
                    <a:lnTo>
                      <a:pt x="925596" y="217348"/>
                    </a:lnTo>
                    <a:lnTo>
                      <a:pt x="896672" y="180885"/>
                    </a:lnTo>
                    <a:lnTo>
                      <a:pt x="867747" y="184398"/>
                    </a:lnTo>
                    <a:lnTo>
                      <a:pt x="838822" y="175006"/>
                    </a:lnTo>
                    <a:lnTo>
                      <a:pt x="809897" y="140639"/>
                    </a:lnTo>
                    <a:lnTo>
                      <a:pt x="780973" y="138095"/>
                    </a:lnTo>
                    <a:lnTo>
                      <a:pt x="752047" y="128270"/>
                    </a:lnTo>
                    <a:lnTo>
                      <a:pt x="723123" y="126450"/>
                    </a:lnTo>
                    <a:lnTo>
                      <a:pt x="694197" y="134564"/>
                    </a:lnTo>
                    <a:lnTo>
                      <a:pt x="665273" y="147321"/>
                    </a:lnTo>
                    <a:lnTo>
                      <a:pt x="636348" y="153918"/>
                    </a:lnTo>
                    <a:lnTo>
                      <a:pt x="607423" y="152660"/>
                    </a:lnTo>
                    <a:lnTo>
                      <a:pt x="578498" y="172709"/>
                    </a:lnTo>
                    <a:lnTo>
                      <a:pt x="549573" y="198646"/>
                    </a:lnTo>
                    <a:lnTo>
                      <a:pt x="520648" y="201929"/>
                    </a:lnTo>
                    <a:lnTo>
                      <a:pt x="491724" y="212755"/>
                    </a:lnTo>
                    <a:lnTo>
                      <a:pt x="462798" y="230934"/>
                    </a:lnTo>
                    <a:lnTo>
                      <a:pt x="433874" y="251861"/>
                    </a:lnTo>
                    <a:lnTo>
                      <a:pt x="404948" y="261663"/>
                    </a:lnTo>
                    <a:lnTo>
                      <a:pt x="376024" y="265901"/>
                    </a:lnTo>
                    <a:lnTo>
                      <a:pt x="347099" y="285003"/>
                    </a:lnTo>
                    <a:lnTo>
                      <a:pt x="318174" y="283881"/>
                    </a:lnTo>
                    <a:lnTo>
                      <a:pt x="289249" y="286276"/>
                    </a:lnTo>
                    <a:lnTo>
                      <a:pt x="260325" y="290618"/>
                    </a:lnTo>
                    <a:lnTo>
                      <a:pt x="231399" y="291351"/>
                    </a:lnTo>
                    <a:lnTo>
                      <a:pt x="202475" y="289319"/>
                    </a:lnTo>
                    <a:lnTo>
                      <a:pt x="173549" y="287500"/>
                    </a:lnTo>
                    <a:lnTo>
                      <a:pt x="144625" y="286422"/>
                    </a:lnTo>
                    <a:lnTo>
                      <a:pt x="115700" y="286422"/>
                    </a:lnTo>
                    <a:lnTo>
                      <a:pt x="86775" y="286422"/>
                    </a:lnTo>
                    <a:lnTo>
                      <a:pt x="57850" y="286422"/>
                    </a:lnTo>
                    <a:lnTo>
                      <a:pt x="28926" y="286422"/>
                    </a:lnTo>
                    <a:lnTo>
                      <a:pt x="0" y="28642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38D36915-A3DE-3D49-BADE-0209709CD525}"/>
                  </a:ext>
                </a:extLst>
              </p:cNvPr>
              <p:cNvGrpSpPr/>
              <p:nvPr/>
            </p:nvGrpSpPr>
            <p:grpSpPr>
              <a:xfrm>
                <a:off x="4099903" y="1739623"/>
                <a:ext cx="1156997" cy="44450"/>
                <a:chOff x="4099903" y="1739623"/>
                <a:chExt cx="1156997" cy="44450"/>
              </a:xfrm>
            </p:grpSpPr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5A70236B-3D91-7243-A68F-5AEAC28D7F23}"/>
                    </a:ext>
                  </a:extLst>
                </p:cNvPr>
                <p:cNvSpPr/>
                <p:nvPr/>
              </p:nvSpPr>
              <p:spPr>
                <a:xfrm>
                  <a:off x="4099903" y="173962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59 h 44450"/>
                    <a:gd name="connsiteX1" fmla="*/ 29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59"/>
                      </a:moveTo>
                      <a:lnTo>
                        <a:pt x="29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1F5A8CDD-A9AC-8642-9F7B-53073C6A1E1B}"/>
                    </a:ext>
                  </a:extLst>
                </p:cNvPr>
                <p:cNvSpPr/>
                <p:nvPr/>
              </p:nvSpPr>
              <p:spPr>
                <a:xfrm>
                  <a:off x="4389151" y="173962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59 h 44450"/>
                    <a:gd name="connsiteX1" fmla="*/ 52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59"/>
                      </a:moveTo>
                      <a:lnTo>
                        <a:pt x="52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10C175A0-7D9C-EB40-B82E-6B6E5F434C72}"/>
                    </a:ext>
                  </a:extLst>
                </p:cNvPr>
                <p:cNvSpPr/>
                <p:nvPr/>
              </p:nvSpPr>
              <p:spPr>
                <a:xfrm>
                  <a:off x="4678400" y="173962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59 h 44450"/>
                    <a:gd name="connsiteX1" fmla="*/ 75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59"/>
                      </a:moveTo>
                      <a:lnTo>
                        <a:pt x="75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5C5BA662-E3F5-EA49-B806-11AEFD8F33FE}"/>
                    </a:ext>
                  </a:extLst>
                </p:cNvPr>
                <p:cNvSpPr/>
                <p:nvPr/>
              </p:nvSpPr>
              <p:spPr>
                <a:xfrm>
                  <a:off x="4967649" y="173962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59 h 44450"/>
                    <a:gd name="connsiteX1" fmla="*/ 98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59"/>
                      </a:moveTo>
                      <a:lnTo>
                        <a:pt x="98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C08B5BF2-EAC4-A444-A1A6-0FCFC4818864}"/>
                    </a:ext>
                  </a:extLst>
                </p:cNvPr>
                <p:cNvSpPr/>
                <p:nvPr/>
              </p:nvSpPr>
              <p:spPr>
                <a:xfrm>
                  <a:off x="5256901" y="173962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59 h 44450"/>
                    <a:gd name="connsiteX1" fmla="*/ 120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59"/>
                      </a:moveTo>
                      <a:lnTo>
                        <a:pt x="120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AB5927D9-BEC1-B940-816D-34022D0C8BD9}"/>
                  </a:ext>
                </a:extLst>
              </p:cNvPr>
              <p:cNvSpPr/>
              <p:nvPr/>
            </p:nvSpPr>
            <p:spPr>
              <a:xfrm>
                <a:off x="3955278" y="1279014"/>
                <a:ext cx="1417320" cy="517086"/>
              </a:xfrm>
              <a:custGeom>
                <a:avLst/>
                <a:gdLst>
                  <a:gd name="connsiteX0" fmla="*/ 0 w 1417320"/>
                  <a:gd name="connsiteY0" fmla="*/ 460609 h 517086"/>
                  <a:gd name="connsiteX1" fmla="*/ 28926 w 1417320"/>
                  <a:gd name="connsiteY1" fmla="*/ 460609 h 517086"/>
                  <a:gd name="connsiteX2" fmla="*/ 57850 w 1417320"/>
                  <a:gd name="connsiteY2" fmla="*/ 460609 h 517086"/>
                  <a:gd name="connsiteX3" fmla="*/ 86775 w 1417320"/>
                  <a:gd name="connsiteY3" fmla="*/ 460609 h 517086"/>
                  <a:gd name="connsiteX4" fmla="*/ 115700 w 1417320"/>
                  <a:gd name="connsiteY4" fmla="*/ 460609 h 517086"/>
                  <a:gd name="connsiteX5" fmla="*/ 144625 w 1417320"/>
                  <a:gd name="connsiteY5" fmla="*/ 460609 h 517086"/>
                  <a:gd name="connsiteX6" fmla="*/ 173549 w 1417320"/>
                  <a:gd name="connsiteY6" fmla="*/ 460566 h 517086"/>
                  <a:gd name="connsiteX7" fmla="*/ 202475 w 1417320"/>
                  <a:gd name="connsiteY7" fmla="*/ 460663 h 517086"/>
                  <a:gd name="connsiteX8" fmla="*/ 231399 w 1417320"/>
                  <a:gd name="connsiteY8" fmla="*/ 458469 h 517086"/>
                  <a:gd name="connsiteX9" fmla="*/ 260325 w 1417320"/>
                  <a:gd name="connsiteY9" fmla="*/ 453926 h 517086"/>
                  <a:gd name="connsiteX10" fmla="*/ 289249 w 1417320"/>
                  <a:gd name="connsiteY10" fmla="*/ 451691 h 517086"/>
                  <a:gd name="connsiteX11" fmla="*/ 318174 w 1417320"/>
                  <a:gd name="connsiteY11" fmla="*/ 436021 h 517086"/>
                  <a:gd name="connsiteX12" fmla="*/ 347099 w 1417320"/>
                  <a:gd name="connsiteY12" fmla="*/ 419273 h 517086"/>
                  <a:gd name="connsiteX13" fmla="*/ 376024 w 1417320"/>
                  <a:gd name="connsiteY13" fmla="*/ 386342 h 517086"/>
                  <a:gd name="connsiteX14" fmla="*/ 404948 w 1417320"/>
                  <a:gd name="connsiteY14" fmla="*/ 354622 h 517086"/>
                  <a:gd name="connsiteX15" fmla="*/ 433874 w 1417320"/>
                  <a:gd name="connsiteY15" fmla="*/ 300295 h 517086"/>
                  <a:gd name="connsiteX16" fmla="*/ 462798 w 1417320"/>
                  <a:gd name="connsiteY16" fmla="*/ 242092 h 517086"/>
                  <a:gd name="connsiteX17" fmla="*/ 491724 w 1417320"/>
                  <a:gd name="connsiteY17" fmla="*/ 196282 h 517086"/>
                  <a:gd name="connsiteX18" fmla="*/ 520648 w 1417320"/>
                  <a:gd name="connsiteY18" fmla="*/ 135674 h 517086"/>
                  <a:gd name="connsiteX19" fmla="*/ 549573 w 1417320"/>
                  <a:gd name="connsiteY19" fmla="*/ 79911 h 517086"/>
                  <a:gd name="connsiteX20" fmla="*/ 578498 w 1417320"/>
                  <a:gd name="connsiteY20" fmla="*/ 36673 h 517086"/>
                  <a:gd name="connsiteX21" fmla="*/ 607423 w 1417320"/>
                  <a:gd name="connsiteY21" fmla="*/ 0 h 517086"/>
                  <a:gd name="connsiteX22" fmla="*/ 636348 w 1417320"/>
                  <a:gd name="connsiteY22" fmla="*/ 4893 h 517086"/>
                  <a:gd name="connsiteX23" fmla="*/ 665273 w 1417320"/>
                  <a:gd name="connsiteY23" fmla="*/ 21567 h 517086"/>
                  <a:gd name="connsiteX24" fmla="*/ 694197 w 1417320"/>
                  <a:gd name="connsiteY24" fmla="*/ 45691 h 517086"/>
                  <a:gd name="connsiteX25" fmla="*/ 723123 w 1417320"/>
                  <a:gd name="connsiteY25" fmla="*/ 167156 h 517086"/>
                  <a:gd name="connsiteX26" fmla="*/ 752047 w 1417320"/>
                  <a:gd name="connsiteY26" fmla="*/ 218177 h 517086"/>
                  <a:gd name="connsiteX27" fmla="*/ 780973 w 1417320"/>
                  <a:gd name="connsiteY27" fmla="*/ 265739 h 517086"/>
                  <a:gd name="connsiteX28" fmla="*/ 809897 w 1417320"/>
                  <a:gd name="connsiteY28" fmla="*/ 342424 h 517086"/>
                  <a:gd name="connsiteX29" fmla="*/ 838822 w 1417320"/>
                  <a:gd name="connsiteY29" fmla="*/ 415653 h 517086"/>
                  <a:gd name="connsiteX30" fmla="*/ 867747 w 1417320"/>
                  <a:gd name="connsiteY30" fmla="*/ 453878 h 517086"/>
                  <a:gd name="connsiteX31" fmla="*/ 896672 w 1417320"/>
                  <a:gd name="connsiteY31" fmla="*/ 489812 h 517086"/>
                  <a:gd name="connsiteX32" fmla="*/ 925596 w 1417320"/>
                  <a:gd name="connsiteY32" fmla="*/ 508950 h 517086"/>
                  <a:gd name="connsiteX33" fmla="*/ 954522 w 1417320"/>
                  <a:gd name="connsiteY33" fmla="*/ 517087 h 517086"/>
                  <a:gd name="connsiteX34" fmla="*/ 983446 w 1417320"/>
                  <a:gd name="connsiteY34" fmla="*/ 515656 h 517086"/>
                  <a:gd name="connsiteX35" fmla="*/ 1012372 w 1417320"/>
                  <a:gd name="connsiteY35" fmla="*/ 503348 h 517086"/>
                  <a:gd name="connsiteX36" fmla="*/ 1041296 w 1417320"/>
                  <a:gd name="connsiteY36" fmla="*/ 495018 h 517086"/>
                  <a:gd name="connsiteX37" fmla="*/ 1070216 w 1417320"/>
                  <a:gd name="connsiteY37" fmla="*/ 485454 h 517086"/>
                  <a:gd name="connsiteX38" fmla="*/ 1099147 w 1417320"/>
                  <a:gd name="connsiteY38" fmla="*/ 473508 h 517086"/>
                  <a:gd name="connsiteX39" fmla="*/ 1128065 w 1417320"/>
                  <a:gd name="connsiteY39" fmla="*/ 467477 h 517086"/>
                  <a:gd name="connsiteX40" fmla="*/ 1156995 w 1417320"/>
                  <a:gd name="connsiteY40" fmla="*/ 458993 h 517086"/>
                  <a:gd name="connsiteX41" fmla="*/ 1185926 w 1417320"/>
                  <a:gd name="connsiteY41" fmla="*/ 463241 h 517086"/>
                  <a:gd name="connsiteX42" fmla="*/ 1214844 w 1417320"/>
                  <a:gd name="connsiteY42" fmla="*/ 460395 h 517086"/>
                  <a:gd name="connsiteX43" fmla="*/ 1243775 w 1417320"/>
                  <a:gd name="connsiteY43" fmla="*/ 459953 h 517086"/>
                  <a:gd name="connsiteX44" fmla="*/ 1272692 w 1417320"/>
                  <a:gd name="connsiteY44" fmla="*/ 460663 h 517086"/>
                  <a:gd name="connsiteX45" fmla="*/ 1301623 w 1417320"/>
                  <a:gd name="connsiteY45" fmla="*/ 460610 h 517086"/>
                  <a:gd name="connsiteX46" fmla="*/ 1330541 w 1417320"/>
                  <a:gd name="connsiteY46" fmla="*/ 460609 h 517086"/>
                  <a:gd name="connsiteX47" fmla="*/ 1359472 w 1417320"/>
                  <a:gd name="connsiteY47" fmla="*/ 460609 h 517086"/>
                  <a:gd name="connsiteX48" fmla="*/ 1388389 w 1417320"/>
                  <a:gd name="connsiteY48" fmla="*/ 460609 h 517086"/>
                  <a:gd name="connsiteX49" fmla="*/ 1417320 w 1417320"/>
                  <a:gd name="connsiteY49" fmla="*/ 460609 h 5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17086">
                    <a:moveTo>
                      <a:pt x="0" y="460609"/>
                    </a:moveTo>
                    <a:lnTo>
                      <a:pt x="28926" y="460609"/>
                    </a:lnTo>
                    <a:lnTo>
                      <a:pt x="57850" y="460609"/>
                    </a:lnTo>
                    <a:lnTo>
                      <a:pt x="86775" y="460609"/>
                    </a:lnTo>
                    <a:lnTo>
                      <a:pt x="115700" y="460609"/>
                    </a:lnTo>
                    <a:lnTo>
                      <a:pt x="144625" y="460609"/>
                    </a:lnTo>
                    <a:lnTo>
                      <a:pt x="173549" y="460566"/>
                    </a:lnTo>
                    <a:lnTo>
                      <a:pt x="202475" y="460663"/>
                    </a:lnTo>
                    <a:lnTo>
                      <a:pt x="231399" y="458469"/>
                    </a:lnTo>
                    <a:lnTo>
                      <a:pt x="260325" y="453926"/>
                    </a:lnTo>
                    <a:lnTo>
                      <a:pt x="289249" y="451691"/>
                    </a:lnTo>
                    <a:lnTo>
                      <a:pt x="318174" y="436021"/>
                    </a:lnTo>
                    <a:lnTo>
                      <a:pt x="347099" y="419273"/>
                    </a:lnTo>
                    <a:lnTo>
                      <a:pt x="376024" y="386342"/>
                    </a:lnTo>
                    <a:lnTo>
                      <a:pt x="404948" y="354622"/>
                    </a:lnTo>
                    <a:lnTo>
                      <a:pt x="433874" y="300295"/>
                    </a:lnTo>
                    <a:lnTo>
                      <a:pt x="462798" y="242092"/>
                    </a:lnTo>
                    <a:lnTo>
                      <a:pt x="491724" y="196282"/>
                    </a:lnTo>
                    <a:lnTo>
                      <a:pt x="520648" y="135674"/>
                    </a:lnTo>
                    <a:lnTo>
                      <a:pt x="549573" y="79911"/>
                    </a:lnTo>
                    <a:lnTo>
                      <a:pt x="578498" y="36673"/>
                    </a:lnTo>
                    <a:lnTo>
                      <a:pt x="607423" y="0"/>
                    </a:lnTo>
                    <a:lnTo>
                      <a:pt x="636348" y="4893"/>
                    </a:lnTo>
                    <a:lnTo>
                      <a:pt x="665273" y="21567"/>
                    </a:lnTo>
                    <a:lnTo>
                      <a:pt x="694197" y="45691"/>
                    </a:lnTo>
                    <a:lnTo>
                      <a:pt x="723123" y="167156"/>
                    </a:lnTo>
                    <a:lnTo>
                      <a:pt x="752047" y="218177"/>
                    </a:lnTo>
                    <a:lnTo>
                      <a:pt x="780973" y="265739"/>
                    </a:lnTo>
                    <a:lnTo>
                      <a:pt x="809897" y="342424"/>
                    </a:lnTo>
                    <a:lnTo>
                      <a:pt x="838822" y="415653"/>
                    </a:lnTo>
                    <a:lnTo>
                      <a:pt x="867747" y="453878"/>
                    </a:lnTo>
                    <a:lnTo>
                      <a:pt x="896672" y="489812"/>
                    </a:lnTo>
                    <a:lnTo>
                      <a:pt x="925596" y="508950"/>
                    </a:lnTo>
                    <a:lnTo>
                      <a:pt x="954522" y="517087"/>
                    </a:lnTo>
                    <a:lnTo>
                      <a:pt x="983446" y="515656"/>
                    </a:lnTo>
                    <a:lnTo>
                      <a:pt x="1012372" y="503348"/>
                    </a:lnTo>
                    <a:lnTo>
                      <a:pt x="1041296" y="495018"/>
                    </a:lnTo>
                    <a:lnTo>
                      <a:pt x="1070216" y="485454"/>
                    </a:lnTo>
                    <a:lnTo>
                      <a:pt x="1099147" y="473508"/>
                    </a:lnTo>
                    <a:lnTo>
                      <a:pt x="1128065" y="467477"/>
                    </a:lnTo>
                    <a:lnTo>
                      <a:pt x="1156995" y="458993"/>
                    </a:lnTo>
                    <a:lnTo>
                      <a:pt x="1185926" y="463241"/>
                    </a:lnTo>
                    <a:lnTo>
                      <a:pt x="1214844" y="460395"/>
                    </a:lnTo>
                    <a:lnTo>
                      <a:pt x="1243775" y="459953"/>
                    </a:lnTo>
                    <a:lnTo>
                      <a:pt x="1272692" y="460663"/>
                    </a:lnTo>
                    <a:lnTo>
                      <a:pt x="1301623" y="460610"/>
                    </a:lnTo>
                    <a:lnTo>
                      <a:pt x="1330541" y="460609"/>
                    </a:lnTo>
                    <a:lnTo>
                      <a:pt x="1359472" y="460609"/>
                    </a:lnTo>
                    <a:lnTo>
                      <a:pt x="1388389" y="460609"/>
                    </a:lnTo>
                    <a:lnTo>
                      <a:pt x="1417320" y="460609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0FE47B5E-FF9F-6149-AF69-FD9BE1307417}"/>
                  </a:ext>
                </a:extLst>
              </p:cNvPr>
              <p:cNvSpPr/>
              <p:nvPr/>
            </p:nvSpPr>
            <p:spPr>
              <a:xfrm>
                <a:off x="3955278" y="1517336"/>
                <a:ext cx="1417320" cy="222288"/>
              </a:xfrm>
              <a:custGeom>
                <a:avLst/>
                <a:gdLst>
                  <a:gd name="connsiteX0" fmla="*/ 0 w 1417320"/>
                  <a:gd name="connsiteY0" fmla="*/ 222287 h 222288"/>
                  <a:gd name="connsiteX1" fmla="*/ 28926 w 1417320"/>
                  <a:gd name="connsiteY1" fmla="*/ 222287 h 222288"/>
                  <a:gd name="connsiteX2" fmla="*/ 57850 w 1417320"/>
                  <a:gd name="connsiteY2" fmla="*/ 222287 h 222288"/>
                  <a:gd name="connsiteX3" fmla="*/ 86775 w 1417320"/>
                  <a:gd name="connsiteY3" fmla="*/ 222287 h 222288"/>
                  <a:gd name="connsiteX4" fmla="*/ 115700 w 1417320"/>
                  <a:gd name="connsiteY4" fmla="*/ 222287 h 222288"/>
                  <a:gd name="connsiteX5" fmla="*/ 144625 w 1417320"/>
                  <a:gd name="connsiteY5" fmla="*/ 222287 h 222288"/>
                  <a:gd name="connsiteX6" fmla="*/ 173549 w 1417320"/>
                  <a:gd name="connsiteY6" fmla="*/ 222112 h 222288"/>
                  <a:gd name="connsiteX7" fmla="*/ 202475 w 1417320"/>
                  <a:gd name="connsiteY7" fmla="*/ 222115 h 222288"/>
                  <a:gd name="connsiteX8" fmla="*/ 231399 w 1417320"/>
                  <a:gd name="connsiteY8" fmla="*/ 219146 h 222288"/>
                  <a:gd name="connsiteX9" fmla="*/ 260325 w 1417320"/>
                  <a:gd name="connsiteY9" fmla="*/ 217607 h 222288"/>
                  <a:gd name="connsiteX10" fmla="*/ 289249 w 1417320"/>
                  <a:gd name="connsiteY10" fmla="*/ 207574 h 222288"/>
                  <a:gd name="connsiteX11" fmla="*/ 318174 w 1417320"/>
                  <a:gd name="connsiteY11" fmla="*/ 200946 h 222288"/>
                  <a:gd name="connsiteX12" fmla="*/ 347099 w 1417320"/>
                  <a:gd name="connsiteY12" fmla="*/ 196738 h 222288"/>
                  <a:gd name="connsiteX13" fmla="*/ 376024 w 1417320"/>
                  <a:gd name="connsiteY13" fmla="*/ 177057 h 222288"/>
                  <a:gd name="connsiteX14" fmla="*/ 404948 w 1417320"/>
                  <a:gd name="connsiteY14" fmla="*/ 165020 h 222288"/>
                  <a:gd name="connsiteX15" fmla="*/ 433874 w 1417320"/>
                  <a:gd name="connsiteY15" fmla="*/ 148090 h 222288"/>
                  <a:gd name="connsiteX16" fmla="*/ 462798 w 1417320"/>
                  <a:gd name="connsiteY16" fmla="*/ 126825 h 222288"/>
                  <a:gd name="connsiteX17" fmla="*/ 491724 w 1417320"/>
                  <a:gd name="connsiteY17" fmla="*/ 103830 h 222288"/>
                  <a:gd name="connsiteX18" fmla="*/ 520648 w 1417320"/>
                  <a:gd name="connsiteY18" fmla="*/ 90758 h 222288"/>
                  <a:gd name="connsiteX19" fmla="*/ 549573 w 1417320"/>
                  <a:gd name="connsiteY19" fmla="*/ 82015 h 222288"/>
                  <a:gd name="connsiteX20" fmla="*/ 578498 w 1417320"/>
                  <a:gd name="connsiteY20" fmla="*/ 61695 h 222288"/>
                  <a:gd name="connsiteX21" fmla="*/ 607423 w 1417320"/>
                  <a:gd name="connsiteY21" fmla="*/ 28943 h 222288"/>
                  <a:gd name="connsiteX22" fmla="*/ 636348 w 1417320"/>
                  <a:gd name="connsiteY22" fmla="*/ 35703 h 222288"/>
                  <a:gd name="connsiteX23" fmla="*/ 665273 w 1417320"/>
                  <a:gd name="connsiteY23" fmla="*/ 24529 h 222288"/>
                  <a:gd name="connsiteX24" fmla="*/ 694197 w 1417320"/>
                  <a:gd name="connsiteY24" fmla="*/ 11265 h 222288"/>
                  <a:gd name="connsiteX25" fmla="*/ 723123 w 1417320"/>
                  <a:gd name="connsiteY25" fmla="*/ 31088 h 222288"/>
                  <a:gd name="connsiteX26" fmla="*/ 752047 w 1417320"/>
                  <a:gd name="connsiteY26" fmla="*/ 0 h 222288"/>
                  <a:gd name="connsiteX27" fmla="*/ 780973 w 1417320"/>
                  <a:gd name="connsiteY27" fmla="*/ 8331 h 222288"/>
                  <a:gd name="connsiteX28" fmla="*/ 809897 w 1417320"/>
                  <a:gd name="connsiteY28" fmla="*/ 23164 h 222288"/>
                  <a:gd name="connsiteX29" fmla="*/ 838822 w 1417320"/>
                  <a:gd name="connsiteY29" fmla="*/ 55183 h 222288"/>
                  <a:gd name="connsiteX30" fmla="*/ 867747 w 1417320"/>
                  <a:gd name="connsiteY30" fmla="*/ 66182 h 222288"/>
                  <a:gd name="connsiteX31" fmla="*/ 896672 w 1417320"/>
                  <a:gd name="connsiteY31" fmla="*/ 68905 h 222288"/>
                  <a:gd name="connsiteX32" fmla="*/ 925596 w 1417320"/>
                  <a:gd name="connsiteY32" fmla="*/ 107398 h 222288"/>
                  <a:gd name="connsiteX33" fmla="*/ 954522 w 1417320"/>
                  <a:gd name="connsiteY33" fmla="*/ 130161 h 222288"/>
                  <a:gd name="connsiteX34" fmla="*/ 983446 w 1417320"/>
                  <a:gd name="connsiteY34" fmla="*/ 147536 h 222288"/>
                  <a:gd name="connsiteX35" fmla="*/ 1012372 w 1417320"/>
                  <a:gd name="connsiteY35" fmla="*/ 160917 h 222288"/>
                  <a:gd name="connsiteX36" fmla="*/ 1041296 w 1417320"/>
                  <a:gd name="connsiteY36" fmla="*/ 175873 h 222288"/>
                  <a:gd name="connsiteX37" fmla="*/ 1070216 w 1417320"/>
                  <a:gd name="connsiteY37" fmla="*/ 195600 h 222288"/>
                  <a:gd name="connsiteX38" fmla="*/ 1099147 w 1417320"/>
                  <a:gd name="connsiteY38" fmla="*/ 195311 h 222288"/>
                  <a:gd name="connsiteX39" fmla="*/ 1128065 w 1417320"/>
                  <a:gd name="connsiteY39" fmla="*/ 209834 h 222288"/>
                  <a:gd name="connsiteX40" fmla="*/ 1156995 w 1417320"/>
                  <a:gd name="connsiteY40" fmla="*/ 216529 h 222288"/>
                  <a:gd name="connsiteX41" fmla="*/ 1185926 w 1417320"/>
                  <a:gd name="connsiteY41" fmla="*/ 216247 h 222288"/>
                  <a:gd name="connsiteX42" fmla="*/ 1214844 w 1417320"/>
                  <a:gd name="connsiteY42" fmla="*/ 220179 h 222288"/>
                  <a:gd name="connsiteX43" fmla="*/ 1243775 w 1417320"/>
                  <a:gd name="connsiteY43" fmla="*/ 221686 h 222288"/>
                  <a:gd name="connsiteX44" fmla="*/ 1272692 w 1417320"/>
                  <a:gd name="connsiteY44" fmla="*/ 222283 h 222288"/>
                  <a:gd name="connsiteX45" fmla="*/ 1301623 w 1417320"/>
                  <a:gd name="connsiteY45" fmla="*/ 222288 h 222288"/>
                  <a:gd name="connsiteX46" fmla="*/ 1330541 w 1417320"/>
                  <a:gd name="connsiteY46" fmla="*/ 222287 h 222288"/>
                  <a:gd name="connsiteX47" fmla="*/ 1359472 w 1417320"/>
                  <a:gd name="connsiteY47" fmla="*/ 222287 h 222288"/>
                  <a:gd name="connsiteX48" fmla="*/ 1388389 w 1417320"/>
                  <a:gd name="connsiteY48" fmla="*/ 222287 h 222288"/>
                  <a:gd name="connsiteX49" fmla="*/ 1417320 w 1417320"/>
                  <a:gd name="connsiteY49" fmla="*/ 222287 h 2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22288">
                    <a:moveTo>
                      <a:pt x="0" y="222287"/>
                    </a:moveTo>
                    <a:lnTo>
                      <a:pt x="28926" y="222287"/>
                    </a:lnTo>
                    <a:lnTo>
                      <a:pt x="57850" y="222287"/>
                    </a:lnTo>
                    <a:lnTo>
                      <a:pt x="86775" y="222287"/>
                    </a:lnTo>
                    <a:lnTo>
                      <a:pt x="115700" y="222287"/>
                    </a:lnTo>
                    <a:lnTo>
                      <a:pt x="144625" y="222287"/>
                    </a:lnTo>
                    <a:lnTo>
                      <a:pt x="173549" y="222112"/>
                    </a:lnTo>
                    <a:lnTo>
                      <a:pt x="202475" y="222115"/>
                    </a:lnTo>
                    <a:lnTo>
                      <a:pt x="231399" y="219146"/>
                    </a:lnTo>
                    <a:lnTo>
                      <a:pt x="260325" y="217607"/>
                    </a:lnTo>
                    <a:lnTo>
                      <a:pt x="289249" y="207574"/>
                    </a:lnTo>
                    <a:lnTo>
                      <a:pt x="318174" y="200946"/>
                    </a:lnTo>
                    <a:lnTo>
                      <a:pt x="347099" y="196738"/>
                    </a:lnTo>
                    <a:lnTo>
                      <a:pt x="376024" y="177057"/>
                    </a:lnTo>
                    <a:lnTo>
                      <a:pt x="404948" y="165020"/>
                    </a:lnTo>
                    <a:lnTo>
                      <a:pt x="433874" y="148090"/>
                    </a:lnTo>
                    <a:lnTo>
                      <a:pt x="462798" y="126825"/>
                    </a:lnTo>
                    <a:lnTo>
                      <a:pt x="491724" y="103830"/>
                    </a:lnTo>
                    <a:lnTo>
                      <a:pt x="520648" y="90758"/>
                    </a:lnTo>
                    <a:lnTo>
                      <a:pt x="549573" y="82015"/>
                    </a:lnTo>
                    <a:lnTo>
                      <a:pt x="578498" y="61695"/>
                    </a:lnTo>
                    <a:lnTo>
                      <a:pt x="607423" y="28943"/>
                    </a:lnTo>
                    <a:lnTo>
                      <a:pt x="636348" y="35703"/>
                    </a:lnTo>
                    <a:lnTo>
                      <a:pt x="665273" y="24529"/>
                    </a:lnTo>
                    <a:lnTo>
                      <a:pt x="694197" y="11265"/>
                    </a:lnTo>
                    <a:lnTo>
                      <a:pt x="723123" y="31088"/>
                    </a:lnTo>
                    <a:lnTo>
                      <a:pt x="752047" y="0"/>
                    </a:lnTo>
                    <a:lnTo>
                      <a:pt x="780973" y="8331"/>
                    </a:lnTo>
                    <a:lnTo>
                      <a:pt x="809897" y="23164"/>
                    </a:lnTo>
                    <a:lnTo>
                      <a:pt x="838822" y="55183"/>
                    </a:lnTo>
                    <a:lnTo>
                      <a:pt x="867747" y="66182"/>
                    </a:lnTo>
                    <a:lnTo>
                      <a:pt x="896672" y="68905"/>
                    </a:lnTo>
                    <a:lnTo>
                      <a:pt x="925596" y="107398"/>
                    </a:lnTo>
                    <a:lnTo>
                      <a:pt x="954522" y="130161"/>
                    </a:lnTo>
                    <a:lnTo>
                      <a:pt x="983446" y="147536"/>
                    </a:lnTo>
                    <a:lnTo>
                      <a:pt x="1012372" y="160917"/>
                    </a:lnTo>
                    <a:lnTo>
                      <a:pt x="1041296" y="175873"/>
                    </a:lnTo>
                    <a:lnTo>
                      <a:pt x="1070216" y="195600"/>
                    </a:lnTo>
                    <a:lnTo>
                      <a:pt x="1099147" y="195311"/>
                    </a:lnTo>
                    <a:lnTo>
                      <a:pt x="1128065" y="209834"/>
                    </a:lnTo>
                    <a:lnTo>
                      <a:pt x="1156995" y="216529"/>
                    </a:lnTo>
                    <a:lnTo>
                      <a:pt x="1185926" y="216247"/>
                    </a:lnTo>
                    <a:lnTo>
                      <a:pt x="1214844" y="220179"/>
                    </a:lnTo>
                    <a:lnTo>
                      <a:pt x="1243775" y="221686"/>
                    </a:lnTo>
                    <a:lnTo>
                      <a:pt x="1272692" y="222283"/>
                    </a:lnTo>
                    <a:lnTo>
                      <a:pt x="1301623" y="222288"/>
                    </a:lnTo>
                    <a:lnTo>
                      <a:pt x="1330541" y="222287"/>
                    </a:lnTo>
                    <a:lnTo>
                      <a:pt x="1359472" y="222287"/>
                    </a:lnTo>
                    <a:lnTo>
                      <a:pt x="1388389" y="222287"/>
                    </a:lnTo>
                    <a:lnTo>
                      <a:pt x="1417320" y="222287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75466C-2237-A84F-812F-E4CDC99BB7D0}"/>
                  </a:ext>
                </a:extLst>
              </p:cNvPr>
              <p:cNvSpPr/>
              <p:nvPr/>
            </p:nvSpPr>
            <p:spPr>
              <a:xfrm>
                <a:off x="4678400" y="1211029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E61D063-469C-614B-9E16-73B776A74913}"/>
                  </a:ext>
                </a:extLst>
              </p:cNvPr>
              <p:cNvSpPr/>
              <p:nvPr/>
            </p:nvSpPr>
            <p:spPr>
              <a:xfrm>
                <a:off x="5372598" y="1211029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48E2516-F4C8-1A49-8A86-62315D89058D}"/>
                  </a:ext>
                </a:extLst>
              </p:cNvPr>
              <p:cNvSpPr/>
              <p:nvPr/>
            </p:nvSpPr>
            <p:spPr>
              <a:xfrm>
                <a:off x="3955278" y="173962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5009F0E-069C-D243-B02B-F8B6D9273FCC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DADE879-DE64-104E-AC35-7DFC6E0EE510}"/>
                  </a:ext>
                </a:extLst>
              </p:cNvPr>
              <p:cNvGrpSpPr/>
              <p:nvPr/>
            </p:nvGrpSpPr>
            <p:grpSpPr>
              <a:xfrm>
                <a:off x="4840086" y="1327474"/>
                <a:ext cx="382512" cy="174095"/>
                <a:chOff x="4840086" y="1327474"/>
                <a:chExt cx="382512" cy="174095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17B9EAB4-630F-1D4B-A158-8DD2F953DAE2}"/>
                    </a:ext>
                  </a:extLst>
                </p:cNvPr>
                <p:cNvSpPr/>
                <p:nvPr/>
              </p:nvSpPr>
              <p:spPr>
                <a:xfrm>
                  <a:off x="4840086" y="1327474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22723EA8-FC95-7648-81D5-C5776F2FD642}"/>
                    </a:ext>
                  </a:extLst>
                </p:cNvPr>
                <p:cNvSpPr/>
                <p:nvPr/>
              </p:nvSpPr>
              <p:spPr>
                <a:xfrm>
                  <a:off x="4840086" y="1457962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EB79FA4F-4B82-CA49-94AD-45829C6EB40A}"/>
                    </a:ext>
                  </a:extLst>
                </p:cNvPr>
                <p:cNvSpPr/>
                <p:nvPr/>
              </p:nvSpPr>
              <p:spPr>
                <a:xfrm flipV="1">
                  <a:off x="5209898" y="1488869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1" name="Graphic 2">
              <a:extLst>
                <a:ext uri="{FF2B5EF4-FFF2-40B4-BE49-F238E27FC236}">
                  <a16:creationId xmlns:a16="http://schemas.microsoft.com/office/drawing/2014/main" id="{D629DE94-67DB-5145-80A4-EFB6CCAAB0C1}"/>
                </a:ext>
              </a:extLst>
            </p:cNvPr>
            <p:cNvGrpSpPr/>
            <p:nvPr/>
          </p:nvGrpSpPr>
          <p:grpSpPr>
            <a:xfrm>
              <a:off x="3955278" y="1964161"/>
              <a:ext cx="1417320" cy="627611"/>
              <a:chOff x="3955278" y="1964161"/>
              <a:chExt cx="1417320" cy="627611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EB0DFA31-5642-744B-A49F-A4316D0D4A09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91131149-5102-9F45-B221-87E3EB3F4786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627611"/>
              </a:xfrm>
              <a:custGeom>
                <a:avLst/>
                <a:gdLst>
                  <a:gd name="connsiteX0" fmla="*/ 0 w 1417320"/>
                  <a:gd name="connsiteY0" fmla="*/ 532856 h 627611"/>
                  <a:gd name="connsiteX1" fmla="*/ 0 w 1417320"/>
                  <a:gd name="connsiteY1" fmla="*/ 531828 h 627611"/>
                  <a:gd name="connsiteX2" fmla="*/ 28926 w 1417320"/>
                  <a:gd name="connsiteY2" fmla="*/ 534482 h 627611"/>
                  <a:gd name="connsiteX3" fmla="*/ 57850 w 1417320"/>
                  <a:gd name="connsiteY3" fmla="*/ 535371 h 627611"/>
                  <a:gd name="connsiteX4" fmla="*/ 86775 w 1417320"/>
                  <a:gd name="connsiteY4" fmla="*/ 534584 h 627611"/>
                  <a:gd name="connsiteX5" fmla="*/ 115700 w 1417320"/>
                  <a:gd name="connsiteY5" fmla="*/ 532641 h 627611"/>
                  <a:gd name="connsiteX6" fmla="*/ 144625 w 1417320"/>
                  <a:gd name="connsiteY6" fmla="*/ 530418 h 627611"/>
                  <a:gd name="connsiteX7" fmla="*/ 173549 w 1417320"/>
                  <a:gd name="connsiteY7" fmla="*/ 528488 h 627611"/>
                  <a:gd name="connsiteX8" fmla="*/ 202475 w 1417320"/>
                  <a:gd name="connsiteY8" fmla="*/ 525084 h 627611"/>
                  <a:gd name="connsiteX9" fmla="*/ 231399 w 1417320"/>
                  <a:gd name="connsiteY9" fmla="*/ 518251 h 627611"/>
                  <a:gd name="connsiteX10" fmla="*/ 260325 w 1417320"/>
                  <a:gd name="connsiteY10" fmla="*/ 506390 h 627611"/>
                  <a:gd name="connsiteX11" fmla="*/ 289249 w 1417320"/>
                  <a:gd name="connsiteY11" fmla="*/ 488381 h 627611"/>
                  <a:gd name="connsiteX12" fmla="*/ 318174 w 1417320"/>
                  <a:gd name="connsiteY12" fmla="*/ 463591 h 627611"/>
                  <a:gd name="connsiteX13" fmla="*/ 347099 w 1417320"/>
                  <a:gd name="connsiteY13" fmla="*/ 431904 h 627611"/>
                  <a:gd name="connsiteX14" fmla="*/ 376024 w 1417320"/>
                  <a:gd name="connsiteY14" fmla="*/ 393715 h 627611"/>
                  <a:gd name="connsiteX15" fmla="*/ 404948 w 1417320"/>
                  <a:gd name="connsiteY15" fmla="*/ 349888 h 627611"/>
                  <a:gd name="connsiteX16" fmla="*/ 433874 w 1417320"/>
                  <a:gd name="connsiteY16" fmla="*/ 301640 h 627611"/>
                  <a:gd name="connsiteX17" fmla="*/ 462798 w 1417320"/>
                  <a:gd name="connsiteY17" fmla="*/ 250622 h 627611"/>
                  <a:gd name="connsiteX18" fmla="*/ 491724 w 1417320"/>
                  <a:gd name="connsiteY18" fmla="*/ 198732 h 627611"/>
                  <a:gd name="connsiteX19" fmla="*/ 520648 w 1417320"/>
                  <a:gd name="connsiteY19" fmla="*/ 148151 h 627611"/>
                  <a:gd name="connsiteX20" fmla="*/ 549573 w 1417320"/>
                  <a:gd name="connsiteY20" fmla="*/ 101233 h 627611"/>
                  <a:gd name="connsiteX21" fmla="*/ 578498 w 1417320"/>
                  <a:gd name="connsiteY21" fmla="*/ 60453 h 627611"/>
                  <a:gd name="connsiteX22" fmla="*/ 607423 w 1417320"/>
                  <a:gd name="connsiteY22" fmla="*/ 28331 h 627611"/>
                  <a:gd name="connsiteX23" fmla="*/ 636348 w 1417320"/>
                  <a:gd name="connsiteY23" fmla="*/ 7369 h 627611"/>
                  <a:gd name="connsiteX24" fmla="*/ 665273 w 1417320"/>
                  <a:gd name="connsiteY24" fmla="*/ 0 h 627611"/>
                  <a:gd name="connsiteX25" fmla="*/ 694197 w 1417320"/>
                  <a:gd name="connsiteY25" fmla="*/ 8543 h 627611"/>
                  <a:gd name="connsiteX26" fmla="*/ 723123 w 1417320"/>
                  <a:gd name="connsiteY26" fmla="*/ 35081 h 627611"/>
                  <a:gd name="connsiteX27" fmla="*/ 752047 w 1417320"/>
                  <a:gd name="connsiteY27" fmla="*/ 80602 h 627611"/>
                  <a:gd name="connsiteX28" fmla="*/ 780973 w 1417320"/>
                  <a:gd name="connsiteY28" fmla="*/ 140378 h 627611"/>
                  <a:gd name="connsiteX29" fmla="*/ 809897 w 1417320"/>
                  <a:gd name="connsiteY29" fmla="*/ 208961 h 627611"/>
                  <a:gd name="connsiteX30" fmla="*/ 838822 w 1417320"/>
                  <a:gd name="connsiteY30" fmla="*/ 281266 h 627611"/>
                  <a:gd name="connsiteX31" fmla="*/ 867747 w 1417320"/>
                  <a:gd name="connsiteY31" fmla="*/ 352821 h 627611"/>
                  <a:gd name="connsiteX32" fmla="*/ 896672 w 1417320"/>
                  <a:gd name="connsiteY32" fmla="*/ 419915 h 627611"/>
                  <a:gd name="connsiteX33" fmla="*/ 925596 w 1417320"/>
                  <a:gd name="connsiteY33" fmla="*/ 479605 h 627611"/>
                  <a:gd name="connsiteX34" fmla="*/ 954522 w 1417320"/>
                  <a:gd name="connsiteY34" fmla="*/ 529821 h 627611"/>
                  <a:gd name="connsiteX35" fmla="*/ 983446 w 1417320"/>
                  <a:gd name="connsiteY35" fmla="*/ 569267 h 627611"/>
                  <a:gd name="connsiteX36" fmla="*/ 1012372 w 1417320"/>
                  <a:gd name="connsiteY36" fmla="*/ 597487 h 627611"/>
                  <a:gd name="connsiteX37" fmla="*/ 1041296 w 1417320"/>
                  <a:gd name="connsiteY37" fmla="*/ 614784 h 627611"/>
                  <a:gd name="connsiteX38" fmla="*/ 1070216 w 1417320"/>
                  <a:gd name="connsiteY38" fmla="*/ 622036 h 627611"/>
                  <a:gd name="connsiteX39" fmla="*/ 1099147 w 1417320"/>
                  <a:gd name="connsiteY39" fmla="*/ 620601 h 627611"/>
                  <a:gd name="connsiteX40" fmla="*/ 1128065 w 1417320"/>
                  <a:gd name="connsiteY40" fmla="*/ 612155 h 627611"/>
                  <a:gd name="connsiteX41" fmla="*/ 1156995 w 1417320"/>
                  <a:gd name="connsiteY41" fmla="*/ 598566 h 627611"/>
                  <a:gd name="connsiteX42" fmla="*/ 1185926 w 1417320"/>
                  <a:gd name="connsiteY42" fmla="*/ 581840 h 627611"/>
                  <a:gd name="connsiteX43" fmla="*/ 1214844 w 1417320"/>
                  <a:gd name="connsiteY43" fmla="*/ 563997 h 627611"/>
                  <a:gd name="connsiteX44" fmla="*/ 1243775 w 1417320"/>
                  <a:gd name="connsiteY44" fmla="*/ 547004 h 627611"/>
                  <a:gd name="connsiteX45" fmla="*/ 1272692 w 1417320"/>
                  <a:gd name="connsiteY45" fmla="*/ 532780 h 627611"/>
                  <a:gd name="connsiteX46" fmla="*/ 1301623 w 1417320"/>
                  <a:gd name="connsiteY46" fmla="*/ 523192 h 627611"/>
                  <a:gd name="connsiteX47" fmla="*/ 1330541 w 1417320"/>
                  <a:gd name="connsiteY47" fmla="*/ 519458 h 627611"/>
                  <a:gd name="connsiteX48" fmla="*/ 1359472 w 1417320"/>
                  <a:gd name="connsiteY48" fmla="*/ 520233 h 627611"/>
                  <a:gd name="connsiteX49" fmla="*/ 1388389 w 1417320"/>
                  <a:gd name="connsiteY49" fmla="*/ 523598 h 627611"/>
                  <a:gd name="connsiteX50" fmla="*/ 1417320 w 1417320"/>
                  <a:gd name="connsiteY50" fmla="*/ 527903 h 627611"/>
                  <a:gd name="connsiteX51" fmla="*/ 1417320 w 1417320"/>
                  <a:gd name="connsiteY51" fmla="*/ 529250 h 627611"/>
                  <a:gd name="connsiteX52" fmla="*/ 1417320 w 1417320"/>
                  <a:gd name="connsiteY52" fmla="*/ 529250 h 627611"/>
                  <a:gd name="connsiteX53" fmla="*/ 1388389 w 1417320"/>
                  <a:gd name="connsiteY53" fmla="*/ 525262 h 627611"/>
                  <a:gd name="connsiteX54" fmla="*/ 1359472 w 1417320"/>
                  <a:gd name="connsiteY54" fmla="*/ 522125 h 627611"/>
                  <a:gd name="connsiteX55" fmla="*/ 1330541 w 1417320"/>
                  <a:gd name="connsiteY55" fmla="*/ 521490 h 627611"/>
                  <a:gd name="connsiteX56" fmla="*/ 1301623 w 1417320"/>
                  <a:gd name="connsiteY56" fmla="*/ 525287 h 627611"/>
                  <a:gd name="connsiteX57" fmla="*/ 1272692 w 1417320"/>
                  <a:gd name="connsiteY57" fmla="*/ 535028 h 627611"/>
                  <a:gd name="connsiteX58" fmla="*/ 1243775 w 1417320"/>
                  <a:gd name="connsiteY58" fmla="*/ 549633 h 627611"/>
                  <a:gd name="connsiteX59" fmla="*/ 1214844 w 1417320"/>
                  <a:gd name="connsiteY59" fmla="*/ 567223 h 627611"/>
                  <a:gd name="connsiteX60" fmla="*/ 1185926 w 1417320"/>
                  <a:gd name="connsiteY60" fmla="*/ 585752 h 627611"/>
                  <a:gd name="connsiteX61" fmla="*/ 1156995 w 1417320"/>
                  <a:gd name="connsiteY61" fmla="*/ 603126 h 627611"/>
                  <a:gd name="connsiteX62" fmla="*/ 1128065 w 1417320"/>
                  <a:gd name="connsiteY62" fmla="*/ 617210 h 627611"/>
                  <a:gd name="connsiteX63" fmla="*/ 1099147 w 1417320"/>
                  <a:gd name="connsiteY63" fmla="*/ 625998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474 h 627611"/>
                  <a:gd name="connsiteX66" fmla="*/ 1012372 w 1417320"/>
                  <a:gd name="connsiteY66" fmla="*/ 603418 h 627611"/>
                  <a:gd name="connsiteX67" fmla="*/ 983446 w 1417320"/>
                  <a:gd name="connsiteY67" fmla="*/ 575732 h 627611"/>
                  <a:gd name="connsiteX68" fmla="*/ 954522 w 1417320"/>
                  <a:gd name="connsiteY68" fmla="*/ 537314 h 627611"/>
                  <a:gd name="connsiteX69" fmla="*/ 925596 w 1417320"/>
                  <a:gd name="connsiteY69" fmla="*/ 488635 h 627611"/>
                  <a:gd name="connsiteX70" fmla="*/ 896672 w 1417320"/>
                  <a:gd name="connsiteY70" fmla="*/ 430850 h 627611"/>
                  <a:gd name="connsiteX71" fmla="*/ 867747 w 1417320"/>
                  <a:gd name="connsiteY71" fmla="*/ 365928 h 627611"/>
                  <a:gd name="connsiteX72" fmla="*/ 838822 w 1417320"/>
                  <a:gd name="connsiteY72" fmla="*/ 296655 h 627611"/>
                  <a:gd name="connsiteX73" fmla="*/ 809897 w 1417320"/>
                  <a:gd name="connsiteY73" fmla="*/ 226604 h 627611"/>
                  <a:gd name="connsiteX74" fmla="*/ 780973 w 1417320"/>
                  <a:gd name="connsiteY74" fmla="*/ 160106 h 627611"/>
                  <a:gd name="connsiteX75" fmla="*/ 752047 w 1417320"/>
                  <a:gd name="connsiteY75" fmla="*/ 102124 h 627611"/>
                  <a:gd name="connsiteX76" fmla="*/ 723123 w 1417320"/>
                  <a:gd name="connsiteY76" fmla="*/ 57987 h 627611"/>
                  <a:gd name="connsiteX77" fmla="*/ 694197 w 1417320"/>
                  <a:gd name="connsiteY77" fmla="*/ 32324 h 627611"/>
                  <a:gd name="connsiteX78" fmla="*/ 665273 w 1417320"/>
                  <a:gd name="connsiteY78" fmla="*/ 24113 h 627611"/>
                  <a:gd name="connsiteX79" fmla="*/ 636348 w 1417320"/>
                  <a:gd name="connsiteY79" fmla="*/ 31266 h 627611"/>
                  <a:gd name="connsiteX80" fmla="*/ 607423 w 1417320"/>
                  <a:gd name="connsiteY80" fmla="*/ 51481 h 627611"/>
                  <a:gd name="connsiteX81" fmla="*/ 578498 w 1417320"/>
                  <a:gd name="connsiteY81" fmla="*/ 82370 h 627611"/>
                  <a:gd name="connsiteX82" fmla="*/ 549573 w 1417320"/>
                  <a:gd name="connsiteY82" fmla="*/ 121489 h 627611"/>
                  <a:gd name="connsiteX83" fmla="*/ 520648 w 1417320"/>
                  <a:gd name="connsiteY83" fmla="*/ 166407 h 627611"/>
                  <a:gd name="connsiteX84" fmla="*/ 491724 w 1417320"/>
                  <a:gd name="connsiteY84" fmla="*/ 214744 h 627611"/>
                  <a:gd name="connsiteX85" fmla="*/ 462798 w 1417320"/>
                  <a:gd name="connsiteY85" fmla="*/ 264253 h 627611"/>
                  <a:gd name="connsiteX86" fmla="*/ 433874 w 1417320"/>
                  <a:gd name="connsiteY86" fmla="*/ 312880 h 627611"/>
                  <a:gd name="connsiteX87" fmla="*/ 404948 w 1417320"/>
                  <a:gd name="connsiteY87" fmla="*/ 358803 h 627611"/>
                  <a:gd name="connsiteX88" fmla="*/ 376024 w 1417320"/>
                  <a:gd name="connsiteY88" fmla="*/ 400535 h 627611"/>
                  <a:gd name="connsiteX89" fmla="*/ 347099 w 1417320"/>
                  <a:gd name="connsiteY89" fmla="*/ 436908 h 627611"/>
                  <a:gd name="connsiteX90" fmla="*/ 318174 w 1417320"/>
                  <a:gd name="connsiteY90" fmla="*/ 467185 h 627611"/>
                  <a:gd name="connsiteX91" fmla="*/ 289249 w 1417320"/>
                  <a:gd name="connsiteY91" fmla="*/ 491010 h 627611"/>
                  <a:gd name="connsiteX92" fmla="*/ 260325 w 1417320"/>
                  <a:gd name="connsiteY92" fmla="*/ 508447 h 627611"/>
                  <a:gd name="connsiteX93" fmla="*/ 231399 w 1417320"/>
                  <a:gd name="connsiteY93" fmla="*/ 520029 h 627611"/>
                  <a:gd name="connsiteX94" fmla="*/ 202475 w 1417320"/>
                  <a:gd name="connsiteY94" fmla="*/ 526722 h 627611"/>
                  <a:gd name="connsiteX95" fmla="*/ 173549 w 1417320"/>
                  <a:gd name="connsiteY95" fmla="*/ 529999 h 627611"/>
                  <a:gd name="connsiteX96" fmla="*/ 144625 w 1417320"/>
                  <a:gd name="connsiteY96" fmla="*/ 531802 h 627611"/>
                  <a:gd name="connsiteX97" fmla="*/ 115700 w 1417320"/>
                  <a:gd name="connsiteY97" fmla="*/ 533822 h 627611"/>
                  <a:gd name="connsiteX98" fmla="*/ 86775 w 1417320"/>
                  <a:gd name="connsiteY98" fmla="*/ 535536 h 627611"/>
                  <a:gd name="connsiteX99" fmla="*/ 57850 w 1417320"/>
                  <a:gd name="connsiteY99" fmla="*/ 536158 h 627611"/>
                  <a:gd name="connsiteX100" fmla="*/ 28926 w 1417320"/>
                  <a:gd name="connsiteY100" fmla="*/ 535269 h 627611"/>
                  <a:gd name="connsiteX101" fmla="*/ 0 w 1417320"/>
                  <a:gd name="connsiteY101" fmla="*/ 53285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2856"/>
                    </a:moveTo>
                    <a:lnTo>
                      <a:pt x="0" y="531828"/>
                    </a:lnTo>
                    <a:lnTo>
                      <a:pt x="28926" y="534482"/>
                    </a:lnTo>
                    <a:lnTo>
                      <a:pt x="57850" y="535371"/>
                    </a:lnTo>
                    <a:lnTo>
                      <a:pt x="86775" y="534584"/>
                    </a:lnTo>
                    <a:lnTo>
                      <a:pt x="115700" y="532641"/>
                    </a:lnTo>
                    <a:lnTo>
                      <a:pt x="144625" y="530418"/>
                    </a:lnTo>
                    <a:lnTo>
                      <a:pt x="173549" y="528488"/>
                    </a:lnTo>
                    <a:lnTo>
                      <a:pt x="202475" y="525084"/>
                    </a:lnTo>
                    <a:lnTo>
                      <a:pt x="231399" y="518251"/>
                    </a:lnTo>
                    <a:lnTo>
                      <a:pt x="260325" y="506390"/>
                    </a:lnTo>
                    <a:lnTo>
                      <a:pt x="289249" y="488381"/>
                    </a:lnTo>
                    <a:lnTo>
                      <a:pt x="318174" y="463591"/>
                    </a:lnTo>
                    <a:lnTo>
                      <a:pt x="347099" y="431904"/>
                    </a:lnTo>
                    <a:lnTo>
                      <a:pt x="376024" y="393715"/>
                    </a:lnTo>
                    <a:lnTo>
                      <a:pt x="404948" y="349888"/>
                    </a:lnTo>
                    <a:lnTo>
                      <a:pt x="433874" y="301640"/>
                    </a:lnTo>
                    <a:lnTo>
                      <a:pt x="462798" y="250622"/>
                    </a:lnTo>
                    <a:lnTo>
                      <a:pt x="491724" y="198732"/>
                    </a:lnTo>
                    <a:lnTo>
                      <a:pt x="520648" y="148151"/>
                    </a:lnTo>
                    <a:lnTo>
                      <a:pt x="549573" y="101233"/>
                    </a:lnTo>
                    <a:lnTo>
                      <a:pt x="578498" y="60453"/>
                    </a:lnTo>
                    <a:lnTo>
                      <a:pt x="607423" y="28331"/>
                    </a:lnTo>
                    <a:lnTo>
                      <a:pt x="636348" y="7369"/>
                    </a:lnTo>
                    <a:lnTo>
                      <a:pt x="665273" y="0"/>
                    </a:lnTo>
                    <a:lnTo>
                      <a:pt x="694197" y="8543"/>
                    </a:lnTo>
                    <a:lnTo>
                      <a:pt x="723123" y="35081"/>
                    </a:lnTo>
                    <a:lnTo>
                      <a:pt x="752047" y="80602"/>
                    </a:lnTo>
                    <a:lnTo>
                      <a:pt x="780973" y="140378"/>
                    </a:lnTo>
                    <a:lnTo>
                      <a:pt x="809897" y="208961"/>
                    </a:lnTo>
                    <a:lnTo>
                      <a:pt x="838822" y="281266"/>
                    </a:lnTo>
                    <a:lnTo>
                      <a:pt x="867747" y="352821"/>
                    </a:lnTo>
                    <a:lnTo>
                      <a:pt x="896672" y="419915"/>
                    </a:lnTo>
                    <a:lnTo>
                      <a:pt x="925596" y="479605"/>
                    </a:lnTo>
                    <a:lnTo>
                      <a:pt x="954522" y="529821"/>
                    </a:lnTo>
                    <a:lnTo>
                      <a:pt x="983446" y="569267"/>
                    </a:lnTo>
                    <a:lnTo>
                      <a:pt x="1012372" y="597487"/>
                    </a:lnTo>
                    <a:lnTo>
                      <a:pt x="1041296" y="614784"/>
                    </a:lnTo>
                    <a:lnTo>
                      <a:pt x="1070216" y="622036"/>
                    </a:lnTo>
                    <a:lnTo>
                      <a:pt x="1099147" y="620601"/>
                    </a:lnTo>
                    <a:lnTo>
                      <a:pt x="1128065" y="612155"/>
                    </a:lnTo>
                    <a:lnTo>
                      <a:pt x="1156995" y="598566"/>
                    </a:lnTo>
                    <a:lnTo>
                      <a:pt x="1185926" y="581840"/>
                    </a:lnTo>
                    <a:lnTo>
                      <a:pt x="1214844" y="563997"/>
                    </a:lnTo>
                    <a:lnTo>
                      <a:pt x="1243775" y="547004"/>
                    </a:lnTo>
                    <a:lnTo>
                      <a:pt x="1272692" y="532780"/>
                    </a:lnTo>
                    <a:lnTo>
                      <a:pt x="1301623" y="523192"/>
                    </a:lnTo>
                    <a:lnTo>
                      <a:pt x="1330541" y="519458"/>
                    </a:lnTo>
                    <a:lnTo>
                      <a:pt x="1359472" y="520233"/>
                    </a:lnTo>
                    <a:lnTo>
                      <a:pt x="1388389" y="523598"/>
                    </a:lnTo>
                    <a:lnTo>
                      <a:pt x="1417320" y="527903"/>
                    </a:lnTo>
                    <a:lnTo>
                      <a:pt x="1417320" y="529250"/>
                    </a:lnTo>
                    <a:lnTo>
                      <a:pt x="1417320" y="529250"/>
                    </a:lnTo>
                    <a:lnTo>
                      <a:pt x="1388389" y="525262"/>
                    </a:lnTo>
                    <a:lnTo>
                      <a:pt x="1359472" y="522125"/>
                    </a:lnTo>
                    <a:lnTo>
                      <a:pt x="1330541" y="521490"/>
                    </a:lnTo>
                    <a:lnTo>
                      <a:pt x="1301623" y="525287"/>
                    </a:lnTo>
                    <a:lnTo>
                      <a:pt x="1272692" y="535028"/>
                    </a:lnTo>
                    <a:lnTo>
                      <a:pt x="1243775" y="549633"/>
                    </a:lnTo>
                    <a:lnTo>
                      <a:pt x="1214844" y="567223"/>
                    </a:lnTo>
                    <a:lnTo>
                      <a:pt x="1185926" y="585752"/>
                    </a:lnTo>
                    <a:lnTo>
                      <a:pt x="1156995" y="603126"/>
                    </a:lnTo>
                    <a:lnTo>
                      <a:pt x="1128065" y="617210"/>
                    </a:lnTo>
                    <a:lnTo>
                      <a:pt x="1099147" y="625998"/>
                    </a:lnTo>
                    <a:lnTo>
                      <a:pt x="1070216" y="627611"/>
                    </a:lnTo>
                    <a:lnTo>
                      <a:pt x="1041296" y="620474"/>
                    </a:lnTo>
                    <a:lnTo>
                      <a:pt x="1012372" y="603418"/>
                    </a:lnTo>
                    <a:lnTo>
                      <a:pt x="983446" y="575732"/>
                    </a:lnTo>
                    <a:lnTo>
                      <a:pt x="954522" y="537314"/>
                    </a:lnTo>
                    <a:lnTo>
                      <a:pt x="925596" y="488635"/>
                    </a:lnTo>
                    <a:lnTo>
                      <a:pt x="896672" y="430850"/>
                    </a:lnTo>
                    <a:lnTo>
                      <a:pt x="867747" y="365928"/>
                    </a:lnTo>
                    <a:lnTo>
                      <a:pt x="838822" y="296655"/>
                    </a:lnTo>
                    <a:lnTo>
                      <a:pt x="809897" y="226604"/>
                    </a:lnTo>
                    <a:lnTo>
                      <a:pt x="780973" y="160106"/>
                    </a:lnTo>
                    <a:lnTo>
                      <a:pt x="752047" y="102124"/>
                    </a:lnTo>
                    <a:lnTo>
                      <a:pt x="723123" y="57987"/>
                    </a:lnTo>
                    <a:lnTo>
                      <a:pt x="694197" y="32324"/>
                    </a:lnTo>
                    <a:lnTo>
                      <a:pt x="665273" y="24113"/>
                    </a:lnTo>
                    <a:lnTo>
                      <a:pt x="636348" y="31266"/>
                    </a:lnTo>
                    <a:lnTo>
                      <a:pt x="607423" y="51481"/>
                    </a:lnTo>
                    <a:lnTo>
                      <a:pt x="578498" y="82370"/>
                    </a:lnTo>
                    <a:lnTo>
                      <a:pt x="549573" y="121489"/>
                    </a:lnTo>
                    <a:lnTo>
                      <a:pt x="520648" y="166407"/>
                    </a:lnTo>
                    <a:lnTo>
                      <a:pt x="491724" y="214744"/>
                    </a:lnTo>
                    <a:lnTo>
                      <a:pt x="462798" y="264253"/>
                    </a:lnTo>
                    <a:lnTo>
                      <a:pt x="433874" y="312880"/>
                    </a:lnTo>
                    <a:lnTo>
                      <a:pt x="404948" y="358803"/>
                    </a:lnTo>
                    <a:lnTo>
                      <a:pt x="376024" y="400535"/>
                    </a:lnTo>
                    <a:lnTo>
                      <a:pt x="347099" y="436908"/>
                    </a:lnTo>
                    <a:lnTo>
                      <a:pt x="318174" y="467185"/>
                    </a:lnTo>
                    <a:lnTo>
                      <a:pt x="289249" y="491010"/>
                    </a:lnTo>
                    <a:lnTo>
                      <a:pt x="260325" y="508447"/>
                    </a:lnTo>
                    <a:lnTo>
                      <a:pt x="231399" y="520029"/>
                    </a:lnTo>
                    <a:lnTo>
                      <a:pt x="202475" y="526722"/>
                    </a:lnTo>
                    <a:lnTo>
                      <a:pt x="173549" y="529999"/>
                    </a:lnTo>
                    <a:lnTo>
                      <a:pt x="144625" y="531802"/>
                    </a:lnTo>
                    <a:lnTo>
                      <a:pt x="115700" y="533822"/>
                    </a:lnTo>
                    <a:lnTo>
                      <a:pt x="86775" y="535536"/>
                    </a:lnTo>
                    <a:lnTo>
                      <a:pt x="57850" y="536158"/>
                    </a:lnTo>
                    <a:lnTo>
                      <a:pt x="28926" y="535269"/>
                    </a:lnTo>
                    <a:lnTo>
                      <a:pt x="0" y="532856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0F209D6F-2BDB-904F-80E1-471B58D3DF30}"/>
                  </a:ext>
                </a:extLst>
              </p:cNvPr>
              <p:cNvGrpSpPr/>
              <p:nvPr/>
            </p:nvGrpSpPr>
            <p:grpSpPr>
              <a:xfrm>
                <a:off x="4099903" y="2518113"/>
                <a:ext cx="1156997" cy="44450"/>
                <a:chOff x="4099903" y="2518113"/>
                <a:chExt cx="1156997" cy="44450"/>
              </a:xfrm>
            </p:grpSpPr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77F3879-D937-6048-A16E-7A113CD7C54E}"/>
                    </a:ext>
                  </a:extLst>
                </p:cNvPr>
                <p:cNvSpPr/>
                <p:nvPr/>
              </p:nvSpPr>
              <p:spPr>
                <a:xfrm>
                  <a:off x="4099903" y="251811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416D0DF-21AB-2145-B6DB-5596627978F9}"/>
                    </a:ext>
                  </a:extLst>
                </p:cNvPr>
                <p:cNvSpPr/>
                <p:nvPr/>
              </p:nvSpPr>
              <p:spPr>
                <a:xfrm>
                  <a:off x="4389151" y="251811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1D284838-C0B2-3F47-8B7C-5E455AA428B1}"/>
                    </a:ext>
                  </a:extLst>
                </p:cNvPr>
                <p:cNvSpPr/>
                <p:nvPr/>
              </p:nvSpPr>
              <p:spPr>
                <a:xfrm>
                  <a:off x="4678400" y="251811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39691E1C-1A75-E343-AD58-2677132002DD}"/>
                    </a:ext>
                  </a:extLst>
                </p:cNvPr>
                <p:cNvSpPr/>
                <p:nvPr/>
              </p:nvSpPr>
              <p:spPr>
                <a:xfrm>
                  <a:off x="4967649" y="251811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65684475-89A8-8340-B53F-151B6129ABAC}"/>
                    </a:ext>
                  </a:extLst>
                </p:cNvPr>
                <p:cNvSpPr/>
                <p:nvPr/>
              </p:nvSpPr>
              <p:spPr>
                <a:xfrm>
                  <a:off x="5256901" y="251811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087CFA0C-5485-3641-AAE7-28DBA8659DFE}"/>
                  </a:ext>
                </a:extLst>
              </p:cNvPr>
              <p:cNvSpPr/>
              <p:nvPr/>
            </p:nvSpPr>
            <p:spPr>
              <a:xfrm>
                <a:off x="3955278" y="1976219"/>
                <a:ext cx="1417320" cy="612772"/>
              </a:xfrm>
              <a:custGeom>
                <a:avLst/>
                <a:gdLst>
                  <a:gd name="connsiteX0" fmla="*/ 0 w 1417320"/>
                  <a:gd name="connsiteY0" fmla="*/ 520291 h 612772"/>
                  <a:gd name="connsiteX1" fmla="*/ 28926 w 1417320"/>
                  <a:gd name="connsiteY1" fmla="*/ 522818 h 612772"/>
                  <a:gd name="connsiteX2" fmla="*/ 57850 w 1417320"/>
                  <a:gd name="connsiteY2" fmla="*/ 523707 h 612772"/>
                  <a:gd name="connsiteX3" fmla="*/ 86775 w 1417320"/>
                  <a:gd name="connsiteY3" fmla="*/ 523009 h 612772"/>
                  <a:gd name="connsiteX4" fmla="*/ 115700 w 1417320"/>
                  <a:gd name="connsiteY4" fmla="*/ 521167 h 612772"/>
                  <a:gd name="connsiteX5" fmla="*/ 144625 w 1417320"/>
                  <a:gd name="connsiteY5" fmla="*/ 519059 h 612772"/>
                  <a:gd name="connsiteX6" fmla="*/ 173549 w 1417320"/>
                  <a:gd name="connsiteY6" fmla="*/ 517180 h 612772"/>
                  <a:gd name="connsiteX7" fmla="*/ 202475 w 1417320"/>
                  <a:gd name="connsiteY7" fmla="*/ 513852 h 612772"/>
                  <a:gd name="connsiteX8" fmla="*/ 231399 w 1417320"/>
                  <a:gd name="connsiteY8" fmla="*/ 507083 h 612772"/>
                  <a:gd name="connsiteX9" fmla="*/ 260325 w 1417320"/>
                  <a:gd name="connsiteY9" fmla="*/ 495361 h 612772"/>
                  <a:gd name="connsiteX10" fmla="*/ 289249 w 1417320"/>
                  <a:gd name="connsiteY10" fmla="*/ 477632 h 612772"/>
                  <a:gd name="connsiteX11" fmla="*/ 318174 w 1417320"/>
                  <a:gd name="connsiteY11" fmla="*/ 453324 h 612772"/>
                  <a:gd name="connsiteX12" fmla="*/ 347099 w 1417320"/>
                  <a:gd name="connsiteY12" fmla="*/ 422349 h 612772"/>
                  <a:gd name="connsiteX13" fmla="*/ 376024 w 1417320"/>
                  <a:gd name="connsiteY13" fmla="*/ 385074 h 612772"/>
                  <a:gd name="connsiteX14" fmla="*/ 404948 w 1417320"/>
                  <a:gd name="connsiteY14" fmla="*/ 342288 h 612772"/>
                  <a:gd name="connsiteX15" fmla="*/ 433874 w 1417320"/>
                  <a:gd name="connsiteY15" fmla="*/ 295209 h 612772"/>
                  <a:gd name="connsiteX16" fmla="*/ 462798 w 1417320"/>
                  <a:gd name="connsiteY16" fmla="*/ 245379 h 612772"/>
                  <a:gd name="connsiteX17" fmla="*/ 491724 w 1417320"/>
                  <a:gd name="connsiteY17" fmla="*/ 194681 h 612772"/>
                  <a:gd name="connsiteX18" fmla="*/ 520648 w 1417320"/>
                  <a:gd name="connsiteY18" fmla="*/ 145221 h 612772"/>
                  <a:gd name="connsiteX19" fmla="*/ 549573 w 1417320"/>
                  <a:gd name="connsiteY19" fmla="*/ 99304 h 612772"/>
                  <a:gd name="connsiteX20" fmla="*/ 578498 w 1417320"/>
                  <a:gd name="connsiteY20" fmla="*/ 59353 h 612772"/>
                  <a:gd name="connsiteX21" fmla="*/ 607423 w 1417320"/>
                  <a:gd name="connsiteY21" fmla="*/ 27849 h 612772"/>
                  <a:gd name="connsiteX22" fmla="*/ 636348 w 1417320"/>
                  <a:gd name="connsiteY22" fmla="*/ 7259 h 612772"/>
                  <a:gd name="connsiteX23" fmla="*/ 665273 w 1417320"/>
                  <a:gd name="connsiteY23" fmla="*/ 0 h 612772"/>
                  <a:gd name="connsiteX24" fmla="*/ 694197 w 1417320"/>
                  <a:gd name="connsiteY24" fmla="*/ 8376 h 612772"/>
                  <a:gd name="connsiteX25" fmla="*/ 723123 w 1417320"/>
                  <a:gd name="connsiteY25" fmla="*/ 34477 h 612772"/>
                  <a:gd name="connsiteX26" fmla="*/ 752047 w 1417320"/>
                  <a:gd name="connsiteY26" fmla="*/ 79305 h 612772"/>
                  <a:gd name="connsiteX27" fmla="*/ 780973 w 1417320"/>
                  <a:gd name="connsiteY27" fmla="*/ 138185 h 612772"/>
                  <a:gd name="connsiteX28" fmla="*/ 809897 w 1417320"/>
                  <a:gd name="connsiteY28" fmla="*/ 205725 h 612772"/>
                  <a:gd name="connsiteX29" fmla="*/ 838822 w 1417320"/>
                  <a:gd name="connsiteY29" fmla="*/ 276903 h 612772"/>
                  <a:gd name="connsiteX30" fmla="*/ 867747 w 1417320"/>
                  <a:gd name="connsiteY30" fmla="*/ 347317 h 612772"/>
                  <a:gd name="connsiteX31" fmla="*/ 896672 w 1417320"/>
                  <a:gd name="connsiteY31" fmla="*/ 413332 h 612772"/>
                  <a:gd name="connsiteX32" fmla="*/ 925596 w 1417320"/>
                  <a:gd name="connsiteY32" fmla="*/ 472056 h 612772"/>
                  <a:gd name="connsiteX33" fmla="*/ 954522 w 1417320"/>
                  <a:gd name="connsiteY33" fmla="*/ 521510 h 612772"/>
                  <a:gd name="connsiteX34" fmla="*/ 983446 w 1417320"/>
                  <a:gd name="connsiteY34" fmla="*/ 560436 h 612772"/>
                  <a:gd name="connsiteX35" fmla="*/ 1012372 w 1417320"/>
                  <a:gd name="connsiteY35" fmla="*/ 588389 h 612772"/>
                  <a:gd name="connsiteX36" fmla="*/ 1041296 w 1417320"/>
                  <a:gd name="connsiteY36" fmla="*/ 605572 h 612772"/>
                  <a:gd name="connsiteX37" fmla="*/ 1070216 w 1417320"/>
                  <a:gd name="connsiteY37" fmla="*/ 612773 h 612772"/>
                  <a:gd name="connsiteX38" fmla="*/ 1099147 w 1417320"/>
                  <a:gd name="connsiteY38" fmla="*/ 611249 h 612772"/>
                  <a:gd name="connsiteX39" fmla="*/ 1128065 w 1417320"/>
                  <a:gd name="connsiteY39" fmla="*/ 602625 h 612772"/>
                  <a:gd name="connsiteX40" fmla="*/ 1156995 w 1417320"/>
                  <a:gd name="connsiteY40" fmla="*/ 588782 h 612772"/>
                  <a:gd name="connsiteX41" fmla="*/ 1185926 w 1417320"/>
                  <a:gd name="connsiteY41" fmla="*/ 571739 h 612772"/>
                  <a:gd name="connsiteX42" fmla="*/ 1214844 w 1417320"/>
                  <a:gd name="connsiteY42" fmla="*/ 553552 h 612772"/>
                  <a:gd name="connsiteX43" fmla="*/ 1243775 w 1417320"/>
                  <a:gd name="connsiteY43" fmla="*/ 536255 h 612772"/>
                  <a:gd name="connsiteX44" fmla="*/ 1272692 w 1417320"/>
                  <a:gd name="connsiteY44" fmla="*/ 521841 h 612772"/>
                  <a:gd name="connsiteX45" fmla="*/ 1301623 w 1417320"/>
                  <a:gd name="connsiteY45" fmla="*/ 512176 h 612772"/>
                  <a:gd name="connsiteX46" fmla="*/ 1330541 w 1417320"/>
                  <a:gd name="connsiteY46" fmla="*/ 508417 h 612772"/>
                  <a:gd name="connsiteX47" fmla="*/ 1359472 w 1417320"/>
                  <a:gd name="connsiteY47" fmla="*/ 509115 h 612772"/>
                  <a:gd name="connsiteX48" fmla="*/ 1388389 w 1417320"/>
                  <a:gd name="connsiteY48" fmla="*/ 512366 h 612772"/>
                  <a:gd name="connsiteX49" fmla="*/ 1417320 w 1417320"/>
                  <a:gd name="connsiteY49" fmla="*/ 516519 h 61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772">
                    <a:moveTo>
                      <a:pt x="0" y="520291"/>
                    </a:moveTo>
                    <a:lnTo>
                      <a:pt x="28926" y="522818"/>
                    </a:lnTo>
                    <a:lnTo>
                      <a:pt x="57850" y="523707"/>
                    </a:lnTo>
                    <a:lnTo>
                      <a:pt x="86775" y="523009"/>
                    </a:lnTo>
                    <a:lnTo>
                      <a:pt x="115700" y="521167"/>
                    </a:lnTo>
                    <a:lnTo>
                      <a:pt x="144625" y="519059"/>
                    </a:lnTo>
                    <a:lnTo>
                      <a:pt x="173549" y="517180"/>
                    </a:lnTo>
                    <a:lnTo>
                      <a:pt x="202475" y="513852"/>
                    </a:lnTo>
                    <a:lnTo>
                      <a:pt x="231399" y="507083"/>
                    </a:lnTo>
                    <a:lnTo>
                      <a:pt x="260325" y="495361"/>
                    </a:lnTo>
                    <a:lnTo>
                      <a:pt x="289249" y="477632"/>
                    </a:lnTo>
                    <a:lnTo>
                      <a:pt x="318174" y="453324"/>
                    </a:lnTo>
                    <a:lnTo>
                      <a:pt x="347099" y="422349"/>
                    </a:lnTo>
                    <a:lnTo>
                      <a:pt x="376024" y="385074"/>
                    </a:lnTo>
                    <a:lnTo>
                      <a:pt x="404948" y="342288"/>
                    </a:lnTo>
                    <a:lnTo>
                      <a:pt x="433874" y="295209"/>
                    </a:lnTo>
                    <a:lnTo>
                      <a:pt x="462798" y="245379"/>
                    </a:lnTo>
                    <a:lnTo>
                      <a:pt x="491724" y="194681"/>
                    </a:lnTo>
                    <a:lnTo>
                      <a:pt x="520648" y="145221"/>
                    </a:lnTo>
                    <a:lnTo>
                      <a:pt x="549573" y="99304"/>
                    </a:lnTo>
                    <a:lnTo>
                      <a:pt x="578498" y="59353"/>
                    </a:lnTo>
                    <a:lnTo>
                      <a:pt x="607423" y="27849"/>
                    </a:lnTo>
                    <a:lnTo>
                      <a:pt x="636348" y="7259"/>
                    </a:lnTo>
                    <a:lnTo>
                      <a:pt x="665273" y="0"/>
                    </a:lnTo>
                    <a:lnTo>
                      <a:pt x="694197" y="8376"/>
                    </a:lnTo>
                    <a:lnTo>
                      <a:pt x="723123" y="34477"/>
                    </a:lnTo>
                    <a:lnTo>
                      <a:pt x="752047" y="79305"/>
                    </a:lnTo>
                    <a:lnTo>
                      <a:pt x="780973" y="138185"/>
                    </a:lnTo>
                    <a:lnTo>
                      <a:pt x="809897" y="205725"/>
                    </a:lnTo>
                    <a:lnTo>
                      <a:pt x="838822" y="276903"/>
                    </a:lnTo>
                    <a:lnTo>
                      <a:pt x="867747" y="347317"/>
                    </a:lnTo>
                    <a:lnTo>
                      <a:pt x="896672" y="413332"/>
                    </a:lnTo>
                    <a:lnTo>
                      <a:pt x="925596" y="472056"/>
                    </a:lnTo>
                    <a:lnTo>
                      <a:pt x="954522" y="521510"/>
                    </a:lnTo>
                    <a:lnTo>
                      <a:pt x="983446" y="560436"/>
                    </a:lnTo>
                    <a:lnTo>
                      <a:pt x="1012372" y="588389"/>
                    </a:lnTo>
                    <a:lnTo>
                      <a:pt x="1041296" y="605572"/>
                    </a:lnTo>
                    <a:lnTo>
                      <a:pt x="1070216" y="612773"/>
                    </a:lnTo>
                    <a:lnTo>
                      <a:pt x="1099147" y="611249"/>
                    </a:lnTo>
                    <a:lnTo>
                      <a:pt x="1128065" y="602625"/>
                    </a:lnTo>
                    <a:lnTo>
                      <a:pt x="1156995" y="588782"/>
                    </a:lnTo>
                    <a:lnTo>
                      <a:pt x="1185926" y="571739"/>
                    </a:lnTo>
                    <a:lnTo>
                      <a:pt x="1214844" y="553552"/>
                    </a:lnTo>
                    <a:lnTo>
                      <a:pt x="1243775" y="536255"/>
                    </a:lnTo>
                    <a:lnTo>
                      <a:pt x="1272692" y="521841"/>
                    </a:lnTo>
                    <a:lnTo>
                      <a:pt x="1301623" y="512176"/>
                    </a:lnTo>
                    <a:lnTo>
                      <a:pt x="1330541" y="508417"/>
                    </a:lnTo>
                    <a:lnTo>
                      <a:pt x="1359472" y="509115"/>
                    </a:lnTo>
                    <a:lnTo>
                      <a:pt x="1388389" y="512366"/>
                    </a:lnTo>
                    <a:lnTo>
                      <a:pt x="1417320" y="516519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53AE893-42F9-254A-8936-AEEB6EFF288F}"/>
                  </a:ext>
                </a:extLst>
              </p:cNvPr>
              <p:cNvSpPr/>
              <p:nvPr/>
            </p:nvSpPr>
            <p:spPr>
              <a:xfrm>
                <a:off x="4678400" y="1964161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FA5CE839-E6BA-644D-B7B4-9137A306FD1E}"/>
                  </a:ext>
                </a:extLst>
              </p:cNvPr>
              <p:cNvSpPr/>
              <p:nvPr/>
            </p:nvSpPr>
            <p:spPr>
              <a:xfrm>
                <a:off x="5372598" y="1964161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9561C39-398F-3B4B-936E-E005499F1C29}"/>
                  </a:ext>
                </a:extLst>
              </p:cNvPr>
              <p:cNvSpPr/>
              <p:nvPr/>
            </p:nvSpPr>
            <p:spPr>
              <a:xfrm>
                <a:off x="3955278" y="2518112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2919AA7-1AC0-2C45-A368-AA6CF594930D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499" name="TextBox 498">
            <a:extLst>
              <a:ext uri="{FF2B5EF4-FFF2-40B4-BE49-F238E27FC236}">
                <a16:creationId xmlns:a16="http://schemas.microsoft.com/office/drawing/2014/main" id="{7AD878E6-D57C-4845-8E51-7C2A0FC8454A}"/>
              </a:ext>
            </a:extLst>
          </p:cNvPr>
          <p:cNvSpPr txBox="1"/>
          <p:nvPr/>
        </p:nvSpPr>
        <p:spPr>
          <a:xfrm>
            <a:off x="5021631" y="1353500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No </a:t>
            </a:r>
            <a:r>
              <a:rPr lang="el-GR" sz="800" dirty="0">
                <a:latin typeface="Helvetica" pitchFamily="2" charset="0"/>
              </a:rPr>
              <a:t>θ</a:t>
            </a:r>
            <a:endParaRPr lang="en-GB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aphic 160">
            <a:extLst>
              <a:ext uri="{FF2B5EF4-FFF2-40B4-BE49-F238E27FC236}">
                <a16:creationId xmlns:a16="http://schemas.microsoft.com/office/drawing/2014/main" id="{26179F15-A02D-5C4F-9C75-CF9971734DDA}"/>
              </a:ext>
            </a:extLst>
          </p:cNvPr>
          <p:cNvGrpSpPr>
            <a:grpSpLocks noChangeAspect="1"/>
          </p:cNvGrpSpPr>
          <p:nvPr/>
        </p:nvGrpSpPr>
        <p:grpSpPr>
          <a:xfrm>
            <a:off x="4194917" y="4513931"/>
            <a:ext cx="2527200" cy="1264761"/>
            <a:chOff x="1020556" y="3909567"/>
            <a:chExt cx="5712803" cy="2859027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F58B38B-7E54-6C45-8585-3CE787D5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020556" y="3909567"/>
              <a:ext cx="5706000" cy="2853000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2411E0C-174C-0E4C-A097-16F51BDE8E61}"/>
                </a:ext>
              </a:extLst>
            </p:cNvPr>
            <p:cNvSpPr/>
            <p:nvPr/>
          </p:nvSpPr>
          <p:spPr>
            <a:xfrm>
              <a:off x="4040923" y="5579939"/>
              <a:ext cx="138344" cy="138344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BABB7D4-B56A-6845-84D7-6BB30D1303B7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41DCD77-DEF2-FD4D-888C-0E95DE47E250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D253D23-7E62-B540-91D3-74B9B2EE7373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E2678608-185A-6449-9FD5-34E1DCA1AD06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C648958-A790-5F44-A6EF-318267FE4275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8A52A22-3CDD-2E45-90CC-78A1C0FA03BE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003C09-4AD1-3A47-B2AF-1A9D853501FA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EA90B916-DAC7-CA47-B007-8912C9FFD73A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4DC4A9C6-B5FC-0749-ACFC-126D1D6ED8EE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BE5011F-BDC7-6F47-ACB0-07D2BAF56FA3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39" name="Graphic 133">
            <a:extLst>
              <a:ext uri="{FF2B5EF4-FFF2-40B4-BE49-F238E27FC236}">
                <a16:creationId xmlns:a16="http://schemas.microsoft.com/office/drawing/2014/main" id="{FB7C949E-C696-FC47-AE2D-3224904F358A}"/>
              </a:ext>
            </a:extLst>
          </p:cNvPr>
          <p:cNvGrpSpPr>
            <a:grpSpLocks noChangeAspect="1"/>
          </p:cNvGrpSpPr>
          <p:nvPr/>
        </p:nvGrpSpPr>
        <p:grpSpPr>
          <a:xfrm>
            <a:off x="4196546" y="3085818"/>
            <a:ext cx="2529524" cy="1265925"/>
            <a:chOff x="1020556" y="3909567"/>
            <a:chExt cx="5712803" cy="285902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A3A5029-FB49-B04C-82CD-2585F2C2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020556" y="39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E973C9F-73E0-7D4C-9320-1FEECDBB059D}"/>
                </a:ext>
              </a:extLst>
            </p:cNvPr>
            <p:cNvSpPr/>
            <p:nvPr/>
          </p:nvSpPr>
          <p:spPr>
            <a:xfrm>
              <a:off x="4023829" y="6075505"/>
              <a:ext cx="138217" cy="138217"/>
            </a:xfrm>
            <a:custGeom>
              <a:avLst/>
              <a:gdLst>
                <a:gd name="connsiteX0" fmla="*/ 772 w 59856"/>
                <a:gd name="connsiteY0" fmla="*/ 60361 h 59856"/>
                <a:gd name="connsiteX1" fmla="*/ 60629 w 59856"/>
                <a:gd name="connsiteY1" fmla="*/ 505 h 59856"/>
                <a:gd name="connsiteX2" fmla="*/ 772 w 59856"/>
                <a:gd name="connsiteY2" fmla="*/ 505 h 59856"/>
                <a:gd name="connsiteX3" fmla="*/ 60629 w 59856"/>
                <a:gd name="connsiteY3" fmla="*/ 60361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2" y="60361"/>
                  </a:moveTo>
                  <a:lnTo>
                    <a:pt x="60629" y="505"/>
                  </a:lnTo>
                  <a:moveTo>
                    <a:pt x="772" y="505"/>
                  </a:moveTo>
                  <a:lnTo>
                    <a:pt x="60629" y="60361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782933B5-1CD5-5546-8C1D-B873EB85B06D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9A73D1C-8846-5142-9447-AAE23E412F8A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BF0DB4B-F582-044A-AC60-21490089C5C7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4BEBC6F-6B14-CD47-9B25-70A878589A18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86DB7597-BE56-334B-A75C-90A08502A433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F0F9982A-6891-B540-BFE4-49A5AB292088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3CCA2C2B-8243-5142-A000-20C3C3FE60A3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ADC7A7C-D4E2-884E-A0DC-3AF219DC02DF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20C6F5A-83B3-224F-A770-F9E16DDB4C5A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3128A42-EA37-744E-B03C-47ADD98246CD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aphic 44">
            <a:extLst>
              <a:ext uri="{FF2B5EF4-FFF2-40B4-BE49-F238E27FC236}">
                <a16:creationId xmlns:a16="http://schemas.microsoft.com/office/drawing/2014/main" id="{323FB503-3FDA-AF40-B2D7-01FE3976D1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2282" y="3079338"/>
            <a:ext cx="2529524" cy="1265925"/>
            <a:chOff x="506751" y="3090646"/>
            <a:chExt cx="5712803" cy="28590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4AFE-FA57-284C-A864-20782D02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06751" y="3090646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C7A21F1-8EB0-C842-8AA3-51D7113921F6}"/>
                </a:ext>
              </a:extLst>
            </p:cNvPr>
            <p:cNvSpPr/>
            <p:nvPr/>
          </p:nvSpPr>
          <p:spPr>
            <a:xfrm>
              <a:off x="622070" y="4367982"/>
              <a:ext cx="138217" cy="138217"/>
            </a:xfrm>
            <a:custGeom>
              <a:avLst/>
              <a:gdLst>
                <a:gd name="connsiteX0" fmla="*/ 222 w 59856"/>
                <a:gd name="connsiteY0" fmla="*/ 60192 h 59856"/>
                <a:gd name="connsiteX1" fmla="*/ 60079 w 59856"/>
                <a:gd name="connsiteY1" fmla="*/ 335 h 59856"/>
                <a:gd name="connsiteX2" fmla="*/ 222 w 59856"/>
                <a:gd name="connsiteY2" fmla="*/ 335 h 59856"/>
                <a:gd name="connsiteX3" fmla="*/ 60079 w 59856"/>
                <a:gd name="connsiteY3" fmla="*/ 60192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222" y="60192"/>
                  </a:moveTo>
                  <a:lnTo>
                    <a:pt x="60079" y="335"/>
                  </a:lnTo>
                  <a:moveTo>
                    <a:pt x="222" y="335"/>
                  </a:moveTo>
                  <a:lnTo>
                    <a:pt x="60079" y="60192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21D7676-9210-8A4F-ADC6-82062834F541}"/>
                </a:ext>
              </a:extLst>
            </p:cNvPr>
            <p:cNvSpPr/>
            <p:nvPr/>
          </p:nvSpPr>
          <p:spPr>
            <a:xfrm>
              <a:off x="515297" y="3650451"/>
              <a:ext cx="890072" cy="1511153"/>
            </a:xfrm>
            <a:custGeom>
              <a:avLst/>
              <a:gdLst>
                <a:gd name="connsiteX0" fmla="*/ 0 w 890072"/>
                <a:gd name="connsiteY0" fmla="*/ 1499131 h 1511153"/>
                <a:gd name="connsiteX1" fmla="*/ 28480 w 890072"/>
                <a:gd name="connsiteY1" fmla="*/ 1503725 h 1511153"/>
                <a:gd name="connsiteX2" fmla="*/ 58861 w 890072"/>
                <a:gd name="connsiteY2" fmla="*/ 1507400 h 1511153"/>
                <a:gd name="connsiteX3" fmla="*/ 85440 w 890072"/>
                <a:gd name="connsiteY3" fmla="*/ 1509604 h 1511153"/>
                <a:gd name="connsiteX4" fmla="*/ 113920 w 890072"/>
                <a:gd name="connsiteY4" fmla="*/ 1510917 h 1511153"/>
                <a:gd name="connsiteX5" fmla="*/ 142400 w 890072"/>
                <a:gd name="connsiteY5" fmla="*/ 1511153 h 1511153"/>
                <a:gd name="connsiteX6" fmla="*/ 172439 w 890072"/>
                <a:gd name="connsiteY6" fmla="*/ 1510240 h 1511153"/>
                <a:gd name="connsiteX7" fmla="*/ 199365 w 890072"/>
                <a:gd name="connsiteY7" fmla="*/ 1508402 h 1511153"/>
                <a:gd name="connsiteX8" fmla="*/ 227845 w 890072"/>
                <a:gd name="connsiteY8" fmla="*/ 1505405 h 1511153"/>
                <a:gd name="connsiteX9" fmla="*/ 256326 w 890072"/>
                <a:gd name="connsiteY9" fmla="*/ 1501310 h 1511153"/>
                <a:gd name="connsiteX10" fmla="*/ 285057 w 890072"/>
                <a:gd name="connsiteY10" fmla="*/ 1496039 h 1511153"/>
                <a:gd name="connsiteX11" fmla="*/ 313286 w 890072"/>
                <a:gd name="connsiteY11" fmla="*/ 1489734 h 1511153"/>
                <a:gd name="connsiteX12" fmla="*/ 343031 w 890072"/>
                <a:gd name="connsiteY12" fmla="*/ 1481844 h 1511153"/>
                <a:gd name="connsiteX13" fmla="*/ 370697 w 890072"/>
                <a:gd name="connsiteY13" fmla="*/ 1473323 h 1511153"/>
                <a:gd name="connsiteX14" fmla="*/ 398731 w 890072"/>
                <a:gd name="connsiteY14" fmla="*/ 1463485 h 1511153"/>
                <a:gd name="connsiteX15" fmla="*/ 427211 w 890072"/>
                <a:gd name="connsiteY15" fmla="*/ 1452193 h 1511153"/>
                <a:gd name="connsiteX16" fmla="*/ 456274 w 890072"/>
                <a:gd name="connsiteY16" fmla="*/ 1439247 h 1511153"/>
                <a:gd name="connsiteX17" fmla="*/ 484859 w 890072"/>
                <a:gd name="connsiteY17" fmla="*/ 1425052 h 1511153"/>
                <a:gd name="connsiteX18" fmla="*/ 512651 w 890072"/>
                <a:gd name="connsiteY18" fmla="*/ 1409754 h 1511153"/>
                <a:gd name="connsiteX19" fmla="*/ 538963 w 890072"/>
                <a:gd name="connsiteY19" fmla="*/ 1393815 h 1511153"/>
                <a:gd name="connsiteX20" fmla="*/ 563915 w 890072"/>
                <a:gd name="connsiteY20" fmla="*/ 1377305 h 1511153"/>
                <a:gd name="connsiteX21" fmla="*/ 588290 w 890072"/>
                <a:gd name="connsiteY21" fmla="*/ 1359744 h 1511153"/>
                <a:gd name="connsiteX22" fmla="*/ 610129 w 890072"/>
                <a:gd name="connsiteY22" fmla="*/ 1342704 h 1511153"/>
                <a:gd name="connsiteX23" fmla="*/ 633663 w 890072"/>
                <a:gd name="connsiteY23" fmla="*/ 1322828 h 1511153"/>
                <a:gd name="connsiteX24" fmla="*/ 655387 w 890072"/>
                <a:gd name="connsiteY24" fmla="*/ 1302952 h 1511153"/>
                <a:gd name="connsiteX25" fmla="*/ 678260 w 890072"/>
                <a:gd name="connsiteY25" fmla="*/ 1280236 h 1511153"/>
                <a:gd name="connsiteX26" fmla="*/ 699296 w 890072"/>
                <a:gd name="connsiteY26" fmla="*/ 1257521 h 1511153"/>
                <a:gd name="connsiteX27" fmla="*/ 717712 w 890072"/>
                <a:gd name="connsiteY27" fmla="*/ 1235997 h 1511153"/>
                <a:gd name="connsiteX28" fmla="*/ 736612 w 890072"/>
                <a:gd name="connsiteY28" fmla="*/ 1212089 h 1511153"/>
                <a:gd name="connsiteX29" fmla="*/ 753180 w 890072"/>
                <a:gd name="connsiteY29" fmla="*/ 1189373 h 1511153"/>
                <a:gd name="connsiteX30" fmla="*/ 770331 w 890072"/>
                <a:gd name="connsiteY30" fmla="*/ 1163817 h 1511153"/>
                <a:gd name="connsiteX31" fmla="*/ 786070 w 890072"/>
                <a:gd name="connsiteY31" fmla="*/ 1138204 h 1511153"/>
                <a:gd name="connsiteX32" fmla="*/ 800381 w 890072"/>
                <a:gd name="connsiteY32" fmla="*/ 1112706 h 1511153"/>
                <a:gd name="connsiteX33" fmla="*/ 813468 w 890072"/>
                <a:gd name="connsiteY33" fmla="*/ 1087150 h 1511153"/>
                <a:gd name="connsiteX34" fmla="*/ 825942 w 890072"/>
                <a:gd name="connsiteY34" fmla="*/ 1060292 h 1511153"/>
                <a:gd name="connsiteX35" fmla="*/ 837334 w 890072"/>
                <a:gd name="connsiteY35" fmla="*/ 1033003 h 1511153"/>
                <a:gd name="connsiteX36" fmla="*/ 847818 w 890072"/>
                <a:gd name="connsiteY36" fmla="*/ 1004802 h 1511153"/>
                <a:gd name="connsiteX37" fmla="*/ 857110 w 890072"/>
                <a:gd name="connsiteY37" fmla="*/ 976406 h 1511153"/>
                <a:gd name="connsiteX38" fmla="*/ 865189 w 890072"/>
                <a:gd name="connsiteY38" fmla="*/ 948010 h 1511153"/>
                <a:gd name="connsiteX39" fmla="*/ 872082 w 890072"/>
                <a:gd name="connsiteY39" fmla="*/ 919614 h 1511153"/>
                <a:gd name="connsiteX40" fmla="*/ 877831 w 890072"/>
                <a:gd name="connsiteY40" fmla="*/ 891223 h 1511153"/>
                <a:gd name="connsiteX41" fmla="*/ 882450 w 890072"/>
                <a:gd name="connsiteY41" fmla="*/ 862827 h 1511153"/>
                <a:gd name="connsiteX42" fmla="*/ 885973 w 890072"/>
                <a:gd name="connsiteY42" fmla="*/ 834431 h 1511153"/>
                <a:gd name="connsiteX43" fmla="*/ 888414 w 890072"/>
                <a:gd name="connsiteY43" fmla="*/ 806035 h 1511153"/>
                <a:gd name="connsiteX44" fmla="*/ 889779 w 890072"/>
                <a:gd name="connsiteY44" fmla="*/ 777639 h 1511153"/>
                <a:gd name="connsiteX45" fmla="*/ 890073 w 890072"/>
                <a:gd name="connsiteY45" fmla="*/ 749243 h 1511153"/>
                <a:gd name="connsiteX46" fmla="*/ 889301 w 890072"/>
                <a:gd name="connsiteY46" fmla="*/ 720847 h 1511153"/>
                <a:gd name="connsiteX47" fmla="*/ 887453 w 890072"/>
                <a:gd name="connsiteY47" fmla="*/ 692456 h 1511153"/>
                <a:gd name="connsiteX48" fmla="*/ 884535 w 890072"/>
                <a:gd name="connsiteY48" fmla="*/ 664060 h 1511153"/>
                <a:gd name="connsiteX49" fmla="*/ 880518 w 890072"/>
                <a:gd name="connsiteY49" fmla="*/ 635664 h 1511153"/>
                <a:gd name="connsiteX50" fmla="*/ 875395 w 890072"/>
                <a:gd name="connsiteY50" fmla="*/ 607268 h 1511153"/>
                <a:gd name="connsiteX51" fmla="*/ 869137 w 890072"/>
                <a:gd name="connsiteY51" fmla="*/ 578872 h 1511153"/>
                <a:gd name="connsiteX52" fmla="*/ 861724 w 890072"/>
                <a:gd name="connsiteY52" fmla="*/ 550476 h 1511153"/>
                <a:gd name="connsiteX53" fmla="*/ 853109 w 890072"/>
                <a:gd name="connsiteY53" fmla="*/ 522080 h 1511153"/>
                <a:gd name="connsiteX54" fmla="*/ 843030 w 890072"/>
                <a:gd name="connsiteY54" fmla="*/ 493075 h 1511153"/>
                <a:gd name="connsiteX55" fmla="*/ 831638 w 890072"/>
                <a:gd name="connsiteY55" fmla="*/ 464169 h 1511153"/>
                <a:gd name="connsiteX56" fmla="*/ 819595 w 890072"/>
                <a:gd name="connsiteY56" fmla="*/ 436897 h 1511153"/>
                <a:gd name="connsiteX57" fmla="*/ 805651 w 890072"/>
                <a:gd name="connsiteY57" fmla="*/ 408501 h 1511153"/>
                <a:gd name="connsiteX58" fmla="*/ 791766 w 890072"/>
                <a:gd name="connsiteY58" fmla="*/ 382856 h 1511153"/>
                <a:gd name="connsiteX59" fmla="*/ 776646 w 890072"/>
                <a:gd name="connsiteY59" fmla="*/ 357389 h 1511153"/>
                <a:gd name="connsiteX60" fmla="*/ 761994 w 890072"/>
                <a:gd name="connsiteY60" fmla="*/ 334673 h 1511153"/>
                <a:gd name="connsiteX61" fmla="*/ 744072 w 890072"/>
                <a:gd name="connsiteY61" fmla="*/ 309117 h 1511153"/>
                <a:gd name="connsiteX62" fmla="*/ 726763 w 890072"/>
                <a:gd name="connsiteY62" fmla="*/ 286402 h 1511153"/>
                <a:gd name="connsiteX63" fmla="*/ 708037 w 890072"/>
                <a:gd name="connsiteY63" fmla="*/ 263686 h 1511153"/>
                <a:gd name="connsiteX64" fmla="*/ 689232 w 890072"/>
                <a:gd name="connsiteY64" fmla="*/ 242571 h 1511153"/>
                <a:gd name="connsiteX65" fmla="*/ 668564 w 890072"/>
                <a:gd name="connsiteY65" fmla="*/ 221089 h 1511153"/>
                <a:gd name="connsiteX66" fmla="*/ 647901 w 890072"/>
                <a:gd name="connsiteY66" fmla="*/ 201213 h 1511153"/>
                <a:gd name="connsiteX67" fmla="*/ 625568 w 890072"/>
                <a:gd name="connsiteY67" fmla="*/ 181338 h 1511153"/>
                <a:gd name="connsiteX68" fmla="*/ 601320 w 890072"/>
                <a:gd name="connsiteY68" fmla="*/ 161462 h 1511153"/>
                <a:gd name="connsiteX69" fmla="*/ 578782 w 890072"/>
                <a:gd name="connsiteY69" fmla="*/ 144427 h 1511153"/>
                <a:gd name="connsiteX70" fmla="*/ 554345 w 890072"/>
                <a:gd name="connsiteY70" fmla="*/ 127386 h 1511153"/>
                <a:gd name="connsiteX71" fmla="*/ 529739 w 890072"/>
                <a:gd name="connsiteY71" fmla="*/ 111621 h 1511153"/>
                <a:gd name="connsiteX72" fmla="*/ 503348 w 890072"/>
                <a:gd name="connsiteY72" fmla="*/ 96155 h 1511153"/>
                <a:gd name="connsiteX73" fmla="*/ 478475 w 890072"/>
                <a:gd name="connsiteY73" fmla="*/ 82836 h 1511153"/>
                <a:gd name="connsiteX74" fmla="*/ 449995 w 890072"/>
                <a:gd name="connsiteY74" fmla="*/ 69019 h 1511153"/>
                <a:gd name="connsiteX75" fmla="*/ 420932 w 890072"/>
                <a:gd name="connsiteY75" fmla="*/ 56398 h 1511153"/>
                <a:gd name="connsiteX76" fmla="*/ 391460 w 890072"/>
                <a:gd name="connsiteY76" fmla="*/ 45043 h 1511153"/>
                <a:gd name="connsiteX77" fmla="*/ 364550 w 890072"/>
                <a:gd name="connsiteY77" fmla="*/ 35877 h 1511153"/>
                <a:gd name="connsiteX78" fmla="*/ 336070 w 890072"/>
                <a:gd name="connsiteY78" fmla="*/ 27383 h 1511153"/>
                <a:gd name="connsiteX79" fmla="*/ 304965 w 890072"/>
                <a:gd name="connsiteY79" fmla="*/ 19487 h 1511153"/>
                <a:gd name="connsiteX80" fmla="*/ 278270 w 890072"/>
                <a:gd name="connsiteY80" fmla="*/ 13807 h 1511153"/>
                <a:gd name="connsiteX81" fmla="*/ 250629 w 890072"/>
                <a:gd name="connsiteY81" fmla="*/ 8977 h 1511153"/>
                <a:gd name="connsiteX82" fmla="*/ 222149 w 890072"/>
                <a:gd name="connsiteY82" fmla="*/ 5098 h 1511153"/>
                <a:gd name="connsiteX83" fmla="*/ 193669 w 890072"/>
                <a:gd name="connsiteY83" fmla="*/ 2320 h 1511153"/>
                <a:gd name="connsiteX84" fmla="*/ 165184 w 890072"/>
                <a:gd name="connsiteY84" fmla="*/ 625 h 1511153"/>
                <a:gd name="connsiteX85" fmla="*/ 136704 w 890072"/>
                <a:gd name="connsiteY85" fmla="*/ 0 h 1511153"/>
                <a:gd name="connsiteX86" fmla="*/ 108224 w 890072"/>
                <a:gd name="connsiteY86" fmla="*/ 457 h 1511153"/>
                <a:gd name="connsiteX87" fmla="*/ 79744 w 890072"/>
                <a:gd name="connsiteY87" fmla="*/ 1984 h 1511153"/>
                <a:gd name="connsiteX88" fmla="*/ 51264 w 890072"/>
                <a:gd name="connsiteY88" fmla="*/ 4594 h 1511153"/>
                <a:gd name="connsiteX89" fmla="*/ 22784 w 890072"/>
                <a:gd name="connsiteY89" fmla="*/ 8300 h 1511153"/>
                <a:gd name="connsiteX90" fmla="*/ 0 w 890072"/>
                <a:gd name="connsiteY90" fmla="*/ 12064 h 1511153"/>
                <a:gd name="connsiteX91" fmla="*/ 0 w 890072"/>
                <a:gd name="connsiteY91" fmla="*/ 12064 h 151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90072" h="1511153">
                  <a:moveTo>
                    <a:pt x="0" y="1499131"/>
                  </a:moveTo>
                  <a:lnTo>
                    <a:pt x="28480" y="1503725"/>
                  </a:lnTo>
                  <a:lnTo>
                    <a:pt x="58861" y="1507400"/>
                  </a:lnTo>
                  <a:lnTo>
                    <a:pt x="85440" y="1509604"/>
                  </a:lnTo>
                  <a:lnTo>
                    <a:pt x="113920" y="1510917"/>
                  </a:lnTo>
                  <a:lnTo>
                    <a:pt x="142400" y="1511153"/>
                  </a:lnTo>
                  <a:lnTo>
                    <a:pt x="172439" y="1510240"/>
                  </a:lnTo>
                  <a:lnTo>
                    <a:pt x="199365" y="1508402"/>
                  </a:lnTo>
                  <a:lnTo>
                    <a:pt x="227845" y="1505405"/>
                  </a:lnTo>
                  <a:lnTo>
                    <a:pt x="256326" y="1501310"/>
                  </a:lnTo>
                  <a:lnTo>
                    <a:pt x="285057" y="1496039"/>
                  </a:lnTo>
                  <a:lnTo>
                    <a:pt x="313286" y="1489734"/>
                  </a:lnTo>
                  <a:lnTo>
                    <a:pt x="343031" y="1481844"/>
                  </a:lnTo>
                  <a:lnTo>
                    <a:pt x="370697" y="1473323"/>
                  </a:lnTo>
                  <a:lnTo>
                    <a:pt x="398731" y="1463485"/>
                  </a:lnTo>
                  <a:lnTo>
                    <a:pt x="427211" y="1452193"/>
                  </a:lnTo>
                  <a:lnTo>
                    <a:pt x="456274" y="1439247"/>
                  </a:lnTo>
                  <a:lnTo>
                    <a:pt x="484859" y="1425052"/>
                  </a:lnTo>
                  <a:lnTo>
                    <a:pt x="512651" y="1409754"/>
                  </a:lnTo>
                  <a:lnTo>
                    <a:pt x="538963" y="1393815"/>
                  </a:lnTo>
                  <a:lnTo>
                    <a:pt x="563915" y="1377305"/>
                  </a:lnTo>
                  <a:lnTo>
                    <a:pt x="588290" y="1359744"/>
                  </a:lnTo>
                  <a:lnTo>
                    <a:pt x="610129" y="1342704"/>
                  </a:lnTo>
                  <a:lnTo>
                    <a:pt x="633663" y="1322828"/>
                  </a:lnTo>
                  <a:lnTo>
                    <a:pt x="655387" y="1302952"/>
                  </a:lnTo>
                  <a:lnTo>
                    <a:pt x="678260" y="1280236"/>
                  </a:lnTo>
                  <a:lnTo>
                    <a:pt x="699296" y="1257521"/>
                  </a:lnTo>
                  <a:lnTo>
                    <a:pt x="717712" y="1235997"/>
                  </a:lnTo>
                  <a:lnTo>
                    <a:pt x="736612" y="1212089"/>
                  </a:lnTo>
                  <a:lnTo>
                    <a:pt x="753180" y="1189373"/>
                  </a:lnTo>
                  <a:lnTo>
                    <a:pt x="770331" y="1163817"/>
                  </a:lnTo>
                  <a:lnTo>
                    <a:pt x="786070" y="1138204"/>
                  </a:lnTo>
                  <a:lnTo>
                    <a:pt x="800381" y="1112706"/>
                  </a:lnTo>
                  <a:lnTo>
                    <a:pt x="813468" y="1087150"/>
                  </a:lnTo>
                  <a:lnTo>
                    <a:pt x="825942" y="1060292"/>
                  </a:lnTo>
                  <a:lnTo>
                    <a:pt x="837334" y="1033003"/>
                  </a:lnTo>
                  <a:lnTo>
                    <a:pt x="847818" y="1004802"/>
                  </a:lnTo>
                  <a:lnTo>
                    <a:pt x="857110" y="976406"/>
                  </a:lnTo>
                  <a:lnTo>
                    <a:pt x="865189" y="948010"/>
                  </a:lnTo>
                  <a:lnTo>
                    <a:pt x="872082" y="919614"/>
                  </a:lnTo>
                  <a:lnTo>
                    <a:pt x="877831" y="891223"/>
                  </a:lnTo>
                  <a:lnTo>
                    <a:pt x="882450" y="862827"/>
                  </a:lnTo>
                  <a:lnTo>
                    <a:pt x="885973" y="834431"/>
                  </a:lnTo>
                  <a:lnTo>
                    <a:pt x="888414" y="806035"/>
                  </a:lnTo>
                  <a:lnTo>
                    <a:pt x="889779" y="777639"/>
                  </a:lnTo>
                  <a:lnTo>
                    <a:pt x="890073" y="749243"/>
                  </a:lnTo>
                  <a:lnTo>
                    <a:pt x="889301" y="720847"/>
                  </a:lnTo>
                  <a:lnTo>
                    <a:pt x="887453" y="692456"/>
                  </a:lnTo>
                  <a:lnTo>
                    <a:pt x="884535" y="664060"/>
                  </a:lnTo>
                  <a:lnTo>
                    <a:pt x="880518" y="635664"/>
                  </a:lnTo>
                  <a:lnTo>
                    <a:pt x="875395" y="607268"/>
                  </a:lnTo>
                  <a:lnTo>
                    <a:pt x="869137" y="578872"/>
                  </a:lnTo>
                  <a:lnTo>
                    <a:pt x="861724" y="550476"/>
                  </a:lnTo>
                  <a:lnTo>
                    <a:pt x="853109" y="522080"/>
                  </a:lnTo>
                  <a:lnTo>
                    <a:pt x="843030" y="493075"/>
                  </a:lnTo>
                  <a:lnTo>
                    <a:pt x="831638" y="464169"/>
                  </a:lnTo>
                  <a:lnTo>
                    <a:pt x="819595" y="436897"/>
                  </a:lnTo>
                  <a:lnTo>
                    <a:pt x="805651" y="408501"/>
                  </a:lnTo>
                  <a:lnTo>
                    <a:pt x="791766" y="382856"/>
                  </a:lnTo>
                  <a:lnTo>
                    <a:pt x="776646" y="357389"/>
                  </a:lnTo>
                  <a:lnTo>
                    <a:pt x="761994" y="334673"/>
                  </a:lnTo>
                  <a:lnTo>
                    <a:pt x="744072" y="309117"/>
                  </a:lnTo>
                  <a:lnTo>
                    <a:pt x="726763" y="286402"/>
                  </a:lnTo>
                  <a:lnTo>
                    <a:pt x="708037" y="263686"/>
                  </a:lnTo>
                  <a:lnTo>
                    <a:pt x="689232" y="242571"/>
                  </a:lnTo>
                  <a:lnTo>
                    <a:pt x="668564" y="221089"/>
                  </a:lnTo>
                  <a:lnTo>
                    <a:pt x="647901" y="201213"/>
                  </a:lnTo>
                  <a:lnTo>
                    <a:pt x="625568" y="181338"/>
                  </a:lnTo>
                  <a:lnTo>
                    <a:pt x="601320" y="161462"/>
                  </a:lnTo>
                  <a:lnTo>
                    <a:pt x="578782" y="144427"/>
                  </a:lnTo>
                  <a:lnTo>
                    <a:pt x="554345" y="127386"/>
                  </a:lnTo>
                  <a:lnTo>
                    <a:pt x="529739" y="111621"/>
                  </a:lnTo>
                  <a:lnTo>
                    <a:pt x="503348" y="96155"/>
                  </a:lnTo>
                  <a:lnTo>
                    <a:pt x="478475" y="82836"/>
                  </a:lnTo>
                  <a:lnTo>
                    <a:pt x="449995" y="69019"/>
                  </a:lnTo>
                  <a:lnTo>
                    <a:pt x="420932" y="56398"/>
                  </a:lnTo>
                  <a:lnTo>
                    <a:pt x="391460" y="45043"/>
                  </a:lnTo>
                  <a:lnTo>
                    <a:pt x="364550" y="35877"/>
                  </a:lnTo>
                  <a:lnTo>
                    <a:pt x="336070" y="27383"/>
                  </a:lnTo>
                  <a:lnTo>
                    <a:pt x="304965" y="19487"/>
                  </a:lnTo>
                  <a:lnTo>
                    <a:pt x="278270" y="13807"/>
                  </a:lnTo>
                  <a:lnTo>
                    <a:pt x="250629" y="8977"/>
                  </a:lnTo>
                  <a:lnTo>
                    <a:pt x="222149" y="5098"/>
                  </a:lnTo>
                  <a:lnTo>
                    <a:pt x="193669" y="2320"/>
                  </a:lnTo>
                  <a:lnTo>
                    <a:pt x="165184" y="625"/>
                  </a:lnTo>
                  <a:lnTo>
                    <a:pt x="136704" y="0"/>
                  </a:lnTo>
                  <a:lnTo>
                    <a:pt x="108224" y="457"/>
                  </a:lnTo>
                  <a:lnTo>
                    <a:pt x="79744" y="1984"/>
                  </a:lnTo>
                  <a:lnTo>
                    <a:pt x="51264" y="4594"/>
                  </a:lnTo>
                  <a:lnTo>
                    <a:pt x="22784" y="8300"/>
                  </a:lnTo>
                  <a:lnTo>
                    <a:pt x="0" y="12064"/>
                  </a:lnTo>
                  <a:lnTo>
                    <a:pt x="0" y="12064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9DF2D6D-486A-B44C-8C8F-50A4035A9442}"/>
                </a:ext>
              </a:extLst>
            </p:cNvPr>
            <p:cNvSpPr/>
            <p:nvPr/>
          </p:nvSpPr>
          <p:spPr>
            <a:xfrm>
              <a:off x="506751" y="3090646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E1F543B-5667-5A4A-9121-78FA9728C5C5}"/>
                </a:ext>
              </a:extLst>
            </p:cNvPr>
            <p:cNvSpPr/>
            <p:nvPr/>
          </p:nvSpPr>
          <p:spPr>
            <a:xfrm>
              <a:off x="506751" y="3090646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21F3551-2B8D-FC43-9922-A469AF3994E8}"/>
                </a:ext>
              </a:extLst>
            </p:cNvPr>
            <p:cNvSpPr/>
            <p:nvPr/>
          </p:nvSpPr>
          <p:spPr>
            <a:xfrm>
              <a:off x="3360528" y="3090646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8B63998-6BBB-3343-8AAF-216310A65739}"/>
                </a:ext>
              </a:extLst>
            </p:cNvPr>
            <p:cNvSpPr/>
            <p:nvPr/>
          </p:nvSpPr>
          <p:spPr>
            <a:xfrm>
              <a:off x="3360528" y="4802913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B68C69B-CE5A-3F40-B279-EBEDDDE81D65}"/>
                </a:ext>
              </a:extLst>
            </p:cNvPr>
            <p:cNvSpPr/>
            <p:nvPr/>
          </p:nvSpPr>
          <p:spPr>
            <a:xfrm>
              <a:off x="506751" y="5944424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7936B30-5569-6E40-B41F-93BA8D075C78}"/>
                </a:ext>
              </a:extLst>
            </p:cNvPr>
            <p:cNvSpPr/>
            <p:nvPr/>
          </p:nvSpPr>
          <p:spPr>
            <a:xfrm>
              <a:off x="3360528" y="4802913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F37B7E4-2B8B-9249-991A-38F1390E03DA}"/>
                </a:ext>
              </a:extLst>
            </p:cNvPr>
            <p:cNvSpPr/>
            <p:nvPr/>
          </p:nvSpPr>
          <p:spPr>
            <a:xfrm>
              <a:off x="3360528" y="3090646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598FB82-17BF-2740-8999-836DFB990190}"/>
                </a:ext>
              </a:extLst>
            </p:cNvPr>
            <p:cNvSpPr/>
            <p:nvPr/>
          </p:nvSpPr>
          <p:spPr>
            <a:xfrm>
              <a:off x="3360528" y="3090646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EAEF806-93F6-884B-A02B-E7C71585CCB1}"/>
                </a:ext>
              </a:extLst>
            </p:cNvPr>
            <p:cNvSpPr/>
            <p:nvPr/>
          </p:nvSpPr>
          <p:spPr>
            <a:xfrm>
              <a:off x="6214305" y="3090646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9601685-D3EF-C141-A09B-7C7D35581E3F}"/>
                </a:ext>
              </a:extLst>
            </p:cNvPr>
            <p:cNvSpPr/>
            <p:nvPr/>
          </p:nvSpPr>
          <p:spPr>
            <a:xfrm>
              <a:off x="3360528" y="5944424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6" name="Graphic 62">
            <a:extLst>
              <a:ext uri="{FF2B5EF4-FFF2-40B4-BE49-F238E27FC236}">
                <a16:creationId xmlns:a16="http://schemas.microsoft.com/office/drawing/2014/main" id="{CEC8E76B-EFC4-A343-AD52-A1369EA6B311}"/>
              </a:ext>
            </a:extLst>
          </p:cNvPr>
          <p:cNvGrpSpPr>
            <a:grpSpLocks noChangeAspect="1"/>
          </p:cNvGrpSpPr>
          <p:nvPr/>
        </p:nvGrpSpPr>
        <p:grpSpPr>
          <a:xfrm>
            <a:off x="1027002" y="4515092"/>
            <a:ext cx="2529524" cy="1265925"/>
            <a:chOff x="1020556" y="3909567"/>
            <a:chExt cx="5712803" cy="2859027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0E59E5C-C067-6342-B5DD-E9990C1C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1020556" y="39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CCED79-EF40-2C42-9607-0B0DB982194A}"/>
                </a:ext>
              </a:extLst>
            </p:cNvPr>
            <p:cNvSpPr/>
            <p:nvPr/>
          </p:nvSpPr>
          <p:spPr>
            <a:xfrm>
              <a:off x="1563092" y="5203990"/>
              <a:ext cx="138217" cy="138217"/>
            </a:xfrm>
            <a:custGeom>
              <a:avLst/>
              <a:gdLst>
                <a:gd name="connsiteX0" fmla="*/ 303 w 59856"/>
                <a:gd name="connsiteY0" fmla="*/ 60195 h 59856"/>
                <a:gd name="connsiteX1" fmla="*/ 60160 w 59856"/>
                <a:gd name="connsiteY1" fmla="*/ 339 h 59856"/>
                <a:gd name="connsiteX2" fmla="*/ 303 w 59856"/>
                <a:gd name="connsiteY2" fmla="*/ 339 h 59856"/>
                <a:gd name="connsiteX3" fmla="*/ 60160 w 59856"/>
                <a:gd name="connsiteY3" fmla="*/ 60195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303" y="60195"/>
                  </a:moveTo>
                  <a:lnTo>
                    <a:pt x="60160" y="339"/>
                  </a:lnTo>
                  <a:moveTo>
                    <a:pt x="303" y="339"/>
                  </a:moveTo>
                  <a:lnTo>
                    <a:pt x="60160" y="60195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613392C-1417-0F4D-8B40-D9B1C78A9421}"/>
                </a:ext>
              </a:extLst>
            </p:cNvPr>
            <p:cNvSpPr/>
            <p:nvPr/>
          </p:nvSpPr>
          <p:spPr>
            <a:xfrm>
              <a:off x="1029102" y="4416044"/>
              <a:ext cx="1219617" cy="1567892"/>
            </a:xfrm>
            <a:custGeom>
              <a:avLst/>
              <a:gdLst>
                <a:gd name="connsiteX0" fmla="*/ 0 w 1219617"/>
                <a:gd name="connsiteY0" fmla="*/ 1201590 h 1567892"/>
                <a:gd name="connsiteX1" fmla="*/ 14783 w 1219617"/>
                <a:gd name="connsiteY1" fmla="*/ 1228500 h 1567892"/>
                <a:gd name="connsiteX2" fmla="*/ 30107 w 1219617"/>
                <a:gd name="connsiteY2" fmla="*/ 1254056 h 1567892"/>
                <a:gd name="connsiteX3" fmla="*/ 46802 w 1219617"/>
                <a:gd name="connsiteY3" fmla="*/ 1279612 h 1567892"/>
                <a:gd name="connsiteX4" fmla="*/ 65008 w 1219617"/>
                <a:gd name="connsiteY4" fmla="*/ 1305168 h 1567892"/>
                <a:gd name="connsiteX5" fmla="*/ 82600 w 1219617"/>
                <a:gd name="connsiteY5" fmla="*/ 1327883 h 1567892"/>
                <a:gd name="connsiteX6" fmla="*/ 101672 w 1219617"/>
                <a:gd name="connsiteY6" fmla="*/ 1350599 h 1567892"/>
                <a:gd name="connsiteX7" fmla="*/ 119732 w 1219617"/>
                <a:gd name="connsiteY7" fmla="*/ 1370475 h 1567892"/>
                <a:gd name="connsiteX8" fmla="*/ 139256 w 1219617"/>
                <a:gd name="connsiteY8" fmla="*/ 1390356 h 1567892"/>
                <a:gd name="connsiteX9" fmla="*/ 160438 w 1219617"/>
                <a:gd name="connsiteY9" fmla="*/ 1410231 h 1567892"/>
                <a:gd name="connsiteX10" fmla="*/ 182277 w 1219617"/>
                <a:gd name="connsiteY10" fmla="*/ 1429036 h 1567892"/>
                <a:gd name="connsiteX11" fmla="*/ 205266 w 1219617"/>
                <a:gd name="connsiteY11" fmla="*/ 1447142 h 1567892"/>
                <a:gd name="connsiteX12" fmla="*/ 229021 w 1219617"/>
                <a:gd name="connsiteY12" fmla="*/ 1464183 h 1567892"/>
                <a:gd name="connsiteX13" fmla="*/ 250729 w 1219617"/>
                <a:gd name="connsiteY13" fmla="*/ 1478379 h 1567892"/>
                <a:gd name="connsiteX14" fmla="*/ 274631 w 1219617"/>
                <a:gd name="connsiteY14" fmla="*/ 1492574 h 1567892"/>
                <a:gd name="connsiteX15" fmla="*/ 296198 w 1219617"/>
                <a:gd name="connsiteY15" fmla="*/ 1504187 h 1567892"/>
                <a:gd name="connsiteX16" fmla="*/ 319039 w 1219617"/>
                <a:gd name="connsiteY16" fmla="*/ 1515295 h 1567892"/>
                <a:gd name="connsiteX17" fmla="*/ 345388 w 1219617"/>
                <a:gd name="connsiteY17" fmla="*/ 1526650 h 1567892"/>
                <a:gd name="connsiteX18" fmla="*/ 367862 w 1219617"/>
                <a:gd name="connsiteY18" fmla="*/ 1535171 h 1567892"/>
                <a:gd name="connsiteX19" fmla="*/ 387339 w 1219617"/>
                <a:gd name="connsiteY19" fmla="*/ 1541717 h 1567892"/>
                <a:gd name="connsiteX20" fmla="*/ 413745 w 1219617"/>
                <a:gd name="connsiteY20" fmla="*/ 1549366 h 1567892"/>
                <a:gd name="connsiteX21" fmla="*/ 437275 w 1219617"/>
                <a:gd name="connsiteY21" fmla="*/ 1555046 h 1567892"/>
                <a:gd name="connsiteX22" fmla="*/ 455691 w 1219617"/>
                <a:gd name="connsiteY22" fmla="*/ 1558758 h 1567892"/>
                <a:gd name="connsiteX23" fmla="*/ 478475 w 1219617"/>
                <a:gd name="connsiteY23" fmla="*/ 1562470 h 1567892"/>
                <a:gd name="connsiteX24" fmla="*/ 501259 w 1219617"/>
                <a:gd name="connsiteY24" fmla="*/ 1565220 h 1567892"/>
                <a:gd name="connsiteX25" fmla="*/ 524043 w 1219617"/>
                <a:gd name="connsiteY25" fmla="*/ 1567026 h 1567892"/>
                <a:gd name="connsiteX26" fmla="*/ 546827 w 1219617"/>
                <a:gd name="connsiteY26" fmla="*/ 1567893 h 1567892"/>
                <a:gd name="connsiteX27" fmla="*/ 569616 w 1219617"/>
                <a:gd name="connsiteY27" fmla="*/ 1567824 h 1567892"/>
                <a:gd name="connsiteX28" fmla="*/ 592400 w 1219617"/>
                <a:gd name="connsiteY28" fmla="*/ 1566816 h 1567892"/>
                <a:gd name="connsiteX29" fmla="*/ 615184 w 1219617"/>
                <a:gd name="connsiteY29" fmla="*/ 1564869 h 1567892"/>
                <a:gd name="connsiteX30" fmla="*/ 637968 w 1219617"/>
                <a:gd name="connsiteY30" fmla="*/ 1561976 h 1567892"/>
                <a:gd name="connsiteX31" fmla="*/ 661997 w 1219617"/>
                <a:gd name="connsiteY31" fmla="*/ 1557886 h 1567892"/>
                <a:gd name="connsiteX32" fmla="*/ 688172 w 1219617"/>
                <a:gd name="connsiteY32" fmla="*/ 1552206 h 1567892"/>
                <a:gd name="connsiteX33" fmla="*/ 709790 w 1219617"/>
                <a:gd name="connsiteY33" fmla="*/ 1546526 h 1567892"/>
                <a:gd name="connsiteX34" fmla="*/ 729104 w 1219617"/>
                <a:gd name="connsiteY34" fmla="*/ 1540694 h 1567892"/>
                <a:gd name="connsiteX35" fmla="*/ 753259 w 1219617"/>
                <a:gd name="connsiteY35" fmla="*/ 1532331 h 1567892"/>
                <a:gd name="connsiteX36" fmla="*/ 774935 w 1219617"/>
                <a:gd name="connsiteY36" fmla="*/ 1523810 h 1567892"/>
                <a:gd name="connsiteX37" fmla="*/ 800517 w 1219617"/>
                <a:gd name="connsiteY37" fmla="*/ 1512455 h 1567892"/>
                <a:gd name="connsiteX38" fmla="*/ 823338 w 1219617"/>
                <a:gd name="connsiteY38" fmla="*/ 1501094 h 1567892"/>
                <a:gd name="connsiteX39" fmla="*/ 844048 w 1219617"/>
                <a:gd name="connsiteY39" fmla="*/ 1489739 h 1567892"/>
                <a:gd name="connsiteX40" fmla="*/ 867593 w 1219617"/>
                <a:gd name="connsiteY40" fmla="*/ 1475538 h 1567892"/>
                <a:gd name="connsiteX41" fmla="*/ 889065 w 1219617"/>
                <a:gd name="connsiteY41" fmla="*/ 1461343 h 1567892"/>
                <a:gd name="connsiteX42" fmla="*/ 912595 w 1219617"/>
                <a:gd name="connsiteY42" fmla="*/ 1444302 h 1567892"/>
                <a:gd name="connsiteX43" fmla="*/ 934166 w 1219617"/>
                <a:gd name="connsiteY43" fmla="*/ 1427241 h 1567892"/>
                <a:gd name="connsiteX44" fmla="*/ 957160 w 1219617"/>
                <a:gd name="connsiteY44" fmla="*/ 1407391 h 1567892"/>
                <a:gd name="connsiteX45" fmla="*/ 979739 w 1219617"/>
                <a:gd name="connsiteY45" fmla="*/ 1386077 h 1567892"/>
                <a:gd name="connsiteX46" fmla="*/ 1000413 w 1219617"/>
                <a:gd name="connsiteY46" fmla="*/ 1364800 h 1567892"/>
                <a:gd name="connsiteX47" fmla="*/ 1019611 w 1219617"/>
                <a:gd name="connsiteY47" fmla="*/ 1343381 h 1567892"/>
                <a:gd name="connsiteX48" fmla="*/ 1039429 w 1219617"/>
                <a:gd name="connsiteY48" fmla="*/ 1319363 h 1567892"/>
                <a:gd name="connsiteX49" fmla="*/ 1056711 w 1219617"/>
                <a:gd name="connsiteY49" fmla="*/ 1296647 h 1567892"/>
                <a:gd name="connsiteX50" fmla="*/ 1072713 w 1219617"/>
                <a:gd name="connsiteY50" fmla="*/ 1273931 h 1567892"/>
                <a:gd name="connsiteX51" fmla="*/ 1089328 w 1219617"/>
                <a:gd name="connsiteY51" fmla="*/ 1248376 h 1567892"/>
                <a:gd name="connsiteX52" fmla="*/ 1105051 w 1219617"/>
                <a:gd name="connsiteY52" fmla="*/ 1222043 h 1567892"/>
                <a:gd name="connsiteX53" fmla="*/ 1120129 w 1219617"/>
                <a:gd name="connsiteY53" fmla="*/ 1194424 h 1567892"/>
                <a:gd name="connsiteX54" fmla="*/ 1134256 w 1219617"/>
                <a:gd name="connsiteY54" fmla="*/ 1166033 h 1567892"/>
                <a:gd name="connsiteX55" fmla="*/ 1147081 w 1219617"/>
                <a:gd name="connsiteY55" fmla="*/ 1137637 h 1567892"/>
                <a:gd name="connsiteX56" fmla="*/ 1158688 w 1219617"/>
                <a:gd name="connsiteY56" fmla="*/ 1109241 h 1567892"/>
                <a:gd name="connsiteX57" fmla="*/ 1170133 w 1219617"/>
                <a:gd name="connsiteY57" fmla="*/ 1078005 h 1567892"/>
                <a:gd name="connsiteX58" fmla="*/ 1180260 w 1219617"/>
                <a:gd name="connsiteY58" fmla="*/ 1046768 h 1567892"/>
                <a:gd name="connsiteX59" fmla="*/ 1189137 w 1219617"/>
                <a:gd name="connsiteY59" fmla="*/ 1015538 h 1567892"/>
                <a:gd name="connsiteX60" fmla="*/ 1196812 w 1219617"/>
                <a:gd name="connsiteY60" fmla="*/ 984301 h 1567892"/>
                <a:gd name="connsiteX61" fmla="*/ 1203327 w 1219617"/>
                <a:gd name="connsiteY61" fmla="*/ 953065 h 1567892"/>
                <a:gd name="connsiteX62" fmla="*/ 1208713 w 1219617"/>
                <a:gd name="connsiteY62" fmla="*/ 921829 h 1567892"/>
                <a:gd name="connsiteX63" fmla="*/ 1213349 w 1219617"/>
                <a:gd name="connsiteY63" fmla="*/ 887758 h 1567892"/>
                <a:gd name="connsiteX64" fmla="*/ 1216688 w 1219617"/>
                <a:gd name="connsiteY64" fmla="*/ 853682 h 1567892"/>
                <a:gd name="connsiteX65" fmla="*/ 1218782 w 1219617"/>
                <a:gd name="connsiteY65" fmla="*/ 819611 h 1567892"/>
                <a:gd name="connsiteX66" fmla="*/ 1219617 w 1219617"/>
                <a:gd name="connsiteY66" fmla="*/ 785534 h 1567892"/>
                <a:gd name="connsiteX67" fmla="*/ 1219208 w 1219617"/>
                <a:gd name="connsiteY67" fmla="*/ 751458 h 1567892"/>
                <a:gd name="connsiteX68" fmla="*/ 1217549 w 1219617"/>
                <a:gd name="connsiteY68" fmla="*/ 717387 h 1567892"/>
                <a:gd name="connsiteX69" fmla="*/ 1214630 w 1219617"/>
                <a:gd name="connsiteY69" fmla="*/ 683311 h 1567892"/>
                <a:gd name="connsiteX70" fmla="*/ 1210829 w 1219617"/>
                <a:gd name="connsiteY70" fmla="*/ 652075 h 1567892"/>
                <a:gd name="connsiteX71" fmla="*/ 1205936 w 1219617"/>
                <a:gd name="connsiteY71" fmla="*/ 620844 h 1567892"/>
                <a:gd name="connsiteX72" fmla="*/ 1199925 w 1219617"/>
                <a:gd name="connsiteY72" fmla="*/ 589608 h 1567892"/>
                <a:gd name="connsiteX73" fmla="*/ 1192764 w 1219617"/>
                <a:gd name="connsiteY73" fmla="*/ 558371 h 1567892"/>
                <a:gd name="connsiteX74" fmla="*/ 1184412 w 1219617"/>
                <a:gd name="connsiteY74" fmla="*/ 527135 h 1567892"/>
                <a:gd name="connsiteX75" fmla="*/ 1174810 w 1219617"/>
                <a:gd name="connsiteY75" fmla="*/ 495904 h 1567892"/>
                <a:gd name="connsiteX76" fmla="*/ 1164956 w 1219617"/>
                <a:gd name="connsiteY76" fmla="*/ 467508 h 1567892"/>
                <a:gd name="connsiteX77" fmla="*/ 1153974 w 1219617"/>
                <a:gd name="connsiteY77" fmla="*/ 439112 h 1567892"/>
                <a:gd name="connsiteX78" fmla="*/ 1141794 w 1219617"/>
                <a:gd name="connsiteY78" fmla="*/ 410716 h 1567892"/>
                <a:gd name="connsiteX79" fmla="*/ 1128345 w 1219617"/>
                <a:gd name="connsiteY79" fmla="*/ 382320 h 1567892"/>
                <a:gd name="connsiteX80" fmla="*/ 1115068 w 1219617"/>
                <a:gd name="connsiteY80" fmla="*/ 356764 h 1567892"/>
                <a:gd name="connsiteX81" fmla="*/ 1098925 w 1219617"/>
                <a:gd name="connsiteY81" fmla="*/ 328368 h 1567892"/>
                <a:gd name="connsiteX82" fmla="*/ 1082267 w 1219617"/>
                <a:gd name="connsiteY82" fmla="*/ 301657 h 1567892"/>
                <a:gd name="connsiteX83" fmla="*/ 1065179 w 1219617"/>
                <a:gd name="connsiteY83" fmla="*/ 276537 h 1567892"/>
                <a:gd name="connsiteX84" fmla="*/ 1046774 w 1219617"/>
                <a:gd name="connsiteY84" fmla="*/ 251700 h 1567892"/>
                <a:gd name="connsiteX85" fmla="*/ 1028478 w 1219617"/>
                <a:gd name="connsiteY85" fmla="*/ 228985 h 1567892"/>
                <a:gd name="connsiteX86" fmla="*/ 1008618 w 1219617"/>
                <a:gd name="connsiteY86" fmla="*/ 206269 h 1567892"/>
                <a:gd name="connsiteX87" fmla="*/ 989761 w 1219617"/>
                <a:gd name="connsiteY87" fmla="*/ 186393 h 1567892"/>
                <a:gd name="connsiteX88" fmla="*/ 968347 w 1219617"/>
                <a:gd name="connsiteY88" fmla="*/ 165578 h 1567892"/>
                <a:gd name="connsiteX89" fmla="*/ 945563 w 1219617"/>
                <a:gd name="connsiteY89" fmla="*/ 145314 h 1567892"/>
                <a:gd name="connsiteX90" fmla="*/ 922721 w 1219617"/>
                <a:gd name="connsiteY90" fmla="*/ 126761 h 1567892"/>
                <a:gd name="connsiteX91" fmla="*/ 899738 w 1219617"/>
                <a:gd name="connsiteY91" fmla="*/ 109725 h 1567892"/>
                <a:gd name="connsiteX92" fmla="*/ 877206 w 1219617"/>
                <a:gd name="connsiteY92" fmla="*/ 94491 h 1567892"/>
                <a:gd name="connsiteX93" fmla="*/ 854422 w 1219617"/>
                <a:gd name="connsiteY93" fmla="*/ 80468 h 1567892"/>
                <a:gd name="connsiteX94" fmla="*/ 830462 w 1219617"/>
                <a:gd name="connsiteY94" fmla="*/ 67134 h 1567892"/>
                <a:gd name="connsiteX95" fmla="*/ 807804 w 1219617"/>
                <a:gd name="connsiteY95" fmla="*/ 55774 h 1567892"/>
                <a:gd name="connsiteX96" fmla="*/ 782384 w 1219617"/>
                <a:gd name="connsiteY96" fmla="*/ 44418 h 1567892"/>
                <a:gd name="connsiteX97" fmla="*/ 760876 w 1219617"/>
                <a:gd name="connsiteY97" fmla="*/ 35898 h 1567892"/>
                <a:gd name="connsiteX98" fmla="*/ 736412 w 1219617"/>
                <a:gd name="connsiteY98" fmla="*/ 27378 h 1567892"/>
                <a:gd name="connsiteX99" fmla="*/ 717712 w 1219617"/>
                <a:gd name="connsiteY99" fmla="*/ 21676 h 1567892"/>
                <a:gd name="connsiteX100" fmla="*/ 694928 w 1219617"/>
                <a:gd name="connsiteY100" fmla="*/ 15665 h 1567892"/>
                <a:gd name="connsiteX101" fmla="*/ 670533 w 1219617"/>
                <a:gd name="connsiteY101" fmla="*/ 10342 h 1567892"/>
                <a:gd name="connsiteX102" fmla="*/ 649360 w 1219617"/>
                <a:gd name="connsiteY102" fmla="*/ 6620 h 1567892"/>
                <a:gd name="connsiteX103" fmla="*/ 626576 w 1219617"/>
                <a:gd name="connsiteY103" fmla="*/ 3549 h 1567892"/>
                <a:gd name="connsiteX104" fmla="*/ 603792 w 1219617"/>
                <a:gd name="connsiteY104" fmla="*/ 1423 h 1567892"/>
                <a:gd name="connsiteX105" fmla="*/ 581008 w 1219617"/>
                <a:gd name="connsiteY105" fmla="*/ 247 h 1567892"/>
                <a:gd name="connsiteX106" fmla="*/ 558219 w 1219617"/>
                <a:gd name="connsiteY106" fmla="*/ 0 h 1567892"/>
                <a:gd name="connsiteX107" fmla="*/ 535435 w 1219617"/>
                <a:gd name="connsiteY107" fmla="*/ 693 h 1567892"/>
                <a:gd name="connsiteX108" fmla="*/ 512651 w 1219617"/>
                <a:gd name="connsiteY108" fmla="*/ 2326 h 1567892"/>
                <a:gd name="connsiteX109" fmla="*/ 489867 w 1219617"/>
                <a:gd name="connsiteY109" fmla="*/ 4898 h 1567892"/>
                <a:gd name="connsiteX110" fmla="*/ 467083 w 1219617"/>
                <a:gd name="connsiteY110" fmla="*/ 8426 h 1567892"/>
                <a:gd name="connsiteX111" fmla="*/ 443107 w 1219617"/>
                <a:gd name="connsiteY111" fmla="*/ 13182 h 1567892"/>
                <a:gd name="connsiteX112" fmla="*/ 419740 w 1219617"/>
                <a:gd name="connsiteY112" fmla="*/ 18862 h 1567892"/>
                <a:gd name="connsiteX113" fmla="*/ 398731 w 1219617"/>
                <a:gd name="connsiteY113" fmla="*/ 24863 h 1567892"/>
                <a:gd name="connsiteX114" fmla="*/ 373989 w 1219617"/>
                <a:gd name="connsiteY114" fmla="*/ 33058 h 1567892"/>
                <a:gd name="connsiteX115" fmla="*/ 351530 w 1219617"/>
                <a:gd name="connsiteY115" fmla="*/ 41578 h 1567892"/>
                <a:gd name="connsiteX116" fmla="*/ 330374 w 1219617"/>
                <a:gd name="connsiteY116" fmla="*/ 50571 h 1567892"/>
                <a:gd name="connsiteX117" fmla="*/ 307395 w 1219617"/>
                <a:gd name="connsiteY117" fmla="*/ 61454 h 1567892"/>
                <a:gd name="connsiteX118" fmla="*/ 284806 w 1219617"/>
                <a:gd name="connsiteY118" fmla="*/ 73334 h 1567892"/>
                <a:gd name="connsiteX119" fmla="*/ 261281 w 1219617"/>
                <a:gd name="connsiteY119" fmla="*/ 87010 h 1567892"/>
                <a:gd name="connsiteX120" fmla="*/ 239069 w 1219617"/>
                <a:gd name="connsiteY120" fmla="*/ 101205 h 1567892"/>
                <a:gd name="connsiteX121" fmla="*/ 214826 w 1219617"/>
                <a:gd name="connsiteY121" fmla="*/ 118246 h 1567892"/>
                <a:gd name="connsiteX122" fmla="*/ 192693 w 1219617"/>
                <a:gd name="connsiteY122" fmla="*/ 135281 h 1567892"/>
                <a:gd name="connsiteX123" fmla="*/ 170880 w 1219617"/>
                <a:gd name="connsiteY123" fmla="*/ 153582 h 1567892"/>
                <a:gd name="connsiteX124" fmla="*/ 148096 w 1219617"/>
                <a:gd name="connsiteY124" fmla="*/ 174445 h 1567892"/>
                <a:gd name="connsiteX125" fmla="*/ 127585 w 1219617"/>
                <a:gd name="connsiteY125" fmla="*/ 194914 h 1567892"/>
                <a:gd name="connsiteX126" fmla="*/ 108224 w 1219617"/>
                <a:gd name="connsiteY126" fmla="*/ 215834 h 1567892"/>
                <a:gd name="connsiteX127" fmla="*/ 89698 w 1219617"/>
                <a:gd name="connsiteY127" fmla="*/ 237505 h 1567892"/>
                <a:gd name="connsiteX128" fmla="*/ 71743 w 1219617"/>
                <a:gd name="connsiteY128" fmla="*/ 260221 h 1567892"/>
                <a:gd name="connsiteX129" fmla="*/ 55128 w 1219617"/>
                <a:gd name="connsiteY129" fmla="*/ 282937 h 1567892"/>
                <a:gd name="connsiteX130" fmla="*/ 37893 w 1219617"/>
                <a:gd name="connsiteY130" fmla="*/ 308493 h 1567892"/>
                <a:gd name="connsiteX131" fmla="*/ 22049 w 1219617"/>
                <a:gd name="connsiteY131" fmla="*/ 334048 h 1567892"/>
                <a:gd name="connsiteX132" fmla="*/ 5696 w 1219617"/>
                <a:gd name="connsiteY132" fmla="*/ 362906 h 1567892"/>
                <a:gd name="connsiteX133" fmla="*/ 0 w 1219617"/>
                <a:gd name="connsiteY133" fmla="*/ 373637 h 1567892"/>
                <a:gd name="connsiteX134" fmla="*/ 0 w 1219617"/>
                <a:gd name="connsiteY134" fmla="*/ 373637 h 156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219617" h="1567892">
                  <a:moveTo>
                    <a:pt x="0" y="1201590"/>
                  </a:moveTo>
                  <a:lnTo>
                    <a:pt x="14783" y="1228500"/>
                  </a:lnTo>
                  <a:lnTo>
                    <a:pt x="30107" y="1254056"/>
                  </a:lnTo>
                  <a:lnTo>
                    <a:pt x="46802" y="1279612"/>
                  </a:lnTo>
                  <a:lnTo>
                    <a:pt x="65008" y="1305168"/>
                  </a:lnTo>
                  <a:lnTo>
                    <a:pt x="82600" y="1327883"/>
                  </a:lnTo>
                  <a:lnTo>
                    <a:pt x="101672" y="1350599"/>
                  </a:lnTo>
                  <a:lnTo>
                    <a:pt x="119732" y="1370475"/>
                  </a:lnTo>
                  <a:lnTo>
                    <a:pt x="139256" y="1390356"/>
                  </a:lnTo>
                  <a:lnTo>
                    <a:pt x="160438" y="1410231"/>
                  </a:lnTo>
                  <a:lnTo>
                    <a:pt x="182277" y="1429036"/>
                  </a:lnTo>
                  <a:lnTo>
                    <a:pt x="205266" y="1447142"/>
                  </a:lnTo>
                  <a:lnTo>
                    <a:pt x="229021" y="1464183"/>
                  </a:lnTo>
                  <a:lnTo>
                    <a:pt x="250729" y="1478379"/>
                  </a:lnTo>
                  <a:lnTo>
                    <a:pt x="274631" y="1492574"/>
                  </a:lnTo>
                  <a:lnTo>
                    <a:pt x="296198" y="1504187"/>
                  </a:lnTo>
                  <a:lnTo>
                    <a:pt x="319039" y="1515295"/>
                  </a:lnTo>
                  <a:lnTo>
                    <a:pt x="345388" y="1526650"/>
                  </a:lnTo>
                  <a:lnTo>
                    <a:pt x="367862" y="1535171"/>
                  </a:lnTo>
                  <a:lnTo>
                    <a:pt x="387339" y="1541717"/>
                  </a:lnTo>
                  <a:lnTo>
                    <a:pt x="413745" y="1549366"/>
                  </a:lnTo>
                  <a:lnTo>
                    <a:pt x="437275" y="1555046"/>
                  </a:lnTo>
                  <a:lnTo>
                    <a:pt x="455691" y="1558758"/>
                  </a:lnTo>
                  <a:lnTo>
                    <a:pt x="478475" y="1562470"/>
                  </a:lnTo>
                  <a:lnTo>
                    <a:pt x="501259" y="1565220"/>
                  </a:lnTo>
                  <a:lnTo>
                    <a:pt x="524043" y="1567026"/>
                  </a:lnTo>
                  <a:lnTo>
                    <a:pt x="546827" y="1567893"/>
                  </a:lnTo>
                  <a:lnTo>
                    <a:pt x="569616" y="1567824"/>
                  </a:lnTo>
                  <a:lnTo>
                    <a:pt x="592400" y="1566816"/>
                  </a:lnTo>
                  <a:lnTo>
                    <a:pt x="615184" y="1564869"/>
                  </a:lnTo>
                  <a:lnTo>
                    <a:pt x="637968" y="1561976"/>
                  </a:lnTo>
                  <a:lnTo>
                    <a:pt x="661997" y="1557886"/>
                  </a:lnTo>
                  <a:lnTo>
                    <a:pt x="688172" y="1552206"/>
                  </a:lnTo>
                  <a:lnTo>
                    <a:pt x="709790" y="1546526"/>
                  </a:lnTo>
                  <a:lnTo>
                    <a:pt x="729104" y="1540694"/>
                  </a:lnTo>
                  <a:lnTo>
                    <a:pt x="753259" y="1532331"/>
                  </a:lnTo>
                  <a:lnTo>
                    <a:pt x="774935" y="1523810"/>
                  </a:lnTo>
                  <a:lnTo>
                    <a:pt x="800517" y="1512455"/>
                  </a:lnTo>
                  <a:lnTo>
                    <a:pt x="823338" y="1501094"/>
                  </a:lnTo>
                  <a:lnTo>
                    <a:pt x="844048" y="1489739"/>
                  </a:lnTo>
                  <a:lnTo>
                    <a:pt x="867593" y="1475538"/>
                  </a:lnTo>
                  <a:lnTo>
                    <a:pt x="889065" y="1461343"/>
                  </a:lnTo>
                  <a:lnTo>
                    <a:pt x="912595" y="1444302"/>
                  </a:lnTo>
                  <a:lnTo>
                    <a:pt x="934166" y="1427241"/>
                  </a:lnTo>
                  <a:lnTo>
                    <a:pt x="957160" y="1407391"/>
                  </a:lnTo>
                  <a:lnTo>
                    <a:pt x="979739" y="1386077"/>
                  </a:lnTo>
                  <a:lnTo>
                    <a:pt x="1000413" y="1364800"/>
                  </a:lnTo>
                  <a:lnTo>
                    <a:pt x="1019611" y="1343381"/>
                  </a:lnTo>
                  <a:lnTo>
                    <a:pt x="1039429" y="1319363"/>
                  </a:lnTo>
                  <a:lnTo>
                    <a:pt x="1056711" y="1296647"/>
                  </a:lnTo>
                  <a:lnTo>
                    <a:pt x="1072713" y="1273931"/>
                  </a:lnTo>
                  <a:lnTo>
                    <a:pt x="1089328" y="1248376"/>
                  </a:lnTo>
                  <a:lnTo>
                    <a:pt x="1105051" y="1222043"/>
                  </a:lnTo>
                  <a:lnTo>
                    <a:pt x="1120129" y="1194424"/>
                  </a:lnTo>
                  <a:lnTo>
                    <a:pt x="1134256" y="1166033"/>
                  </a:lnTo>
                  <a:lnTo>
                    <a:pt x="1147081" y="1137637"/>
                  </a:lnTo>
                  <a:lnTo>
                    <a:pt x="1158688" y="1109241"/>
                  </a:lnTo>
                  <a:lnTo>
                    <a:pt x="1170133" y="1078005"/>
                  </a:lnTo>
                  <a:lnTo>
                    <a:pt x="1180260" y="1046768"/>
                  </a:lnTo>
                  <a:lnTo>
                    <a:pt x="1189137" y="1015538"/>
                  </a:lnTo>
                  <a:lnTo>
                    <a:pt x="1196812" y="984301"/>
                  </a:lnTo>
                  <a:lnTo>
                    <a:pt x="1203327" y="953065"/>
                  </a:lnTo>
                  <a:lnTo>
                    <a:pt x="1208713" y="921829"/>
                  </a:lnTo>
                  <a:lnTo>
                    <a:pt x="1213349" y="887758"/>
                  </a:lnTo>
                  <a:lnTo>
                    <a:pt x="1216688" y="853682"/>
                  </a:lnTo>
                  <a:lnTo>
                    <a:pt x="1218782" y="819611"/>
                  </a:lnTo>
                  <a:lnTo>
                    <a:pt x="1219617" y="785534"/>
                  </a:lnTo>
                  <a:lnTo>
                    <a:pt x="1219208" y="751458"/>
                  </a:lnTo>
                  <a:lnTo>
                    <a:pt x="1217549" y="717387"/>
                  </a:lnTo>
                  <a:lnTo>
                    <a:pt x="1214630" y="683311"/>
                  </a:lnTo>
                  <a:lnTo>
                    <a:pt x="1210829" y="652075"/>
                  </a:lnTo>
                  <a:lnTo>
                    <a:pt x="1205936" y="620844"/>
                  </a:lnTo>
                  <a:lnTo>
                    <a:pt x="1199925" y="589608"/>
                  </a:lnTo>
                  <a:lnTo>
                    <a:pt x="1192764" y="558371"/>
                  </a:lnTo>
                  <a:lnTo>
                    <a:pt x="1184412" y="527135"/>
                  </a:lnTo>
                  <a:lnTo>
                    <a:pt x="1174810" y="495904"/>
                  </a:lnTo>
                  <a:lnTo>
                    <a:pt x="1164956" y="467508"/>
                  </a:lnTo>
                  <a:lnTo>
                    <a:pt x="1153974" y="439112"/>
                  </a:lnTo>
                  <a:lnTo>
                    <a:pt x="1141794" y="410716"/>
                  </a:lnTo>
                  <a:lnTo>
                    <a:pt x="1128345" y="382320"/>
                  </a:lnTo>
                  <a:lnTo>
                    <a:pt x="1115068" y="356764"/>
                  </a:lnTo>
                  <a:lnTo>
                    <a:pt x="1098925" y="328368"/>
                  </a:lnTo>
                  <a:lnTo>
                    <a:pt x="1082267" y="301657"/>
                  </a:lnTo>
                  <a:lnTo>
                    <a:pt x="1065179" y="276537"/>
                  </a:lnTo>
                  <a:lnTo>
                    <a:pt x="1046774" y="251700"/>
                  </a:lnTo>
                  <a:lnTo>
                    <a:pt x="1028478" y="228985"/>
                  </a:lnTo>
                  <a:lnTo>
                    <a:pt x="1008618" y="206269"/>
                  </a:lnTo>
                  <a:lnTo>
                    <a:pt x="989761" y="186393"/>
                  </a:lnTo>
                  <a:lnTo>
                    <a:pt x="968347" y="165578"/>
                  </a:lnTo>
                  <a:lnTo>
                    <a:pt x="945563" y="145314"/>
                  </a:lnTo>
                  <a:lnTo>
                    <a:pt x="922721" y="126761"/>
                  </a:lnTo>
                  <a:lnTo>
                    <a:pt x="899738" y="109725"/>
                  </a:lnTo>
                  <a:lnTo>
                    <a:pt x="877206" y="94491"/>
                  </a:lnTo>
                  <a:lnTo>
                    <a:pt x="854422" y="80468"/>
                  </a:lnTo>
                  <a:lnTo>
                    <a:pt x="830462" y="67134"/>
                  </a:lnTo>
                  <a:lnTo>
                    <a:pt x="807804" y="55774"/>
                  </a:lnTo>
                  <a:lnTo>
                    <a:pt x="782384" y="44418"/>
                  </a:lnTo>
                  <a:lnTo>
                    <a:pt x="760876" y="35898"/>
                  </a:lnTo>
                  <a:lnTo>
                    <a:pt x="736412" y="27378"/>
                  </a:lnTo>
                  <a:lnTo>
                    <a:pt x="717712" y="21676"/>
                  </a:lnTo>
                  <a:lnTo>
                    <a:pt x="694928" y="15665"/>
                  </a:lnTo>
                  <a:lnTo>
                    <a:pt x="670533" y="10342"/>
                  </a:lnTo>
                  <a:lnTo>
                    <a:pt x="649360" y="6620"/>
                  </a:lnTo>
                  <a:lnTo>
                    <a:pt x="626576" y="3549"/>
                  </a:lnTo>
                  <a:lnTo>
                    <a:pt x="603792" y="1423"/>
                  </a:lnTo>
                  <a:lnTo>
                    <a:pt x="581008" y="247"/>
                  </a:lnTo>
                  <a:lnTo>
                    <a:pt x="558219" y="0"/>
                  </a:lnTo>
                  <a:lnTo>
                    <a:pt x="535435" y="693"/>
                  </a:lnTo>
                  <a:lnTo>
                    <a:pt x="512651" y="2326"/>
                  </a:lnTo>
                  <a:lnTo>
                    <a:pt x="489867" y="4898"/>
                  </a:lnTo>
                  <a:lnTo>
                    <a:pt x="467083" y="8426"/>
                  </a:lnTo>
                  <a:lnTo>
                    <a:pt x="443107" y="13182"/>
                  </a:lnTo>
                  <a:lnTo>
                    <a:pt x="419740" y="18862"/>
                  </a:lnTo>
                  <a:lnTo>
                    <a:pt x="398731" y="24863"/>
                  </a:lnTo>
                  <a:lnTo>
                    <a:pt x="373989" y="33058"/>
                  </a:lnTo>
                  <a:lnTo>
                    <a:pt x="351530" y="41578"/>
                  </a:lnTo>
                  <a:lnTo>
                    <a:pt x="330374" y="50571"/>
                  </a:lnTo>
                  <a:lnTo>
                    <a:pt x="307395" y="61454"/>
                  </a:lnTo>
                  <a:lnTo>
                    <a:pt x="284806" y="73334"/>
                  </a:lnTo>
                  <a:lnTo>
                    <a:pt x="261281" y="87010"/>
                  </a:lnTo>
                  <a:lnTo>
                    <a:pt x="239069" y="101205"/>
                  </a:lnTo>
                  <a:lnTo>
                    <a:pt x="214826" y="118246"/>
                  </a:lnTo>
                  <a:lnTo>
                    <a:pt x="192693" y="135281"/>
                  </a:lnTo>
                  <a:lnTo>
                    <a:pt x="170880" y="153582"/>
                  </a:lnTo>
                  <a:lnTo>
                    <a:pt x="148096" y="174445"/>
                  </a:lnTo>
                  <a:lnTo>
                    <a:pt x="127585" y="194914"/>
                  </a:lnTo>
                  <a:lnTo>
                    <a:pt x="108224" y="215834"/>
                  </a:lnTo>
                  <a:lnTo>
                    <a:pt x="89698" y="237505"/>
                  </a:lnTo>
                  <a:lnTo>
                    <a:pt x="71743" y="260221"/>
                  </a:lnTo>
                  <a:lnTo>
                    <a:pt x="55128" y="282937"/>
                  </a:lnTo>
                  <a:lnTo>
                    <a:pt x="37893" y="308493"/>
                  </a:lnTo>
                  <a:lnTo>
                    <a:pt x="22049" y="334048"/>
                  </a:lnTo>
                  <a:lnTo>
                    <a:pt x="5696" y="362906"/>
                  </a:lnTo>
                  <a:lnTo>
                    <a:pt x="0" y="373637"/>
                  </a:lnTo>
                  <a:lnTo>
                    <a:pt x="0" y="373637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4AF52C4-12B7-ED4B-90D7-5029AB94B6C3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73E6A2D-9204-7145-80DB-47EA7C172149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9271154-0F8E-404D-A4DB-5A3AB07FC1B1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3CBB05-28AB-BD44-BE4E-873D38426D45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FA259A6-973A-DE43-A7AE-F9A88C656C89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741A5FF-F3DF-8443-B077-DC207DD07007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182E6F-3756-2F4F-9F24-EF8337E22C96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C259D2A-D004-1E4C-A5ED-2760DC101257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5697728-D13F-F943-83D6-256B6873B888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E93343D-F87B-ED48-B8FB-6003E9843CEA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aphic 33">
            <a:extLst>
              <a:ext uri="{FF2B5EF4-FFF2-40B4-BE49-F238E27FC236}">
                <a16:creationId xmlns:a16="http://schemas.microsoft.com/office/drawing/2014/main" id="{33687CC1-1A1F-534B-BAE2-908386B2CB22}"/>
              </a:ext>
            </a:extLst>
          </p:cNvPr>
          <p:cNvGrpSpPr/>
          <p:nvPr/>
        </p:nvGrpSpPr>
        <p:grpSpPr>
          <a:xfrm>
            <a:off x="3812" y="2513573"/>
            <a:ext cx="7559675" cy="297173"/>
            <a:chOff x="0" y="5196288"/>
            <a:chExt cx="7559675" cy="297173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E1C3CDE-A37E-0D45-A0FA-EBF333BC18A5}"/>
                </a:ext>
              </a:extLst>
            </p:cNvPr>
            <p:cNvSpPr/>
            <p:nvPr/>
          </p:nvSpPr>
          <p:spPr>
            <a:xfrm>
              <a:off x="0" y="5196288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7" name="Graphic 33">
              <a:extLst>
                <a:ext uri="{FF2B5EF4-FFF2-40B4-BE49-F238E27FC236}">
                  <a16:creationId xmlns:a16="http://schemas.microsoft.com/office/drawing/2014/main" id="{684D598F-A75B-2140-BC7D-9C8A0B6F5DAB}"/>
                </a:ext>
              </a:extLst>
            </p:cNvPr>
            <p:cNvGrpSpPr/>
            <p:nvPr/>
          </p:nvGrpSpPr>
          <p:grpSpPr>
            <a:xfrm>
              <a:off x="1020556" y="5231577"/>
              <a:ext cx="5707554" cy="224737"/>
              <a:chOff x="1020556" y="5231577"/>
              <a:chExt cx="5707554" cy="2247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65609DF-202D-3540-AD73-9C36B004E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020556" y="523157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C151668-D26C-A845-9F81-2958260387A5}"/>
                  </a:ext>
                </a:extLst>
              </p:cNvPr>
              <p:cNvSpPr/>
              <p:nvPr/>
            </p:nvSpPr>
            <p:spPr>
              <a:xfrm>
                <a:off x="5071529" y="5309110"/>
                <a:ext cx="59856" cy="58824"/>
              </a:xfrm>
              <a:custGeom>
                <a:avLst/>
                <a:gdLst>
                  <a:gd name="connsiteX0" fmla="*/ 972 w 59856"/>
                  <a:gd name="connsiteY0" fmla="*/ 58852 h 58824"/>
                  <a:gd name="connsiteX1" fmla="*/ 60828 w 59856"/>
                  <a:gd name="connsiteY1" fmla="*/ 28 h 58824"/>
                  <a:gd name="connsiteX2" fmla="*/ 972 w 59856"/>
                  <a:gd name="connsiteY2" fmla="*/ 28 h 58824"/>
                  <a:gd name="connsiteX3" fmla="*/ 60828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72" y="58852"/>
                    </a:moveTo>
                    <a:lnTo>
                      <a:pt x="60828" y="28"/>
                    </a:lnTo>
                    <a:moveTo>
                      <a:pt x="972" y="28"/>
                    </a:moveTo>
                    <a:lnTo>
                      <a:pt x="60828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B6D2D4A-24A1-6740-8FE0-A0D151A77242}"/>
                  </a:ext>
                </a:extLst>
              </p:cNvPr>
              <p:cNvSpPr/>
              <p:nvPr/>
            </p:nvSpPr>
            <p:spPr>
              <a:xfrm>
                <a:off x="1020556" y="545631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4301FF6-7821-ED49-919C-7324FE70D6F8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031653A-9AEE-4F47-B717-1E050CE33454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DD9512E-9730-4449-B6E3-EA927684FA35}"/>
                  </a:ext>
                </a:extLst>
              </p:cNvPr>
              <p:cNvSpPr/>
              <p:nvPr/>
            </p:nvSpPr>
            <p:spPr>
              <a:xfrm>
                <a:off x="6728110" y="523194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4" name="Graphic 22">
            <a:extLst>
              <a:ext uri="{FF2B5EF4-FFF2-40B4-BE49-F238E27FC236}">
                <a16:creationId xmlns:a16="http://schemas.microsoft.com/office/drawing/2014/main" id="{9E509A1A-A8D9-BC46-8D4B-9EF1CCA3D73B}"/>
              </a:ext>
            </a:extLst>
          </p:cNvPr>
          <p:cNvGrpSpPr/>
          <p:nvPr/>
        </p:nvGrpSpPr>
        <p:grpSpPr>
          <a:xfrm>
            <a:off x="3545" y="2156792"/>
            <a:ext cx="7559675" cy="297173"/>
            <a:chOff x="3545" y="2148083"/>
            <a:chExt cx="7559675" cy="29717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C9053C0-CDB4-6F48-AC33-2AED98A815F8}"/>
                </a:ext>
              </a:extLst>
            </p:cNvPr>
            <p:cNvSpPr/>
            <p:nvPr/>
          </p:nvSpPr>
          <p:spPr>
            <a:xfrm>
              <a:off x="3545" y="2148083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6" name="Graphic 22">
              <a:extLst>
                <a:ext uri="{FF2B5EF4-FFF2-40B4-BE49-F238E27FC236}">
                  <a16:creationId xmlns:a16="http://schemas.microsoft.com/office/drawing/2014/main" id="{08E98C6E-B072-5D4B-B577-DD3CF9C5ADD5}"/>
                </a:ext>
              </a:extLst>
            </p:cNvPr>
            <p:cNvGrpSpPr/>
            <p:nvPr/>
          </p:nvGrpSpPr>
          <p:grpSpPr>
            <a:xfrm>
              <a:off x="1024101" y="2183372"/>
              <a:ext cx="5707554" cy="224737"/>
              <a:chOff x="1024101" y="2183372"/>
              <a:chExt cx="5707554" cy="22473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F818DB1-A2DC-B241-8579-47983886F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024101" y="2183372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5CC3B8D-C4B6-9444-AA2F-AE602C821034}"/>
                  </a:ext>
                </a:extLst>
              </p:cNvPr>
              <p:cNvSpPr/>
              <p:nvPr/>
            </p:nvSpPr>
            <p:spPr>
              <a:xfrm>
                <a:off x="5040830" y="2260905"/>
                <a:ext cx="59856" cy="58824"/>
              </a:xfrm>
              <a:custGeom>
                <a:avLst/>
                <a:gdLst>
                  <a:gd name="connsiteX0" fmla="*/ 965 w 59856"/>
                  <a:gd name="connsiteY0" fmla="*/ 58852 h 58824"/>
                  <a:gd name="connsiteX1" fmla="*/ 60822 w 59856"/>
                  <a:gd name="connsiteY1" fmla="*/ 28 h 58824"/>
                  <a:gd name="connsiteX2" fmla="*/ 965 w 59856"/>
                  <a:gd name="connsiteY2" fmla="*/ 28 h 58824"/>
                  <a:gd name="connsiteX3" fmla="*/ 60822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5" y="58852"/>
                    </a:moveTo>
                    <a:lnTo>
                      <a:pt x="60822" y="28"/>
                    </a:lnTo>
                    <a:moveTo>
                      <a:pt x="965" y="28"/>
                    </a:moveTo>
                    <a:lnTo>
                      <a:pt x="60822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40CBE0C-AA23-D14D-B2C1-C26D15051256}"/>
                  </a:ext>
                </a:extLst>
              </p:cNvPr>
              <p:cNvSpPr/>
              <p:nvPr/>
            </p:nvSpPr>
            <p:spPr>
              <a:xfrm>
                <a:off x="1024101" y="2408109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8BE182E-5731-9343-AC17-149156F9D915}"/>
                  </a:ext>
                </a:extLst>
              </p:cNvPr>
              <p:cNvSpPr/>
              <p:nvPr/>
            </p:nvSpPr>
            <p:spPr>
              <a:xfrm>
                <a:off x="1024101" y="2183743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68772F-59B9-C745-B620-32D8757923BE}"/>
                  </a:ext>
                </a:extLst>
              </p:cNvPr>
              <p:cNvSpPr/>
              <p:nvPr/>
            </p:nvSpPr>
            <p:spPr>
              <a:xfrm>
                <a:off x="1024101" y="2183743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644CDA9-3917-4E47-9144-68BD773FAD18}"/>
                  </a:ext>
                </a:extLst>
              </p:cNvPr>
              <p:cNvSpPr/>
              <p:nvPr/>
            </p:nvSpPr>
            <p:spPr>
              <a:xfrm>
                <a:off x="6731655" y="2183743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5" name="Graphic 13">
            <a:extLst>
              <a:ext uri="{FF2B5EF4-FFF2-40B4-BE49-F238E27FC236}">
                <a16:creationId xmlns:a16="http://schemas.microsoft.com/office/drawing/2014/main" id="{8C831FA9-EDDC-AB43-9E3F-AF462EA0B933}"/>
              </a:ext>
            </a:extLst>
          </p:cNvPr>
          <p:cNvGrpSpPr/>
          <p:nvPr/>
        </p:nvGrpSpPr>
        <p:grpSpPr>
          <a:xfrm>
            <a:off x="0" y="1573580"/>
            <a:ext cx="7559675" cy="297173"/>
            <a:chOff x="0" y="5196288"/>
            <a:chExt cx="7559675" cy="297173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E94813-2FA6-6841-BCA8-CD4228935418}"/>
                </a:ext>
              </a:extLst>
            </p:cNvPr>
            <p:cNvSpPr/>
            <p:nvPr/>
          </p:nvSpPr>
          <p:spPr>
            <a:xfrm>
              <a:off x="0" y="5196288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7" name="Graphic 13">
              <a:extLst>
                <a:ext uri="{FF2B5EF4-FFF2-40B4-BE49-F238E27FC236}">
                  <a16:creationId xmlns:a16="http://schemas.microsoft.com/office/drawing/2014/main" id="{46BA2531-32F6-8840-A5BC-B38A23F45521}"/>
                </a:ext>
              </a:extLst>
            </p:cNvPr>
            <p:cNvGrpSpPr/>
            <p:nvPr/>
          </p:nvGrpSpPr>
          <p:grpSpPr>
            <a:xfrm>
              <a:off x="1020556" y="5231577"/>
              <a:ext cx="5707554" cy="224737"/>
              <a:chOff x="1020556" y="5231577"/>
              <a:chExt cx="5707554" cy="22473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C470501-121C-EB4B-AEB8-E2C52B6D7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1020556" y="523157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57CBBE4-5C0B-9346-BAD2-AD8CD306722D}"/>
                  </a:ext>
                </a:extLst>
              </p:cNvPr>
              <p:cNvSpPr/>
              <p:nvPr/>
            </p:nvSpPr>
            <p:spPr>
              <a:xfrm>
                <a:off x="4649169" y="5309110"/>
                <a:ext cx="59856" cy="58824"/>
              </a:xfrm>
              <a:custGeom>
                <a:avLst/>
                <a:gdLst>
                  <a:gd name="connsiteX0" fmla="*/ 891 w 59856"/>
                  <a:gd name="connsiteY0" fmla="*/ 58852 h 58824"/>
                  <a:gd name="connsiteX1" fmla="*/ 60748 w 59856"/>
                  <a:gd name="connsiteY1" fmla="*/ 28 h 58824"/>
                  <a:gd name="connsiteX2" fmla="*/ 891 w 59856"/>
                  <a:gd name="connsiteY2" fmla="*/ 28 h 58824"/>
                  <a:gd name="connsiteX3" fmla="*/ 60748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91" y="58852"/>
                    </a:moveTo>
                    <a:lnTo>
                      <a:pt x="60748" y="28"/>
                    </a:lnTo>
                    <a:moveTo>
                      <a:pt x="891" y="28"/>
                    </a:moveTo>
                    <a:lnTo>
                      <a:pt x="60748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3267521-8643-7C44-B274-C4EC7E078393}"/>
                  </a:ext>
                </a:extLst>
              </p:cNvPr>
              <p:cNvSpPr/>
              <p:nvPr/>
            </p:nvSpPr>
            <p:spPr>
              <a:xfrm>
                <a:off x="1020556" y="545631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7D62D-DB31-AA47-B68D-E8024954C72B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6" name="Graphic 4">
            <a:extLst>
              <a:ext uri="{FF2B5EF4-FFF2-40B4-BE49-F238E27FC236}">
                <a16:creationId xmlns:a16="http://schemas.microsoft.com/office/drawing/2014/main" id="{040CEF46-DC80-2C48-9A40-9319A7FE5942}"/>
              </a:ext>
            </a:extLst>
          </p:cNvPr>
          <p:cNvGrpSpPr/>
          <p:nvPr/>
        </p:nvGrpSpPr>
        <p:grpSpPr>
          <a:xfrm>
            <a:off x="-1" y="1227767"/>
            <a:ext cx="7559675" cy="297173"/>
            <a:chOff x="-162485" y="1581903"/>
            <a:chExt cx="7559675" cy="29717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6453598-5912-3642-9731-68AE09DB147C}"/>
                </a:ext>
              </a:extLst>
            </p:cNvPr>
            <p:cNvSpPr/>
            <p:nvPr/>
          </p:nvSpPr>
          <p:spPr>
            <a:xfrm>
              <a:off x="-162485" y="1581903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D0623707-4DBC-3041-BB2A-0E9448201410}"/>
                </a:ext>
              </a:extLst>
            </p:cNvPr>
            <p:cNvGrpSpPr/>
            <p:nvPr/>
          </p:nvGrpSpPr>
          <p:grpSpPr>
            <a:xfrm>
              <a:off x="858071" y="1617192"/>
              <a:ext cx="5707554" cy="224737"/>
              <a:chOff x="858071" y="1617192"/>
              <a:chExt cx="5707554" cy="22473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34EFAC-E370-2145-BF09-F64C5E70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858071" y="1617192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A485E0-B844-3D4F-BFF6-5307663C0FE3}"/>
                  </a:ext>
                </a:extLst>
              </p:cNvPr>
              <p:cNvSpPr/>
              <p:nvPr/>
            </p:nvSpPr>
            <p:spPr>
              <a:xfrm>
                <a:off x="4874800" y="1694725"/>
                <a:ext cx="59856" cy="58824"/>
              </a:xfrm>
              <a:custGeom>
                <a:avLst/>
                <a:gdLst>
                  <a:gd name="connsiteX0" fmla="*/ 965 w 59856"/>
                  <a:gd name="connsiteY0" fmla="*/ 58852 h 58824"/>
                  <a:gd name="connsiteX1" fmla="*/ 60822 w 59856"/>
                  <a:gd name="connsiteY1" fmla="*/ 28 h 58824"/>
                  <a:gd name="connsiteX2" fmla="*/ 965 w 59856"/>
                  <a:gd name="connsiteY2" fmla="*/ 28 h 58824"/>
                  <a:gd name="connsiteX3" fmla="*/ 60822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5" y="58852"/>
                    </a:moveTo>
                    <a:lnTo>
                      <a:pt x="60822" y="28"/>
                    </a:lnTo>
                    <a:moveTo>
                      <a:pt x="965" y="28"/>
                    </a:moveTo>
                    <a:lnTo>
                      <a:pt x="60822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6C2596A-F9FB-034B-84A1-E7301A69FA0B}"/>
                  </a:ext>
                </a:extLst>
              </p:cNvPr>
              <p:cNvSpPr/>
              <p:nvPr/>
            </p:nvSpPr>
            <p:spPr>
              <a:xfrm>
                <a:off x="858071" y="1841929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BEBE775-8215-5140-8879-9C0A4EE6BA2A}"/>
                  </a:ext>
                </a:extLst>
              </p:cNvPr>
              <p:cNvSpPr/>
              <p:nvPr/>
            </p:nvSpPr>
            <p:spPr>
              <a:xfrm>
                <a:off x="858071" y="1617563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66FB2E8-2F54-4949-B99C-9D650781505E}"/>
              </a:ext>
            </a:extLst>
          </p:cNvPr>
          <p:cNvSpPr txBox="1"/>
          <p:nvPr/>
        </p:nvSpPr>
        <p:spPr>
          <a:xfrm>
            <a:off x="936733" y="94991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7FBC7A-4754-2648-B148-E837BF82E546}"/>
              </a:ext>
            </a:extLst>
          </p:cNvPr>
          <p:cNvSpPr txBox="1"/>
          <p:nvPr/>
        </p:nvSpPr>
        <p:spPr>
          <a:xfrm>
            <a:off x="5978378" y="1265837"/>
            <a:ext cx="876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Basis Feature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BA4C34-9C29-CB44-8C3E-A52F6CB374BD}"/>
              </a:ext>
            </a:extLst>
          </p:cNvPr>
          <p:cNvSpPr txBox="1"/>
          <p:nvPr/>
        </p:nvSpPr>
        <p:spPr>
          <a:xfrm>
            <a:off x="6137169" y="1625364"/>
            <a:ext cx="647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Place Cell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247D67-E65E-F042-B789-B6403FFB6B3D}"/>
              </a:ext>
            </a:extLst>
          </p:cNvPr>
          <p:cNvSpPr txBox="1"/>
          <p:nvPr/>
        </p:nvSpPr>
        <p:spPr>
          <a:xfrm>
            <a:off x="5833405" y="1023878"/>
            <a:ext cx="97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7BF967-41FF-E940-A713-DD7FFC876CE2}"/>
              </a:ext>
            </a:extLst>
          </p:cNvPr>
          <p:cNvCxnSpPr>
            <a:cxnSpLocks/>
          </p:cNvCxnSpPr>
          <p:nvPr/>
        </p:nvCxnSpPr>
        <p:spPr>
          <a:xfrm flipH="1">
            <a:off x="4167168" y="1174284"/>
            <a:ext cx="886422" cy="0"/>
          </a:xfrm>
          <a:prstGeom prst="line">
            <a:avLst/>
          </a:prstGeom>
          <a:ln w="12700">
            <a:solidFill>
              <a:srgbClr val="A9A9A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A8EB4-5A0E-C543-B068-7B0E5E0A8329}"/>
              </a:ext>
            </a:extLst>
          </p:cNvPr>
          <p:cNvSpPr txBox="1"/>
          <p:nvPr/>
        </p:nvSpPr>
        <p:spPr>
          <a:xfrm>
            <a:off x="4368595" y="997965"/>
            <a:ext cx="535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A9A9A9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 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59C5F3-1565-4E42-8537-76430CF45999}"/>
              </a:ext>
            </a:extLst>
          </p:cNvPr>
          <p:cNvSpPr txBox="1"/>
          <p:nvPr/>
        </p:nvSpPr>
        <p:spPr>
          <a:xfrm>
            <a:off x="5644883" y="1962433"/>
            <a:ext cx="116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4ABD65-F300-4A4C-B9BA-129E6B791FB4}"/>
              </a:ext>
            </a:extLst>
          </p:cNvPr>
          <p:cNvSpPr txBox="1"/>
          <p:nvPr/>
        </p:nvSpPr>
        <p:spPr>
          <a:xfrm>
            <a:off x="936733" y="1895557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873FED-5BA2-2C41-9AC0-437B1F718528}"/>
              </a:ext>
            </a:extLst>
          </p:cNvPr>
          <p:cNvSpPr txBox="1"/>
          <p:nvPr/>
        </p:nvSpPr>
        <p:spPr>
          <a:xfrm>
            <a:off x="6441239" y="2564514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B9F149-4898-DF4C-87D1-F0541C4295B8}"/>
              </a:ext>
            </a:extLst>
          </p:cNvPr>
          <p:cNvSpPr txBox="1"/>
          <p:nvPr/>
        </p:nvSpPr>
        <p:spPr>
          <a:xfrm>
            <a:off x="6440719" y="2196587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554406" y="2852269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4A716-81E7-A542-A3BA-92FBABA44E81}"/>
              </a:ext>
            </a:extLst>
          </p:cNvPr>
          <p:cNvSpPr txBox="1"/>
          <p:nvPr/>
        </p:nvSpPr>
        <p:spPr>
          <a:xfrm>
            <a:off x="5935907" y="5576177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02178" y="41283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936733" y="277945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987730" y="451398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360278" y="2842413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5E37A-0279-9B43-B931-75BC549CDAFF}"/>
              </a:ext>
            </a:extLst>
          </p:cNvPr>
          <p:cNvSpPr txBox="1"/>
          <p:nvPr/>
        </p:nvSpPr>
        <p:spPr>
          <a:xfrm>
            <a:off x="1001488" y="12688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skew  =  0.00±0.00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E808D-0401-5749-85F2-7160FA5E5237}"/>
              </a:ext>
            </a:extLst>
          </p:cNvPr>
          <p:cNvSpPr txBox="1"/>
          <p:nvPr/>
        </p:nvSpPr>
        <p:spPr>
          <a:xfrm>
            <a:off x="1004900" y="16053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-0.20±0.06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1263693" y="5376858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0A6774-A20A-304B-A4BF-026AC599D100}"/>
              </a:ext>
            </a:extLst>
          </p:cNvPr>
          <p:cNvSpPr txBox="1"/>
          <p:nvPr/>
        </p:nvSpPr>
        <p:spPr>
          <a:xfrm>
            <a:off x="1001488" y="21904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0.00±0.00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883849-30FF-2049-9569-F0E7D700A8F0}"/>
              </a:ext>
            </a:extLst>
          </p:cNvPr>
          <p:cNvSpPr txBox="1"/>
          <p:nvPr/>
        </p:nvSpPr>
        <p:spPr>
          <a:xfrm>
            <a:off x="1004900" y="25485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-0.01±0.06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B596F-BD3D-0D48-BA3D-55383F428714}"/>
              </a:ext>
            </a:extLst>
          </p:cNvPr>
          <p:cNvSpPr txBox="1"/>
          <p:nvPr/>
        </p:nvSpPr>
        <p:spPr>
          <a:xfrm>
            <a:off x="993605" y="307455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48F708-371E-214B-9D76-D070B33449AE}"/>
              </a:ext>
            </a:extLst>
          </p:cNvPr>
          <p:cNvSpPr txBox="1"/>
          <p:nvPr/>
        </p:nvSpPr>
        <p:spPr>
          <a:xfrm>
            <a:off x="1220785" y="3868665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0.00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C7B8A71-406F-054C-827A-ED322C192E68}"/>
              </a:ext>
            </a:extLst>
          </p:cNvPr>
          <p:cNvGrpSpPr/>
          <p:nvPr/>
        </p:nvGrpSpPr>
        <p:grpSpPr>
          <a:xfrm>
            <a:off x="2457188" y="4650859"/>
            <a:ext cx="857623" cy="1066801"/>
            <a:chOff x="2555267" y="4660384"/>
            <a:chExt cx="857623" cy="106680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DE74D8-763D-6F4E-B380-E37C1AF4CA08}"/>
                </a:ext>
              </a:extLst>
            </p:cNvPr>
            <p:cNvGrpSpPr/>
            <p:nvPr/>
          </p:nvGrpSpPr>
          <p:grpSpPr>
            <a:xfrm>
              <a:off x="2555267" y="4728994"/>
              <a:ext cx="857623" cy="998191"/>
              <a:chOff x="2555267" y="4728994"/>
              <a:chExt cx="857623" cy="998191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DE9FEE70-B64C-CA4F-9121-6D7F2F8E0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53062" y="4787729"/>
                <a:ext cx="651531" cy="65153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A325E3-0E66-6A49-B1E2-2F95F42FD403}"/>
                  </a:ext>
                </a:extLst>
              </p:cNvPr>
              <p:cNvSpPr txBox="1"/>
              <p:nvPr/>
            </p:nvSpPr>
            <p:spPr>
              <a:xfrm rot="16200000">
                <a:off x="2358097" y="4988234"/>
                <a:ext cx="57900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Eccentricity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E448C9-7020-504E-AE95-24FAA6963AAE}"/>
                  </a:ext>
                </a:extLst>
              </p:cNvPr>
              <p:cNvSpPr txBox="1"/>
              <p:nvPr/>
            </p:nvSpPr>
            <p:spPr>
              <a:xfrm rot="16200000">
                <a:off x="2651989" y="5263542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2DBCFA-42AF-5C40-BCD7-ABDA6804A4AD}"/>
                  </a:ext>
                </a:extLst>
              </p:cNvPr>
              <p:cNvSpPr txBox="1"/>
              <p:nvPr/>
            </p:nvSpPr>
            <p:spPr>
              <a:xfrm rot="16200000">
                <a:off x="2619929" y="501917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3B623D-8D0A-2E4A-89DE-BFAA978E3F53}"/>
                  </a:ext>
                </a:extLst>
              </p:cNvPr>
              <p:cNvSpPr txBox="1"/>
              <p:nvPr/>
            </p:nvSpPr>
            <p:spPr>
              <a:xfrm rot="16200000">
                <a:off x="2619929" y="4782695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0.8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BD1821-1E1C-D04A-98DC-4FD408E4CAE6}"/>
                  </a:ext>
                </a:extLst>
              </p:cNvPr>
              <p:cNvSpPr txBox="1"/>
              <p:nvPr/>
            </p:nvSpPr>
            <p:spPr>
              <a:xfrm>
                <a:off x="2771592" y="535785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centre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5FE0A12-F24B-8648-94D9-EB8602FB5152}"/>
                  </a:ext>
                </a:extLst>
              </p:cNvPr>
              <p:cNvSpPr txBox="1"/>
              <p:nvPr/>
            </p:nvSpPr>
            <p:spPr>
              <a:xfrm>
                <a:off x="3034260" y="535785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wall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F261DBA-6162-AB44-924D-12B85327AD28}"/>
                </a:ext>
              </a:extLst>
            </p:cNvPr>
            <p:cNvGrpSpPr/>
            <p:nvPr/>
          </p:nvGrpSpPr>
          <p:grpSpPr>
            <a:xfrm>
              <a:off x="2970000" y="4787729"/>
              <a:ext cx="244800" cy="44621"/>
              <a:chOff x="2970000" y="4787729"/>
              <a:chExt cx="244800" cy="44621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9EEB31B-F9C7-8545-9A44-A84CAB3A8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00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ED1159F-8DD4-084C-B041-C0023F2B9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48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CE8BC30-5F09-F845-8799-19B77FF21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000" y="4787729"/>
                <a:ext cx="244800" cy="0"/>
              </a:xfrm>
              <a:prstGeom prst="line">
                <a:avLst/>
              </a:prstGeom>
              <a:ln w="15875" cap="sq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8D1001F-5613-094D-9085-BE89D5FC07D6}"/>
                </a:ext>
              </a:extLst>
            </p:cNvPr>
            <p:cNvSpPr txBox="1"/>
            <p:nvPr/>
          </p:nvSpPr>
          <p:spPr>
            <a:xfrm>
              <a:off x="2944078" y="4660384"/>
              <a:ext cx="3048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***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34F7FA01-1568-A241-9DFE-B2BADF2704CD}"/>
              </a:ext>
            </a:extLst>
          </p:cNvPr>
          <p:cNvSpPr txBox="1"/>
          <p:nvPr/>
        </p:nvSpPr>
        <p:spPr>
          <a:xfrm>
            <a:off x="4090909" y="278900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2A897-9856-8143-BEAC-DF5AA823C549}"/>
              </a:ext>
            </a:extLst>
          </p:cNvPr>
          <p:cNvGrpSpPr/>
          <p:nvPr/>
        </p:nvGrpSpPr>
        <p:grpSpPr>
          <a:xfrm>
            <a:off x="1266152" y="633314"/>
            <a:ext cx="5177032" cy="5315049"/>
            <a:chOff x="1266152" y="633314"/>
            <a:chExt cx="5177032" cy="5315049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1165102" y="379025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5102" y="379025"/>
                <a:ext cx="2201334" cy="1867415"/>
                <a:chOff x="1165102" y="379025"/>
                <a:chExt cx="2201334" cy="186741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293970" y="400458"/>
                  <a:ext cx="2072466" cy="1845982"/>
                  <a:chOff x="1683127" y="747087"/>
                  <a:chExt cx="1683308" cy="1499352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67653" y="1326493"/>
                    <a:ext cx="955927" cy="3249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STDP matrix, </a:t>
                    </a:r>
                    <a:r>
                      <a:rPr lang="en-GB" sz="1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W</a:t>
                    </a:r>
                    <a:r>
                      <a:rPr lang="en-GB" sz="1000" baseline="-25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ij</a:t>
                    </a:r>
                    <a:r>
                      <a:rPr lang="en-GB" sz="1000" dirty="0">
                        <a:latin typeface="Helvetica" pitchFamily="2" charset="0"/>
                      </a:rPr>
                      <a:t> </a:t>
                    </a:r>
                  </a:p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time horizon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5102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1266152" y="1432800"/>
              <a:ext cx="2912504" cy="1574282"/>
              <a:chOff x="3246441" y="345216"/>
              <a:chExt cx="2912504" cy="15742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246441" y="34521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67200" y="3224689"/>
              <a:ext cx="5175984" cy="2723674"/>
              <a:chOff x="1317427" y="2907618"/>
              <a:chExt cx="5175984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17427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87" y="296348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1BA413-95AF-CF4B-B7A8-369B58A07FC4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87754" y="1206528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49F6E97-476E-654A-ABBA-7E01A8708FFC}"/>
                </a:ext>
              </a:extLst>
            </p:cNvPr>
            <p:cNvGrpSpPr/>
            <p:nvPr/>
          </p:nvGrpSpPr>
          <p:grpSpPr>
            <a:xfrm>
              <a:off x="3103446" y="649022"/>
              <a:ext cx="3105385" cy="429167"/>
              <a:chOff x="2425692" y="1524928"/>
              <a:chExt cx="3105385" cy="429167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2425692" y="172399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554573" y="1524928"/>
                <a:ext cx="2976504" cy="429167"/>
                <a:chOff x="3292823" y="2790647"/>
                <a:chExt cx="3441286" cy="496181"/>
              </a:xfrm>
            </p:grpSpPr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333BDCC-EEC2-514E-8AF5-8498543E8D46}"/>
                    </a:ext>
                  </a:extLst>
                </p:cNvPr>
                <p:cNvGrpSpPr/>
                <p:nvPr/>
              </p:nvGrpSpPr>
              <p:grpSpPr>
                <a:xfrm>
                  <a:off x="3292823" y="2839658"/>
                  <a:ext cx="2868401" cy="431130"/>
                  <a:chOff x="1340198" y="2668153"/>
                  <a:chExt cx="2819085" cy="423718"/>
                </a:xfrm>
              </p:grpSpPr>
              <p:pic>
                <p:nvPicPr>
                  <p:cNvPr id="796" name="Picture 795">
                    <a:extLst>
                      <a:ext uri="{FF2B5EF4-FFF2-40B4-BE49-F238E27FC236}">
                        <a16:creationId xmlns:a16="http://schemas.microsoft.com/office/drawing/2014/main" id="{78019CD0-9048-6045-8DA9-A880AE10B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40198" y="2853958"/>
                    <a:ext cx="97104" cy="40460"/>
                  </a:xfrm>
                  <a:prstGeom prst="rect">
                    <a:avLst/>
                  </a:prstGeom>
                </p:spPr>
              </p:pic>
              <p:sp>
                <p:nvSpPr>
                  <p:cNvPr id="803" name="Oval 802">
                    <a:extLst>
                      <a:ext uri="{FF2B5EF4-FFF2-40B4-BE49-F238E27FC236}">
                        <a16:creationId xmlns:a16="http://schemas.microsoft.com/office/drawing/2014/main" id="{46B2888E-EDFA-224E-94EB-ECC7060B4940}"/>
                      </a:ext>
                    </a:extLst>
                  </p:cNvPr>
                  <p:cNvSpPr/>
                  <p:nvPr/>
                </p:nvSpPr>
                <p:spPr>
                  <a:xfrm>
                    <a:off x="2476439" y="2668153"/>
                    <a:ext cx="713639" cy="122209"/>
                  </a:xfrm>
                  <a:prstGeom prst="ellipse">
                    <a:avLst/>
                  </a:prstGeom>
                  <a:solidFill>
                    <a:srgbClr val="8DA0CC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Oval 803">
                    <a:extLst>
                      <a:ext uri="{FF2B5EF4-FFF2-40B4-BE49-F238E27FC236}">
                        <a16:creationId xmlns:a16="http://schemas.microsoft.com/office/drawing/2014/main" id="{DB9BDB53-9D34-C14A-87FD-9AD1F5350E27}"/>
                      </a:ext>
                    </a:extLst>
                  </p:cNvPr>
                  <p:cNvSpPr/>
                  <p:nvPr/>
                </p:nvSpPr>
                <p:spPr>
                  <a:xfrm>
                    <a:off x="1958727" y="2800983"/>
                    <a:ext cx="1749054" cy="121064"/>
                  </a:xfrm>
                  <a:prstGeom prst="ellipse">
                    <a:avLst/>
                  </a:prstGeom>
                  <a:solidFill>
                    <a:srgbClr val="BD94C8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Oval 808">
                    <a:extLst>
                      <a:ext uri="{FF2B5EF4-FFF2-40B4-BE49-F238E27FC236}">
                        <a16:creationId xmlns:a16="http://schemas.microsoft.com/office/drawing/2014/main" id="{9BF94D5E-714D-C543-80DD-4B595F271CFE}"/>
                      </a:ext>
                    </a:extLst>
                  </p:cNvPr>
                  <p:cNvSpPr/>
                  <p:nvPr/>
                </p:nvSpPr>
                <p:spPr>
                  <a:xfrm>
                    <a:off x="1600153" y="2935491"/>
                    <a:ext cx="2469065" cy="121064"/>
                  </a:xfrm>
                  <a:prstGeom prst="ellipse">
                    <a:avLst/>
                  </a:prstGeom>
                  <a:solidFill>
                    <a:srgbClr val="E78AC3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11" name="Picture 810">
                    <a:extLst>
                      <a:ext uri="{FF2B5EF4-FFF2-40B4-BE49-F238E27FC236}">
                        <a16:creationId xmlns:a16="http://schemas.microsoft.com/office/drawing/2014/main" id="{A325A1FF-D483-3A43-BE25-DDEB749BA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9837" y="2670664"/>
                    <a:ext cx="97104" cy="415847"/>
                  </a:xfrm>
                  <a:prstGeom prst="rect">
                    <a:avLst/>
                  </a:prstGeom>
                </p:spPr>
              </p:pic>
              <p:pic>
                <p:nvPicPr>
                  <p:cNvPr id="812" name="Picture 811">
                    <a:extLst>
                      <a:ext uri="{FF2B5EF4-FFF2-40B4-BE49-F238E27FC236}">
                        <a16:creationId xmlns:a16="http://schemas.microsoft.com/office/drawing/2014/main" id="{B2A9D6B5-C8DA-8C4C-AB06-8F05695DE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62179" y="2676024"/>
                    <a:ext cx="97104" cy="4158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3849820" y="1598426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3849820" y="171755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3849820" y="183346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15229</TotalTime>
  <Words>298</Words>
  <Application>Microsoft Macintosh PowerPoint</Application>
  <PresentationFormat>Custom</PresentationFormat>
  <Paragraphs>161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61</cp:revision>
  <dcterms:created xsi:type="dcterms:W3CDTF">2021-07-20T09:12:29Z</dcterms:created>
  <dcterms:modified xsi:type="dcterms:W3CDTF">2021-10-12T21:55:49Z</dcterms:modified>
</cp:coreProperties>
</file>