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D62"/>
    <a:srgbClr val="E78AC3"/>
    <a:srgbClr val="8DA0CC"/>
    <a:srgbClr val="66C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20"/>
  </p:normalViewPr>
  <p:slideViewPr>
    <p:cSldViewPr snapToGrid="0" snapToObjects="1">
      <p:cViewPr varScale="1">
        <p:scale>
          <a:sx n="88" d="100"/>
          <a:sy n="88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E0B-2BCA-5D4A-A0BA-FD2213AA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CB49-99D8-5945-8F57-7B144E439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9982-9448-0E41-B63C-1726BC4D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999B-D7A8-8D49-81B0-4EC66F6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93D3-3471-D642-A2E8-2DCC12E5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7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0430-8328-1745-A348-A94447B0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AF5F0-BDD6-354B-885F-2A870469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1A5D-2F51-F649-BE14-A82E05B0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546F-1E2E-894F-A01A-B04117E0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25DD-A072-244E-A9DF-C856EF6E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9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934F1-6BC5-B240-B13F-2AE7E1223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6E42-24E6-C54B-A2D0-C91C1439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82DF-D8E5-114B-8384-D602C79F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F2D7-DB4E-D048-85C7-6A82CE42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AEFA-77A2-0640-A03B-B8A92F09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13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03D4-BC0D-7D49-8C80-B03C3287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DF9D-47DB-8B40-BD2F-4BAB1791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2F22-CFCF-7A4E-A5E8-D9CA5C4B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4F81-C073-4045-A39E-8E4EFC3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4911-E69A-B344-8699-8C650B4D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2C9-5DB8-214D-83F1-A590CB2C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C6D4-FB7C-8546-8762-28FA25D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6D19-41CF-6341-B24C-2625824C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5C50-1D31-3947-AEC9-9FA55A3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1EFC-6D11-7041-8FED-00533FA6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D84C-482A-DA43-8AB3-51BE5A2C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F9EE-46B0-6743-933A-5B70E8DEB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CF85-68CA-6140-A5A8-04B10A26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3A91A-E270-314C-BAA0-A3149B4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E11E3-4D3A-4E4F-A871-8DDDEA8C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7D5C7-230A-D645-BF02-80CC577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0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728-454C-E64C-AFF1-D209F541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4739-9E93-384D-A32B-94744A1A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0AE6-A284-FD4F-8F36-2EA862AB1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952CD-94A8-5C40-AD68-9AA4D357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0DC17-251C-BD4A-A271-2EF625DA3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111A-2052-154F-A0C9-4E42C03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9CB48-2B4E-7540-8C08-1CD7F56E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926CA-A5A4-924F-85DE-3F7B6B71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0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481F-E4C5-4145-8CEF-3D35C11B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3557B-6413-6145-B183-5BB8E488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E3EA1-9B4F-494C-B91B-E137ED95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142B1-D7E1-8A46-8565-46C573FB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D2A09-3641-C940-AF67-CFF1932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5A427-268D-0F4C-A364-A604A4A0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EEEE8-6A9B-074B-BC5B-9374DCCF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21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D1C-A234-9E40-BB11-795B7FD4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A0DB-CC5B-3246-B46D-4B7350D2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0A82-7F90-764F-9F8A-22977665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DA58-2788-E841-B2C7-C4E7C72D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2041-6E77-D24B-AE71-AB334B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3876D-3828-E743-BB39-DF1E825D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714-EC33-EE4E-8CDB-15F5F1D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FDC66-7F80-C144-A884-1A3957F84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D77D9-18B0-B949-A612-1E08FF81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4595-3E4A-1044-B2E7-E02F62C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1DA5-2E5C-AB4F-9480-3B221E7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32439-BA20-5F49-B75A-EC421B2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5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00CA2-4538-C64F-B4D2-185BA84B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408C-C132-7149-9967-A5E53F64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BF0C-0E3A-304E-AB45-BA1E5847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27/07/2021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7D56-57F8-0C4D-AAF9-044E5DBDB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077B-FFC3-1546-9975-0F2DA6AED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sv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svg"/><Relationship Id="rId44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emf"/><Relationship Id="rId48" Type="http://schemas.openxmlformats.org/officeDocument/2006/relationships/image" Target="../media/image47.emf"/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397">
            <a:extLst>
              <a:ext uri="{FF2B5EF4-FFF2-40B4-BE49-F238E27FC236}">
                <a16:creationId xmlns:a16="http://schemas.microsoft.com/office/drawing/2014/main" id="{6F06FE8B-F3F9-B94E-AA61-D6D1354574CC}"/>
              </a:ext>
            </a:extLst>
          </p:cNvPr>
          <p:cNvGrpSpPr/>
          <p:nvPr/>
        </p:nvGrpSpPr>
        <p:grpSpPr>
          <a:xfrm>
            <a:off x="816343" y="531494"/>
            <a:ext cx="10106805" cy="6124738"/>
            <a:chOff x="816343" y="531494"/>
            <a:chExt cx="10106805" cy="6124738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F44DE64-83AA-B047-BE73-E6E7B92E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8200" y="2984291"/>
              <a:ext cx="9646006" cy="622014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A95B6BB-D404-194B-A4A6-6596BF8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800" y="2469600"/>
              <a:ext cx="9658197" cy="622800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036E9DDC-4C55-EF4A-8603-A136463B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6800" y="1954800"/>
              <a:ext cx="9658197" cy="62280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72FD2C7-2DF3-8940-B7FF-C5034179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800" y="1440000"/>
              <a:ext cx="9658197" cy="6228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A99A81-0BF7-904F-969A-20E650F771AD}"/>
                </a:ext>
              </a:extLst>
            </p:cNvPr>
            <p:cNvGrpSpPr/>
            <p:nvPr/>
          </p:nvGrpSpPr>
          <p:grpSpPr>
            <a:xfrm>
              <a:off x="7323148" y="567508"/>
              <a:ext cx="3600000" cy="812800"/>
              <a:chOff x="1959429" y="3022600"/>
              <a:chExt cx="2917371" cy="812800"/>
            </a:xfrm>
            <a:solidFill>
              <a:srgbClr val="E78AC3">
                <a:alpha val="50000"/>
              </a:srgbClr>
            </a:solidFill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E1C4466-FB7F-D943-80DA-15C478796B64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B864C9E-0BBB-424A-B363-5AA1B7AFFD90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D50F97-C854-4F40-80B4-BD068E8A0B67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9A3EB0-4502-7848-AA09-0FCDEDDBC7B9}"/>
                </a:ext>
              </a:extLst>
            </p:cNvPr>
            <p:cNvGrpSpPr/>
            <p:nvPr/>
          </p:nvGrpSpPr>
          <p:grpSpPr>
            <a:xfrm>
              <a:off x="3140893" y="567508"/>
              <a:ext cx="3600000" cy="812800"/>
              <a:chOff x="1959429" y="3022600"/>
              <a:chExt cx="2917371" cy="812800"/>
            </a:xfrm>
            <a:solidFill>
              <a:srgbClr val="8DA0CC">
                <a:alpha val="50000"/>
              </a:srgb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7DC324-0826-7040-A50E-C46AE9CCCA8D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CB10390-709B-914D-9C29-6782FD13BA59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1B9D0B-B0B3-AB47-87A5-4A8399C18ECC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86AB54-4F77-EB4D-A226-916F94BA8CAC}"/>
                </a:ext>
              </a:extLst>
            </p:cNvPr>
            <p:cNvGrpSpPr/>
            <p:nvPr/>
          </p:nvGrpSpPr>
          <p:grpSpPr>
            <a:xfrm>
              <a:off x="5241933" y="567508"/>
              <a:ext cx="3600000" cy="812800"/>
              <a:chOff x="1959429" y="3022600"/>
              <a:chExt cx="2917371" cy="812800"/>
            </a:xfrm>
            <a:solidFill>
              <a:srgbClr val="FD8D62">
                <a:alpha val="50000"/>
              </a:srgbClr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A5710B-4C0A-4E41-8EDF-799E1AC1D6C4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33378F5-8F83-6849-B64A-049F79E0B4CF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6FDA9B8-EAD8-394F-96FF-CC7ADADC9777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solidFill>
                <a:srgbClr val="FD8D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0E3848-9F07-4142-BA6E-3F9C395FDD04}"/>
                </a:ext>
              </a:extLst>
            </p:cNvPr>
            <p:cNvSpPr/>
            <p:nvPr/>
          </p:nvSpPr>
          <p:spPr>
            <a:xfrm>
              <a:off x="1186214" y="725190"/>
              <a:ext cx="9622971" cy="49744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640570-44AC-D24B-BAA9-1ADD437F9DC5}"/>
                </a:ext>
              </a:extLst>
            </p:cNvPr>
            <p:cNvGrpSpPr/>
            <p:nvPr/>
          </p:nvGrpSpPr>
          <p:grpSpPr>
            <a:xfrm>
              <a:off x="1059678" y="567510"/>
              <a:ext cx="3600000" cy="812800"/>
              <a:chOff x="1959429" y="3022600"/>
              <a:chExt cx="2917371" cy="812800"/>
            </a:xfrm>
            <a:solidFill>
              <a:srgbClr val="66C3A4">
                <a:alpha val="50000"/>
              </a:srgbClr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6D8ABE6-2DC8-5F49-83C0-8831B3F5E3A3}"/>
                  </a:ext>
                </a:extLst>
              </p:cNvPr>
              <p:cNvSpPr/>
              <p:nvPr/>
            </p:nvSpPr>
            <p:spPr>
              <a:xfrm>
                <a:off x="2525378" y="3180277"/>
                <a:ext cx="1785472" cy="49744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F2D7BE-ADFF-A849-BEE5-CD8B75AC1506}"/>
                  </a:ext>
                </a:extLst>
              </p:cNvPr>
              <p:cNvSpPr/>
              <p:nvPr/>
            </p:nvSpPr>
            <p:spPr>
              <a:xfrm>
                <a:off x="1959429" y="3022600"/>
                <a:ext cx="2917371" cy="812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44D5A6-46D6-5A4B-8C8F-D3DBC324001F}"/>
                  </a:ext>
                </a:extLst>
              </p:cNvPr>
              <p:cNvSpPr/>
              <p:nvPr/>
            </p:nvSpPr>
            <p:spPr>
              <a:xfrm>
                <a:off x="2997226" y="3311736"/>
                <a:ext cx="841776" cy="2345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4E607A-291D-C84A-A624-4700921AB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214" y="3626228"/>
              <a:ext cx="960416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76297EC-12A7-9B4F-B2D9-D2EC9F9CA618}"/>
                </a:ext>
              </a:extLst>
            </p:cNvPr>
            <p:cNvGrpSpPr/>
            <p:nvPr/>
          </p:nvGrpSpPr>
          <p:grpSpPr>
            <a:xfrm>
              <a:off x="2044800" y="1553463"/>
              <a:ext cx="8582363" cy="2061435"/>
              <a:chOff x="2520000" y="4064443"/>
              <a:chExt cx="7199056" cy="2061435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69D66B5-EFE9-B543-9C5B-54F721F6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CEFD67-BA7D-D048-969C-511B56F71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EB1538D-8DE3-F148-8E83-E9E6F028A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4403464-63EA-BC47-854E-DE5384029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D2BEBF8-193B-7B42-8113-DA87920E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528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1F1C68E-63E2-2E42-A723-89446FDA5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9056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C20DE3D-694B-F54A-9EE0-8DBC535D8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8583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245355-A7C2-C24C-8716-84C7F64BE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DDB069C-5248-F343-8977-986EABFF1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000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5BD418A-0C3D-F54C-844C-4911008CE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528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1E39F52-1339-1241-899A-29B9A87CB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9056" y="4064443"/>
                <a:ext cx="0" cy="206143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8189CD-1C5C-8B48-89F8-7DE81D6C00C7}"/>
                </a:ext>
              </a:extLst>
            </p:cNvPr>
            <p:cNvGrpSpPr/>
            <p:nvPr/>
          </p:nvGrpSpPr>
          <p:grpSpPr>
            <a:xfrm>
              <a:off x="1744831" y="1601912"/>
              <a:ext cx="4635383" cy="288000"/>
              <a:chOff x="1744831" y="1601912"/>
              <a:chExt cx="4635383" cy="21294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CA9C64-623D-554F-818D-98E0DD2023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A48CAE-99D2-DA48-8985-F4D723F4E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F1D4BE7-E416-C446-B6FD-259D309F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CF95EE0-8C5C-134C-9E25-2E7A8B925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0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B28F680-BDDE-CB42-8917-27EC9AC5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417BE47-B9FD-CB40-B381-9B704006E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632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A2794B-B5D8-3347-A7DC-81993CEBF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86D522A-B1F8-C748-8117-812040637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172789-9C5C-B349-A5CE-3E15ECED0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702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4EA44E3-0CF7-F248-93BB-3122CBC3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4136B4-A85E-1E48-B661-0EB28CB4B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741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BDB5A53-45AD-7143-8AEF-F5D5089D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845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8FC6987-87EC-6F44-83BB-7167FDAB4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0039DB1-12E5-AB48-A8EC-8076E43E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458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3C0129-7B03-7246-A16F-13749BE07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53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91DEBC1-E9FB-884F-981B-0EA9DEEFC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66C3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F7B12E-DE79-A146-A4D3-ECC403AD0F2E}"/>
                </a:ext>
              </a:extLst>
            </p:cNvPr>
            <p:cNvGrpSpPr/>
            <p:nvPr/>
          </p:nvGrpSpPr>
          <p:grpSpPr>
            <a:xfrm>
              <a:off x="2004476" y="2132490"/>
              <a:ext cx="6091650" cy="288000"/>
              <a:chOff x="288564" y="1601912"/>
              <a:chExt cx="6091650" cy="212942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4BAC464-26F4-6443-9FBD-1A2BAE827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30E772-361A-0F42-B427-FAFE9B0A5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E08750-9937-2B45-B87A-CE028BEBF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1D15E26-CE67-DC47-854D-AE1E88876F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0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C699B80-0764-7D42-8C2A-623CBC8E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5FF65AB-250D-A545-A208-F4B0CCF85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0632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C6FAB64-6157-3F40-A1BB-F0F1E19B5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B858776-FA5D-E747-BFB4-F4AF191DA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AB3740-B3FA-A947-9D0B-8C7A8B85A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8702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A707640-6EAE-F64D-8054-A3634D227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73A35A2-7494-9B41-9CB5-DC7C1962A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741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786CF9-5E81-B440-8C72-94680235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845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9E4C2A2-8AA1-4344-9701-3004095E1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BC9A24-2F20-6E4E-82B1-7E5760F09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458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52EA039-C36C-B84F-A353-F3B7DE8C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53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859EFF9-7420-0249-B46B-54E743489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38F696E-84F1-764B-9A8E-ECA5626CA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006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F570820-0720-4D47-B89B-0735C9447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8DA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A3BE9A5-DE84-2F4A-A452-0CBC6BA40F17}"/>
                </a:ext>
              </a:extLst>
            </p:cNvPr>
            <p:cNvGrpSpPr/>
            <p:nvPr/>
          </p:nvGrpSpPr>
          <p:grpSpPr>
            <a:xfrm>
              <a:off x="3720387" y="2640490"/>
              <a:ext cx="6091650" cy="288000"/>
              <a:chOff x="288564" y="1601912"/>
              <a:chExt cx="6091650" cy="21294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5363D9B-0511-174C-8691-D40CA329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AAF5307-9DB2-B444-AF15-ACAC625B4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22BAE39-8986-A84D-9427-4BBF44577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99B90F-F82C-2E41-BF25-49CD2158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797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040914-A07E-6941-B134-7EF8705B8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6D7D35A-2C7C-5846-976E-EEF32ACAD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765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6A7C142-D7E2-724C-BDA5-539D3E639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28556BD-655F-1940-8F60-6614386A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A9490F-661E-D948-9D7E-D302B3AFE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385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5821266-DC5A-DD4F-9C11-00A4D6151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95EA082-F5DE-924C-852A-73222AF12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131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1A566CD-1FA0-6947-9CAB-82A8D9C5B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712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537AD12-9363-744B-BD33-EDB46A9AE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72FE54A-3FF5-EA46-81DC-E9C186E3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169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FF332C-AE88-BB46-9523-94CE1FEC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7020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DF02D24-3C33-B64F-B65D-2620B3D21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21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73B8D95-5B4C-F447-B6C7-46B94CBFC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978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D852B45-181A-F24A-AEAE-8613F0BD7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1B7CB73-CBDE-BD45-BBB1-31D6F5897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312" y="1601912"/>
                <a:ext cx="0" cy="212942"/>
              </a:xfrm>
              <a:prstGeom prst="line">
                <a:avLst/>
              </a:prstGeom>
              <a:ln w="31750">
                <a:solidFill>
                  <a:srgbClr val="FD8D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02C69542-383E-D141-AFA3-B90C8FBC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8008" y="4568282"/>
              <a:ext cx="1931042" cy="1511095"/>
            </a:xfrm>
            <a:prstGeom prst="rect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9D4E58B-C637-7347-B74C-97288C1EF67E}"/>
                </a:ext>
              </a:extLst>
            </p:cNvPr>
            <p:cNvGrpSpPr/>
            <p:nvPr/>
          </p:nvGrpSpPr>
          <p:grpSpPr>
            <a:xfrm>
              <a:off x="6277606" y="3173173"/>
              <a:ext cx="4514472" cy="288000"/>
              <a:chOff x="288564" y="1601912"/>
              <a:chExt cx="4514472" cy="212942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D88FC13-2D52-8A48-8FF4-C7D2D03F1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9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93EEE3A-1B31-AD42-A1A5-4A1D97EE8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1880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7F92D8A-273E-E24E-8D61-CD1B8990E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340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AC54D48-847D-EE42-A413-26B5AD5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4797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AAAB57B-CA9F-F649-8339-B1B80C30F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831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A31CECA-395D-1945-809C-EB40204D7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765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9FF5563-202E-364F-8FA0-4983C99E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49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FA4ABDC-6476-BA42-99A0-2D490DF30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8598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DAE3F25-5AEC-4247-B9B9-CD211C8E1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3858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3FB221-E672-024E-9F79-D8B86DA2A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173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E5F765-5E90-8D4D-86E0-FC8F68574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131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0CF3D1F-11F1-9D41-BFC8-915811F53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712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007A1CE-A801-0A4D-BE31-5328A4A7D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036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9073816-E3C7-9847-9DB0-7B9D656BA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4169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94BEFA4-14E7-C941-836E-1D14515F7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520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ECE51C2-8310-FD46-96FD-021F79171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64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E08503-E6A0-FD49-A705-B5A5705F3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4312" y="1601912"/>
                <a:ext cx="0" cy="212942"/>
              </a:xfrm>
              <a:prstGeom prst="line">
                <a:avLst/>
              </a:prstGeom>
              <a:ln w="31750">
                <a:solidFill>
                  <a:srgbClr val="E78AC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5B9688F6-ECE4-A74F-A8B7-3D6EC4EB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1223833" y="828755"/>
              <a:ext cx="1113701" cy="308507"/>
            </a:xfrm>
            <a:prstGeom prst="rect">
              <a:avLst/>
            </a:prstGeom>
          </p:spPr>
        </p:pic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DF913720-5A90-1141-9014-1840B3E06362}"/>
                </a:ext>
              </a:extLst>
            </p:cNvPr>
            <p:cNvGrpSpPr/>
            <p:nvPr/>
          </p:nvGrpSpPr>
          <p:grpSpPr>
            <a:xfrm>
              <a:off x="3202909" y="4180466"/>
              <a:ext cx="2115910" cy="2084906"/>
              <a:chOff x="3636528" y="4027801"/>
              <a:chExt cx="2115910" cy="2084906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C8B3C3D-C02C-4B41-8BD5-8DE7023F0AF3}"/>
                  </a:ext>
                </a:extLst>
              </p:cNvPr>
              <p:cNvGrpSpPr/>
              <p:nvPr/>
            </p:nvGrpSpPr>
            <p:grpSpPr>
              <a:xfrm>
                <a:off x="3636528" y="4268203"/>
                <a:ext cx="2052000" cy="1844504"/>
                <a:chOff x="6295489" y="4097867"/>
                <a:chExt cx="2052000" cy="1844504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233B9EBC-F5C8-3541-ACDB-E3E9FC4A7E2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5489" y="4120066"/>
                  <a:ext cx="2052000" cy="1822305"/>
                </a:xfrm>
                <a:prstGeom prst="rect">
                  <a:avLst/>
                </a:prstGeom>
              </p:spPr>
            </p:pic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EE5673F1-5982-8B4A-A7C6-6F18F0114441}"/>
                    </a:ext>
                  </a:extLst>
                </p:cNvPr>
                <p:cNvCxnSpPr/>
                <p:nvPr/>
              </p:nvCxnSpPr>
              <p:spPr>
                <a:xfrm flipV="1">
                  <a:off x="7323148" y="4097867"/>
                  <a:ext cx="0" cy="180000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957C54B7-B090-8249-AA92-961271A3E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4859" y="4997867"/>
                  <a:ext cx="18000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AD469682-F43F-DC42-99F2-37A9B9FD8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3297" y="4027801"/>
                <a:ext cx="545202" cy="272601"/>
              </a:xfrm>
              <a:prstGeom prst="rect">
                <a:avLst/>
              </a:prstGeom>
            </p:spPr>
          </p:pic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23E6426E-5AF5-CC4B-86E9-AFE9945C0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1888" y="5242387"/>
                <a:ext cx="590550" cy="215900"/>
              </a:xfrm>
              <a:prstGeom prst="rect">
                <a:avLst/>
              </a:prstGeom>
            </p:spPr>
          </p:pic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305009A-5A6B-C64E-B352-9C85385B20D5}"/>
                </a:ext>
              </a:extLst>
            </p:cNvPr>
            <p:cNvGrpSpPr/>
            <p:nvPr/>
          </p:nvGrpSpPr>
          <p:grpSpPr>
            <a:xfrm>
              <a:off x="1289050" y="4335371"/>
              <a:ext cx="1800000" cy="1800000"/>
              <a:chOff x="7309544" y="4097867"/>
              <a:chExt cx="1800000" cy="1800000"/>
            </a:xfrm>
          </p:grpSpPr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45799F2C-7E97-AE48-A2E7-E5EA5CE24685}"/>
                  </a:ext>
                </a:extLst>
              </p:cNvPr>
              <p:cNvCxnSpPr/>
              <p:nvPr/>
            </p:nvCxnSpPr>
            <p:spPr>
              <a:xfrm flipV="1">
                <a:off x="7323148" y="4097867"/>
                <a:ext cx="0" cy="180000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530EAF07-783A-E04A-8960-242B79809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9544" y="5885167"/>
                <a:ext cx="180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9B4C65C4-B233-3547-A16E-E7225BB0E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>
              <a:off x="308163" y="5220741"/>
              <a:ext cx="1269160" cy="151200"/>
            </a:xfrm>
            <a:prstGeom prst="rect">
              <a:avLst/>
            </a:prstGeom>
          </p:spPr>
        </p:pic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D49FCC8-E3FF-A14C-83D0-B50E17DAF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676" y="6126964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783279E-B3F8-E440-A2C7-8410D6812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9708" y="4517578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75602CC8-72D1-EA4D-A242-C2667CBBF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0485" y="4435880"/>
              <a:ext cx="172629" cy="121308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621296E1-0304-584E-90E8-FF9FE520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23088" y="5296341"/>
              <a:ext cx="93313" cy="74651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9BA36EC4-B2CE-0B41-83C7-096F3D73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13725" y="6062017"/>
              <a:ext cx="74651" cy="121308"/>
            </a:xfrm>
            <a:prstGeom prst="rect">
              <a:avLst/>
            </a:prstGeom>
          </p:spPr>
        </p:pic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A4E1FC-C8E2-E04D-9A34-C790FBDB6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400" y="5324982"/>
              <a:ext cx="54000" cy="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269732B-DB01-B041-A8A7-48AC0BF01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654" y="6124829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78732685-CC55-9348-909C-A35645147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66125" y="6214417"/>
              <a:ext cx="74651" cy="121308"/>
            </a:xfrm>
            <a:prstGeom prst="rect">
              <a:avLst/>
            </a:prstGeom>
          </p:spPr>
        </p:pic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678D7DA-ED19-0E41-B86F-D3E291421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1475" y="6124829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F2BC477F-2819-7B4E-B469-076C421EF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12963" y="6205408"/>
              <a:ext cx="57024" cy="118800"/>
            </a:xfrm>
            <a:prstGeom prst="rect">
              <a:avLst/>
            </a:prstGeom>
          </p:spPr>
        </p:pic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41569EB-826A-2F43-BE46-71A4693DA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00" y="6124182"/>
              <a:ext cx="0" cy="5849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282480A-EE92-1241-955C-05DD9CDBA6A2}"/>
                </a:ext>
              </a:extLst>
            </p:cNvPr>
            <p:cNvGrpSpPr/>
            <p:nvPr/>
          </p:nvGrpSpPr>
          <p:grpSpPr>
            <a:xfrm>
              <a:off x="2062597" y="6179053"/>
              <a:ext cx="109527" cy="165915"/>
              <a:chOff x="2052493" y="5900635"/>
              <a:chExt cx="109527" cy="165915"/>
            </a:xfrm>
          </p:grpSpPr>
          <p:pic>
            <p:nvPicPr>
              <p:cNvPr id="232" name="Picture 231">
                <a:extLst>
                  <a:ext uri="{FF2B5EF4-FFF2-40B4-BE49-F238E27FC236}">
                    <a16:creationId xmlns:a16="http://schemas.microsoft.com/office/drawing/2014/main" id="{CB08D1E7-FFAD-AA48-9639-5F1F82968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2493" y="5900635"/>
                <a:ext cx="34560" cy="72000"/>
              </a:xfrm>
              <a:prstGeom prst="rect">
                <a:avLst/>
              </a:prstGeom>
            </p:spPr>
          </p:pic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A23CBB8D-1115-B749-9787-2E5FF01AB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16301" y="5990352"/>
                <a:ext cx="45719" cy="76198"/>
              </a:xfrm>
              <a:prstGeom prst="rect">
                <a:avLst/>
              </a:prstGeom>
            </p:spPr>
          </p:pic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F9D2115-90C3-AF4B-A760-BD9FD9E12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9850" y="5945688"/>
                <a:ext cx="59573" cy="76256"/>
              </a:xfrm>
              <a:prstGeom prst="line">
                <a:avLst/>
              </a:prstGeom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9FE8C5F4-1A7A-EF46-9BE1-AA0E337A3937}"/>
                </a:ext>
              </a:extLst>
            </p:cNvPr>
            <p:cNvGrpSpPr/>
            <p:nvPr/>
          </p:nvGrpSpPr>
          <p:grpSpPr>
            <a:xfrm>
              <a:off x="1454995" y="6372769"/>
              <a:ext cx="1369063" cy="283463"/>
              <a:chOff x="4127500" y="3257550"/>
              <a:chExt cx="3937000" cy="815151"/>
            </a:xfrm>
          </p:grpSpPr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2DF1BB5B-DD06-D04E-9C0B-D9D7E24F34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7500" y="3257550"/>
                <a:ext cx="3937000" cy="342900"/>
              </a:xfrm>
              <a:prstGeom prst="rect">
                <a:avLst/>
              </a:prstGeom>
            </p:spPr>
          </p:pic>
          <p:pic>
            <p:nvPicPr>
              <p:cNvPr id="240" name="Picture 239">
                <a:extLst>
                  <a:ext uri="{FF2B5EF4-FFF2-40B4-BE49-F238E27FC236}">
                    <a16:creationId xmlns:a16="http://schemas.microsoft.com/office/drawing/2014/main" id="{0A6BF398-2779-264C-84B2-D3B6B4372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19650" y="3640901"/>
                <a:ext cx="2552700" cy="431800"/>
              </a:xfrm>
              <a:prstGeom prst="rect">
                <a:avLst/>
              </a:prstGeom>
            </p:spPr>
          </p:pic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D9C0B6AF-B42A-D94D-A83B-02FEF787159A}"/>
                </a:ext>
              </a:extLst>
            </p:cNvPr>
            <p:cNvGrpSpPr/>
            <p:nvPr/>
          </p:nvGrpSpPr>
          <p:grpSpPr>
            <a:xfrm>
              <a:off x="5873703" y="4447779"/>
              <a:ext cx="2064306" cy="2064473"/>
              <a:chOff x="5637699" y="3807206"/>
              <a:chExt cx="2064306" cy="2064473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94320C8A-B1D5-3C42-BA3A-3708F319E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73205" y="4042879"/>
                <a:ext cx="1828800" cy="1828800"/>
              </a:xfrm>
              <a:prstGeom prst="rect">
                <a:avLst/>
              </a:prstGeom>
            </p:spPr>
          </p:pic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C49FDAF9-D5BB-4048-A84E-871E1F5601FB}"/>
                  </a:ext>
                </a:extLst>
              </p:cNvPr>
              <p:cNvGrpSpPr/>
              <p:nvPr/>
            </p:nvGrpSpPr>
            <p:grpSpPr>
              <a:xfrm>
                <a:off x="6020214" y="3807206"/>
                <a:ext cx="360000" cy="360000"/>
                <a:chOff x="1959429" y="3022600"/>
                <a:chExt cx="2917371" cy="812800"/>
              </a:xfrm>
              <a:solidFill>
                <a:srgbClr val="66C3A4">
                  <a:alpha val="50000"/>
                </a:srgbClr>
              </a:solidFill>
            </p:grpSpPr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75FC984B-FA1F-A747-BB8B-D8EC896FECF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320E63AE-46E7-5F47-A9B3-3517CFEA64D8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ADA7E058-B1CB-824E-8FA3-50E8B5D412AB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4C1FB92-33E9-2B44-865E-3D83D1D71385}"/>
                  </a:ext>
                </a:extLst>
              </p:cNvPr>
              <p:cNvGrpSpPr/>
              <p:nvPr/>
            </p:nvGrpSpPr>
            <p:grpSpPr>
              <a:xfrm>
                <a:off x="6408000" y="3807206"/>
                <a:ext cx="360000" cy="360000"/>
                <a:chOff x="1959429" y="3022600"/>
                <a:chExt cx="2917371" cy="812800"/>
              </a:xfrm>
              <a:solidFill>
                <a:srgbClr val="8DA0CC">
                  <a:alpha val="50000"/>
                </a:srgbClr>
              </a:solidFill>
            </p:grpSpPr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568642F9-9A7C-F146-B4E6-5DD32418FA8C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EA7C66D-BD6A-844D-9BB9-E9AB64375E26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C0FC7C9-245D-834C-9490-44AA0C77E091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E39E3687-4306-F548-9EEE-194369CAF7EB}"/>
                  </a:ext>
                </a:extLst>
              </p:cNvPr>
              <p:cNvGrpSpPr/>
              <p:nvPr/>
            </p:nvGrpSpPr>
            <p:grpSpPr>
              <a:xfrm>
                <a:off x="6796800" y="3807206"/>
                <a:ext cx="360000" cy="360000"/>
                <a:chOff x="1959429" y="3022600"/>
                <a:chExt cx="2917371" cy="812800"/>
              </a:xfrm>
              <a:solidFill>
                <a:srgbClr val="FD8D62">
                  <a:alpha val="50000"/>
                </a:srgbClr>
              </a:solidFill>
            </p:grpSpPr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5C6E093A-B8F0-2D42-ADCB-086737115D4B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236DBFCC-EF17-7240-A938-84F9629A04FD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77A103EE-32AD-4341-8AF5-B3D81E8F8EA2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D9204BE-4AE5-724D-8E8F-965F3CA50908}"/>
                  </a:ext>
                </a:extLst>
              </p:cNvPr>
              <p:cNvGrpSpPr/>
              <p:nvPr/>
            </p:nvGrpSpPr>
            <p:grpSpPr>
              <a:xfrm>
                <a:off x="7185600" y="3807206"/>
                <a:ext cx="360000" cy="360000"/>
                <a:chOff x="1959429" y="3022600"/>
                <a:chExt cx="2917371" cy="812800"/>
              </a:xfrm>
              <a:solidFill>
                <a:srgbClr val="E78AC3">
                  <a:alpha val="50000"/>
                </a:srgbClr>
              </a:solidFill>
            </p:grpSpPr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4D26CB7-5890-644E-803E-F7EF2ECD2747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BA3144E-F83F-4A47-B519-2A65B9279092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46FDB38-2BF9-4040-82D6-8B555E659790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742DC1EE-2C30-C64A-80D3-6958DB962EC2}"/>
                  </a:ext>
                </a:extLst>
              </p:cNvPr>
              <p:cNvGrpSpPr/>
              <p:nvPr/>
            </p:nvGrpSpPr>
            <p:grpSpPr>
              <a:xfrm rot="5400000">
                <a:off x="5055006" y="4776709"/>
                <a:ext cx="1525386" cy="360000"/>
                <a:chOff x="6172614" y="3959606"/>
                <a:chExt cx="1525386" cy="360000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DCA3F71F-967B-2A47-9A29-801F8D5DD8EA}"/>
                    </a:ext>
                  </a:extLst>
                </p:cNvPr>
                <p:cNvGrpSpPr/>
                <p:nvPr/>
              </p:nvGrpSpPr>
              <p:grpSpPr>
                <a:xfrm>
                  <a:off x="6172614" y="3959606"/>
                  <a:ext cx="360000" cy="360000"/>
                  <a:chOff x="1959429" y="3022600"/>
                  <a:chExt cx="2917371" cy="812800"/>
                </a:xfrm>
                <a:solidFill>
                  <a:srgbClr val="66C3A4">
                    <a:alpha val="50000"/>
                  </a:srgbClr>
                </a:solidFill>
              </p:grpSpPr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E7E71011-DCE8-4146-983D-A710195ED527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7BC227FA-EDDB-8246-8482-8417B4E45559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4FEA5EE6-D3E0-7641-A48C-F0EE6A6B3A7C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A7CC257E-A174-594C-8FF7-132F3085512C}"/>
                    </a:ext>
                  </a:extLst>
                </p:cNvPr>
                <p:cNvGrpSpPr/>
                <p:nvPr/>
              </p:nvGrpSpPr>
              <p:grpSpPr>
                <a:xfrm>
                  <a:off x="6560400" y="3959606"/>
                  <a:ext cx="360000" cy="360000"/>
                  <a:chOff x="1959429" y="3022600"/>
                  <a:chExt cx="2917371" cy="812800"/>
                </a:xfrm>
                <a:solidFill>
                  <a:srgbClr val="8DA0CC">
                    <a:alpha val="50000"/>
                  </a:srgbClr>
                </a:solidFill>
              </p:grpSpPr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069ECFE0-7336-374F-866F-0B9ED7C707F5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86DCD37B-9B76-7D42-B5F2-E28CDCE7FB55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C8635697-6DDB-7149-866B-787479B82BFB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BCB45AB9-AADB-A040-AF33-5665AC6BFD6B}"/>
                    </a:ext>
                  </a:extLst>
                </p:cNvPr>
                <p:cNvGrpSpPr/>
                <p:nvPr/>
              </p:nvGrpSpPr>
              <p:grpSpPr>
                <a:xfrm>
                  <a:off x="6949200" y="3959606"/>
                  <a:ext cx="360000" cy="360000"/>
                  <a:chOff x="1959429" y="3022600"/>
                  <a:chExt cx="2917371" cy="812800"/>
                </a:xfrm>
                <a:solidFill>
                  <a:srgbClr val="FD8D62">
                    <a:alpha val="50000"/>
                  </a:srgbClr>
                </a:solidFill>
              </p:grpSpPr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49985B32-E493-B64E-B102-92EBABE91C8B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1BA34E40-D628-C443-9615-45DE1A1FF97F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5BDE1931-C407-684B-AABA-710217C5DE22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127D23E4-5A8C-E142-B79C-457EC0212427}"/>
                    </a:ext>
                  </a:extLst>
                </p:cNvPr>
                <p:cNvGrpSpPr/>
                <p:nvPr/>
              </p:nvGrpSpPr>
              <p:grpSpPr>
                <a:xfrm>
                  <a:off x="7338000" y="3959606"/>
                  <a:ext cx="360000" cy="360000"/>
                  <a:chOff x="1959429" y="3022600"/>
                  <a:chExt cx="2917371" cy="812800"/>
                </a:xfrm>
                <a:solidFill>
                  <a:srgbClr val="E78AC3">
                    <a:alpha val="50000"/>
                  </a:srgbClr>
                </a:solidFill>
              </p:grpSpPr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BCB832A8-E783-B349-92A5-5FB8C80B9C4E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799E5216-5E43-0D46-B9BD-3D623081C021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0B4ED813-2EA9-2548-AD11-D130F60F8C98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pic>
          <p:nvPicPr>
            <p:cNvPr id="283" name="Picture 282">
              <a:extLst>
                <a:ext uri="{FF2B5EF4-FFF2-40B4-BE49-F238E27FC236}">
                  <a16:creationId xmlns:a16="http://schemas.microsoft.com/office/drawing/2014/main" id="{E86EED34-AC4B-474E-85D8-D880AD890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83818" y="3989255"/>
              <a:ext cx="2008216" cy="216000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2F9E25FE-4B77-8E43-B824-77EA5AF95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467176" y="3977153"/>
              <a:ext cx="2395573" cy="381903"/>
            </a:xfrm>
            <a:prstGeom prst="rect">
              <a:avLst/>
            </a:prstGeom>
          </p:spPr>
        </p:pic>
        <p:pic>
          <p:nvPicPr>
            <p:cNvPr id="367" name="Graphic 366" descr="Close with solid fill">
              <a:extLst>
                <a:ext uri="{FF2B5EF4-FFF2-40B4-BE49-F238E27FC236}">
                  <a16:creationId xmlns:a16="http://schemas.microsoft.com/office/drawing/2014/main" id="{10681E3F-844A-AB4F-B79D-564EE9B7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667227" y="783131"/>
              <a:ext cx="381920" cy="381920"/>
            </a:xfrm>
            <a:prstGeom prst="rect">
              <a:avLst/>
            </a:prstGeom>
          </p:spPr>
        </p:pic>
        <p:pic>
          <p:nvPicPr>
            <p:cNvPr id="369" name="Graphic 368" descr="Close with solid fill">
              <a:extLst>
                <a:ext uri="{FF2B5EF4-FFF2-40B4-BE49-F238E27FC236}">
                  <a16:creationId xmlns:a16="http://schemas.microsoft.com/office/drawing/2014/main" id="{76C3BEF6-10E8-D240-AD35-57EEE3DC2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790667" y="782952"/>
              <a:ext cx="381920" cy="381920"/>
            </a:xfrm>
            <a:prstGeom prst="rect">
              <a:avLst/>
            </a:prstGeom>
          </p:spPr>
        </p:pic>
        <p:pic>
          <p:nvPicPr>
            <p:cNvPr id="370" name="Graphic 369" descr="Close with solid fill">
              <a:extLst>
                <a:ext uri="{FF2B5EF4-FFF2-40B4-BE49-F238E27FC236}">
                  <a16:creationId xmlns:a16="http://schemas.microsoft.com/office/drawing/2014/main" id="{775FF0AD-5D08-5641-8037-FCCCE67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870061" y="789725"/>
              <a:ext cx="381920" cy="381920"/>
            </a:xfrm>
            <a:prstGeom prst="rect">
              <a:avLst/>
            </a:prstGeom>
          </p:spPr>
        </p:pic>
        <p:pic>
          <p:nvPicPr>
            <p:cNvPr id="371" name="Graphic 370" descr="Close with solid fill">
              <a:extLst>
                <a:ext uri="{FF2B5EF4-FFF2-40B4-BE49-F238E27FC236}">
                  <a16:creationId xmlns:a16="http://schemas.microsoft.com/office/drawing/2014/main" id="{465106D1-94BD-3F4E-91C4-256479F0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35909" y="786339"/>
              <a:ext cx="381920" cy="381920"/>
            </a:xfrm>
            <a:prstGeom prst="rect">
              <a:avLst/>
            </a:prstGeom>
          </p:spPr>
        </p:pic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0894E1E1-6309-ED4F-A0DA-2B6E1C05A6A7}"/>
                </a:ext>
              </a:extLst>
            </p:cNvPr>
            <p:cNvGrpSpPr/>
            <p:nvPr/>
          </p:nvGrpSpPr>
          <p:grpSpPr>
            <a:xfrm>
              <a:off x="8521655" y="4532774"/>
              <a:ext cx="1998833" cy="1984766"/>
              <a:chOff x="8521655" y="4218992"/>
              <a:chExt cx="1998833" cy="1984766"/>
            </a:xfrm>
          </p:grpSpPr>
          <p:pic>
            <p:nvPicPr>
              <p:cNvPr id="326" name="Picture 325">
                <a:extLst>
                  <a:ext uri="{FF2B5EF4-FFF2-40B4-BE49-F238E27FC236}">
                    <a16:creationId xmlns:a16="http://schemas.microsoft.com/office/drawing/2014/main" id="{34A3EBCC-C3B3-0443-8E6F-62B858380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91688" y="4374958"/>
                <a:ext cx="1828800" cy="1828800"/>
              </a:xfrm>
              <a:prstGeom prst="rect">
                <a:avLst/>
              </a:prstGeom>
            </p:spPr>
          </p:pic>
          <p:pic>
            <p:nvPicPr>
              <p:cNvPr id="373" name="Graphic 372" descr="Close with solid fill">
                <a:extLst>
                  <a:ext uri="{FF2B5EF4-FFF2-40B4-BE49-F238E27FC236}">
                    <a16:creationId xmlns:a16="http://schemas.microsoft.com/office/drawing/2014/main" id="{E5F76C20-7A05-B741-BE71-35A914847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8521655" y="45432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4" name="Graphic 373" descr="Close with solid fill">
                <a:extLst>
                  <a:ext uri="{FF2B5EF4-FFF2-40B4-BE49-F238E27FC236}">
                    <a16:creationId xmlns:a16="http://schemas.microsoft.com/office/drawing/2014/main" id="{0B4A34DA-C97A-C545-8B99-3747A4916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8521655" y="49320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5" name="Graphic 374" descr="Close with solid fill">
                <a:extLst>
                  <a:ext uri="{FF2B5EF4-FFF2-40B4-BE49-F238E27FC236}">
                    <a16:creationId xmlns:a16="http://schemas.microsoft.com/office/drawing/2014/main" id="{E050C0BF-96D5-334C-9A3E-1EFBEA961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521655" y="5320800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376" name="Graphic 375" descr="Close with solid fill">
                <a:extLst>
                  <a:ext uri="{FF2B5EF4-FFF2-40B4-BE49-F238E27FC236}">
                    <a16:creationId xmlns:a16="http://schemas.microsoft.com/office/drawing/2014/main" id="{F5971886-A4E3-3346-88C5-BCAD66A4E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8521655" y="5709600"/>
                <a:ext cx="288000" cy="288000"/>
              </a:xfrm>
              <a:prstGeom prst="rect">
                <a:avLst/>
              </a:prstGeom>
            </p:spPr>
          </p:pic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F40605F2-3083-8347-9AAD-C632EF149D3A}"/>
                  </a:ext>
                </a:extLst>
              </p:cNvPr>
              <p:cNvGrpSpPr/>
              <p:nvPr/>
            </p:nvGrpSpPr>
            <p:grpSpPr>
              <a:xfrm rot="16200000">
                <a:off x="9466167" y="3635792"/>
                <a:ext cx="288000" cy="1454400"/>
                <a:chOff x="8674055" y="4695600"/>
                <a:chExt cx="288000" cy="1454400"/>
              </a:xfrm>
            </p:grpSpPr>
            <p:pic>
              <p:nvPicPr>
                <p:cNvPr id="377" name="Graphic 376" descr="Close with solid fill">
                  <a:extLst>
                    <a:ext uri="{FF2B5EF4-FFF2-40B4-BE49-F238E27FC236}">
                      <a16:creationId xmlns:a16="http://schemas.microsoft.com/office/drawing/2014/main" id="{E7DF8323-EC02-2B47-BC00-C8233BE929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46956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8" name="Graphic 377" descr="Close with solid fill">
                  <a:extLst>
                    <a:ext uri="{FF2B5EF4-FFF2-40B4-BE49-F238E27FC236}">
                      <a16:creationId xmlns:a16="http://schemas.microsoft.com/office/drawing/2014/main" id="{EC87C653-4368-554C-A12C-D8A8EDDAD7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0844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9" name="Graphic 378" descr="Close with solid fill">
                  <a:extLst>
                    <a:ext uri="{FF2B5EF4-FFF2-40B4-BE49-F238E27FC236}">
                      <a16:creationId xmlns:a16="http://schemas.microsoft.com/office/drawing/2014/main" id="{62D0F399-C89E-0244-89CF-BCACB735A1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4732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80" name="Graphic 379" descr="Close with solid fill">
                  <a:extLst>
                    <a:ext uri="{FF2B5EF4-FFF2-40B4-BE49-F238E27FC236}">
                      <a16:creationId xmlns:a16="http://schemas.microsoft.com/office/drawing/2014/main" id="{B533498D-180A-524E-A944-094CDFCA9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4055" y="5862000"/>
                  <a:ext cx="288000" cy="288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83" name="Picture 382">
              <a:extLst>
                <a:ext uri="{FF2B5EF4-FFF2-40B4-BE49-F238E27FC236}">
                  <a16:creationId xmlns:a16="http://schemas.microsoft.com/office/drawing/2014/main" id="{5D081F8A-5EE7-2344-9B08-8F14095AC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579617" y="4284680"/>
              <a:ext cx="788073" cy="151200"/>
            </a:xfrm>
            <a:prstGeom prst="rect">
              <a:avLst/>
            </a:prstGeom>
          </p:spPr>
        </p:pic>
        <p:pic>
          <p:nvPicPr>
            <p:cNvPr id="384" name="Picture 383">
              <a:extLst>
                <a:ext uri="{FF2B5EF4-FFF2-40B4-BE49-F238E27FC236}">
                  <a16:creationId xmlns:a16="http://schemas.microsoft.com/office/drawing/2014/main" id="{F2198A6D-2F5F-074C-ACF5-F958FC59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rot="16200000">
              <a:off x="5478130" y="5524802"/>
              <a:ext cx="575723" cy="118800"/>
            </a:xfrm>
            <a:prstGeom prst="rect">
              <a:avLst/>
            </a:prstGeom>
          </p:spPr>
        </p:pic>
        <p:pic>
          <p:nvPicPr>
            <p:cNvPr id="385" name="Picture 384">
              <a:extLst>
                <a:ext uri="{FF2B5EF4-FFF2-40B4-BE49-F238E27FC236}">
                  <a16:creationId xmlns:a16="http://schemas.microsoft.com/office/drawing/2014/main" id="{EFB4AAA4-2535-AC44-907E-68FBB7C9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 rot="16200000">
              <a:off x="8110238" y="5524801"/>
              <a:ext cx="731077" cy="118800"/>
            </a:xfrm>
            <a:prstGeom prst="rect">
              <a:avLst/>
            </a:prstGeom>
          </p:spPr>
        </p:pic>
        <p:pic>
          <p:nvPicPr>
            <p:cNvPr id="386" name="Picture 385">
              <a:extLst>
                <a:ext uri="{FF2B5EF4-FFF2-40B4-BE49-F238E27FC236}">
                  <a16:creationId xmlns:a16="http://schemas.microsoft.com/office/drawing/2014/main" id="{3B6B8EB8-5EBB-7645-89C8-6FB4B880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9229075" y="4405988"/>
              <a:ext cx="770176" cy="151200"/>
            </a:xfrm>
            <a:prstGeom prst="rect">
              <a:avLst/>
            </a:prstGeom>
          </p:spPr>
        </p:pic>
        <p:pic>
          <p:nvPicPr>
            <p:cNvPr id="388" name="Picture 387">
              <a:extLst>
                <a:ext uri="{FF2B5EF4-FFF2-40B4-BE49-F238E27FC236}">
                  <a16:creationId xmlns:a16="http://schemas.microsoft.com/office/drawing/2014/main" id="{67EEB21F-492F-EC4D-B8D7-64926BBD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816343" y="531494"/>
              <a:ext cx="230400" cy="217599"/>
            </a:xfrm>
            <a:prstGeom prst="rect">
              <a:avLst/>
            </a:prstGeom>
          </p:spPr>
        </p:pic>
        <p:pic>
          <p:nvPicPr>
            <p:cNvPr id="389" name="Picture 388">
              <a:extLst>
                <a:ext uri="{FF2B5EF4-FFF2-40B4-BE49-F238E27FC236}">
                  <a16:creationId xmlns:a16="http://schemas.microsoft.com/office/drawing/2014/main" id="{5C17AE58-6112-4D42-8D5B-AF98CECF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123277" y="3960220"/>
              <a:ext cx="228600" cy="330200"/>
            </a:xfrm>
            <a:prstGeom prst="rect">
              <a:avLst/>
            </a:prstGeom>
          </p:spPr>
        </p:pic>
        <p:pic>
          <p:nvPicPr>
            <p:cNvPr id="390" name="Picture 389">
              <a:extLst>
                <a:ext uri="{FF2B5EF4-FFF2-40B4-BE49-F238E27FC236}">
                  <a16:creationId xmlns:a16="http://schemas.microsoft.com/office/drawing/2014/main" id="{DBC49E0B-E13B-C641-BEA1-FF279C96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308352" y="4029929"/>
              <a:ext cx="216000" cy="244800"/>
            </a:xfrm>
            <a:prstGeom prst="rect">
              <a:avLst/>
            </a:prstGeom>
          </p:spPr>
        </p:pic>
        <p:pic>
          <p:nvPicPr>
            <p:cNvPr id="391" name="Picture 390">
              <a:extLst>
                <a:ext uri="{FF2B5EF4-FFF2-40B4-BE49-F238E27FC236}">
                  <a16:creationId xmlns:a16="http://schemas.microsoft.com/office/drawing/2014/main" id="{FE001CC9-CA36-7948-B886-B4A795E41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5591718" y="3976653"/>
              <a:ext cx="230400" cy="315284"/>
            </a:xfrm>
            <a:prstGeom prst="rect">
              <a:avLst/>
            </a:prstGeom>
          </p:spPr>
        </p:pic>
        <p:pic>
          <p:nvPicPr>
            <p:cNvPr id="392" name="Picture 391">
              <a:extLst>
                <a:ext uri="{FF2B5EF4-FFF2-40B4-BE49-F238E27FC236}">
                  <a16:creationId xmlns:a16="http://schemas.microsoft.com/office/drawing/2014/main" id="{93C4778C-671E-EA40-83D2-3ED74E2E4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8183678" y="4025997"/>
              <a:ext cx="216000" cy="244800"/>
            </a:xfrm>
            <a:prstGeom prst="rect">
              <a:avLst/>
            </a:prstGeom>
          </p:spPr>
        </p:pic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F2A65A7-3F84-364E-95A9-BB4FE792E2BB}"/>
                </a:ext>
              </a:extLst>
            </p:cNvPr>
            <p:cNvCxnSpPr/>
            <p:nvPr/>
          </p:nvCxnSpPr>
          <p:spPr>
            <a:xfrm>
              <a:off x="2936559" y="3344460"/>
              <a:ext cx="80079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A9C5478C-2710-B844-9800-DC0446EB0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3217385" y="3041508"/>
              <a:ext cx="276387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B83BD7A-7116-7B41-9983-FC3F7EC46D05}"/>
              </a:ext>
            </a:extLst>
          </p:cNvPr>
          <p:cNvGrpSpPr/>
          <p:nvPr/>
        </p:nvGrpSpPr>
        <p:grpSpPr>
          <a:xfrm>
            <a:off x="5241934" y="-498924"/>
            <a:ext cx="3960000" cy="3960000"/>
            <a:chOff x="5241934" y="-498924"/>
            <a:chExt cx="3960000" cy="396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F7FF7C-5E3A-5246-B2F2-ED2D07FA9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1934" y="-498924"/>
              <a:ext cx="3960000" cy="3960000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7A1268-2A47-4547-8338-048F387D5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1934" y="41076"/>
              <a:ext cx="2880000" cy="2880000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EE2EEA-C62F-1E4E-A669-6A9ADCDFC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1934" y="581076"/>
              <a:ext cx="1800000" cy="1800000"/>
            </a:xfrm>
            <a:prstGeom prst="ellipse">
              <a:avLst/>
            </a:prstGeom>
            <a:solidFill>
              <a:srgbClr val="FD8D6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AC622-4B7F-C54B-9C9A-E8C9969FC41C}"/>
              </a:ext>
            </a:extLst>
          </p:cNvPr>
          <p:cNvSpPr/>
          <p:nvPr/>
        </p:nvSpPr>
        <p:spPr>
          <a:xfrm>
            <a:off x="986971" y="1698171"/>
            <a:ext cx="10348686" cy="191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408A2-DD1A-8E4D-AEEE-67D5E8A5B3FB}"/>
              </a:ext>
            </a:extLst>
          </p:cNvPr>
          <p:cNvSpPr/>
          <p:nvPr/>
        </p:nvSpPr>
        <p:spPr>
          <a:xfrm>
            <a:off x="986971" y="-663219"/>
            <a:ext cx="10348686" cy="191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EB8BCE-5451-364C-A3B0-9CC18DED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05" r="27005"/>
          <a:stretch/>
        </p:blipFill>
        <p:spPr>
          <a:xfrm>
            <a:off x="694308" y="1006324"/>
            <a:ext cx="10882911" cy="9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5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23</cp:revision>
  <dcterms:created xsi:type="dcterms:W3CDTF">2021-07-20T09:12:29Z</dcterms:created>
  <dcterms:modified xsi:type="dcterms:W3CDTF">2021-07-27T21:03:45Z</dcterms:modified>
</cp:coreProperties>
</file>