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AC3"/>
    <a:srgbClr val="BD94C8"/>
    <a:srgbClr val="8DA0CC"/>
    <a:srgbClr val="66C3A4"/>
    <a:srgbClr val="FD8D62"/>
    <a:srgbClr val="36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7"/>
    <p:restoredTop sz="95820"/>
  </p:normalViewPr>
  <p:slideViewPr>
    <p:cSldViewPr snapToGrid="0" snapToObjects="1">
      <p:cViewPr>
        <p:scale>
          <a:sx n="210" d="100"/>
          <a:sy n="210" d="100"/>
        </p:scale>
        <p:origin x="-296" y="-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0E9FC-7871-2F45-9F3F-C6428C76B892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6DD22-816D-864B-866A-587F2B55F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56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6DD22-816D-864B-866A-587F2B55FBA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28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14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87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20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73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88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63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25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82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06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98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0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0CE46-3ACE-F64A-8854-FBA0A957D5BA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15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png"/><Relationship Id="rId39" Type="http://schemas.openxmlformats.org/officeDocument/2006/relationships/image" Target="../media/image38.emf"/><Relationship Id="rId21" Type="http://schemas.openxmlformats.org/officeDocument/2006/relationships/image" Target="../media/image20.emf"/><Relationship Id="rId34" Type="http://schemas.openxmlformats.org/officeDocument/2006/relationships/image" Target="../media/image33.png"/><Relationship Id="rId42" Type="http://schemas.openxmlformats.org/officeDocument/2006/relationships/image" Target="../media/image41.emf"/><Relationship Id="rId47" Type="http://schemas.openxmlformats.org/officeDocument/2006/relationships/image" Target="../media/image46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9" Type="http://schemas.openxmlformats.org/officeDocument/2006/relationships/image" Target="../media/image28.svg"/><Relationship Id="rId11" Type="http://schemas.openxmlformats.org/officeDocument/2006/relationships/image" Target="../media/image10.emf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emf"/><Relationship Id="rId45" Type="http://schemas.openxmlformats.org/officeDocument/2006/relationships/image" Target="../media/image44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Relationship Id="rId10" Type="http://schemas.openxmlformats.org/officeDocument/2006/relationships/image" Target="../media/image9.emf"/><Relationship Id="rId19" Type="http://schemas.openxmlformats.org/officeDocument/2006/relationships/image" Target="../media/image18.png"/><Relationship Id="rId31" Type="http://schemas.openxmlformats.org/officeDocument/2006/relationships/image" Target="../media/image30.svg"/><Relationship Id="rId44" Type="http://schemas.openxmlformats.org/officeDocument/2006/relationships/image" Target="../media/image43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emf"/><Relationship Id="rId48" Type="http://schemas.openxmlformats.org/officeDocument/2006/relationships/image" Target="../media/image47.png"/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emf"/><Relationship Id="rId46" Type="http://schemas.openxmlformats.org/officeDocument/2006/relationships/image" Target="../media/image45.emf"/><Relationship Id="rId20" Type="http://schemas.openxmlformats.org/officeDocument/2006/relationships/image" Target="../media/image19.emf"/><Relationship Id="rId41" Type="http://schemas.openxmlformats.org/officeDocument/2006/relationships/image" Target="../media/image4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8.svg"/><Relationship Id="rId18" Type="http://schemas.openxmlformats.org/officeDocument/2006/relationships/image" Target="../media/image63.png"/><Relationship Id="rId3" Type="http://schemas.openxmlformats.org/officeDocument/2006/relationships/image" Target="../media/image50.svg"/><Relationship Id="rId7" Type="http://schemas.openxmlformats.org/officeDocument/2006/relationships/image" Target="../media/image54.svg"/><Relationship Id="rId12" Type="http://schemas.openxmlformats.org/officeDocument/2006/relationships/image" Target="../media/image57.png"/><Relationship Id="rId17" Type="http://schemas.openxmlformats.org/officeDocument/2006/relationships/image" Target="../media/image62.svg"/><Relationship Id="rId2" Type="http://schemas.openxmlformats.org/officeDocument/2006/relationships/image" Target="../media/image49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6.svg"/><Relationship Id="rId5" Type="http://schemas.openxmlformats.org/officeDocument/2006/relationships/image" Target="../media/image52.svg"/><Relationship Id="rId15" Type="http://schemas.openxmlformats.org/officeDocument/2006/relationships/image" Target="../media/image60.svg"/><Relationship Id="rId10" Type="http://schemas.openxmlformats.org/officeDocument/2006/relationships/image" Target="../media/image55.png"/><Relationship Id="rId19" Type="http://schemas.openxmlformats.org/officeDocument/2006/relationships/image" Target="../media/image64.svg"/><Relationship Id="rId4" Type="http://schemas.openxmlformats.org/officeDocument/2006/relationships/image" Target="../media/image51.png"/><Relationship Id="rId9" Type="http://schemas.openxmlformats.org/officeDocument/2006/relationships/image" Target="../media/image48.svg"/><Relationship Id="rId1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image" Target="../media/image72.png"/><Relationship Id="rId7" Type="http://schemas.openxmlformats.org/officeDocument/2006/relationships/image" Target="../media/image76.emf"/><Relationship Id="rId12" Type="http://schemas.openxmlformats.org/officeDocument/2006/relationships/image" Target="../media/image4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emf"/><Relationship Id="rId11" Type="http://schemas.openxmlformats.org/officeDocument/2006/relationships/image" Target="../media/image47.png"/><Relationship Id="rId5" Type="http://schemas.openxmlformats.org/officeDocument/2006/relationships/image" Target="../media/image74.emf"/><Relationship Id="rId10" Type="http://schemas.openxmlformats.org/officeDocument/2006/relationships/image" Target="../media/image79.emf"/><Relationship Id="rId4" Type="http://schemas.openxmlformats.org/officeDocument/2006/relationships/image" Target="../media/image73.png"/><Relationship Id="rId9" Type="http://schemas.openxmlformats.org/officeDocument/2006/relationships/image" Target="../media/image7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86011A9-E990-884F-9301-551B57B64B26}"/>
              </a:ext>
            </a:extLst>
          </p:cNvPr>
          <p:cNvGrpSpPr/>
          <p:nvPr/>
        </p:nvGrpSpPr>
        <p:grpSpPr>
          <a:xfrm>
            <a:off x="764220" y="548640"/>
            <a:ext cx="6017838" cy="3775005"/>
            <a:chOff x="764220" y="548640"/>
            <a:chExt cx="6017838" cy="37750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A7EE6EB-5018-CB49-A34A-1B4B562E5D1C}"/>
                </a:ext>
              </a:extLst>
            </p:cNvPr>
            <p:cNvSpPr/>
            <p:nvPr/>
          </p:nvSpPr>
          <p:spPr>
            <a:xfrm>
              <a:off x="764220" y="660045"/>
              <a:ext cx="5875840" cy="366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F760925-D86E-8848-8ADF-D110E7FCF004}"/>
                </a:ext>
              </a:extLst>
            </p:cNvPr>
            <p:cNvGrpSpPr/>
            <p:nvPr/>
          </p:nvGrpSpPr>
          <p:grpSpPr>
            <a:xfrm>
              <a:off x="777616" y="548640"/>
              <a:ext cx="6004442" cy="3647267"/>
              <a:chOff x="-4466178" y="527764"/>
              <a:chExt cx="16215066" cy="9849487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CA99A81-0BF7-904F-969A-20E650F771AD}"/>
                  </a:ext>
                </a:extLst>
              </p:cNvPr>
              <p:cNvGrpSpPr/>
              <p:nvPr/>
            </p:nvGrpSpPr>
            <p:grpSpPr>
              <a:xfrm>
                <a:off x="5692995" y="884760"/>
                <a:ext cx="5612500" cy="1267178"/>
                <a:chOff x="1959429" y="3022600"/>
                <a:chExt cx="2917371" cy="812800"/>
              </a:xfrm>
              <a:solidFill>
                <a:srgbClr val="E78AC3">
                  <a:alpha val="50000"/>
                </a:srgbClr>
              </a:solidFill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0E1C4466-FB7F-D943-80DA-15C478796B64}"/>
                    </a:ext>
                  </a:extLst>
                </p:cNvPr>
                <p:cNvSpPr/>
                <p:nvPr/>
              </p:nvSpPr>
              <p:spPr>
                <a:xfrm>
                  <a:off x="2525378" y="3180277"/>
                  <a:ext cx="1785472" cy="4974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AB864C9E-0BBB-424A-B363-5AA1B7AFFD90}"/>
                    </a:ext>
                  </a:extLst>
                </p:cNvPr>
                <p:cNvSpPr/>
                <p:nvPr/>
              </p:nvSpPr>
              <p:spPr>
                <a:xfrm>
                  <a:off x="1959429" y="3022600"/>
                  <a:ext cx="2917371" cy="8128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51D50F97-C854-4F40-80B4-BD068E8A0B67}"/>
                    </a:ext>
                  </a:extLst>
                </p:cNvPr>
                <p:cNvSpPr/>
                <p:nvPr/>
              </p:nvSpPr>
              <p:spPr>
                <a:xfrm>
                  <a:off x="2997226" y="3311736"/>
                  <a:ext cx="841776" cy="2345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69A3EB0-4502-7848-AA09-0FCDEDDBC7B9}"/>
                  </a:ext>
                </a:extLst>
              </p:cNvPr>
              <p:cNvGrpSpPr/>
              <p:nvPr/>
            </p:nvGrpSpPr>
            <p:grpSpPr>
              <a:xfrm>
                <a:off x="-827257" y="884760"/>
                <a:ext cx="5612500" cy="1267178"/>
                <a:chOff x="1959429" y="3022600"/>
                <a:chExt cx="2917371" cy="812800"/>
              </a:xfrm>
              <a:solidFill>
                <a:srgbClr val="8DA0CC">
                  <a:alpha val="50000"/>
                </a:srgbClr>
              </a:solidFill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427DC324-0826-7040-A50E-C46AE9CCCA8D}"/>
                    </a:ext>
                  </a:extLst>
                </p:cNvPr>
                <p:cNvSpPr/>
                <p:nvPr/>
              </p:nvSpPr>
              <p:spPr>
                <a:xfrm>
                  <a:off x="2525378" y="3180277"/>
                  <a:ext cx="1785472" cy="4974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CB10390-709B-914D-9C29-6782FD13BA59}"/>
                    </a:ext>
                  </a:extLst>
                </p:cNvPr>
                <p:cNvSpPr/>
                <p:nvPr/>
              </p:nvSpPr>
              <p:spPr>
                <a:xfrm>
                  <a:off x="1959429" y="3022600"/>
                  <a:ext cx="2917371" cy="8128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061B9D0B-B0B3-AB47-87A5-4A8399C18ECC}"/>
                    </a:ext>
                  </a:extLst>
                </p:cNvPr>
                <p:cNvSpPr/>
                <p:nvPr/>
              </p:nvSpPr>
              <p:spPr>
                <a:xfrm>
                  <a:off x="2997226" y="3311736"/>
                  <a:ext cx="841776" cy="234525"/>
                </a:xfrm>
                <a:prstGeom prst="ellipse">
                  <a:avLst/>
                </a:prstGeom>
                <a:solidFill>
                  <a:srgbClr val="8DA0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086AB54-4F77-EB4D-A226-916F94BA8CAC}"/>
                  </a:ext>
                </a:extLst>
              </p:cNvPr>
              <p:cNvGrpSpPr/>
              <p:nvPr/>
            </p:nvGrpSpPr>
            <p:grpSpPr>
              <a:xfrm>
                <a:off x="2448323" y="884760"/>
                <a:ext cx="5612500" cy="1267178"/>
                <a:chOff x="1959429" y="3022600"/>
                <a:chExt cx="2917371" cy="812800"/>
              </a:xfrm>
              <a:solidFill>
                <a:srgbClr val="FD8D62">
                  <a:alpha val="50000"/>
                </a:srgbClr>
              </a:solidFill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2A5710B-4C0A-4E41-8EDF-799E1AC1D6C4}"/>
                    </a:ext>
                  </a:extLst>
                </p:cNvPr>
                <p:cNvSpPr/>
                <p:nvPr/>
              </p:nvSpPr>
              <p:spPr>
                <a:xfrm>
                  <a:off x="2525378" y="3180277"/>
                  <a:ext cx="1785472" cy="4974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33378F5-8F83-6849-B64A-049F79E0B4CF}"/>
                    </a:ext>
                  </a:extLst>
                </p:cNvPr>
                <p:cNvSpPr/>
                <p:nvPr/>
              </p:nvSpPr>
              <p:spPr>
                <a:xfrm>
                  <a:off x="1959429" y="3022600"/>
                  <a:ext cx="2917371" cy="8128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86FDA9B8-EAD8-394F-96FF-CC7ADADC9777}"/>
                    </a:ext>
                  </a:extLst>
                </p:cNvPr>
                <p:cNvSpPr/>
                <p:nvPr/>
              </p:nvSpPr>
              <p:spPr>
                <a:xfrm>
                  <a:off x="2997226" y="3311736"/>
                  <a:ext cx="841776" cy="234525"/>
                </a:xfrm>
                <a:prstGeom prst="ellipse">
                  <a:avLst/>
                </a:prstGeom>
                <a:solidFill>
                  <a:srgbClr val="FD8D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C640570-44AC-D24B-BAA9-1ADD437F9DC5}"/>
                  </a:ext>
                </a:extLst>
              </p:cNvPr>
              <p:cNvGrpSpPr/>
              <p:nvPr/>
            </p:nvGrpSpPr>
            <p:grpSpPr>
              <a:xfrm>
                <a:off x="-4071929" y="884763"/>
                <a:ext cx="5612500" cy="1267178"/>
                <a:chOff x="1959429" y="3022600"/>
                <a:chExt cx="2917371" cy="812800"/>
              </a:xfrm>
              <a:solidFill>
                <a:srgbClr val="66C3A4">
                  <a:alpha val="50000"/>
                </a:srgbClr>
              </a:solidFill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16D8ABE6-2DC8-5F49-83C0-8831B3F5E3A3}"/>
                    </a:ext>
                  </a:extLst>
                </p:cNvPr>
                <p:cNvSpPr/>
                <p:nvPr/>
              </p:nvSpPr>
              <p:spPr>
                <a:xfrm>
                  <a:off x="2525378" y="3180277"/>
                  <a:ext cx="1785472" cy="4974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0F2D7BE-ADFF-A849-BEE5-CD8B75AC1506}"/>
                    </a:ext>
                  </a:extLst>
                </p:cNvPr>
                <p:cNvSpPr/>
                <p:nvPr/>
              </p:nvSpPr>
              <p:spPr>
                <a:xfrm>
                  <a:off x="1959429" y="3022600"/>
                  <a:ext cx="2917371" cy="8128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DB44D5A6-46D6-5A4B-8C8F-D3DBC324001F}"/>
                    </a:ext>
                  </a:extLst>
                </p:cNvPr>
                <p:cNvSpPr/>
                <p:nvPr/>
              </p:nvSpPr>
              <p:spPr>
                <a:xfrm>
                  <a:off x="2997226" y="3311736"/>
                  <a:ext cx="841776" cy="2345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</p:grp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C4C0C2EA-2E74-FF44-ACFD-CF8BBDBCE6C0}"/>
                  </a:ext>
                </a:extLst>
              </p:cNvPr>
              <p:cNvSpPr/>
              <p:nvPr/>
            </p:nvSpPr>
            <p:spPr>
              <a:xfrm>
                <a:off x="-4082706" y="527764"/>
                <a:ext cx="15519275" cy="5886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3D5FE05-CF66-9C4B-B025-1DF06A8A58A5}"/>
                  </a:ext>
                </a:extLst>
              </p:cNvPr>
              <p:cNvSpPr/>
              <p:nvPr/>
            </p:nvSpPr>
            <p:spPr>
              <a:xfrm>
                <a:off x="-4136371" y="1906123"/>
                <a:ext cx="15519275" cy="5886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 dirty="0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3AC1CEEA-AA53-2B46-BABB-3D592EFA04B5}"/>
                  </a:ext>
                </a:extLst>
              </p:cNvPr>
              <p:cNvSpPr/>
              <p:nvPr/>
            </p:nvSpPr>
            <p:spPr>
              <a:xfrm>
                <a:off x="11153463" y="1116398"/>
                <a:ext cx="595425" cy="9270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 dirty="0"/>
              </a:p>
            </p:txBody>
          </p:sp>
          <p:pic>
            <p:nvPicPr>
              <p:cNvPr id="182" name="Picture 181">
                <a:extLst>
                  <a:ext uri="{FF2B5EF4-FFF2-40B4-BE49-F238E27FC236}">
                    <a16:creationId xmlns:a16="http://schemas.microsoft.com/office/drawing/2014/main" id="{0F44DE64-83AA-B047-BE73-E6E7B92E9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965101" y="4652592"/>
                <a:ext cx="15038391" cy="969737"/>
              </a:xfrm>
              <a:prstGeom prst="rect">
                <a:avLst/>
              </a:prstGeom>
            </p:spPr>
          </p:pic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BAFA5FB1-E671-6647-BE64-64BB7A8ECCAD}"/>
                  </a:ext>
                </a:extLst>
              </p:cNvPr>
              <p:cNvSpPr/>
              <p:nvPr/>
            </p:nvSpPr>
            <p:spPr>
              <a:xfrm>
                <a:off x="-4466178" y="1013470"/>
                <a:ext cx="595425" cy="9270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 dirty="0"/>
              </a:p>
            </p:txBody>
          </p:sp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0A95B6BB-D404-194B-A4A6-6596BF80F9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967283" y="3850175"/>
                <a:ext cx="15057397" cy="970963"/>
              </a:xfrm>
              <a:prstGeom prst="rect">
                <a:avLst/>
              </a:prstGeom>
            </p:spPr>
          </p:pic>
          <p:pic>
            <p:nvPicPr>
              <p:cNvPr id="186" name="Picture 185">
                <a:extLst>
                  <a:ext uri="{FF2B5EF4-FFF2-40B4-BE49-F238E27FC236}">
                    <a16:creationId xmlns:a16="http://schemas.microsoft.com/office/drawing/2014/main" id="{036E9DDC-4C55-EF4A-8603-A136463B95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967283" y="3047587"/>
                <a:ext cx="15057397" cy="970963"/>
              </a:xfrm>
              <a:prstGeom prst="rect">
                <a:avLst/>
              </a:prstGeom>
            </p:spPr>
          </p:pic>
          <p:pic>
            <p:nvPicPr>
              <p:cNvPr id="188" name="Picture 187">
                <a:extLst>
                  <a:ext uri="{FF2B5EF4-FFF2-40B4-BE49-F238E27FC236}">
                    <a16:creationId xmlns:a16="http://schemas.microsoft.com/office/drawing/2014/main" id="{D72FD2C7-2DF3-8940-B7FF-C50341794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967283" y="2245000"/>
                <a:ext cx="15057397" cy="970963"/>
              </a:xfrm>
              <a:prstGeom prst="rect">
                <a:avLst/>
              </a:prstGeom>
            </p:spPr>
          </p:pic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24E607A-291D-C84A-A624-4700921AB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874655" y="5653390"/>
                <a:ext cx="14973157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D76297EC-12A7-9B4F-B2D9-D2EC9F9CA618}"/>
                  </a:ext>
                </a:extLst>
              </p:cNvPr>
              <p:cNvGrpSpPr/>
              <p:nvPr/>
            </p:nvGrpSpPr>
            <p:grpSpPr>
              <a:xfrm>
                <a:off x="-2536095" y="2421893"/>
                <a:ext cx="13380142" cy="3213834"/>
                <a:chOff x="2520000" y="4064443"/>
                <a:chExt cx="7199056" cy="2061435"/>
              </a:xfrm>
            </p:grpSpPr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269D66B5-EFE9-B543-9C5B-54F721F6CB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0000" y="4064443"/>
                  <a:ext cx="0" cy="2061435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AFCEFD67-BA7D-D048-969C-511B56F71B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0000" y="4064443"/>
                  <a:ext cx="0" cy="2061435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EB1538D-8DE3-F148-8E83-E9E6F028A6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60000" y="4064443"/>
                  <a:ext cx="0" cy="2061435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34403464-63EA-BC47-854E-DE53840299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80000" y="4064443"/>
                  <a:ext cx="0" cy="2061435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DD2BEBF8-193B-7B42-8113-DA87920E3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9528" y="4064443"/>
                  <a:ext cx="0" cy="2061435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91F1C68E-63E2-2E42-A723-89446FDA5B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19056" y="4064443"/>
                  <a:ext cx="0" cy="2061435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3C20DE3D-694B-F54A-9EE0-8DBC535D85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38583" y="4064443"/>
                  <a:ext cx="0" cy="2061435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4245355-A7C2-C24C-8716-84C7F64BEE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0000" y="4064443"/>
                  <a:ext cx="0" cy="2061435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9DDB069C-5248-F343-8977-986EABFF14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80000" y="4064443"/>
                  <a:ext cx="0" cy="2061435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95BD418A-0C3D-F54C-844C-4911008CE4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99528" y="4064443"/>
                  <a:ext cx="0" cy="2061435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81E39F52-1339-1241-899A-29B9A87CBA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9056" y="4064443"/>
                  <a:ext cx="0" cy="2061435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1E8189CD-1C5C-8B48-89F8-7DE81D6C00C7}"/>
                  </a:ext>
                </a:extLst>
              </p:cNvPr>
              <p:cNvGrpSpPr/>
              <p:nvPr/>
            </p:nvGrpSpPr>
            <p:grpSpPr>
              <a:xfrm>
                <a:off x="-3003756" y="2497425"/>
                <a:ext cx="7226691" cy="449000"/>
                <a:chOff x="1744831" y="1601912"/>
                <a:chExt cx="4635383" cy="212942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51CA9C64-623D-554F-818D-98E0DD2023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3299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0A48CAE-99D2-DA48-8985-F4D723F4E2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1880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AF1D4BE7-E416-C446-B6FD-259D309F5A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340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CF95EE0-8C5C-134C-9E25-2E7A8B925F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3508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CB28F680-BDDE-CB42-8917-27EC9AC51D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4831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F417BE47-B9FD-CB40-B381-9B704006EB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40632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D9A2794B-B5D8-3347-A7DC-81993CEBFE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849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D86D522A-B1F8-C748-8117-8120406372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8598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70172789-9C5C-B349-A5CE-3E15ECED08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8702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A4EA44E3-0CF7-F248-93BB-3122CBC394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25173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BC4136B4-A85E-1E48-B661-0EB28CB4B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741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2BDB5A53-45AD-7143-8AEF-F5D5089DCE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8845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B8FC6987-87EC-6F44-83BB-7167FDAB4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03036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10039DB1-12E5-AB48-A8EC-8076E43EE5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65458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DD3C0129-7B03-7246-A16F-13749BE07F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153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F91DEBC1-E9FB-884F-981B-0EA9DEEFC8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021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F4F7B12E-DE79-A146-A4D3-ECC403AD0F2E}"/>
                  </a:ext>
                </a:extLst>
              </p:cNvPr>
              <p:cNvGrpSpPr/>
              <p:nvPr/>
            </p:nvGrpSpPr>
            <p:grpSpPr>
              <a:xfrm>
                <a:off x="-2598963" y="3324611"/>
                <a:ext cx="9497052" cy="449000"/>
                <a:chOff x="288564" y="1601912"/>
                <a:chExt cx="6091650" cy="212942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64BAC464-26F4-6443-9FBD-1A2BAE8276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3299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9C30E772-361A-0F42-B427-FAFE9B0A56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1880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BFE08750-9937-2B45-B87A-CE028BEBFA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340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1D15E26-CE67-DC47-854D-AE1E88876F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3508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AC699B80-0764-7D42-8C2A-623CBC8EA8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4831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E5FF65AB-250D-A545-A208-F4B0CCF853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40632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CC6FAB64-6157-3F40-A1BB-F0F1E19B52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849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8B858776-FA5D-E747-BFB4-F4AF191DA5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8598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8EAB3740-B3FA-A947-9D0B-8C7A8B85AA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8702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EA707640-6EAE-F64D-8054-A3634D2276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25173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A73A35A2-7494-9B41-9CB5-DC7C1962A9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741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8E786CF9-5E81-B440-8C72-9468023567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8845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9E4C2A2-8AA1-4344-9701-3004095E1A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03036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7CBC9A24-2F20-6E4E-82B1-7E5760F094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65458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A52EA039-C36C-B84F-A353-F3B7DE8C05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153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D859EFF9-7420-0249-B46B-54E743489E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021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038F696E-84F1-764B-9A8E-ECA5626CA4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2006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2F570820-0720-4D47-B89B-0735C94478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56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A3BE9A5-DE84-2F4A-A452-0CBC6BA40F17}"/>
                  </a:ext>
                </a:extLst>
              </p:cNvPr>
              <p:cNvGrpSpPr/>
              <p:nvPr/>
            </p:nvGrpSpPr>
            <p:grpSpPr>
              <a:xfrm>
                <a:off x="76190" y="4116597"/>
                <a:ext cx="9497052" cy="449000"/>
                <a:chOff x="288564" y="1601912"/>
                <a:chExt cx="6091650" cy="212942"/>
              </a:xfrm>
            </p:grpSpPr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95363D9B-0511-174C-8691-D40CA3292B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3299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FAAF5307-9DB2-B444-AF15-ACAC625B45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1880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022BAE39-8986-A84D-9427-4BBF445775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340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7999B90F-F82C-2E41-BF25-49CD2158C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4797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1040914-A07E-6941-B134-7EF8705B8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4831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D6D7D35A-2C7C-5846-976E-EEF32ACAD3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06765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06A7C142-D7E2-724C-BDA5-539D3E639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849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728556BD-655F-1940-8F60-6614386A0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8598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FBA9490F-661E-D948-9D7E-D302B3AFE2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3858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A5821266-DC5A-DD4F-9C11-00A4D6151E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25173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895EA082-F5DE-924C-852A-73222AF12C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61319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31A566CD-1FA0-6947-9CAB-82A8D9C5BB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712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537AD12-9363-744B-BD33-EDB46A9AE4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03036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A72FE54A-3FF5-EA46-81DC-E9C186E3F4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4169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D0FF332C-AE88-BB46-9523-94CE1FEC8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17020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7DF02D24-3C33-B64F-B65D-2620B3D21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021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273B8D95-5B4C-F447-B6C7-46B94CBFC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2978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FD852B45-181A-F24A-AEAE-8613F0BD79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56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D1B7CB73-CBDE-BD45-BBB1-31D6F5897E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4312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10" name="Picture 209">
                <a:extLst>
                  <a:ext uri="{FF2B5EF4-FFF2-40B4-BE49-F238E27FC236}">
                    <a16:creationId xmlns:a16="http://schemas.microsoft.com/office/drawing/2014/main" id="{02C69542-383E-D141-AFA3-B90C8FBC7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3918630" y="7122079"/>
                <a:ext cx="3010548" cy="2355839"/>
              </a:xfrm>
              <a:prstGeom prst="rect">
                <a:avLst/>
              </a:prstGeom>
            </p:spPr>
          </p:pic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D9D4E58B-C637-7347-B74C-97288C1EF67E}"/>
                  </a:ext>
                </a:extLst>
              </p:cNvPr>
              <p:cNvGrpSpPr/>
              <p:nvPr/>
            </p:nvGrpSpPr>
            <p:grpSpPr>
              <a:xfrm>
                <a:off x="4062966" y="4947065"/>
                <a:ext cx="7038187" cy="449000"/>
                <a:chOff x="288564" y="1601912"/>
                <a:chExt cx="4514472" cy="212942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8D88FC13-2D52-8A48-8FF4-C7D2D03F1D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3299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D93EEE3A-1B31-AD42-A1A5-4A1D97EE8D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1880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87F92D8A-273E-E24E-8D61-CD1B8990E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340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6AC54D48-847D-EE42-A413-26B5AD5E21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4797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5AAAB57B-CA9F-F649-8339-B1B80C30FE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4831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AA31CECA-395D-1945-809C-EB40204D77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06765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69FF5563-202E-364F-8FA0-4983C99E25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849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EFA4ABDC-6476-BA42-99A0-2D490DF308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8598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7DAE3F25-5AEC-4247-B9B9-CD211C8E13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3858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B13FB221-E672-024E-9F79-D8B86DA2A4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25173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C7E5F765-5E90-8D4D-86E0-FC8F68574E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61319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40CF3D1F-11F1-9D41-BFC8-915811F53B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712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5007A1CE-A801-0A4D-BE31-5328A4A7D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03036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C9073816-E3C7-9847-9DB0-7B9D656BA8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4169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094BEFA4-14E7-C941-836E-1D14515F7A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6520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BECE51C2-8310-FD46-96FD-021F791712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56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92E08503-E6A0-FD49-A705-B5A5705F3A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4312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DF913720-5A90-1141-9014-1840B3E06362}"/>
                  </a:ext>
                </a:extLst>
              </p:cNvPr>
              <p:cNvGrpSpPr/>
              <p:nvPr/>
            </p:nvGrpSpPr>
            <p:grpSpPr>
              <a:xfrm>
                <a:off x="-730572" y="6517463"/>
                <a:ext cx="3298762" cy="3250426"/>
                <a:chOff x="3636528" y="4027801"/>
                <a:chExt cx="2115910" cy="2084906"/>
              </a:xfrm>
            </p:grpSpPr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CC8B3C3D-C02C-4B41-8BD5-8DE7023F0AF3}"/>
                    </a:ext>
                  </a:extLst>
                </p:cNvPr>
                <p:cNvGrpSpPr/>
                <p:nvPr/>
              </p:nvGrpSpPr>
              <p:grpSpPr>
                <a:xfrm>
                  <a:off x="3636528" y="4268203"/>
                  <a:ext cx="2052000" cy="1844504"/>
                  <a:chOff x="6295489" y="4097867"/>
                  <a:chExt cx="2052000" cy="1844504"/>
                </a:xfrm>
              </p:grpSpPr>
              <p:pic>
                <p:nvPicPr>
                  <p:cNvPr id="196" name="Picture 195">
                    <a:extLst>
                      <a:ext uri="{FF2B5EF4-FFF2-40B4-BE49-F238E27FC236}">
                        <a16:creationId xmlns:a16="http://schemas.microsoft.com/office/drawing/2014/main" id="{233B9EBC-F5C8-3541-ACDB-E3E9FC4A7E22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6295489" y="4120066"/>
                    <a:ext cx="2052000" cy="1822305"/>
                  </a:xfrm>
                  <a:prstGeom prst="rect">
                    <a:avLst/>
                  </a:prstGeom>
                </p:spPr>
              </p:pic>
              <p:cxnSp>
                <p:nvCxnSpPr>
                  <p:cNvPr id="192" name="Straight Arrow Connector 191">
                    <a:extLst>
                      <a:ext uri="{FF2B5EF4-FFF2-40B4-BE49-F238E27FC236}">
                        <a16:creationId xmlns:a16="http://schemas.microsoft.com/office/drawing/2014/main" id="{EE5673F1-5982-8B4A-A7C6-6F18F011444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23148" y="4097867"/>
                    <a:ext cx="0" cy="1800000"/>
                  </a:xfrm>
                  <a:prstGeom prst="straightConnector1">
                    <a:avLst/>
                  </a:prstGeom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Arrow Connector 192">
                    <a:extLst>
                      <a:ext uri="{FF2B5EF4-FFF2-40B4-BE49-F238E27FC236}">
                        <a16:creationId xmlns:a16="http://schemas.microsoft.com/office/drawing/2014/main" id="{957C54B7-B090-8249-AA92-961271A3E8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4859" y="4997867"/>
                    <a:ext cx="1800000" cy="0"/>
                  </a:xfrm>
                  <a:prstGeom prst="straightConnector1">
                    <a:avLst/>
                  </a:prstGeom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99" name="Picture 198">
                  <a:extLst>
                    <a:ext uri="{FF2B5EF4-FFF2-40B4-BE49-F238E27FC236}">
                      <a16:creationId xmlns:a16="http://schemas.microsoft.com/office/drawing/2014/main" id="{AD469682-F43F-DC42-99F2-37A9B9FD8D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03297" y="4027801"/>
                  <a:ext cx="545202" cy="272601"/>
                </a:xfrm>
                <a:prstGeom prst="rect">
                  <a:avLst/>
                </a:prstGeom>
              </p:spPr>
            </p:pic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23E6426E-5AF5-CC4B-86E9-AFE9945C07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61888" y="5242387"/>
                  <a:ext cx="590550" cy="215900"/>
                </a:xfrm>
                <a:prstGeom prst="rect">
                  <a:avLst/>
                </a:prstGeom>
              </p:spPr>
            </p:pic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9305009A-5A6B-C64E-B352-9C85385B20D5}"/>
                  </a:ext>
                </a:extLst>
              </p:cNvPr>
              <p:cNvGrpSpPr/>
              <p:nvPr/>
            </p:nvGrpSpPr>
            <p:grpSpPr>
              <a:xfrm>
                <a:off x="-3714332" y="6758964"/>
                <a:ext cx="2806250" cy="2806250"/>
                <a:chOff x="7309544" y="4097867"/>
                <a:chExt cx="1800000" cy="1800000"/>
              </a:xfrm>
            </p:grpSpPr>
            <p:cxnSp>
              <p:nvCxnSpPr>
                <p:cNvPr id="207" name="Straight Arrow Connector 206">
                  <a:extLst>
                    <a:ext uri="{FF2B5EF4-FFF2-40B4-BE49-F238E27FC236}">
                      <a16:creationId xmlns:a16="http://schemas.microsoft.com/office/drawing/2014/main" id="{45799F2C-7E97-AE48-A2E7-E5EA5CE24685}"/>
                    </a:ext>
                  </a:extLst>
                </p:cNvPr>
                <p:cNvCxnSpPr/>
                <p:nvPr/>
              </p:nvCxnSpPr>
              <p:spPr>
                <a:xfrm flipV="1">
                  <a:off x="7323148" y="4097867"/>
                  <a:ext cx="0" cy="1800000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Arrow Connector 207">
                  <a:extLst>
                    <a:ext uri="{FF2B5EF4-FFF2-40B4-BE49-F238E27FC236}">
                      <a16:creationId xmlns:a16="http://schemas.microsoft.com/office/drawing/2014/main" id="{530EAF07-783A-E04A-8960-242B798099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09544" y="5885167"/>
                  <a:ext cx="1800000" cy="0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12" name="Picture 211">
                <a:extLst>
                  <a:ext uri="{FF2B5EF4-FFF2-40B4-BE49-F238E27FC236}">
                    <a16:creationId xmlns:a16="http://schemas.microsoft.com/office/drawing/2014/main" id="{9B4C65C4-B233-3547-A16E-E7225BB0E4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 rot="16200000">
                <a:off x="-5243562" y="8139280"/>
                <a:ext cx="1978656" cy="235725"/>
              </a:xfrm>
              <a:prstGeom prst="rect">
                <a:avLst/>
              </a:prstGeom>
            </p:spPr>
          </p:pic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D49FCC8-E3FF-A14C-83D0-B50E17DAFB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91307" y="9552107"/>
                <a:ext cx="84188" cy="0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E783279E-B3F8-E440-A2C7-8410D68124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91257" y="7043029"/>
                <a:ext cx="84188" cy="0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1" name="Picture 220">
                <a:extLst>
                  <a:ext uri="{FF2B5EF4-FFF2-40B4-BE49-F238E27FC236}">
                    <a16:creationId xmlns:a16="http://schemas.microsoft.com/office/drawing/2014/main" id="{75602CC8-72D1-EA4D-A242-C2667CBBF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4101850" y="6915660"/>
                <a:ext cx="269133" cy="189123"/>
              </a:xfrm>
              <a:prstGeom prst="rect">
                <a:avLst/>
              </a:prstGeom>
            </p:spPr>
          </p:pic>
          <p:pic>
            <p:nvPicPr>
              <p:cNvPr id="222" name="Picture 221">
                <a:extLst>
                  <a:ext uri="{FF2B5EF4-FFF2-40B4-BE49-F238E27FC236}">
                    <a16:creationId xmlns:a16="http://schemas.microsoft.com/office/drawing/2014/main" id="{621296E1-0304-584E-90E8-FF9FE520E0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3973070" y="8257143"/>
                <a:ext cx="145478" cy="116383"/>
              </a:xfrm>
              <a:prstGeom prst="rect">
                <a:avLst/>
              </a:prstGeom>
            </p:spPr>
          </p:pic>
          <p:pic>
            <p:nvPicPr>
              <p:cNvPr id="223" name="Picture 222">
                <a:extLst>
                  <a:ext uri="{FF2B5EF4-FFF2-40B4-BE49-F238E27FC236}">
                    <a16:creationId xmlns:a16="http://schemas.microsoft.com/office/drawing/2014/main" id="{9BA36EC4-B2CE-0B41-83C7-096F3D733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3987667" y="9450852"/>
                <a:ext cx="116383" cy="189123"/>
              </a:xfrm>
              <a:prstGeom prst="rect">
                <a:avLst/>
              </a:prstGeom>
            </p:spPr>
          </p:pic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FBA4E1FC-C8E2-E04D-9A34-C790FBDB64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93297" y="8301795"/>
                <a:ext cx="84188" cy="0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8269732B-DB01-B041-A8A7-48AC0BF017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3693123" y="9548778"/>
                <a:ext cx="0" cy="91197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8" name="Picture 227">
                <a:extLst>
                  <a:ext uri="{FF2B5EF4-FFF2-40B4-BE49-F238E27FC236}">
                    <a16:creationId xmlns:a16="http://schemas.microsoft.com/office/drawing/2014/main" id="{78732685-CC55-9348-909C-A35645147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3750072" y="9688448"/>
                <a:ext cx="116383" cy="189123"/>
              </a:xfrm>
              <a:prstGeom prst="rect">
                <a:avLst/>
              </a:prstGeom>
            </p:spPr>
          </p:pic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C678D7DA-ED19-0E41-B86F-D3E291421B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138155" y="9548778"/>
                <a:ext cx="0" cy="91197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F2BC477F-2819-7B4E-B469-076C421EFB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182606" y="9674403"/>
                <a:ext cx="88902" cy="185213"/>
              </a:xfrm>
              <a:prstGeom prst="rect">
                <a:avLst/>
              </a:prstGeom>
            </p:spPr>
          </p:pic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441569EB-826A-2F43-BE46-71A4693DAD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412621" y="9547770"/>
                <a:ext cx="0" cy="91197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C282480A-EE92-1241-955C-05DD9CDBA6A2}"/>
                  </a:ext>
                </a:extLst>
              </p:cNvPr>
              <p:cNvGrpSpPr/>
              <p:nvPr/>
            </p:nvGrpSpPr>
            <p:grpSpPr>
              <a:xfrm>
                <a:off x="-2508350" y="9633316"/>
                <a:ext cx="170756" cy="258666"/>
                <a:chOff x="2052493" y="5900635"/>
                <a:chExt cx="109527" cy="165915"/>
              </a:xfrm>
            </p:grpSpPr>
            <p:pic>
              <p:nvPicPr>
                <p:cNvPr id="232" name="Picture 231">
                  <a:extLst>
                    <a:ext uri="{FF2B5EF4-FFF2-40B4-BE49-F238E27FC236}">
                      <a16:creationId xmlns:a16="http://schemas.microsoft.com/office/drawing/2014/main" id="{CB08D1E7-FFAD-AA48-9639-5F1F829681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52493" y="5900635"/>
                  <a:ext cx="34560" cy="72000"/>
                </a:xfrm>
                <a:prstGeom prst="rect">
                  <a:avLst/>
                </a:prstGeom>
              </p:spPr>
            </p:pic>
            <p:pic>
              <p:nvPicPr>
                <p:cNvPr id="233" name="Picture 232">
                  <a:extLst>
                    <a:ext uri="{FF2B5EF4-FFF2-40B4-BE49-F238E27FC236}">
                      <a16:creationId xmlns:a16="http://schemas.microsoft.com/office/drawing/2014/main" id="{A23CBB8D-1115-B749-9787-2E5FF01ABB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16301" y="5990352"/>
                  <a:ext cx="45719" cy="76198"/>
                </a:xfrm>
                <a:prstGeom prst="rect">
                  <a:avLst/>
                </a:prstGeom>
              </p:spPr>
            </p:pic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2F9D2115-90C3-AF4B-A760-BD9FD9E125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69850" y="5945688"/>
                  <a:ext cx="59573" cy="76256"/>
                </a:xfrm>
                <a:prstGeom prst="line">
                  <a:avLst/>
                </a:prstGeom>
                <a:ln w="6350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9BF0E9B-506C-F444-83DD-F2432065DAF2}"/>
                  </a:ext>
                </a:extLst>
              </p:cNvPr>
              <p:cNvSpPr/>
              <p:nvPr/>
            </p:nvSpPr>
            <p:spPr>
              <a:xfrm>
                <a:off x="-1922462" y="1267468"/>
                <a:ext cx="3376363" cy="297371"/>
              </a:xfrm>
              <a:custGeom>
                <a:avLst/>
                <a:gdLst>
                  <a:gd name="connsiteX0" fmla="*/ 0 w 2165685"/>
                  <a:gd name="connsiteY0" fmla="*/ 117456 h 190741"/>
                  <a:gd name="connsiteX1" fmla="*/ 304800 w 2165685"/>
                  <a:gd name="connsiteY1" fmla="*/ 53288 h 190741"/>
                  <a:gd name="connsiteX2" fmla="*/ 753979 w 2165685"/>
                  <a:gd name="connsiteY2" fmla="*/ 5162 h 190741"/>
                  <a:gd name="connsiteX3" fmla="*/ 1620253 w 2165685"/>
                  <a:gd name="connsiteY3" fmla="*/ 181625 h 190741"/>
                  <a:gd name="connsiteX4" fmla="*/ 2165685 w 2165685"/>
                  <a:gd name="connsiteY4" fmla="*/ 149541 h 19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5685" h="190741">
                    <a:moveTo>
                      <a:pt x="0" y="117456"/>
                    </a:moveTo>
                    <a:cubicBezTo>
                      <a:pt x="89568" y="94730"/>
                      <a:pt x="179137" y="72004"/>
                      <a:pt x="304800" y="53288"/>
                    </a:cubicBezTo>
                    <a:cubicBezTo>
                      <a:pt x="430463" y="34572"/>
                      <a:pt x="534737" y="-16228"/>
                      <a:pt x="753979" y="5162"/>
                    </a:cubicBezTo>
                    <a:cubicBezTo>
                      <a:pt x="973221" y="26551"/>
                      <a:pt x="1384969" y="157562"/>
                      <a:pt x="1620253" y="181625"/>
                    </a:cubicBezTo>
                    <a:cubicBezTo>
                      <a:pt x="1855537" y="205688"/>
                      <a:pt x="2010611" y="177614"/>
                      <a:pt x="2165685" y="149541"/>
                    </a:cubicBezTo>
                  </a:path>
                </a:pathLst>
              </a:custGeom>
              <a:noFill/>
              <a:ln w="25400">
                <a:solidFill>
                  <a:srgbClr val="363535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9FE8C5F4-1A7A-EF46-9BE1-AA0E337A3937}"/>
                  </a:ext>
                </a:extLst>
              </p:cNvPr>
              <p:cNvGrpSpPr/>
              <p:nvPr/>
            </p:nvGrpSpPr>
            <p:grpSpPr>
              <a:xfrm>
                <a:off x="-3455618" y="9935324"/>
                <a:ext cx="2134407" cy="441927"/>
                <a:chOff x="4127500" y="3257550"/>
                <a:chExt cx="3937000" cy="815151"/>
              </a:xfrm>
            </p:grpSpPr>
            <p:pic>
              <p:nvPicPr>
                <p:cNvPr id="239" name="Picture 238">
                  <a:extLst>
                    <a:ext uri="{FF2B5EF4-FFF2-40B4-BE49-F238E27FC236}">
                      <a16:creationId xmlns:a16="http://schemas.microsoft.com/office/drawing/2014/main" id="{2DF1BB5B-DD06-D04E-9C0B-D9D7E24F3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27500" y="3257550"/>
                  <a:ext cx="3937000" cy="342900"/>
                </a:xfrm>
                <a:prstGeom prst="rect">
                  <a:avLst/>
                </a:prstGeom>
              </p:spPr>
            </p:pic>
            <p:pic>
              <p:nvPicPr>
                <p:cNvPr id="240" name="Picture 239">
                  <a:extLst>
                    <a:ext uri="{FF2B5EF4-FFF2-40B4-BE49-F238E27FC236}">
                      <a16:creationId xmlns:a16="http://schemas.microsoft.com/office/drawing/2014/main" id="{0A6BF398-2779-264C-84B2-D3B6B43723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819650" y="3640901"/>
                  <a:ext cx="2552700" cy="431800"/>
                </a:xfrm>
                <a:prstGeom prst="rect">
                  <a:avLst/>
                </a:prstGeom>
              </p:spPr>
            </p:pic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D9C0B6AF-B42A-D94D-A83B-02FEF787159A}"/>
                  </a:ext>
                </a:extLst>
              </p:cNvPr>
              <p:cNvGrpSpPr/>
              <p:nvPr/>
            </p:nvGrpSpPr>
            <p:grpSpPr>
              <a:xfrm>
                <a:off x="3433270" y="6934211"/>
                <a:ext cx="3218310" cy="3218571"/>
                <a:chOff x="5637699" y="3807206"/>
                <a:chExt cx="2064306" cy="2064473"/>
              </a:xfrm>
            </p:grpSpPr>
            <p:pic>
              <p:nvPicPr>
                <p:cNvPr id="243" name="Picture 242">
                  <a:extLst>
                    <a:ext uri="{FF2B5EF4-FFF2-40B4-BE49-F238E27FC236}">
                      <a16:creationId xmlns:a16="http://schemas.microsoft.com/office/drawing/2014/main" id="{94320C8A-B1D5-3C42-BA3A-3708F319EC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73205" y="4042879"/>
                  <a:ext cx="1828800" cy="1828800"/>
                </a:xfrm>
                <a:prstGeom prst="rect">
                  <a:avLst/>
                </a:prstGeom>
              </p:spPr>
            </p:pic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C49FDAF9-D5BB-4048-A84E-871E1F5601FB}"/>
                    </a:ext>
                  </a:extLst>
                </p:cNvPr>
                <p:cNvGrpSpPr/>
                <p:nvPr/>
              </p:nvGrpSpPr>
              <p:grpSpPr>
                <a:xfrm>
                  <a:off x="6020214" y="3807206"/>
                  <a:ext cx="360000" cy="360000"/>
                  <a:chOff x="1959429" y="3022600"/>
                  <a:chExt cx="2917371" cy="812800"/>
                </a:xfrm>
                <a:solidFill>
                  <a:srgbClr val="66C3A4">
                    <a:alpha val="50000"/>
                  </a:srgbClr>
                </a:solidFill>
              </p:grpSpPr>
              <p:sp>
                <p:nvSpPr>
                  <p:cNvPr id="245" name="Oval 244">
                    <a:extLst>
                      <a:ext uri="{FF2B5EF4-FFF2-40B4-BE49-F238E27FC236}">
                        <a16:creationId xmlns:a16="http://schemas.microsoft.com/office/drawing/2014/main" id="{75FC984B-FA1F-A747-BB8B-D8EC896FECF4}"/>
                      </a:ext>
                    </a:extLst>
                  </p:cNvPr>
                  <p:cNvSpPr/>
                  <p:nvPr/>
                </p:nvSpPr>
                <p:spPr>
                  <a:xfrm>
                    <a:off x="2525378" y="3180277"/>
                    <a:ext cx="1785472" cy="49744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320E63AE-46E7-5F47-A9B3-3517CFEA64D8}"/>
                      </a:ext>
                    </a:extLst>
                  </p:cNvPr>
                  <p:cNvSpPr/>
                  <p:nvPr/>
                </p:nvSpPr>
                <p:spPr>
                  <a:xfrm>
                    <a:off x="1959429" y="3022600"/>
                    <a:ext cx="2917371" cy="8128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47" name="Oval 246">
                    <a:extLst>
                      <a:ext uri="{FF2B5EF4-FFF2-40B4-BE49-F238E27FC236}">
                        <a16:creationId xmlns:a16="http://schemas.microsoft.com/office/drawing/2014/main" id="{ADA7E058-B1CB-824E-8FA3-50E8B5D412AB}"/>
                      </a:ext>
                    </a:extLst>
                  </p:cNvPr>
                  <p:cNvSpPr/>
                  <p:nvPr/>
                </p:nvSpPr>
                <p:spPr>
                  <a:xfrm>
                    <a:off x="2997226" y="3311736"/>
                    <a:ext cx="841776" cy="23452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</p:grpSp>
            <p:grpSp>
              <p:nvGrpSpPr>
                <p:cNvPr id="254" name="Group 253">
                  <a:extLst>
                    <a:ext uri="{FF2B5EF4-FFF2-40B4-BE49-F238E27FC236}">
                      <a16:creationId xmlns:a16="http://schemas.microsoft.com/office/drawing/2014/main" id="{54C1FB92-33E9-2B44-865E-3D83D1D71385}"/>
                    </a:ext>
                  </a:extLst>
                </p:cNvPr>
                <p:cNvGrpSpPr/>
                <p:nvPr/>
              </p:nvGrpSpPr>
              <p:grpSpPr>
                <a:xfrm>
                  <a:off x="6408000" y="3807206"/>
                  <a:ext cx="360000" cy="360000"/>
                  <a:chOff x="1959429" y="3022600"/>
                  <a:chExt cx="2917371" cy="812800"/>
                </a:xfrm>
                <a:solidFill>
                  <a:srgbClr val="8DA0CC">
                    <a:alpha val="50000"/>
                  </a:srgbClr>
                </a:solidFill>
              </p:grpSpPr>
              <p:sp>
                <p:nvSpPr>
                  <p:cNvPr id="255" name="Oval 254">
                    <a:extLst>
                      <a:ext uri="{FF2B5EF4-FFF2-40B4-BE49-F238E27FC236}">
                        <a16:creationId xmlns:a16="http://schemas.microsoft.com/office/drawing/2014/main" id="{568642F9-9A7C-F146-B4E6-5DD32418FA8C}"/>
                      </a:ext>
                    </a:extLst>
                  </p:cNvPr>
                  <p:cNvSpPr/>
                  <p:nvPr/>
                </p:nvSpPr>
                <p:spPr>
                  <a:xfrm>
                    <a:off x="2525378" y="3180277"/>
                    <a:ext cx="1785472" cy="49744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0EA7C66D-BD6A-844D-9BB9-E9AB64375E26}"/>
                      </a:ext>
                    </a:extLst>
                  </p:cNvPr>
                  <p:cNvSpPr/>
                  <p:nvPr/>
                </p:nvSpPr>
                <p:spPr>
                  <a:xfrm>
                    <a:off x="1959429" y="3022600"/>
                    <a:ext cx="2917371" cy="8128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57" name="Oval 256">
                    <a:extLst>
                      <a:ext uri="{FF2B5EF4-FFF2-40B4-BE49-F238E27FC236}">
                        <a16:creationId xmlns:a16="http://schemas.microsoft.com/office/drawing/2014/main" id="{7C0FC7C9-245D-834C-9490-44AA0C77E091}"/>
                      </a:ext>
                    </a:extLst>
                  </p:cNvPr>
                  <p:cNvSpPr/>
                  <p:nvPr/>
                </p:nvSpPr>
                <p:spPr>
                  <a:xfrm>
                    <a:off x="2997226" y="3311736"/>
                    <a:ext cx="841776" cy="234525"/>
                  </a:xfrm>
                  <a:prstGeom prst="ellipse">
                    <a:avLst/>
                  </a:prstGeom>
                  <a:solidFill>
                    <a:srgbClr val="8DA0C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</p:grpSp>
            <p:grpSp>
              <p:nvGrpSpPr>
                <p:cNvPr id="258" name="Group 257">
                  <a:extLst>
                    <a:ext uri="{FF2B5EF4-FFF2-40B4-BE49-F238E27FC236}">
                      <a16:creationId xmlns:a16="http://schemas.microsoft.com/office/drawing/2014/main" id="{E39E3687-4306-F548-9EEE-194369CAF7EB}"/>
                    </a:ext>
                  </a:extLst>
                </p:cNvPr>
                <p:cNvGrpSpPr/>
                <p:nvPr/>
              </p:nvGrpSpPr>
              <p:grpSpPr>
                <a:xfrm>
                  <a:off x="6796800" y="3807206"/>
                  <a:ext cx="360000" cy="360000"/>
                  <a:chOff x="1959429" y="3022600"/>
                  <a:chExt cx="2917371" cy="812800"/>
                </a:xfrm>
                <a:solidFill>
                  <a:srgbClr val="FD8D62">
                    <a:alpha val="50000"/>
                  </a:srgbClr>
                </a:solidFill>
              </p:grpSpPr>
              <p:sp>
                <p:nvSpPr>
                  <p:cNvPr id="259" name="Oval 258">
                    <a:extLst>
                      <a:ext uri="{FF2B5EF4-FFF2-40B4-BE49-F238E27FC236}">
                        <a16:creationId xmlns:a16="http://schemas.microsoft.com/office/drawing/2014/main" id="{5C6E093A-B8F0-2D42-ADCB-086737115D4B}"/>
                      </a:ext>
                    </a:extLst>
                  </p:cNvPr>
                  <p:cNvSpPr/>
                  <p:nvPr/>
                </p:nvSpPr>
                <p:spPr>
                  <a:xfrm>
                    <a:off x="2525378" y="3180277"/>
                    <a:ext cx="1785472" cy="49744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236DBFCC-EF17-7240-A938-84F9629A04FD}"/>
                      </a:ext>
                    </a:extLst>
                  </p:cNvPr>
                  <p:cNvSpPr/>
                  <p:nvPr/>
                </p:nvSpPr>
                <p:spPr>
                  <a:xfrm>
                    <a:off x="1959429" y="3022600"/>
                    <a:ext cx="2917371" cy="8128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61" name="Oval 260">
                    <a:extLst>
                      <a:ext uri="{FF2B5EF4-FFF2-40B4-BE49-F238E27FC236}">
                        <a16:creationId xmlns:a16="http://schemas.microsoft.com/office/drawing/2014/main" id="{77A103EE-32AD-4341-8AF5-B3D81E8F8EA2}"/>
                      </a:ext>
                    </a:extLst>
                  </p:cNvPr>
                  <p:cNvSpPr/>
                  <p:nvPr/>
                </p:nvSpPr>
                <p:spPr>
                  <a:xfrm>
                    <a:off x="2997226" y="3311736"/>
                    <a:ext cx="841776" cy="23452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</p:grpSp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ED9204BE-4AE5-724D-8E8F-965F3CA50908}"/>
                    </a:ext>
                  </a:extLst>
                </p:cNvPr>
                <p:cNvGrpSpPr/>
                <p:nvPr/>
              </p:nvGrpSpPr>
              <p:grpSpPr>
                <a:xfrm>
                  <a:off x="7185600" y="3807206"/>
                  <a:ext cx="360000" cy="360000"/>
                  <a:chOff x="1959429" y="3022600"/>
                  <a:chExt cx="2917371" cy="812800"/>
                </a:xfrm>
                <a:solidFill>
                  <a:srgbClr val="E78AC3">
                    <a:alpha val="50000"/>
                  </a:srgbClr>
                </a:solidFill>
              </p:grpSpPr>
              <p:sp>
                <p:nvSpPr>
                  <p:cNvPr id="263" name="Oval 262">
                    <a:extLst>
                      <a:ext uri="{FF2B5EF4-FFF2-40B4-BE49-F238E27FC236}">
                        <a16:creationId xmlns:a16="http://schemas.microsoft.com/office/drawing/2014/main" id="{64D26CB7-5890-644E-803E-F7EF2ECD2747}"/>
                      </a:ext>
                    </a:extLst>
                  </p:cNvPr>
                  <p:cNvSpPr/>
                  <p:nvPr/>
                </p:nvSpPr>
                <p:spPr>
                  <a:xfrm>
                    <a:off x="2525378" y="3180277"/>
                    <a:ext cx="1785472" cy="49744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CBA3144E-F83F-4A47-B519-2A65B9279092}"/>
                      </a:ext>
                    </a:extLst>
                  </p:cNvPr>
                  <p:cNvSpPr/>
                  <p:nvPr/>
                </p:nvSpPr>
                <p:spPr>
                  <a:xfrm>
                    <a:off x="1959429" y="3022600"/>
                    <a:ext cx="2917371" cy="8128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65" name="Oval 264">
                    <a:extLst>
                      <a:ext uri="{FF2B5EF4-FFF2-40B4-BE49-F238E27FC236}">
                        <a16:creationId xmlns:a16="http://schemas.microsoft.com/office/drawing/2014/main" id="{646FDB38-2BF9-4040-82D6-8B555E659790}"/>
                      </a:ext>
                    </a:extLst>
                  </p:cNvPr>
                  <p:cNvSpPr/>
                  <p:nvPr/>
                </p:nvSpPr>
                <p:spPr>
                  <a:xfrm>
                    <a:off x="2997226" y="3311736"/>
                    <a:ext cx="841776" cy="23452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</p:grpSp>
            <p:grpSp>
              <p:nvGrpSpPr>
                <p:cNvPr id="282" name="Group 281">
                  <a:extLst>
                    <a:ext uri="{FF2B5EF4-FFF2-40B4-BE49-F238E27FC236}">
                      <a16:creationId xmlns:a16="http://schemas.microsoft.com/office/drawing/2014/main" id="{742DC1EE-2C30-C64A-80D3-6958DB962EC2}"/>
                    </a:ext>
                  </a:extLst>
                </p:cNvPr>
                <p:cNvGrpSpPr/>
                <p:nvPr/>
              </p:nvGrpSpPr>
              <p:grpSpPr>
                <a:xfrm rot="5400000">
                  <a:off x="5055006" y="4776709"/>
                  <a:ext cx="1525386" cy="360000"/>
                  <a:chOff x="6172614" y="3959606"/>
                  <a:chExt cx="1525386" cy="360000"/>
                </a:xfrm>
              </p:grpSpPr>
              <p:grpSp>
                <p:nvGrpSpPr>
                  <p:cNvPr id="266" name="Group 265">
                    <a:extLst>
                      <a:ext uri="{FF2B5EF4-FFF2-40B4-BE49-F238E27FC236}">
                        <a16:creationId xmlns:a16="http://schemas.microsoft.com/office/drawing/2014/main" id="{DCA3F71F-967B-2A47-9A29-801F8D5DD8EA}"/>
                      </a:ext>
                    </a:extLst>
                  </p:cNvPr>
                  <p:cNvGrpSpPr/>
                  <p:nvPr/>
                </p:nvGrpSpPr>
                <p:grpSpPr>
                  <a:xfrm>
                    <a:off x="6172614" y="3959606"/>
                    <a:ext cx="360000" cy="360000"/>
                    <a:chOff x="1959429" y="3022600"/>
                    <a:chExt cx="2917371" cy="812800"/>
                  </a:xfrm>
                  <a:solidFill>
                    <a:srgbClr val="66C3A4">
                      <a:alpha val="50000"/>
                    </a:srgbClr>
                  </a:solidFill>
                </p:grpSpPr>
                <p:sp>
                  <p:nvSpPr>
                    <p:cNvPr id="267" name="Oval 266">
                      <a:extLst>
                        <a:ext uri="{FF2B5EF4-FFF2-40B4-BE49-F238E27FC236}">
                          <a16:creationId xmlns:a16="http://schemas.microsoft.com/office/drawing/2014/main" id="{E7E71011-DCE8-4146-983D-A710195ED5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5378" y="3180277"/>
                      <a:ext cx="1785472" cy="49744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  <p:sp>
                  <p:nvSpPr>
                    <p:cNvPr id="268" name="Oval 267">
                      <a:extLst>
                        <a:ext uri="{FF2B5EF4-FFF2-40B4-BE49-F238E27FC236}">
                          <a16:creationId xmlns:a16="http://schemas.microsoft.com/office/drawing/2014/main" id="{7BC227FA-EDDB-8246-8482-8417B4E455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59429" y="3022600"/>
                      <a:ext cx="2917371" cy="8128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  <p:sp>
                  <p:nvSpPr>
                    <p:cNvPr id="269" name="Oval 268">
                      <a:extLst>
                        <a:ext uri="{FF2B5EF4-FFF2-40B4-BE49-F238E27FC236}">
                          <a16:creationId xmlns:a16="http://schemas.microsoft.com/office/drawing/2014/main" id="{4FEA5EE6-D3E0-7641-A48C-F0EE6A6B3A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7226" y="3311736"/>
                      <a:ext cx="841776" cy="23452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</p:grpSp>
              <p:grpSp>
                <p:nvGrpSpPr>
                  <p:cNvPr id="270" name="Group 269">
                    <a:extLst>
                      <a:ext uri="{FF2B5EF4-FFF2-40B4-BE49-F238E27FC236}">
                        <a16:creationId xmlns:a16="http://schemas.microsoft.com/office/drawing/2014/main" id="{A7CC257E-A174-594C-8FF7-132F3085512C}"/>
                      </a:ext>
                    </a:extLst>
                  </p:cNvPr>
                  <p:cNvGrpSpPr/>
                  <p:nvPr/>
                </p:nvGrpSpPr>
                <p:grpSpPr>
                  <a:xfrm>
                    <a:off x="6560400" y="3959606"/>
                    <a:ext cx="360000" cy="360000"/>
                    <a:chOff x="1959429" y="3022600"/>
                    <a:chExt cx="2917371" cy="812800"/>
                  </a:xfrm>
                  <a:solidFill>
                    <a:srgbClr val="8DA0CC">
                      <a:alpha val="50000"/>
                    </a:srgbClr>
                  </a:solidFill>
                </p:grpSpPr>
                <p:sp>
                  <p:nvSpPr>
                    <p:cNvPr id="271" name="Oval 270">
                      <a:extLst>
                        <a:ext uri="{FF2B5EF4-FFF2-40B4-BE49-F238E27FC236}">
                          <a16:creationId xmlns:a16="http://schemas.microsoft.com/office/drawing/2014/main" id="{069ECFE0-7336-374F-866F-0B9ED7C707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5378" y="3180277"/>
                      <a:ext cx="1785472" cy="49744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  <p:sp>
                  <p:nvSpPr>
                    <p:cNvPr id="272" name="Oval 271">
                      <a:extLst>
                        <a:ext uri="{FF2B5EF4-FFF2-40B4-BE49-F238E27FC236}">
                          <a16:creationId xmlns:a16="http://schemas.microsoft.com/office/drawing/2014/main" id="{86DCD37B-9B76-7D42-B5F2-E28CDCE7FB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59429" y="3022600"/>
                      <a:ext cx="2917371" cy="8128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  <p:sp>
                  <p:nvSpPr>
                    <p:cNvPr id="273" name="Oval 272">
                      <a:extLst>
                        <a:ext uri="{FF2B5EF4-FFF2-40B4-BE49-F238E27FC236}">
                          <a16:creationId xmlns:a16="http://schemas.microsoft.com/office/drawing/2014/main" id="{C8635697-6DDB-7149-866B-787479B82B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7226" y="3311736"/>
                      <a:ext cx="841776" cy="234525"/>
                    </a:xfrm>
                    <a:prstGeom prst="ellipse">
                      <a:avLst/>
                    </a:prstGeom>
                    <a:solidFill>
                      <a:srgbClr val="8DA0C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</p:grpSp>
              <p:grpSp>
                <p:nvGrpSpPr>
                  <p:cNvPr id="274" name="Group 273">
                    <a:extLst>
                      <a:ext uri="{FF2B5EF4-FFF2-40B4-BE49-F238E27FC236}">
                        <a16:creationId xmlns:a16="http://schemas.microsoft.com/office/drawing/2014/main" id="{BCB45AB9-AADB-A040-AF33-5665AC6BFD6B}"/>
                      </a:ext>
                    </a:extLst>
                  </p:cNvPr>
                  <p:cNvGrpSpPr/>
                  <p:nvPr/>
                </p:nvGrpSpPr>
                <p:grpSpPr>
                  <a:xfrm>
                    <a:off x="6949200" y="3959606"/>
                    <a:ext cx="360000" cy="360000"/>
                    <a:chOff x="1959429" y="3022600"/>
                    <a:chExt cx="2917371" cy="812800"/>
                  </a:xfrm>
                  <a:solidFill>
                    <a:srgbClr val="FD8D62">
                      <a:alpha val="50000"/>
                    </a:srgbClr>
                  </a:solidFill>
                </p:grpSpPr>
                <p:sp>
                  <p:nvSpPr>
                    <p:cNvPr id="275" name="Oval 274">
                      <a:extLst>
                        <a:ext uri="{FF2B5EF4-FFF2-40B4-BE49-F238E27FC236}">
                          <a16:creationId xmlns:a16="http://schemas.microsoft.com/office/drawing/2014/main" id="{49985B32-E493-B64E-B102-92EBABE91C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5378" y="3180277"/>
                      <a:ext cx="1785472" cy="49744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  <p:sp>
                  <p:nvSpPr>
                    <p:cNvPr id="276" name="Oval 275">
                      <a:extLst>
                        <a:ext uri="{FF2B5EF4-FFF2-40B4-BE49-F238E27FC236}">
                          <a16:creationId xmlns:a16="http://schemas.microsoft.com/office/drawing/2014/main" id="{1BA34E40-D628-C443-9615-45DE1A1FF9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59429" y="3022600"/>
                      <a:ext cx="2917371" cy="8128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  <p:sp>
                  <p:nvSpPr>
                    <p:cNvPr id="277" name="Oval 276">
                      <a:extLst>
                        <a:ext uri="{FF2B5EF4-FFF2-40B4-BE49-F238E27FC236}">
                          <a16:creationId xmlns:a16="http://schemas.microsoft.com/office/drawing/2014/main" id="{5BDE1931-C407-684B-AABA-710217C5DE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7226" y="3311736"/>
                      <a:ext cx="841776" cy="23452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</p:grpSp>
              <p:grpSp>
                <p:nvGrpSpPr>
                  <p:cNvPr id="278" name="Group 277">
                    <a:extLst>
                      <a:ext uri="{FF2B5EF4-FFF2-40B4-BE49-F238E27FC236}">
                        <a16:creationId xmlns:a16="http://schemas.microsoft.com/office/drawing/2014/main" id="{127D23E4-5A8C-E142-B79C-457EC0212427}"/>
                      </a:ext>
                    </a:extLst>
                  </p:cNvPr>
                  <p:cNvGrpSpPr/>
                  <p:nvPr/>
                </p:nvGrpSpPr>
                <p:grpSpPr>
                  <a:xfrm>
                    <a:off x="7338000" y="3959606"/>
                    <a:ext cx="360000" cy="360000"/>
                    <a:chOff x="1959429" y="3022600"/>
                    <a:chExt cx="2917371" cy="812800"/>
                  </a:xfrm>
                  <a:solidFill>
                    <a:srgbClr val="E78AC3">
                      <a:alpha val="50000"/>
                    </a:srgbClr>
                  </a:solidFill>
                </p:grpSpPr>
                <p:sp>
                  <p:nvSpPr>
                    <p:cNvPr id="279" name="Oval 278">
                      <a:extLst>
                        <a:ext uri="{FF2B5EF4-FFF2-40B4-BE49-F238E27FC236}">
                          <a16:creationId xmlns:a16="http://schemas.microsoft.com/office/drawing/2014/main" id="{BCB832A8-E783-B349-92A5-5FB8C80B9C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5378" y="3180277"/>
                      <a:ext cx="1785472" cy="49744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  <p:sp>
                  <p:nvSpPr>
                    <p:cNvPr id="280" name="Oval 279">
                      <a:extLst>
                        <a:ext uri="{FF2B5EF4-FFF2-40B4-BE49-F238E27FC236}">
                          <a16:creationId xmlns:a16="http://schemas.microsoft.com/office/drawing/2014/main" id="{799E5216-5E43-0D46-B9BD-3D623081C0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59429" y="3022600"/>
                      <a:ext cx="2917371" cy="8128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  <p:sp>
                  <p:nvSpPr>
                    <p:cNvPr id="281" name="Oval 280">
                      <a:extLst>
                        <a:ext uri="{FF2B5EF4-FFF2-40B4-BE49-F238E27FC236}">
                          <a16:creationId xmlns:a16="http://schemas.microsoft.com/office/drawing/2014/main" id="{0B4ED813-2EA9-2548-AD11-D130F60F8C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7226" y="3311736"/>
                      <a:ext cx="841776" cy="23452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</p:grpSp>
            </p:grpSp>
          </p:grpSp>
          <p:pic>
            <p:nvPicPr>
              <p:cNvPr id="283" name="Picture 282">
                <a:extLst>
                  <a:ext uri="{FF2B5EF4-FFF2-40B4-BE49-F238E27FC236}">
                    <a16:creationId xmlns:a16="http://schemas.microsoft.com/office/drawing/2014/main" id="{E86EED34-AC4B-474E-85D8-D880AD890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49039" y="6219359"/>
                <a:ext cx="3130865" cy="336750"/>
              </a:xfrm>
              <a:prstGeom prst="rect">
                <a:avLst/>
              </a:prstGeom>
            </p:spPr>
          </p:pic>
          <p:pic>
            <p:nvPicPr>
              <p:cNvPr id="363" name="Picture 362">
                <a:extLst>
                  <a:ext uri="{FF2B5EF4-FFF2-40B4-BE49-F238E27FC236}">
                    <a16:creationId xmlns:a16="http://schemas.microsoft.com/office/drawing/2014/main" id="{2F9E25FE-4B77-8E43-B824-77EA5AF95E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76567" y="6200493"/>
                <a:ext cx="3734765" cy="595397"/>
              </a:xfrm>
              <a:prstGeom prst="rect">
                <a:avLst/>
              </a:prstGeom>
            </p:spPr>
          </p:pic>
          <p:pic>
            <p:nvPicPr>
              <p:cNvPr id="367" name="Graphic 366" descr="Close with solid fill">
                <a:extLst>
                  <a:ext uri="{FF2B5EF4-FFF2-40B4-BE49-F238E27FC236}">
                    <a16:creationId xmlns:a16="http://schemas.microsoft.com/office/drawing/2014/main" id="{10681E3F-844A-AB4F-B79D-564EE9B7E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-1565715" y="1220923"/>
                <a:ext cx="595424" cy="595424"/>
              </a:xfrm>
              <a:prstGeom prst="rect">
                <a:avLst/>
              </a:prstGeom>
            </p:spPr>
          </p:pic>
          <p:pic>
            <p:nvPicPr>
              <p:cNvPr id="369" name="Graphic 368" descr="Close with solid fill">
                <a:extLst>
                  <a:ext uri="{FF2B5EF4-FFF2-40B4-BE49-F238E27FC236}">
                    <a16:creationId xmlns:a16="http://schemas.microsoft.com/office/drawing/2014/main" id="{76C3BEF6-10E8-D240-AD35-57EEE3DC2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1744787" y="1220644"/>
                <a:ext cx="595424" cy="595424"/>
              </a:xfrm>
              <a:prstGeom prst="rect">
                <a:avLst/>
              </a:prstGeom>
            </p:spPr>
          </p:pic>
          <p:pic>
            <p:nvPicPr>
              <p:cNvPr id="370" name="Graphic 369" descr="Close with solid fill">
                <a:extLst>
                  <a:ext uri="{FF2B5EF4-FFF2-40B4-BE49-F238E27FC236}">
                    <a16:creationId xmlns:a16="http://schemas.microsoft.com/office/drawing/2014/main" id="{775FF0AD-5D08-5641-8037-FCCCE67FCA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4986620" y="1231203"/>
                <a:ext cx="595424" cy="595424"/>
              </a:xfrm>
              <a:prstGeom prst="rect">
                <a:avLst/>
              </a:prstGeom>
            </p:spPr>
          </p:pic>
          <p:pic>
            <p:nvPicPr>
              <p:cNvPr id="371" name="Graphic 370" descr="Close with solid fill">
                <a:extLst>
                  <a:ext uri="{FF2B5EF4-FFF2-40B4-BE49-F238E27FC236}">
                    <a16:creationId xmlns:a16="http://schemas.microsoft.com/office/drawing/2014/main" id="{465106D1-94BD-3F4E-91C4-256479F0E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8207334" y="1225924"/>
                <a:ext cx="595424" cy="595424"/>
              </a:xfrm>
              <a:prstGeom prst="rect">
                <a:avLst/>
              </a:prstGeom>
            </p:spPr>
          </p:pic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0894E1E1-6309-ED4F-A0DA-2B6E1C05A6A7}"/>
                  </a:ext>
                </a:extLst>
              </p:cNvPr>
              <p:cNvGrpSpPr/>
              <p:nvPr/>
            </p:nvGrpSpPr>
            <p:grpSpPr>
              <a:xfrm>
                <a:off x="7561501" y="7066720"/>
                <a:ext cx="3116236" cy="3094305"/>
                <a:chOff x="8521655" y="4218992"/>
                <a:chExt cx="1998833" cy="1984766"/>
              </a:xfrm>
            </p:grpSpPr>
            <p:pic>
              <p:nvPicPr>
                <p:cNvPr id="326" name="Picture 325">
                  <a:extLst>
                    <a:ext uri="{FF2B5EF4-FFF2-40B4-BE49-F238E27FC236}">
                      <a16:creationId xmlns:a16="http://schemas.microsoft.com/office/drawing/2014/main" id="{34A3EBCC-C3B3-0443-8E6F-62B858380D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91688" y="4374958"/>
                  <a:ext cx="1828800" cy="1828800"/>
                </a:xfrm>
                <a:prstGeom prst="rect">
                  <a:avLst/>
                </a:prstGeom>
              </p:spPr>
            </p:pic>
            <p:pic>
              <p:nvPicPr>
                <p:cNvPr id="373" name="Graphic 372" descr="Close with solid fill">
                  <a:extLst>
                    <a:ext uri="{FF2B5EF4-FFF2-40B4-BE49-F238E27FC236}">
                      <a16:creationId xmlns:a16="http://schemas.microsoft.com/office/drawing/2014/main" id="{E5F76C20-7A05-B741-BE71-35A9148479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21655" y="4543200"/>
                  <a:ext cx="288000" cy="288000"/>
                </a:xfrm>
                <a:prstGeom prst="rect">
                  <a:avLst/>
                </a:prstGeom>
              </p:spPr>
            </p:pic>
            <p:pic>
              <p:nvPicPr>
                <p:cNvPr id="374" name="Graphic 373" descr="Close with solid fill">
                  <a:extLst>
                    <a:ext uri="{FF2B5EF4-FFF2-40B4-BE49-F238E27FC236}">
                      <a16:creationId xmlns:a16="http://schemas.microsoft.com/office/drawing/2014/main" id="{0B4A34DA-C97A-C545-8B99-3747A49165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2">
                  <a:extLst>
                    <a:ext uri="{96DAC541-7B7A-43D3-8B79-37D633B846F1}">
                      <asvg:svgBlip xmlns:asvg="http://schemas.microsoft.com/office/drawing/2016/SVG/main" r:embed="rId3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21655" y="4932000"/>
                  <a:ext cx="288000" cy="288000"/>
                </a:xfrm>
                <a:prstGeom prst="rect">
                  <a:avLst/>
                </a:prstGeom>
              </p:spPr>
            </p:pic>
            <p:pic>
              <p:nvPicPr>
                <p:cNvPr id="375" name="Graphic 374" descr="Close with solid fill">
                  <a:extLst>
                    <a:ext uri="{FF2B5EF4-FFF2-40B4-BE49-F238E27FC236}">
                      <a16:creationId xmlns:a16="http://schemas.microsoft.com/office/drawing/2014/main" id="{E050C0BF-96D5-334C-9A3E-1EFBEA961F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4">
                  <a:extLst>
                    <a:ext uri="{96DAC541-7B7A-43D3-8B79-37D633B846F1}">
                      <asvg:svgBlip xmlns:asvg="http://schemas.microsoft.com/office/drawing/2016/SVG/main" r:embed="rId3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21655" y="5320800"/>
                  <a:ext cx="288000" cy="288000"/>
                </a:xfrm>
                <a:prstGeom prst="rect">
                  <a:avLst/>
                </a:prstGeom>
              </p:spPr>
            </p:pic>
            <p:pic>
              <p:nvPicPr>
                <p:cNvPr id="376" name="Graphic 375" descr="Close with solid fill">
                  <a:extLst>
                    <a:ext uri="{FF2B5EF4-FFF2-40B4-BE49-F238E27FC236}">
                      <a16:creationId xmlns:a16="http://schemas.microsoft.com/office/drawing/2014/main" id="{F5971886-A4E3-3346-88C5-BCAD66A4E6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6">
                  <a:extLst>
                    <a:ext uri="{96DAC541-7B7A-43D3-8B79-37D633B846F1}">
                      <asvg:svgBlip xmlns:asvg="http://schemas.microsoft.com/office/drawing/2016/SVG/main" r:embed="rId3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21655" y="5709600"/>
                  <a:ext cx="288000" cy="288000"/>
                </a:xfrm>
                <a:prstGeom prst="rect">
                  <a:avLst/>
                </a:prstGeom>
              </p:spPr>
            </p:pic>
            <p:grpSp>
              <p:nvGrpSpPr>
                <p:cNvPr id="381" name="Group 380">
                  <a:extLst>
                    <a:ext uri="{FF2B5EF4-FFF2-40B4-BE49-F238E27FC236}">
                      <a16:creationId xmlns:a16="http://schemas.microsoft.com/office/drawing/2014/main" id="{F40605F2-3083-8347-9AAD-C632EF149D3A}"/>
                    </a:ext>
                  </a:extLst>
                </p:cNvPr>
                <p:cNvGrpSpPr/>
                <p:nvPr/>
              </p:nvGrpSpPr>
              <p:grpSpPr>
                <a:xfrm rot="16200000">
                  <a:off x="9466167" y="3635792"/>
                  <a:ext cx="288000" cy="1454400"/>
                  <a:chOff x="8674055" y="4695600"/>
                  <a:chExt cx="288000" cy="1454400"/>
                </a:xfrm>
              </p:grpSpPr>
              <p:pic>
                <p:nvPicPr>
                  <p:cNvPr id="377" name="Graphic 376" descr="Close with solid fill">
                    <a:extLst>
                      <a:ext uri="{FF2B5EF4-FFF2-40B4-BE49-F238E27FC236}">
                        <a16:creationId xmlns:a16="http://schemas.microsoft.com/office/drawing/2014/main" id="{E7DF8323-EC02-2B47-BC00-C8233BE929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>
                    <a:extLst>
                      <a:ext uri="{96DAC541-7B7A-43D3-8B79-37D633B846F1}">
                        <asvg:svgBlip xmlns:asvg="http://schemas.microsoft.com/office/drawing/2016/SVG/main" r:embed="rId3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4055" y="4695600"/>
                    <a:ext cx="288000" cy="288000"/>
                  </a:xfrm>
                  <a:prstGeom prst="rect">
                    <a:avLst/>
                  </a:prstGeom>
                </p:spPr>
              </p:pic>
              <p:pic>
                <p:nvPicPr>
                  <p:cNvPr id="378" name="Graphic 377" descr="Close with solid fill">
                    <a:extLst>
                      <a:ext uri="{FF2B5EF4-FFF2-40B4-BE49-F238E27FC236}">
                        <a16:creationId xmlns:a16="http://schemas.microsoft.com/office/drawing/2014/main" id="{EC87C653-4368-554C-A12C-D8A8EDDAD7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>
                    <a:extLst>
                      <a:ext uri="{96DAC541-7B7A-43D3-8B79-37D633B846F1}">
                        <asvg:svgBlip xmlns:asvg="http://schemas.microsoft.com/office/drawing/2016/SVG/main" r:embed="rId3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4055" y="5084400"/>
                    <a:ext cx="288000" cy="288000"/>
                  </a:xfrm>
                  <a:prstGeom prst="rect">
                    <a:avLst/>
                  </a:prstGeom>
                </p:spPr>
              </p:pic>
              <p:pic>
                <p:nvPicPr>
                  <p:cNvPr id="379" name="Graphic 378" descr="Close with solid fill">
                    <a:extLst>
                      <a:ext uri="{FF2B5EF4-FFF2-40B4-BE49-F238E27FC236}">
                        <a16:creationId xmlns:a16="http://schemas.microsoft.com/office/drawing/2014/main" id="{62D0F399-C89E-0244-89CF-BCACB735A1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4">
                    <a:extLst>
                      <a:ext uri="{96DAC541-7B7A-43D3-8B79-37D633B846F1}">
                        <asvg:svgBlip xmlns:asvg="http://schemas.microsoft.com/office/drawing/2016/SVG/main" r:embed="rId3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4055" y="5473200"/>
                    <a:ext cx="288000" cy="288000"/>
                  </a:xfrm>
                  <a:prstGeom prst="rect">
                    <a:avLst/>
                  </a:prstGeom>
                </p:spPr>
              </p:pic>
              <p:pic>
                <p:nvPicPr>
                  <p:cNvPr id="380" name="Graphic 379" descr="Close with solid fill">
                    <a:extLst>
                      <a:ext uri="{FF2B5EF4-FFF2-40B4-BE49-F238E27FC236}">
                        <a16:creationId xmlns:a16="http://schemas.microsoft.com/office/drawing/2014/main" id="{B533498D-180A-524E-A944-094CDFCA9C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6">
                    <a:extLst>
                      <a:ext uri="{96DAC541-7B7A-43D3-8B79-37D633B846F1}">
                        <asvg:svgBlip xmlns:asvg="http://schemas.microsoft.com/office/drawing/2016/SVG/main" r:embed="rId3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4055" y="5862000"/>
                    <a:ext cx="288000" cy="288000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383" name="Picture 382">
                <a:extLst>
                  <a:ext uri="{FF2B5EF4-FFF2-40B4-BE49-F238E27FC236}">
                    <a16:creationId xmlns:a16="http://schemas.microsoft.com/office/drawing/2014/main" id="{5D081F8A-5EE7-2344-9B08-8F14095AC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533810" y="6679935"/>
                <a:ext cx="1228628" cy="235725"/>
              </a:xfrm>
              <a:prstGeom prst="rect">
                <a:avLst/>
              </a:prstGeom>
            </p:spPr>
          </p:pic>
          <p:pic>
            <p:nvPicPr>
              <p:cNvPr id="384" name="Picture 383">
                <a:extLst>
                  <a:ext uri="{FF2B5EF4-FFF2-40B4-BE49-F238E27FC236}">
                    <a16:creationId xmlns:a16="http://schemas.microsoft.com/office/drawing/2014/main" id="{F2198A6D-2F5F-074C-ACF5-F958FC596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 rot="16200000">
                <a:off x="2816561" y="8613319"/>
                <a:ext cx="897568" cy="185213"/>
              </a:xfrm>
              <a:prstGeom prst="rect">
                <a:avLst/>
              </a:prstGeom>
            </p:spPr>
          </p:pic>
          <p:pic>
            <p:nvPicPr>
              <p:cNvPr id="385" name="Picture 384">
                <a:extLst>
                  <a:ext uri="{FF2B5EF4-FFF2-40B4-BE49-F238E27FC236}">
                    <a16:creationId xmlns:a16="http://schemas.microsoft.com/office/drawing/2014/main" id="{EFB4AAA4-2535-AC44-907E-68FBB7C928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 rot="16200000">
                <a:off x="6920091" y="8613318"/>
                <a:ext cx="1139769" cy="185213"/>
              </a:xfrm>
              <a:prstGeom prst="rect">
                <a:avLst/>
              </a:prstGeom>
            </p:spPr>
          </p:pic>
          <p:pic>
            <p:nvPicPr>
              <p:cNvPr id="386" name="Picture 385">
                <a:extLst>
                  <a:ext uri="{FF2B5EF4-FFF2-40B4-BE49-F238E27FC236}">
                    <a16:creationId xmlns:a16="http://schemas.microsoft.com/office/drawing/2014/main" id="{3B6B8EB8-5EBB-7645-89C8-6FB4B880DD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664388" y="6869057"/>
                <a:ext cx="1200726" cy="235725"/>
              </a:xfrm>
              <a:prstGeom prst="rect">
                <a:avLst/>
              </a:prstGeom>
            </p:spPr>
          </p:pic>
          <p:pic>
            <p:nvPicPr>
              <p:cNvPr id="388" name="Picture 387">
                <a:extLst>
                  <a:ext uri="{FF2B5EF4-FFF2-40B4-BE49-F238E27FC236}">
                    <a16:creationId xmlns:a16="http://schemas.microsoft.com/office/drawing/2014/main" id="{67EEB21F-492F-EC4D-B8D7-64926BBDF9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-4451295" y="828614"/>
                <a:ext cx="359200" cy="339243"/>
              </a:xfrm>
              <a:prstGeom prst="rect">
                <a:avLst/>
              </a:prstGeom>
            </p:spPr>
          </p:pic>
          <p:pic>
            <p:nvPicPr>
              <p:cNvPr id="389" name="Picture 388">
                <a:extLst>
                  <a:ext uri="{FF2B5EF4-FFF2-40B4-BE49-F238E27FC236}">
                    <a16:creationId xmlns:a16="http://schemas.microsoft.com/office/drawing/2014/main" id="{5C17AE58-6112-4D42-8D5B-AF98CECF40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-3972776" y="6174093"/>
                <a:ext cx="356394" cy="514791"/>
              </a:xfrm>
              <a:prstGeom prst="rect">
                <a:avLst/>
              </a:prstGeom>
            </p:spPr>
          </p:pic>
          <p:pic>
            <p:nvPicPr>
              <p:cNvPr id="390" name="Picture 389">
                <a:extLst>
                  <a:ext uri="{FF2B5EF4-FFF2-40B4-BE49-F238E27FC236}">
                    <a16:creationId xmlns:a16="http://schemas.microsoft.com/office/drawing/2014/main" id="{DBC49E0B-E13B-C641-BEA1-FF279C9690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-566184" y="6282771"/>
                <a:ext cx="336750" cy="381650"/>
              </a:xfrm>
              <a:prstGeom prst="rect">
                <a:avLst/>
              </a:prstGeom>
            </p:spPr>
          </p:pic>
          <p:pic>
            <p:nvPicPr>
              <p:cNvPr id="391" name="Picture 390">
                <a:extLst>
                  <a:ext uri="{FF2B5EF4-FFF2-40B4-BE49-F238E27FC236}">
                    <a16:creationId xmlns:a16="http://schemas.microsoft.com/office/drawing/2014/main" id="{FE001CC9-CA36-7948-B886-B4A795E412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993647" y="6199712"/>
                <a:ext cx="359200" cy="491537"/>
              </a:xfrm>
              <a:prstGeom prst="rect">
                <a:avLst/>
              </a:prstGeom>
            </p:spPr>
          </p:pic>
          <p:pic>
            <p:nvPicPr>
              <p:cNvPr id="392" name="Picture 391">
                <a:extLst>
                  <a:ext uri="{FF2B5EF4-FFF2-40B4-BE49-F238E27FC236}">
                    <a16:creationId xmlns:a16="http://schemas.microsoft.com/office/drawing/2014/main" id="{93C4778C-671E-EA40-83D2-3ED74E2E49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034585" y="6276641"/>
                <a:ext cx="336750" cy="381650"/>
              </a:xfrm>
              <a:prstGeom prst="rect">
                <a:avLst/>
              </a:prstGeom>
            </p:spPr>
          </p:pic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3F2A65A7-3F84-364E-95A9-BB4FE792E2BB}"/>
                  </a:ext>
                </a:extLst>
              </p:cNvPr>
              <p:cNvCxnSpPr/>
              <p:nvPr/>
            </p:nvCxnSpPr>
            <p:spPr>
              <a:xfrm>
                <a:off x="-1145819" y="5214106"/>
                <a:ext cx="1248457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7" name="Picture 396">
                <a:extLst>
                  <a:ext uri="{FF2B5EF4-FFF2-40B4-BE49-F238E27FC236}">
                    <a16:creationId xmlns:a16="http://schemas.microsoft.com/office/drawing/2014/main" id="{A9C5478C-2710-B844-9800-DC0446EB06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-708003" y="4741795"/>
                <a:ext cx="430895" cy="392875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F0E3848-9F07-4142-BA6E-3F9C395FDD04}"/>
                  </a:ext>
                </a:extLst>
              </p:cNvPr>
              <p:cNvSpPr/>
              <p:nvPr/>
            </p:nvSpPr>
            <p:spPr>
              <a:xfrm>
                <a:off x="-3874655" y="1130592"/>
                <a:ext cx="15002479" cy="775531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0792E70E-8FA5-DB41-9E4C-C48946661D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8">
                <a:extLst>
                  <a:ext uri="{96DAC541-7B7A-43D3-8B79-37D633B846F1}">
                    <asvg:svgBlip xmlns:asvg="http://schemas.microsoft.com/office/drawing/2016/SVG/main" r:embed="rId49"/>
                  </a:ext>
                </a:extLst>
              </a:blip>
              <a:stretch>
                <a:fillRect/>
              </a:stretch>
            </p:blipFill>
            <p:spPr>
              <a:xfrm rot="5186961">
                <a:off x="-3150048" y="595502"/>
                <a:ext cx="632791" cy="187636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8196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90813520-57D4-B447-BA7E-0BE4330A656D}"/>
              </a:ext>
            </a:extLst>
          </p:cNvPr>
          <p:cNvGrpSpPr/>
          <p:nvPr/>
        </p:nvGrpSpPr>
        <p:grpSpPr>
          <a:xfrm>
            <a:off x="562690" y="588445"/>
            <a:ext cx="5907917" cy="5855669"/>
            <a:chOff x="562690" y="588445"/>
            <a:chExt cx="5907917" cy="585566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357B0FF-33B7-6043-AEF7-10551135555E}"/>
                </a:ext>
              </a:extLst>
            </p:cNvPr>
            <p:cNvSpPr/>
            <p:nvPr/>
          </p:nvSpPr>
          <p:spPr>
            <a:xfrm>
              <a:off x="3141899" y="700939"/>
              <a:ext cx="2072964" cy="192834"/>
            </a:xfrm>
            <a:prstGeom prst="rect">
              <a:avLst/>
            </a:prstGeom>
            <a:solidFill>
              <a:srgbClr val="E78AC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A4FE4B2-0663-394C-A5E6-D10CCC3821BA}"/>
                </a:ext>
              </a:extLst>
            </p:cNvPr>
            <p:cNvSpPr txBox="1"/>
            <p:nvPr/>
          </p:nvSpPr>
          <p:spPr>
            <a:xfrm>
              <a:off x="678690" y="588445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a</a:t>
              </a:r>
            </a:p>
          </p:txBody>
        </p:sp>
        <p:grpSp>
          <p:nvGrpSpPr>
            <p:cNvPr id="904" name="Graphic 17">
              <a:extLst>
                <a:ext uri="{FF2B5EF4-FFF2-40B4-BE49-F238E27FC236}">
                  <a16:creationId xmlns:a16="http://schemas.microsoft.com/office/drawing/2014/main" id="{8F072289-2185-474F-B52D-593D9395D6C1}"/>
                </a:ext>
              </a:extLst>
            </p:cNvPr>
            <p:cNvGrpSpPr/>
            <p:nvPr/>
          </p:nvGrpSpPr>
          <p:grpSpPr>
            <a:xfrm>
              <a:off x="952396" y="687735"/>
              <a:ext cx="5294406" cy="208125"/>
              <a:chOff x="952396" y="687735"/>
              <a:chExt cx="5294406" cy="208125"/>
            </a:xfrm>
          </p:grpSpPr>
          <p:sp>
            <p:nvSpPr>
              <p:cNvPr id="905" name="Freeform 904">
                <a:extLst>
                  <a:ext uri="{FF2B5EF4-FFF2-40B4-BE49-F238E27FC236}">
                    <a16:creationId xmlns:a16="http://schemas.microsoft.com/office/drawing/2014/main" id="{4B330EE8-7439-6741-9E1D-85969948FB6E}"/>
                  </a:ext>
                </a:extLst>
              </p:cNvPr>
              <p:cNvSpPr/>
              <p:nvPr/>
            </p:nvSpPr>
            <p:spPr>
              <a:xfrm>
                <a:off x="977579" y="764514"/>
                <a:ext cx="55523" cy="54566"/>
              </a:xfrm>
              <a:custGeom>
                <a:avLst/>
                <a:gdLst>
                  <a:gd name="connsiteX0" fmla="*/ 205 w 55523"/>
                  <a:gd name="connsiteY0" fmla="*/ 54595 h 54566"/>
                  <a:gd name="connsiteX1" fmla="*/ 55729 w 55523"/>
                  <a:gd name="connsiteY1" fmla="*/ 29 h 54566"/>
                  <a:gd name="connsiteX2" fmla="*/ 205 w 55523"/>
                  <a:gd name="connsiteY2" fmla="*/ 29 h 54566"/>
                  <a:gd name="connsiteX3" fmla="*/ 55729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205" y="54595"/>
                    </a:moveTo>
                    <a:lnTo>
                      <a:pt x="55729" y="29"/>
                    </a:lnTo>
                    <a:moveTo>
                      <a:pt x="205" y="29"/>
                    </a:moveTo>
                    <a:lnTo>
                      <a:pt x="55729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6" name="Freeform 905">
                <a:extLst>
                  <a:ext uri="{FF2B5EF4-FFF2-40B4-BE49-F238E27FC236}">
                    <a16:creationId xmlns:a16="http://schemas.microsoft.com/office/drawing/2014/main" id="{D9990FF9-3CD0-4040-AAA2-EF9883E9C032}"/>
                  </a:ext>
                </a:extLst>
              </p:cNvPr>
              <p:cNvSpPr/>
              <p:nvPr/>
            </p:nvSpPr>
            <p:spPr>
              <a:xfrm>
                <a:off x="1083467" y="764514"/>
                <a:ext cx="55523" cy="54566"/>
              </a:xfrm>
              <a:custGeom>
                <a:avLst/>
                <a:gdLst>
                  <a:gd name="connsiteX0" fmla="*/ 227 w 55523"/>
                  <a:gd name="connsiteY0" fmla="*/ 54595 h 54566"/>
                  <a:gd name="connsiteX1" fmla="*/ 55751 w 55523"/>
                  <a:gd name="connsiteY1" fmla="*/ 29 h 54566"/>
                  <a:gd name="connsiteX2" fmla="*/ 227 w 55523"/>
                  <a:gd name="connsiteY2" fmla="*/ 29 h 54566"/>
                  <a:gd name="connsiteX3" fmla="*/ 55751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227" y="54595"/>
                    </a:moveTo>
                    <a:lnTo>
                      <a:pt x="55751" y="29"/>
                    </a:lnTo>
                    <a:moveTo>
                      <a:pt x="227" y="29"/>
                    </a:moveTo>
                    <a:lnTo>
                      <a:pt x="55751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7" name="Freeform 906">
                <a:extLst>
                  <a:ext uri="{FF2B5EF4-FFF2-40B4-BE49-F238E27FC236}">
                    <a16:creationId xmlns:a16="http://schemas.microsoft.com/office/drawing/2014/main" id="{D0EB36E1-C28C-3643-8FA5-646B3253828C}"/>
                  </a:ext>
                </a:extLst>
              </p:cNvPr>
              <p:cNvSpPr/>
              <p:nvPr/>
            </p:nvSpPr>
            <p:spPr>
              <a:xfrm>
                <a:off x="1189355" y="764514"/>
                <a:ext cx="55523" cy="54566"/>
              </a:xfrm>
              <a:custGeom>
                <a:avLst/>
                <a:gdLst>
                  <a:gd name="connsiteX0" fmla="*/ 249 w 55523"/>
                  <a:gd name="connsiteY0" fmla="*/ 54595 h 54566"/>
                  <a:gd name="connsiteX1" fmla="*/ 55773 w 55523"/>
                  <a:gd name="connsiteY1" fmla="*/ 29 h 54566"/>
                  <a:gd name="connsiteX2" fmla="*/ 249 w 55523"/>
                  <a:gd name="connsiteY2" fmla="*/ 29 h 54566"/>
                  <a:gd name="connsiteX3" fmla="*/ 55773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249" y="54595"/>
                    </a:moveTo>
                    <a:lnTo>
                      <a:pt x="55773" y="29"/>
                    </a:lnTo>
                    <a:moveTo>
                      <a:pt x="249" y="29"/>
                    </a:moveTo>
                    <a:lnTo>
                      <a:pt x="55773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8" name="Freeform 907">
                <a:extLst>
                  <a:ext uri="{FF2B5EF4-FFF2-40B4-BE49-F238E27FC236}">
                    <a16:creationId xmlns:a16="http://schemas.microsoft.com/office/drawing/2014/main" id="{B3A0DE8B-06FD-794E-8012-A945D8F8E5B2}"/>
                  </a:ext>
                </a:extLst>
              </p:cNvPr>
              <p:cNvSpPr/>
              <p:nvPr/>
            </p:nvSpPr>
            <p:spPr>
              <a:xfrm>
                <a:off x="1295243" y="764514"/>
                <a:ext cx="55523" cy="54566"/>
              </a:xfrm>
              <a:custGeom>
                <a:avLst/>
                <a:gdLst>
                  <a:gd name="connsiteX0" fmla="*/ 271 w 55523"/>
                  <a:gd name="connsiteY0" fmla="*/ 54595 h 54566"/>
                  <a:gd name="connsiteX1" fmla="*/ 55794 w 55523"/>
                  <a:gd name="connsiteY1" fmla="*/ 29 h 54566"/>
                  <a:gd name="connsiteX2" fmla="*/ 271 w 55523"/>
                  <a:gd name="connsiteY2" fmla="*/ 29 h 54566"/>
                  <a:gd name="connsiteX3" fmla="*/ 55794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271" y="54595"/>
                    </a:moveTo>
                    <a:lnTo>
                      <a:pt x="55794" y="29"/>
                    </a:lnTo>
                    <a:moveTo>
                      <a:pt x="271" y="29"/>
                    </a:moveTo>
                    <a:lnTo>
                      <a:pt x="55794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9" name="Freeform 908">
                <a:extLst>
                  <a:ext uri="{FF2B5EF4-FFF2-40B4-BE49-F238E27FC236}">
                    <a16:creationId xmlns:a16="http://schemas.microsoft.com/office/drawing/2014/main" id="{85CD9647-17D0-C54B-922A-16665B7CFFE1}"/>
                  </a:ext>
                </a:extLst>
              </p:cNvPr>
              <p:cNvSpPr/>
              <p:nvPr/>
            </p:nvSpPr>
            <p:spPr>
              <a:xfrm>
                <a:off x="1401131" y="764514"/>
                <a:ext cx="55523" cy="54566"/>
              </a:xfrm>
              <a:custGeom>
                <a:avLst/>
                <a:gdLst>
                  <a:gd name="connsiteX0" fmla="*/ 292 w 55523"/>
                  <a:gd name="connsiteY0" fmla="*/ 54595 h 54566"/>
                  <a:gd name="connsiteX1" fmla="*/ 55816 w 55523"/>
                  <a:gd name="connsiteY1" fmla="*/ 29 h 54566"/>
                  <a:gd name="connsiteX2" fmla="*/ 292 w 55523"/>
                  <a:gd name="connsiteY2" fmla="*/ 29 h 54566"/>
                  <a:gd name="connsiteX3" fmla="*/ 55816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292" y="54595"/>
                    </a:moveTo>
                    <a:lnTo>
                      <a:pt x="55816" y="29"/>
                    </a:lnTo>
                    <a:moveTo>
                      <a:pt x="292" y="29"/>
                    </a:moveTo>
                    <a:lnTo>
                      <a:pt x="55816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0" name="Freeform 909">
                <a:extLst>
                  <a:ext uri="{FF2B5EF4-FFF2-40B4-BE49-F238E27FC236}">
                    <a16:creationId xmlns:a16="http://schemas.microsoft.com/office/drawing/2014/main" id="{DCF55EED-AC2D-AF45-8BBD-4040C99A3800}"/>
                  </a:ext>
                </a:extLst>
              </p:cNvPr>
              <p:cNvSpPr/>
              <p:nvPr/>
            </p:nvSpPr>
            <p:spPr>
              <a:xfrm>
                <a:off x="1507019" y="764514"/>
                <a:ext cx="55523" cy="54566"/>
              </a:xfrm>
              <a:custGeom>
                <a:avLst/>
                <a:gdLst>
                  <a:gd name="connsiteX0" fmla="*/ 314 w 55523"/>
                  <a:gd name="connsiteY0" fmla="*/ 54595 h 54566"/>
                  <a:gd name="connsiteX1" fmla="*/ 55838 w 55523"/>
                  <a:gd name="connsiteY1" fmla="*/ 29 h 54566"/>
                  <a:gd name="connsiteX2" fmla="*/ 314 w 55523"/>
                  <a:gd name="connsiteY2" fmla="*/ 29 h 54566"/>
                  <a:gd name="connsiteX3" fmla="*/ 55838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314" y="54595"/>
                    </a:moveTo>
                    <a:lnTo>
                      <a:pt x="55838" y="29"/>
                    </a:lnTo>
                    <a:moveTo>
                      <a:pt x="314" y="29"/>
                    </a:moveTo>
                    <a:lnTo>
                      <a:pt x="55838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1" name="Freeform 910">
                <a:extLst>
                  <a:ext uri="{FF2B5EF4-FFF2-40B4-BE49-F238E27FC236}">
                    <a16:creationId xmlns:a16="http://schemas.microsoft.com/office/drawing/2014/main" id="{7320B310-2CD9-BC46-922E-0939D4FDA576}"/>
                  </a:ext>
                </a:extLst>
              </p:cNvPr>
              <p:cNvSpPr/>
              <p:nvPr/>
            </p:nvSpPr>
            <p:spPr>
              <a:xfrm>
                <a:off x="1612907" y="764514"/>
                <a:ext cx="55523" cy="54566"/>
              </a:xfrm>
              <a:custGeom>
                <a:avLst/>
                <a:gdLst>
                  <a:gd name="connsiteX0" fmla="*/ 336 w 55523"/>
                  <a:gd name="connsiteY0" fmla="*/ 54595 h 54566"/>
                  <a:gd name="connsiteX1" fmla="*/ 55860 w 55523"/>
                  <a:gd name="connsiteY1" fmla="*/ 29 h 54566"/>
                  <a:gd name="connsiteX2" fmla="*/ 336 w 55523"/>
                  <a:gd name="connsiteY2" fmla="*/ 29 h 54566"/>
                  <a:gd name="connsiteX3" fmla="*/ 55860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336" y="54595"/>
                    </a:moveTo>
                    <a:lnTo>
                      <a:pt x="55860" y="29"/>
                    </a:lnTo>
                    <a:moveTo>
                      <a:pt x="336" y="29"/>
                    </a:moveTo>
                    <a:lnTo>
                      <a:pt x="55860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2" name="Freeform 911">
                <a:extLst>
                  <a:ext uri="{FF2B5EF4-FFF2-40B4-BE49-F238E27FC236}">
                    <a16:creationId xmlns:a16="http://schemas.microsoft.com/office/drawing/2014/main" id="{7FD9F474-66D2-4C4C-B484-04035ED8DA99}"/>
                  </a:ext>
                </a:extLst>
              </p:cNvPr>
              <p:cNvSpPr/>
              <p:nvPr/>
            </p:nvSpPr>
            <p:spPr>
              <a:xfrm>
                <a:off x="1718796" y="764514"/>
                <a:ext cx="55523" cy="54566"/>
              </a:xfrm>
              <a:custGeom>
                <a:avLst/>
                <a:gdLst>
                  <a:gd name="connsiteX0" fmla="*/ 357 w 55523"/>
                  <a:gd name="connsiteY0" fmla="*/ 54595 h 54566"/>
                  <a:gd name="connsiteX1" fmla="*/ 55881 w 55523"/>
                  <a:gd name="connsiteY1" fmla="*/ 29 h 54566"/>
                  <a:gd name="connsiteX2" fmla="*/ 357 w 55523"/>
                  <a:gd name="connsiteY2" fmla="*/ 29 h 54566"/>
                  <a:gd name="connsiteX3" fmla="*/ 55881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357" y="54595"/>
                    </a:moveTo>
                    <a:lnTo>
                      <a:pt x="55881" y="29"/>
                    </a:lnTo>
                    <a:moveTo>
                      <a:pt x="357" y="29"/>
                    </a:moveTo>
                    <a:lnTo>
                      <a:pt x="55881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3" name="Freeform 912">
                <a:extLst>
                  <a:ext uri="{FF2B5EF4-FFF2-40B4-BE49-F238E27FC236}">
                    <a16:creationId xmlns:a16="http://schemas.microsoft.com/office/drawing/2014/main" id="{D7F5338F-E469-0146-966E-52E973AB8F7B}"/>
                  </a:ext>
                </a:extLst>
              </p:cNvPr>
              <p:cNvSpPr/>
              <p:nvPr/>
            </p:nvSpPr>
            <p:spPr>
              <a:xfrm>
                <a:off x="1824684" y="764514"/>
                <a:ext cx="55523" cy="54566"/>
              </a:xfrm>
              <a:custGeom>
                <a:avLst/>
                <a:gdLst>
                  <a:gd name="connsiteX0" fmla="*/ 379 w 55523"/>
                  <a:gd name="connsiteY0" fmla="*/ 54595 h 54566"/>
                  <a:gd name="connsiteX1" fmla="*/ 55903 w 55523"/>
                  <a:gd name="connsiteY1" fmla="*/ 29 h 54566"/>
                  <a:gd name="connsiteX2" fmla="*/ 379 w 55523"/>
                  <a:gd name="connsiteY2" fmla="*/ 29 h 54566"/>
                  <a:gd name="connsiteX3" fmla="*/ 55903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379" y="54595"/>
                    </a:moveTo>
                    <a:lnTo>
                      <a:pt x="55903" y="29"/>
                    </a:lnTo>
                    <a:moveTo>
                      <a:pt x="379" y="29"/>
                    </a:moveTo>
                    <a:lnTo>
                      <a:pt x="55903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4" name="Freeform 913">
                <a:extLst>
                  <a:ext uri="{FF2B5EF4-FFF2-40B4-BE49-F238E27FC236}">
                    <a16:creationId xmlns:a16="http://schemas.microsoft.com/office/drawing/2014/main" id="{4041ADAF-EA31-F74B-9249-253767F3E9F7}"/>
                  </a:ext>
                </a:extLst>
              </p:cNvPr>
              <p:cNvSpPr/>
              <p:nvPr/>
            </p:nvSpPr>
            <p:spPr>
              <a:xfrm>
                <a:off x="1930572" y="764514"/>
                <a:ext cx="55523" cy="54566"/>
              </a:xfrm>
              <a:custGeom>
                <a:avLst/>
                <a:gdLst>
                  <a:gd name="connsiteX0" fmla="*/ 401 w 55523"/>
                  <a:gd name="connsiteY0" fmla="*/ 54595 h 54566"/>
                  <a:gd name="connsiteX1" fmla="*/ 55925 w 55523"/>
                  <a:gd name="connsiteY1" fmla="*/ 29 h 54566"/>
                  <a:gd name="connsiteX2" fmla="*/ 401 w 55523"/>
                  <a:gd name="connsiteY2" fmla="*/ 29 h 54566"/>
                  <a:gd name="connsiteX3" fmla="*/ 55925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401" y="54595"/>
                    </a:moveTo>
                    <a:lnTo>
                      <a:pt x="55925" y="29"/>
                    </a:lnTo>
                    <a:moveTo>
                      <a:pt x="401" y="29"/>
                    </a:moveTo>
                    <a:lnTo>
                      <a:pt x="55925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5" name="Freeform 914">
                <a:extLst>
                  <a:ext uri="{FF2B5EF4-FFF2-40B4-BE49-F238E27FC236}">
                    <a16:creationId xmlns:a16="http://schemas.microsoft.com/office/drawing/2014/main" id="{834EC4C9-D7FF-4742-A010-E19FB758E03C}"/>
                  </a:ext>
                </a:extLst>
              </p:cNvPr>
              <p:cNvSpPr/>
              <p:nvPr/>
            </p:nvSpPr>
            <p:spPr>
              <a:xfrm>
                <a:off x="2036460" y="764514"/>
                <a:ext cx="55523" cy="54566"/>
              </a:xfrm>
              <a:custGeom>
                <a:avLst/>
                <a:gdLst>
                  <a:gd name="connsiteX0" fmla="*/ 423 w 55523"/>
                  <a:gd name="connsiteY0" fmla="*/ 54595 h 54566"/>
                  <a:gd name="connsiteX1" fmla="*/ 55947 w 55523"/>
                  <a:gd name="connsiteY1" fmla="*/ 29 h 54566"/>
                  <a:gd name="connsiteX2" fmla="*/ 423 w 55523"/>
                  <a:gd name="connsiteY2" fmla="*/ 29 h 54566"/>
                  <a:gd name="connsiteX3" fmla="*/ 55947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423" y="54595"/>
                    </a:moveTo>
                    <a:lnTo>
                      <a:pt x="55947" y="29"/>
                    </a:lnTo>
                    <a:moveTo>
                      <a:pt x="423" y="29"/>
                    </a:moveTo>
                    <a:lnTo>
                      <a:pt x="55947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6" name="Freeform 915">
                <a:extLst>
                  <a:ext uri="{FF2B5EF4-FFF2-40B4-BE49-F238E27FC236}">
                    <a16:creationId xmlns:a16="http://schemas.microsoft.com/office/drawing/2014/main" id="{8259AD48-074D-6945-9CCF-2A3F313F11A7}"/>
                  </a:ext>
                </a:extLst>
              </p:cNvPr>
              <p:cNvSpPr/>
              <p:nvPr/>
            </p:nvSpPr>
            <p:spPr>
              <a:xfrm>
                <a:off x="2142348" y="764514"/>
                <a:ext cx="55523" cy="54566"/>
              </a:xfrm>
              <a:custGeom>
                <a:avLst/>
                <a:gdLst>
                  <a:gd name="connsiteX0" fmla="*/ 444 w 55523"/>
                  <a:gd name="connsiteY0" fmla="*/ 54595 h 54566"/>
                  <a:gd name="connsiteX1" fmla="*/ 55968 w 55523"/>
                  <a:gd name="connsiteY1" fmla="*/ 29 h 54566"/>
                  <a:gd name="connsiteX2" fmla="*/ 444 w 55523"/>
                  <a:gd name="connsiteY2" fmla="*/ 29 h 54566"/>
                  <a:gd name="connsiteX3" fmla="*/ 55968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444" y="54595"/>
                    </a:moveTo>
                    <a:lnTo>
                      <a:pt x="55968" y="29"/>
                    </a:lnTo>
                    <a:moveTo>
                      <a:pt x="444" y="29"/>
                    </a:moveTo>
                    <a:lnTo>
                      <a:pt x="55968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7" name="Freeform 916">
                <a:extLst>
                  <a:ext uri="{FF2B5EF4-FFF2-40B4-BE49-F238E27FC236}">
                    <a16:creationId xmlns:a16="http://schemas.microsoft.com/office/drawing/2014/main" id="{1264D425-53F1-7B4E-80EB-74AA10F314C9}"/>
                  </a:ext>
                </a:extLst>
              </p:cNvPr>
              <p:cNvSpPr/>
              <p:nvPr/>
            </p:nvSpPr>
            <p:spPr>
              <a:xfrm>
                <a:off x="2248236" y="764514"/>
                <a:ext cx="55523" cy="54566"/>
              </a:xfrm>
              <a:custGeom>
                <a:avLst/>
                <a:gdLst>
                  <a:gd name="connsiteX0" fmla="*/ 466 w 55523"/>
                  <a:gd name="connsiteY0" fmla="*/ 54595 h 54566"/>
                  <a:gd name="connsiteX1" fmla="*/ 55990 w 55523"/>
                  <a:gd name="connsiteY1" fmla="*/ 29 h 54566"/>
                  <a:gd name="connsiteX2" fmla="*/ 466 w 55523"/>
                  <a:gd name="connsiteY2" fmla="*/ 29 h 54566"/>
                  <a:gd name="connsiteX3" fmla="*/ 55990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466" y="54595"/>
                    </a:moveTo>
                    <a:lnTo>
                      <a:pt x="55990" y="29"/>
                    </a:lnTo>
                    <a:moveTo>
                      <a:pt x="466" y="29"/>
                    </a:moveTo>
                    <a:lnTo>
                      <a:pt x="55990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8" name="Freeform 917">
                <a:extLst>
                  <a:ext uri="{FF2B5EF4-FFF2-40B4-BE49-F238E27FC236}">
                    <a16:creationId xmlns:a16="http://schemas.microsoft.com/office/drawing/2014/main" id="{AB75113A-3F47-634A-867F-4DD6AA7594B3}"/>
                  </a:ext>
                </a:extLst>
              </p:cNvPr>
              <p:cNvSpPr/>
              <p:nvPr/>
            </p:nvSpPr>
            <p:spPr>
              <a:xfrm>
                <a:off x="2354124" y="764514"/>
                <a:ext cx="55523" cy="54566"/>
              </a:xfrm>
              <a:custGeom>
                <a:avLst/>
                <a:gdLst>
                  <a:gd name="connsiteX0" fmla="*/ 488 w 55523"/>
                  <a:gd name="connsiteY0" fmla="*/ 54595 h 54566"/>
                  <a:gd name="connsiteX1" fmla="*/ 56012 w 55523"/>
                  <a:gd name="connsiteY1" fmla="*/ 29 h 54566"/>
                  <a:gd name="connsiteX2" fmla="*/ 488 w 55523"/>
                  <a:gd name="connsiteY2" fmla="*/ 29 h 54566"/>
                  <a:gd name="connsiteX3" fmla="*/ 56012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488" y="54595"/>
                    </a:moveTo>
                    <a:lnTo>
                      <a:pt x="56012" y="29"/>
                    </a:lnTo>
                    <a:moveTo>
                      <a:pt x="488" y="29"/>
                    </a:moveTo>
                    <a:lnTo>
                      <a:pt x="56012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9" name="Freeform 918">
                <a:extLst>
                  <a:ext uri="{FF2B5EF4-FFF2-40B4-BE49-F238E27FC236}">
                    <a16:creationId xmlns:a16="http://schemas.microsoft.com/office/drawing/2014/main" id="{76034B17-4B4B-8743-8127-56523F3DBD36}"/>
                  </a:ext>
                </a:extLst>
              </p:cNvPr>
              <p:cNvSpPr/>
              <p:nvPr/>
            </p:nvSpPr>
            <p:spPr>
              <a:xfrm>
                <a:off x="2460012" y="764514"/>
                <a:ext cx="55523" cy="54566"/>
              </a:xfrm>
              <a:custGeom>
                <a:avLst/>
                <a:gdLst>
                  <a:gd name="connsiteX0" fmla="*/ 510 w 55523"/>
                  <a:gd name="connsiteY0" fmla="*/ 54595 h 54566"/>
                  <a:gd name="connsiteX1" fmla="*/ 56034 w 55523"/>
                  <a:gd name="connsiteY1" fmla="*/ 29 h 54566"/>
                  <a:gd name="connsiteX2" fmla="*/ 510 w 55523"/>
                  <a:gd name="connsiteY2" fmla="*/ 29 h 54566"/>
                  <a:gd name="connsiteX3" fmla="*/ 56034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510" y="54595"/>
                    </a:moveTo>
                    <a:lnTo>
                      <a:pt x="56034" y="29"/>
                    </a:lnTo>
                    <a:moveTo>
                      <a:pt x="510" y="29"/>
                    </a:moveTo>
                    <a:lnTo>
                      <a:pt x="56034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0" name="Freeform 919">
                <a:extLst>
                  <a:ext uri="{FF2B5EF4-FFF2-40B4-BE49-F238E27FC236}">
                    <a16:creationId xmlns:a16="http://schemas.microsoft.com/office/drawing/2014/main" id="{67DDAA41-ADF3-054B-9EA2-719D3F1F9395}"/>
                  </a:ext>
                </a:extLst>
              </p:cNvPr>
              <p:cNvSpPr/>
              <p:nvPr/>
            </p:nvSpPr>
            <p:spPr>
              <a:xfrm>
                <a:off x="2565901" y="764514"/>
                <a:ext cx="55523" cy="54566"/>
              </a:xfrm>
              <a:custGeom>
                <a:avLst/>
                <a:gdLst>
                  <a:gd name="connsiteX0" fmla="*/ 531 w 55523"/>
                  <a:gd name="connsiteY0" fmla="*/ 54595 h 54566"/>
                  <a:gd name="connsiteX1" fmla="*/ 56055 w 55523"/>
                  <a:gd name="connsiteY1" fmla="*/ 29 h 54566"/>
                  <a:gd name="connsiteX2" fmla="*/ 531 w 55523"/>
                  <a:gd name="connsiteY2" fmla="*/ 29 h 54566"/>
                  <a:gd name="connsiteX3" fmla="*/ 56055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531" y="54595"/>
                    </a:moveTo>
                    <a:lnTo>
                      <a:pt x="56055" y="29"/>
                    </a:lnTo>
                    <a:moveTo>
                      <a:pt x="531" y="29"/>
                    </a:moveTo>
                    <a:lnTo>
                      <a:pt x="56055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1" name="Freeform 920">
                <a:extLst>
                  <a:ext uri="{FF2B5EF4-FFF2-40B4-BE49-F238E27FC236}">
                    <a16:creationId xmlns:a16="http://schemas.microsoft.com/office/drawing/2014/main" id="{237A88A0-72F4-1D4B-BE75-7D6E18FFAB43}"/>
                  </a:ext>
                </a:extLst>
              </p:cNvPr>
              <p:cNvSpPr/>
              <p:nvPr/>
            </p:nvSpPr>
            <p:spPr>
              <a:xfrm>
                <a:off x="2671789" y="764514"/>
                <a:ext cx="55523" cy="54566"/>
              </a:xfrm>
              <a:custGeom>
                <a:avLst/>
                <a:gdLst>
                  <a:gd name="connsiteX0" fmla="*/ 553 w 55523"/>
                  <a:gd name="connsiteY0" fmla="*/ 54595 h 54566"/>
                  <a:gd name="connsiteX1" fmla="*/ 56077 w 55523"/>
                  <a:gd name="connsiteY1" fmla="*/ 29 h 54566"/>
                  <a:gd name="connsiteX2" fmla="*/ 553 w 55523"/>
                  <a:gd name="connsiteY2" fmla="*/ 29 h 54566"/>
                  <a:gd name="connsiteX3" fmla="*/ 56077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553" y="54595"/>
                    </a:moveTo>
                    <a:lnTo>
                      <a:pt x="56077" y="29"/>
                    </a:lnTo>
                    <a:moveTo>
                      <a:pt x="553" y="29"/>
                    </a:moveTo>
                    <a:lnTo>
                      <a:pt x="56077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2" name="Freeform 921">
                <a:extLst>
                  <a:ext uri="{FF2B5EF4-FFF2-40B4-BE49-F238E27FC236}">
                    <a16:creationId xmlns:a16="http://schemas.microsoft.com/office/drawing/2014/main" id="{129771CB-2D07-6F4C-A8D2-70B8FC1361FC}"/>
                  </a:ext>
                </a:extLst>
              </p:cNvPr>
              <p:cNvSpPr/>
              <p:nvPr/>
            </p:nvSpPr>
            <p:spPr>
              <a:xfrm>
                <a:off x="2777677" y="764514"/>
                <a:ext cx="55523" cy="54566"/>
              </a:xfrm>
              <a:custGeom>
                <a:avLst/>
                <a:gdLst>
                  <a:gd name="connsiteX0" fmla="*/ 575 w 55523"/>
                  <a:gd name="connsiteY0" fmla="*/ 54595 h 54566"/>
                  <a:gd name="connsiteX1" fmla="*/ 56099 w 55523"/>
                  <a:gd name="connsiteY1" fmla="*/ 29 h 54566"/>
                  <a:gd name="connsiteX2" fmla="*/ 575 w 55523"/>
                  <a:gd name="connsiteY2" fmla="*/ 29 h 54566"/>
                  <a:gd name="connsiteX3" fmla="*/ 56099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575" y="54595"/>
                    </a:moveTo>
                    <a:lnTo>
                      <a:pt x="56099" y="29"/>
                    </a:lnTo>
                    <a:moveTo>
                      <a:pt x="575" y="29"/>
                    </a:moveTo>
                    <a:lnTo>
                      <a:pt x="56099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3" name="Freeform 922">
                <a:extLst>
                  <a:ext uri="{FF2B5EF4-FFF2-40B4-BE49-F238E27FC236}">
                    <a16:creationId xmlns:a16="http://schemas.microsoft.com/office/drawing/2014/main" id="{1CEC68FC-463B-AA4B-B9AE-41FC801707A4}"/>
                  </a:ext>
                </a:extLst>
              </p:cNvPr>
              <p:cNvSpPr/>
              <p:nvPr/>
            </p:nvSpPr>
            <p:spPr>
              <a:xfrm>
                <a:off x="2883565" y="764514"/>
                <a:ext cx="55523" cy="54566"/>
              </a:xfrm>
              <a:custGeom>
                <a:avLst/>
                <a:gdLst>
                  <a:gd name="connsiteX0" fmla="*/ 597 w 55523"/>
                  <a:gd name="connsiteY0" fmla="*/ 54595 h 54566"/>
                  <a:gd name="connsiteX1" fmla="*/ 56121 w 55523"/>
                  <a:gd name="connsiteY1" fmla="*/ 29 h 54566"/>
                  <a:gd name="connsiteX2" fmla="*/ 597 w 55523"/>
                  <a:gd name="connsiteY2" fmla="*/ 29 h 54566"/>
                  <a:gd name="connsiteX3" fmla="*/ 56121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597" y="54595"/>
                    </a:moveTo>
                    <a:lnTo>
                      <a:pt x="56121" y="29"/>
                    </a:lnTo>
                    <a:moveTo>
                      <a:pt x="597" y="29"/>
                    </a:moveTo>
                    <a:lnTo>
                      <a:pt x="56121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4" name="Freeform 923">
                <a:extLst>
                  <a:ext uri="{FF2B5EF4-FFF2-40B4-BE49-F238E27FC236}">
                    <a16:creationId xmlns:a16="http://schemas.microsoft.com/office/drawing/2014/main" id="{0BE93890-ACEE-3B49-BADD-3866FCB7764C}"/>
                  </a:ext>
                </a:extLst>
              </p:cNvPr>
              <p:cNvSpPr/>
              <p:nvPr/>
            </p:nvSpPr>
            <p:spPr>
              <a:xfrm>
                <a:off x="2989453" y="764514"/>
                <a:ext cx="55523" cy="54566"/>
              </a:xfrm>
              <a:custGeom>
                <a:avLst/>
                <a:gdLst>
                  <a:gd name="connsiteX0" fmla="*/ 618 w 55523"/>
                  <a:gd name="connsiteY0" fmla="*/ 54595 h 54566"/>
                  <a:gd name="connsiteX1" fmla="*/ 56142 w 55523"/>
                  <a:gd name="connsiteY1" fmla="*/ 29 h 54566"/>
                  <a:gd name="connsiteX2" fmla="*/ 618 w 55523"/>
                  <a:gd name="connsiteY2" fmla="*/ 29 h 54566"/>
                  <a:gd name="connsiteX3" fmla="*/ 56142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618" y="54595"/>
                    </a:moveTo>
                    <a:lnTo>
                      <a:pt x="56142" y="29"/>
                    </a:lnTo>
                    <a:moveTo>
                      <a:pt x="618" y="29"/>
                    </a:moveTo>
                    <a:lnTo>
                      <a:pt x="56142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5" name="Freeform 924">
                <a:extLst>
                  <a:ext uri="{FF2B5EF4-FFF2-40B4-BE49-F238E27FC236}">
                    <a16:creationId xmlns:a16="http://schemas.microsoft.com/office/drawing/2014/main" id="{E9CA80FE-9F80-F341-A897-B8FD80773FA1}"/>
                  </a:ext>
                </a:extLst>
              </p:cNvPr>
              <p:cNvSpPr/>
              <p:nvPr/>
            </p:nvSpPr>
            <p:spPr>
              <a:xfrm>
                <a:off x="3095341" y="764514"/>
                <a:ext cx="55523" cy="54566"/>
              </a:xfrm>
              <a:custGeom>
                <a:avLst/>
                <a:gdLst>
                  <a:gd name="connsiteX0" fmla="*/ 640 w 55523"/>
                  <a:gd name="connsiteY0" fmla="*/ 54595 h 54566"/>
                  <a:gd name="connsiteX1" fmla="*/ 56164 w 55523"/>
                  <a:gd name="connsiteY1" fmla="*/ 29 h 54566"/>
                  <a:gd name="connsiteX2" fmla="*/ 640 w 55523"/>
                  <a:gd name="connsiteY2" fmla="*/ 29 h 54566"/>
                  <a:gd name="connsiteX3" fmla="*/ 56164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640" y="54595"/>
                    </a:moveTo>
                    <a:lnTo>
                      <a:pt x="56164" y="29"/>
                    </a:lnTo>
                    <a:moveTo>
                      <a:pt x="640" y="29"/>
                    </a:moveTo>
                    <a:lnTo>
                      <a:pt x="56164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6" name="Freeform 925">
                <a:extLst>
                  <a:ext uri="{FF2B5EF4-FFF2-40B4-BE49-F238E27FC236}">
                    <a16:creationId xmlns:a16="http://schemas.microsoft.com/office/drawing/2014/main" id="{9800FBB1-B6B7-7F4B-ABEB-021891A25DDA}"/>
                  </a:ext>
                </a:extLst>
              </p:cNvPr>
              <p:cNvSpPr/>
              <p:nvPr/>
            </p:nvSpPr>
            <p:spPr>
              <a:xfrm>
                <a:off x="3201229" y="764514"/>
                <a:ext cx="55523" cy="54566"/>
              </a:xfrm>
              <a:custGeom>
                <a:avLst/>
                <a:gdLst>
                  <a:gd name="connsiteX0" fmla="*/ 662 w 55523"/>
                  <a:gd name="connsiteY0" fmla="*/ 54595 h 54566"/>
                  <a:gd name="connsiteX1" fmla="*/ 56186 w 55523"/>
                  <a:gd name="connsiteY1" fmla="*/ 29 h 54566"/>
                  <a:gd name="connsiteX2" fmla="*/ 662 w 55523"/>
                  <a:gd name="connsiteY2" fmla="*/ 29 h 54566"/>
                  <a:gd name="connsiteX3" fmla="*/ 56186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662" y="54595"/>
                    </a:moveTo>
                    <a:lnTo>
                      <a:pt x="56186" y="29"/>
                    </a:lnTo>
                    <a:moveTo>
                      <a:pt x="662" y="29"/>
                    </a:moveTo>
                    <a:lnTo>
                      <a:pt x="56186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7" name="Freeform 926">
                <a:extLst>
                  <a:ext uri="{FF2B5EF4-FFF2-40B4-BE49-F238E27FC236}">
                    <a16:creationId xmlns:a16="http://schemas.microsoft.com/office/drawing/2014/main" id="{86AD40E4-1F46-B443-90E5-4FEE4B7E8B03}"/>
                  </a:ext>
                </a:extLst>
              </p:cNvPr>
              <p:cNvSpPr/>
              <p:nvPr/>
            </p:nvSpPr>
            <p:spPr>
              <a:xfrm>
                <a:off x="3307117" y="764514"/>
                <a:ext cx="55523" cy="54566"/>
              </a:xfrm>
              <a:custGeom>
                <a:avLst/>
                <a:gdLst>
                  <a:gd name="connsiteX0" fmla="*/ 684 w 55523"/>
                  <a:gd name="connsiteY0" fmla="*/ 54595 h 54566"/>
                  <a:gd name="connsiteX1" fmla="*/ 56208 w 55523"/>
                  <a:gd name="connsiteY1" fmla="*/ 29 h 54566"/>
                  <a:gd name="connsiteX2" fmla="*/ 684 w 55523"/>
                  <a:gd name="connsiteY2" fmla="*/ 29 h 54566"/>
                  <a:gd name="connsiteX3" fmla="*/ 56208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684" y="54595"/>
                    </a:moveTo>
                    <a:lnTo>
                      <a:pt x="56208" y="29"/>
                    </a:lnTo>
                    <a:moveTo>
                      <a:pt x="684" y="29"/>
                    </a:moveTo>
                    <a:lnTo>
                      <a:pt x="56208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8" name="Freeform 927">
                <a:extLst>
                  <a:ext uri="{FF2B5EF4-FFF2-40B4-BE49-F238E27FC236}">
                    <a16:creationId xmlns:a16="http://schemas.microsoft.com/office/drawing/2014/main" id="{B34CCE05-7AE3-164B-A9CF-1BD028AF943F}"/>
                  </a:ext>
                </a:extLst>
              </p:cNvPr>
              <p:cNvSpPr/>
              <p:nvPr/>
            </p:nvSpPr>
            <p:spPr>
              <a:xfrm>
                <a:off x="3413006" y="764514"/>
                <a:ext cx="55523" cy="54566"/>
              </a:xfrm>
              <a:custGeom>
                <a:avLst/>
                <a:gdLst>
                  <a:gd name="connsiteX0" fmla="*/ 705 w 55523"/>
                  <a:gd name="connsiteY0" fmla="*/ 54595 h 54566"/>
                  <a:gd name="connsiteX1" fmla="*/ 56229 w 55523"/>
                  <a:gd name="connsiteY1" fmla="*/ 29 h 54566"/>
                  <a:gd name="connsiteX2" fmla="*/ 705 w 55523"/>
                  <a:gd name="connsiteY2" fmla="*/ 29 h 54566"/>
                  <a:gd name="connsiteX3" fmla="*/ 56229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705" y="54595"/>
                    </a:moveTo>
                    <a:lnTo>
                      <a:pt x="56229" y="29"/>
                    </a:lnTo>
                    <a:moveTo>
                      <a:pt x="705" y="29"/>
                    </a:moveTo>
                    <a:lnTo>
                      <a:pt x="56229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9" name="Freeform 928">
                <a:extLst>
                  <a:ext uri="{FF2B5EF4-FFF2-40B4-BE49-F238E27FC236}">
                    <a16:creationId xmlns:a16="http://schemas.microsoft.com/office/drawing/2014/main" id="{017764CB-ECBC-F74A-AA1D-9402D3FFB8F4}"/>
                  </a:ext>
                </a:extLst>
              </p:cNvPr>
              <p:cNvSpPr/>
              <p:nvPr/>
            </p:nvSpPr>
            <p:spPr>
              <a:xfrm>
                <a:off x="3518894" y="764514"/>
                <a:ext cx="55523" cy="54566"/>
              </a:xfrm>
              <a:custGeom>
                <a:avLst/>
                <a:gdLst>
                  <a:gd name="connsiteX0" fmla="*/ 727 w 55523"/>
                  <a:gd name="connsiteY0" fmla="*/ 54595 h 54566"/>
                  <a:gd name="connsiteX1" fmla="*/ 56251 w 55523"/>
                  <a:gd name="connsiteY1" fmla="*/ 29 h 54566"/>
                  <a:gd name="connsiteX2" fmla="*/ 727 w 55523"/>
                  <a:gd name="connsiteY2" fmla="*/ 29 h 54566"/>
                  <a:gd name="connsiteX3" fmla="*/ 56251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727" y="54595"/>
                    </a:moveTo>
                    <a:lnTo>
                      <a:pt x="56251" y="29"/>
                    </a:lnTo>
                    <a:moveTo>
                      <a:pt x="727" y="29"/>
                    </a:moveTo>
                    <a:lnTo>
                      <a:pt x="56251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0" name="Freeform 929">
                <a:extLst>
                  <a:ext uri="{FF2B5EF4-FFF2-40B4-BE49-F238E27FC236}">
                    <a16:creationId xmlns:a16="http://schemas.microsoft.com/office/drawing/2014/main" id="{79E648FB-A3B3-874E-8813-B648954BDCA0}"/>
                  </a:ext>
                </a:extLst>
              </p:cNvPr>
              <p:cNvSpPr/>
              <p:nvPr/>
            </p:nvSpPr>
            <p:spPr>
              <a:xfrm>
                <a:off x="3624782" y="764514"/>
                <a:ext cx="55523" cy="54566"/>
              </a:xfrm>
              <a:custGeom>
                <a:avLst/>
                <a:gdLst>
                  <a:gd name="connsiteX0" fmla="*/ 749 w 55523"/>
                  <a:gd name="connsiteY0" fmla="*/ 54595 h 54566"/>
                  <a:gd name="connsiteX1" fmla="*/ 56273 w 55523"/>
                  <a:gd name="connsiteY1" fmla="*/ 29 h 54566"/>
                  <a:gd name="connsiteX2" fmla="*/ 749 w 55523"/>
                  <a:gd name="connsiteY2" fmla="*/ 29 h 54566"/>
                  <a:gd name="connsiteX3" fmla="*/ 56273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749" y="54595"/>
                    </a:moveTo>
                    <a:lnTo>
                      <a:pt x="56273" y="29"/>
                    </a:lnTo>
                    <a:moveTo>
                      <a:pt x="749" y="29"/>
                    </a:moveTo>
                    <a:lnTo>
                      <a:pt x="56273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1" name="Freeform 930">
                <a:extLst>
                  <a:ext uri="{FF2B5EF4-FFF2-40B4-BE49-F238E27FC236}">
                    <a16:creationId xmlns:a16="http://schemas.microsoft.com/office/drawing/2014/main" id="{57833C8E-9D16-3447-8840-8E22B0CEE5CE}"/>
                  </a:ext>
                </a:extLst>
              </p:cNvPr>
              <p:cNvSpPr/>
              <p:nvPr/>
            </p:nvSpPr>
            <p:spPr>
              <a:xfrm>
                <a:off x="3730670" y="764514"/>
                <a:ext cx="55523" cy="54566"/>
              </a:xfrm>
              <a:custGeom>
                <a:avLst/>
                <a:gdLst>
                  <a:gd name="connsiteX0" fmla="*/ 771 w 55523"/>
                  <a:gd name="connsiteY0" fmla="*/ 54595 h 54566"/>
                  <a:gd name="connsiteX1" fmla="*/ 56294 w 55523"/>
                  <a:gd name="connsiteY1" fmla="*/ 29 h 54566"/>
                  <a:gd name="connsiteX2" fmla="*/ 771 w 55523"/>
                  <a:gd name="connsiteY2" fmla="*/ 29 h 54566"/>
                  <a:gd name="connsiteX3" fmla="*/ 56294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771" y="54595"/>
                    </a:moveTo>
                    <a:lnTo>
                      <a:pt x="56294" y="29"/>
                    </a:lnTo>
                    <a:moveTo>
                      <a:pt x="771" y="29"/>
                    </a:moveTo>
                    <a:lnTo>
                      <a:pt x="56294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2" name="Freeform 931">
                <a:extLst>
                  <a:ext uri="{FF2B5EF4-FFF2-40B4-BE49-F238E27FC236}">
                    <a16:creationId xmlns:a16="http://schemas.microsoft.com/office/drawing/2014/main" id="{425B6B75-6B54-3F41-A433-20CABD1E25D2}"/>
                  </a:ext>
                </a:extLst>
              </p:cNvPr>
              <p:cNvSpPr/>
              <p:nvPr/>
            </p:nvSpPr>
            <p:spPr>
              <a:xfrm>
                <a:off x="3836558" y="764514"/>
                <a:ext cx="55523" cy="54566"/>
              </a:xfrm>
              <a:custGeom>
                <a:avLst/>
                <a:gdLst>
                  <a:gd name="connsiteX0" fmla="*/ 792 w 55523"/>
                  <a:gd name="connsiteY0" fmla="*/ 54595 h 54566"/>
                  <a:gd name="connsiteX1" fmla="*/ 56316 w 55523"/>
                  <a:gd name="connsiteY1" fmla="*/ 29 h 54566"/>
                  <a:gd name="connsiteX2" fmla="*/ 792 w 55523"/>
                  <a:gd name="connsiteY2" fmla="*/ 29 h 54566"/>
                  <a:gd name="connsiteX3" fmla="*/ 56316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792" y="54595"/>
                    </a:moveTo>
                    <a:lnTo>
                      <a:pt x="56316" y="29"/>
                    </a:lnTo>
                    <a:moveTo>
                      <a:pt x="792" y="29"/>
                    </a:moveTo>
                    <a:lnTo>
                      <a:pt x="56316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3" name="Freeform 932">
                <a:extLst>
                  <a:ext uri="{FF2B5EF4-FFF2-40B4-BE49-F238E27FC236}">
                    <a16:creationId xmlns:a16="http://schemas.microsoft.com/office/drawing/2014/main" id="{70FB841A-C704-B444-AB58-2639D945BFB2}"/>
                  </a:ext>
                </a:extLst>
              </p:cNvPr>
              <p:cNvSpPr/>
              <p:nvPr/>
            </p:nvSpPr>
            <p:spPr>
              <a:xfrm>
                <a:off x="3942446" y="764514"/>
                <a:ext cx="55523" cy="54566"/>
              </a:xfrm>
              <a:custGeom>
                <a:avLst/>
                <a:gdLst>
                  <a:gd name="connsiteX0" fmla="*/ 814 w 55523"/>
                  <a:gd name="connsiteY0" fmla="*/ 54595 h 54566"/>
                  <a:gd name="connsiteX1" fmla="*/ 56338 w 55523"/>
                  <a:gd name="connsiteY1" fmla="*/ 29 h 54566"/>
                  <a:gd name="connsiteX2" fmla="*/ 814 w 55523"/>
                  <a:gd name="connsiteY2" fmla="*/ 29 h 54566"/>
                  <a:gd name="connsiteX3" fmla="*/ 56338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814" y="54595"/>
                    </a:moveTo>
                    <a:lnTo>
                      <a:pt x="56338" y="29"/>
                    </a:lnTo>
                    <a:moveTo>
                      <a:pt x="814" y="29"/>
                    </a:moveTo>
                    <a:lnTo>
                      <a:pt x="56338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4" name="Freeform 933">
                <a:extLst>
                  <a:ext uri="{FF2B5EF4-FFF2-40B4-BE49-F238E27FC236}">
                    <a16:creationId xmlns:a16="http://schemas.microsoft.com/office/drawing/2014/main" id="{D0A9F10A-49D9-074E-96C1-EAD71D673EDF}"/>
                  </a:ext>
                </a:extLst>
              </p:cNvPr>
              <p:cNvSpPr/>
              <p:nvPr/>
            </p:nvSpPr>
            <p:spPr>
              <a:xfrm>
                <a:off x="4048334" y="764514"/>
                <a:ext cx="55523" cy="54566"/>
              </a:xfrm>
              <a:custGeom>
                <a:avLst/>
                <a:gdLst>
                  <a:gd name="connsiteX0" fmla="*/ 836 w 55523"/>
                  <a:gd name="connsiteY0" fmla="*/ 54595 h 54566"/>
                  <a:gd name="connsiteX1" fmla="*/ 56360 w 55523"/>
                  <a:gd name="connsiteY1" fmla="*/ 29 h 54566"/>
                  <a:gd name="connsiteX2" fmla="*/ 836 w 55523"/>
                  <a:gd name="connsiteY2" fmla="*/ 29 h 54566"/>
                  <a:gd name="connsiteX3" fmla="*/ 56360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836" y="54595"/>
                    </a:moveTo>
                    <a:lnTo>
                      <a:pt x="56360" y="29"/>
                    </a:lnTo>
                    <a:moveTo>
                      <a:pt x="836" y="29"/>
                    </a:moveTo>
                    <a:lnTo>
                      <a:pt x="56360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5" name="Freeform 934">
                <a:extLst>
                  <a:ext uri="{FF2B5EF4-FFF2-40B4-BE49-F238E27FC236}">
                    <a16:creationId xmlns:a16="http://schemas.microsoft.com/office/drawing/2014/main" id="{9A0CE4F0-A778-9D4F-BDDB-2E5C0ECE7B34}"/>
                  </a:ext>
                </a:extLst>
              </p:cNvPr>
              <p:cNvSpPr/>
              <p:nvPr/>
            </p:nvSpPr>
            <p:spPr>
              <a:xfrm>
                <a:off x="4154223" y="764514"/>
                <a:ext cx="55523" cy="54566"/>
              </a:xfrm>
              <a:custGeom>
                <a:avLst/>
                <a:gdLst>
                  <a:gd name="connsiteX0" fmla="*/ 858 w 55523"/>
                  <a:gd name="connsiteY0" fmla="*/ 54595 h 54566"/>
                  <a:gd name="connsiteX1" fmla="*/ 56381 w 55523"/>
                  <a:gd name="connsiteY1" fmla="*/ 29 h 54566"/>
                  <a:gd name="connsiteX2" fmla="*/ 858 w 55523"/>
                  <a:gd name="connsiteY2" fmla="*/ 29 h 54566"/>
                  <a:gd name="connsiteX3" fmla="*/ 56381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858" y="54595"/>
                    </a:moveTo>
                    <a:lnTo>
                      <a:pt x="56381" y="29"/>
                    </a:lnTo>
                    <a:moveTo>
                      <a:pt x="858" y="29"/>
                    </a:moveTo>
                    <a:lnTo>
                      <a:pt x="56381" y="54595"/>
                    </a:lnTo>
                  </a:path>
                </a:pathLst>
              </a:custGeom>
              <a:solidFill>
                <a:srgbClr val="E78AC3"/>
              </a:solidFill>
              <a:ln w="19473" cap="flat">
                <a:solidFill>
                  <a:srgbClr val="E78AC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6" name="Freeform 935">
                <a:extLst>
                  <a:ext uri="{FF2B5EF4-FFF2-40B4-BE49-F238E27FC236}">
                    <a16:creationId xmlns:a16="http://schemas.microsoft.com/office/drawing/2014/main" id="{E6EF739F-1BE0-C048-86BE-FB2441E2296A}"/>
                  </a:ext>
                </a:extLst>
              </p:cNvPr>
              <p:cNvSpPr/>
              <p:nvPr/>
            </p:nvSpPr>
            <p:spPr>
              <a:xfrm>
                <a:off x="4260111" y="764514"/>
                <a:ext cx="55523" cy="54566"/>
              </a:xfrm>
              <a:custGeom>
                <a:avLst/>
                <a:gdLst>
                  <a:gd name="connsiteX0" fmla="*/ 879 w 55523"/>
                  <a:gd name="connsiteY0" fmla="*/ 54595 h 54566"/>
                  <a:gd name="connsiteX1" fmla="*/ 56403 w 55523"/>
                  <a:gd name="connsiteY1" fmla="*/ 29 h 54566"/>
                  <a:gd name="connsiteX2" fmla="*/ 879 w 55523"/>
                  <a:gd name="connsiteY2" fmla="*/ 29 h 54566"/>
                  <a:gd name="connsiteX3" fmla="*/ 56403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879" y="54595"/>
                    </a:moveTo>
                    <a:lnTo>
                      <a:pt x="56403" y="29"/>
                    </a:lnTo>
                    <a:moveTo>
                      <a:pt x="879" y="29"/>
                    </a:moveTo>
                    <a:lnTo>
                      <a:pt x="56403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7" name="Freeform 936">
                <a:extLst>
                  <a:ext uri="{FF2B5EF4-FFF2-40B4-BE49-F238E27FC236}">
                    <a16:creationId xmlns:a16="http://schemas.microsoft.com/office/drawing/2014/main" id="{1688C29A-1CE7-3D4E-8762-7BF8FD838AE6}"/>
                  </a:ext>
                </a:extLst>
              </p:cNvPr>
              <p:cNvSpPr/>
              <p:nvPr/>
            </p:nvSpPr>
            <p:spPr>
              <a:xfrm>
                <a:off x="4365999" y="764514"/>
                <a:ext cx="55523" cy="54566"/>
              </a:xfrm>
              <a:custGeom>
                <a:avLst/>
                <a:gdLst>
                  <a:gd name="connsiteX0" fmla="*/ 901 w 55523"/>
                  <a:gd name="connsiteY0" fmla="*/ 54595 h 54566"/>
                  <a:gd name="connsiteX1" fmla="*/ 56425 w 55523"/>
                  <a:gd name="connsiteY1" fmla="*/ 29 h 54566"/>
                  <a:gd name="connsiteX2" fmla="*/ 901 w 55523"/>
                  <a:gd name="connsiteY2" fmla="*/ 29 h 54566"/>
                  <a:gd name="connsiteX3" fmla="*/ 56425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901" y="54595"/>
                    </a:moveTo>
                    <a:lnTo>
                      <a:pt x="56425" y="29"/>
                    </a:lnTo>
                    <a:moveTo>
                      <a:pt x="901" y="29"/>
                    </a:moveTo>
                    <a:lnTo>
                      <a:pt x="56425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8" name="Freeform 937">
                <a:extLst>
                  <a:ext uri="{FF2B5EF4-FFF2-40B4-BE49-F238E27FC236}">
                    <a16:creationId xmlns:a16="http://schemas.microsoft.com/office/drawing/2014/main" id="{F2913A42-D597-184D-BF49-546E3A6C0F24}"/>
                  </a:ext>
                </a:extLst>
              </p:cNvPr>
              <p:cNvSpPr/>
              <p:nvPr/>
            </p:nvSpPr>
            <p:spPr>
              <a:xfrm>
                <a:off x="4471887" y="764514"/>
                <a:ext cx="55523" cy="54566"/>
              </a:xfrm>
              <a:custGeom>
                <a:avLst/>
                <a:gdLst>
                  <a:gd name="connsiteX0" fmla="*/ 923 w 55523"/>
                  <a:gd name="connsiteY0" fmla="*/ 54595 h 54566"/>
                  <a:gd name="connsiteX1" fmla="*/ 56447 w 55523"/>
                  <a:gd name="connsiteY1" fmla="*/ 29 h 54566"/>
                  <a:gd name="connsiteX2" fmla="*/ 923 w 55523"/>
                  <a:gd name="connsiteY2" fmla="*/ 29 h 54566"/>
                  <a:gd name="connsiteX3" fmla="*/ 56447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923" y="54595"/>
                    </a:moveTo>
                    <a:lnTo>
                      <a:pt x="56447" y="29"/>
                    </a:lnTo>
                    <a:moveTo>
                      <a:pt x="923" y="29"/>
                    </a:moveTo>
                    <a:lnTo>
                      <a:pt x="56447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9" name="Freeform 938">
                <a:extLst>
                  <a:ext uri="{FF2B5EF4-FFF2-40B4-BE49-F238E27FC236}">
                    <a16:creationId xmlns:a16="http://schemas.microsoft.com/office/drawing/2014/main" id="{916239A9-F866-1544-8EE5-30A5508F3C01}"/>
                  </a:ext>
                </a:extLst>
              </p:cNvPr>
              <p:cNvSpPr/>
              <p:nvPr/>
            </p:nvSpPr>
            <p:spPr>
              <a:xfrm>
                <a:off x="4577775" y="764514"/>
                <a:ext cx="55523" cy="54566"/>
              </a:xfrm>
              <a:custGeom>
                <a:avLst/>
                <a:gdLst>
                  <a:gd name="connsiteX0" fmla="*/ 945 w 55523"/>
                  <a:gd name="connsiteY0" fmla="*/ 54595 h 54566"/>
                  <a:gd name="connsiteX1" fmla="*/ 56468 w 55523"/>
                  <a:gd name="connsiteY1" fmla="*/ 29 h 54566"/>
                  <a:gd name="connsiteX2" fmla="*/ 945 w 55523"/>
                  <a:gd name="connsiteY2" fmla="*/ 29 h 54566"/>
                  <a:gd name="connsiteX3" fmla="*/ 56468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945" y="54595"/>
                    </a:moveTo>
                    <a:lnTo>
                      <a:pt x="56468" y="29"/>
                    </a:lnTo>
                    <a:moveTo>
                      <a:pt x="945" y="29"/>
                    </a:moveTo>
                    <a:lnTo>
                      <a:pt x="56468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0" name="Freeform 939">
                <a:extLst>
                  <a:ext uri="{FF2B5EF4-FFF2-40B4-BE49-F238E27FC236}">
                    <a16:creationId xmlns:a16="http://schemas.microsoft.com/office/drawing/2014/main" id="{239463A6-4847-DB48-993A-11A4D76D3DE7}"/>
                  </a:ext>
                </a:extLst>
              </p:cNvPr>
              <p:cNvSpPr/>
              <p:nvPr/>
            </p:nvSpPr>
            <p:spPr>
              <a:xfrm>
                <a:off x="4683663" y="764514"/>
                <a:ext cx="55523" cy="54566"/>
              </a:xfrm>
              <a:custGeom>
                <a:avLst/>
                <a:gdLst>
                  <a:gd name="connsiteX0" fmla="*/ 966 w 55523"/>
                  <a:gd name="connsiteY0" fmla="*/ 54595 h 54566"/>
                  <a:gd name="connsiteX1" fmla="*/ 56490 w 55523"/>
                  <a:gd name="connsiteY1" fmla="*/ 29 h 54566"/>
                  <a:gd name="connsiteX2" fmla="*/ 966 w 55523"/>
                  <a:gd name="connsiteY2" fmla="*/ 29 h 54566"/>
                  <a:gd name="connsiteX3" fmla="*/ 56490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966" y="54595"/>
                    </a:moveTo>
                    <a:lnTo>
                      <a:pt x="56490" y="29"/>
                    </a:lnTo>
                    <a:moveTo>
                      <a:pt x="966" y="29"/>
                    </a:moveTo>
                    <a:lnTo>
                      <a:pt x="56490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1" name="Freeform 940">
                <a:extLst>
                  <a:ext uri="{FF2B5EF4-FFF2-40B4-BE49-F238E27FC236}">
                    <a16:creationId xmlns:a16="http://schemas.microsoft.com/office/drawing/2014/main" id="{9DC9DD18-E2ED-6646-9A55-4EF5E1ADBE7A}"/>
                  </a:ext>
                </a:extLst>
              </p:cNvPr>
              <p:cNvSpPr/>
              <p:nvPr/>
            </p:nvSpPr>
            <p:spPr>
              <a:xfrm>
                <a:off x="4789551" y="764514"/>
                <a:ext cx="55523" cy="54566"/>
              </a:xfrm>
              <a:custGeom>
                <a:avLst/>
                <a:gdLst>
                  <a:gd name="connsiteX0" fmla="*/ 988 w 55523"/>
                  <a:gd name="connsiteY0" fmla="*/ 54595 h 54566"/>
                  <a:gd name="connsiteX1" fmla="*/ 56512 w 55523"/>
                  <a:gd name="connsiteY1" fmla="*/ 29 h 54566"/>
                  <a:gd name="connsiteX2" fmla="*/ 988 w 55523"/>
                  <a:gd name="connsiteY2" fmla="*/ 29 h 54566"/>
                  <a:gd name="connsiteX3" fmla="*/ 56512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988" y="54595"/>
                    </a:moveTo>
                    <a:lnTo>
                      <a:pt x="56512" y="29"/>
                    </a:lnTo>
                    <a:moveTo>
                      <a:pt x="988" y="29"/>
                    </a:moveTo>
                    <a:lnTo>
                      <a:pt x="56512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2" name="Freeform 941">
                <a:extLst>
                  <a:ext uri="{FF2B5EF4-FFF2-40B4-BE49-F238E27FC236}">
                    <a16:creationId xmlns:a16="http://schemas.microsoft.com/office/drawing/2014/main" id="{27FE8D7A-B2C7-434A-894E-3597F9CBCEEF}"/>
                  </a:ext>
                </a:extLst>
              </p:cNvPr>
              <p:cNvSpPr/>
              <p:nvPr/>
            </p:nvSpPr>
            <p:spPr>
              <a:xfrm>
                <a:off x="4895439" y="764514"/>
                <a:ext cx="55523" cy="54566"/>
              </a:xfrm>
              <a:custGeom>
                <a:avLst/>
                <a:gdLst>
                  <a:gd name="connsiteX0" fmla="*/ 1010 w 55523"/>
                  <a:gd name="connsiteY0" fmla="*/ 54595 h 54566"/>
                  <a:gd name="connsiteX1" fmla="*/ 56534 w 55523"/>
                  <a:gd name="connsiteY1" fmla="*/ 29 h 54566"/>
                  <a:gd name="connsiteX2" fmla="*/ 1010 w 55523"/>
                  <a:gd name="connsiteY2" fmla="*/ 29 h 54566"/>
                  <a:gd name="connsiteX3" fmla="*/ 56534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1010" y="54595"/>
                    </a:moveTo>
                    <a:lnTo>
                      <a:pt x="56534" y="29"/>
                    </a:lnTo>
                    <a:moveTo>
                      <a:pt x="1010" y="29"/>
                    </a:moveTo>
                    <a:lnTo>
                      <a:pt x="56534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3" name="Freeform 942">
                <a:extLst>
                  <a:ext uri="{FF2B5EF4-FFF2-40B4-BE49-F238E27FC236}">
                    <a16:creationId xmlns:a16="http://schemas.microsoft.com/office/drawing/2014/main" id="{2CB12F6C-B482-BF4F-A1AB-2C355AECCED5}"/>
                  </a:ext>
                </a:extLst>
              </p:cNvPr>
              <p:cNvSpPr/>
              <p:nvPr/>
            </p:nvSpPr>
            <p:spPr>
              <a:xfrm>
                <a:off x="5001308" y="764514"/>
                <a:ext cx="55523" cy="54566"/>
              </a:xfrm>
              <a:custGeom>
                <a:avLst/>
                <a:gdLst>
                  <a:gd name="connsiteX0" fmla="*/ 1032 w 55523"/>
                  <a:gd name="connsiteY0" fmla="*/ 54595 h 54566"/>
                  <a:gd name="connsiteX1" fmla="*/ 56555 w 55523"/>
                  <a:gd name="connsiteY1" fmla="*/ 29 h 54566"/>
                  <a:gd name="connsiteX2" fmla="*/ 1032 w 55523"/>
                  <a:gd name="connsiteY2" fmla="*/ 29 h 54566"/>
                  <a:gd name="connsiteX3" fmla="*/ 56555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1032" y="54595"/>
                    </a:moveTo>
                    <a:lnTo>
                      <a:pt x="56555" y="29"/>
                    </a:lnTo>
                    <a:moveTo>
                      <a:pt x="1032" y="29"/>
                    </a:moveTo>
                    <a:lnTo>
                      <a:pt x="56555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4" name="Freeform 943">
                <a:extLst>
                  <a:ext uri="{FF2B5EF4-FFF2-40B4-BE49-F238E27FC236}">
                    <a16:creationId xmlns:a16="http://schemas.microsoft.com/office/drawing/2014/main" id="{1723C2E1-0031-C54F-A737-5B1E18D35A8F}"/>
                  </a:ext>
                </a:extLst>
              </p:cNvPr>
              <p:cNvSpPr/>
              <p:nvPr/>
            </p:nvSpPr>
            <p:spPr>
              <a:xfrm>
                <a:off x="5107225" y="764514"/>
                <a:ext cx="55523" cy="54566"/>
              </a:xfrm>
              <a:custGeom>
                <a:avLst/>
                <a:gdLst>
                  <a:gd name="connsiteX0" fmla="*/ 1053 w 55523"/>
                  <a:gd name="connsiteY0" fmla="*/ 54595 h 54566"/>
                  <a:gd name="connsiteX1" fmla="*/ 56577 w 55523"/>
                  <a:gd name="connsiteY1" fmla="*/ 29 h 54566"/>
                  <a:gd name="connsiteX2" fmla="*/ 1053 w 55523"/>
                  <a:gd name="connsiteY2" fmla="*/ 29 h 54566"/>
                  <a:gd name="connsiteX3" fmla="*/ 56577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1053" y="54595"/>
                    </a:moveTo>
                    <a:lnTo>
                      <a:pt x="56577" y="29"/>
                    </a:lnTo>
                    <a:moveTo>
                      <a:pt x="1053" y="29"/>
                    </a:moveTo>
                    <a:lnTo>
                      <a:pt x="56577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5" name="Freeform 944">
                <a:extLst>
                  <a:ext uri="{FF2B5EF4-FFF2-40B4-BE49-F238E27FC236}">
                    <a16:creationId xmlns:a16="http://schemas.microsoft.com/office/drawing/2014/main" id="{056CE860-F196-4647-90EA-5B40F1FAF2FD}"/>
                  </a:ext>
                </a:extLst>
              </p:cNvPr>
              <p:cNvSpPr/>
              <p:nvPr/>
            </p:nvSpPr>
            <p:spPr>
              <a:xfrm>
                <a:off x="5213094" y="764514"/>
                <a:ext cx="55523" cy="54566"/>
              </a:xfrm>
              <a:custGeom>
                <a:avLst/>
                <a:gdLst>
                  <a:gd name="connsiteX0" fmla="*/ 1075 w 55523"/>
                  <a:gd name="connsiteY0" fmla="*/ 54595 h 54566"/>
                  <a:gd name="connsiteX1" fmla="*/ 56599 w 55523"/>
                  <a:gd name="connsiteY1" fmla="*/ 29 h 54566"/>
                  <a:gd name="connsiteX2" fmla="*/ 1075 w 55523"/>
                  <a:gd name="connsiteY2" fmla="*/ 29 h 54566"/>
                  <a:gd name="connsiteX3" fmla="*/ 56599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1075" y="54595"/>
                    </a:moveTo>
                    <a:lnTo>
                      <a:pt x="56599" y="29"/>
                    </a:lnTo>
                    <a:moveTo>
                      <a:pt x="1075" y="29"/>
                    </a:moveTo>
                    <a:lnTo>
                      <a:pt x="56599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6" name="Freeform 945">
                <a:extLst>
                  <a:ext uri="{FF2B5EF4-FFF2-40B4-BE49-F238E27FC236}">
                    <a16:creationId xmlns:a16="http://schemas.microsoft.com/office/drawing/2014/main" id="{4624CA88-071E-9E4D-9408-DAE5C5FF72A8}"/>
                  </a:ext>
                </a:extLst>
              </p:cNvPr>
              <p:cNvSpPr/>
              <p:nvPr/>
            </p:nvSpPr>
            <p:spPr>
              <a:xfrm>
                <a:off x="5319011" y="764514"/>
                <a:ext cx="55523" cy="54566"/>
              </a:xfrm>
              <a:custGeom>
                <a:avLst/>
                <a:gdLst>
                  <a:gd name="connsiteX0" fmla="*/ 1097 w 55523"/>
                  <a:gd name="connsiteY0" fmla="*/ 54595 h 54566"/>
                  <a:gd name="connsiteX1" fmla="*/ 56621 w 55523"/>
                  <a:gd name="connsiteY1" fmla="*/ 29 h 54566"/>
                  <a:gd name="connsiteX2" fmla="*/ 1097 w 55523"/>
                  <a:gd name="connsiteY2" fmla="*/ 29 h 54566"/>
                  <a:gd name="connsiteX3" fmla="*/ 56621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1097" y="54595"/>
                    </a:moveTo>
                    <a:lnTo>
                      <a:pt x="56621" y="29"/>
                    </a:lnTo>
                    <a:moveTo>
                      <a:pt x="1097" y="29"/>
                    </a:moveTo>
                    <a:lnTo>
                      <a:pt x="56621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7" name="Freeform 946">
                <a:extLst>
                  <a:ext uri="{FF2B5EF4-FFF2-40B4-BE49-F238E27FC236}">
                    <a16:creationId xmlns:a16="http://schemas.microsoft.com/office/drawing/2014/main" id="{F4625C36-77CF-6A42-B63A-BEC7F399BC81}"/>
                  </a:ext>
                </a:extLst>
              </p:cNvPr>
              <p:cNvSpPr/>
              <p:nvPr/>
            </p:nvSpPr>
            <p:spPr>
              <a:xfrm>
                <a:off x="5424880" y="764514"/>
                <a:ext cx="55523" cy="54566"/>
              </a:xfrm>
              <a:custGeom>
                <a:avLst/>
                <a:gdLst>
                  <a:gd name="connsiteX0" fmla="*/ 1119 w 55523"/>
                  <a:gd name="connsiteY0" fmla="*/ 54595 h 54566"/>
                  <a:gd name="connsiteX1" fmla="*/ 56642 w 55523"/>
                  <a:gd name="connsiteY1" fmla="*/ 29 h 54566"/>
                  <a:gd name="connsiteX2" fmla="*/ 1119 w 55523"/>
                  <a:gd name="connsiteY2" fmla="*/ 29 h 54566"/>
                  <a:gd name="connsiteX3" fmla="*/ 56642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1119" y="54595"/>
                    </a:moveTo>
                    <a:lnTo>
                      <a:pt x="56642" y="29"/>
                    </a:lnTo>
                    <a:moveTo>
                      <a:pt x="1119" y="29"/>
                    </a:moveTo>
                    <a:lnTo>
                      <a:pt x="56642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8" name="Freeform 947">
                <a:extLst>
                  <a:ext uri="{FF2B5EF4-FFF2-40B4-BE49-F238E27FC236}">
                    <a16:creationId xmlns:a16="http://schemas.microsoft.com/office/drawing/2014/main" id="{45F9DAD0-6B80-164E-A449-AB3D380BF114}"/>
                  </a:ext>
                </a:extLst>
              </p:cNvPr>
              <p:cNvSpPr/>
              <p:nvPr/>
            </p:nvSpPr>
            <p:spPr>
              <a:xfrm>
                <a:off x="5530749" y="764514"/>
                <a:ext cx="55523" cy="54566"/>
              </a:xfrm>
              <a:custGeom>
                <a:avLst/>
                <a:gdLst>
                  <a:gd name="connsiteX0" fmla="*/ 1140 w 55523"/>
                  <a:gd name="connsiteY0" fmla="*/ 54595 h 54566"/>
                  <a:gd name="connsiteX1" fmla="*/ 56664 w 55523"/>
                  <a:gd name="connsiteY1" fmla="*/ 29 h 54566"/>
                  <a:gd name="connsiteX2" fmla="*/ 1140 w 55523"/>
                  <a:gd name="connsiteY2" fmla="*/ 29 h 54566"/>
                  <a:gd name="connsiteX3" fmla="*/ 56664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1140" y="54595"/>
                    </a:moveTo>
                    <a:lnTo>
                      <a:pt x="56664" y="29"/>
                    </a:lnTo>
                    <a:moveTo>
                      <a:pt x="1140" y="29"/>
                    </a:moveTo>
                    <a:lnTo>
                      <a:pt x="56664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9" name="Freeform 948">
                <a:extLst>
                  <a:ext uri="{FF2B5EF4-FFF2-40B4-BE49-F238E27FC236}">
                    <a16:creationId xmlns:a16="http://schemas.microsoft.com/office/drawing/2014/main" id="{67F8F3A9-4B28-EF40-A1D1-22F524E8A91B}"/>
                  </a:ext>
                </a:extLst>
              </p:cNvPr>
              <p:cNvSpPr/>
              <p:nvPr/>
            </p:nvSpPr>
            <p:spPr>
              <a:xfrm>
                <a:off x="5636666" y="764514"/>
                <a:ext cx="55523" cy="54566"/>
              </a:xfrm>
              <a:custGeom>
                <a:avLst/>
                <a:gdLst>
                  <a:gd name="connsiteX0" fmla="*/ 1162 w 55523"/>
                  <a:gd name="connsiteY0" fmla="*/ 54595 h 54566"/>
                  <a:gd name="connsiteX1" fmla="*/ 56686 w 55523"/>
                  <a:gd name="connsiteY1" fmla="*/ 29 h 54566"/>
                  <a:gd name="connsiteX2" fmla="*/ 1162 w 55523"/>
                  <a:gd name="connsiteY2" fmla="*/ 29 h 54566"/>
                  <a:gd name="connsiteX3" fmla="*/ 56686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1162" y="54595"/>
                    </a:moveTo>
                    <a:lnTo>
                      <a:pt x="56686" y="29"/>
                    </a:lnTo>
                    <a:moveTo>
                      <a:pt x="1162" y="29"/>
                    </a:moveTo>
                    <a:lnTo>
                      <a:pt x="56686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2" name="Freeform 951">
                <a:extLst>
                  <a:ext uri="{FF2B5EF4-FFF2-40B4-BE49-F238E27FC236}">
                    <a16:creationId xmlns:a16="http://schemas.microsoft.com/office/drawing/2014/main" id="{F914BA51-DF09-DB42-860A-EF3301D44FFD}"/>
                  </a:ext>
                </a:extLst>
              </p:cNvPr>
              <p:cNvSpPr/>
              <p:nvPr/>
            </p:nvSpPr>
            <p:spPr>
              <a:xfrm>
                <a:off x="5742535" y="764514"/>
                <a:ext cx="55523" cy="54566"/>
              </a:xfrm>
              <a:custGeom>
                <a:avLst/>
                <a:gdLst>
                  <a:gd name="connsiteX0" fmla="*/ 1184 w 55523"/>
                  <a:gd name="connsiteY0" fmla="*/ 54595 h 54566"/>
                  <a:gd name="connsiteX1" fmla="*/ 56708 w 55523"/>
                  <a:gd name="connsiteY1" fmla="*/ 29 h 54566"/>
                  <a:gd name="connsiteX2" fmla="*/ 1184 w 55523"/>
                  <a:gd name="connsiteY2" fmla="*/ 29 h 54566"/>
                  <a:gd name="connsiteX3" fmla="*/ 56708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1184" y="54595"/>
                    </a:moveTo>
                    <a:lnTo>
                      <a:pt x="56708" y="29"/>
                    </a:lnTo>
                    <a:moveTo>
                      <a:pt x="1184" y="29"/>
                    </a:moveTo>
                    <a:lnTo>
                      <a:pt x="56708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3" name="Freeform 952">
                <a:extLst>
                  <a:ext uri="{FF2B5EF4-FFF2-40B4-BE49-F238E27FC236}">
                    <a16:creationId xmlns:a16="http://schemas.microsoft.com/office/drawing/2014/main" id="{2881CDFC-46A1-C945-B48B-38D1F073E76C}"/>
                  </a:ext>
                </a:extLst>
              </p:cNvPr>
              <p:cNvSpPr/>
              <p:nvPr/>
            </p:nvSpPr>
            <p:spPr>
              <a:xfrm>
                <a:off x="5848452" y="764514"/>
                <a:ext cx="55523" cy="54566"/>
              </a:xfrm>
              <a:custGeom>
                <a:avLst/>
                <a:gdLst>
                  <a:gd name="connsiteX0" fmla="*/ 1206 w 55523"/>
                  <a:gd name="connsiteY0" fmla="*/ 54595 h 54566"/>
                  <a:gd name="connsiteX1" fmla="*/ 56729 w 55523"/>
                  <a:gd name="connsiteY1" fmla="*/ 29 h 54566"/>
                  <a:gd name="connsiteX2" fmla="*/ 1206 w 55523"/>
                  <a:gd name="connsiteY2" fmla="*/ 29 h 54566"/>
                  <a:gd name="connsiteX3" fmla="*/ 56729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1206" y="54595"/>
                    </a:moveTo>
                    <a:lnTo>
                      <a:pt x="56729" y="29"/>
                    </a:lnTo>
                    <a:moveTo>
                      <a:pt x="1206" y="29"/>
                    </a:moveTo>
                    <a:lnTo>
                      <a:pt x="56729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6" name="Freeform 955">
                <a:extLst>
                  <a:ext uri="{FF2B5EF4-FFF2-40B4-BE49-F238E27FC236}">
                    <a16:creationId xmlns:a16="http://schemas.microsoft.com/office/drawing/2014/main" id="{7C39BD16-5D58-E54F-BFE9-802B84BF8C5E}"/>
                  </a:ext>
                </a:extLst>
              </p:cNvPr>
              <p:cNvSpPr/>
              <p:nvPr/>
            </p:nvSpPr>
            <p:spPr>
              <a:xfrm>
                <a:off x="5954321" y="764514"/>
                <a:ext cx="55523" cy="54566"/>
              </a:xfrm>
              <a:custGeom>
                <a:avLst/>
                <a:gdLst>
                  <a:gd name="connsiteX0" fmla="*/ 1227 w 55523"/>
                  <a:gd name="connsiteY0" fmla="*/ 54595 h 54566"/>
                  <a:gd name="connsiteX1" fmla="*/ 56751 w 55523"/>
                  <a:gd name="connsiteY1" fmla="*/ 29 h 54566"/>
                  <a:gd name="connsiteX2" fmla="*/ 1227 w 55523"/>
                  <a:gd name="connsiteY2" fmla="*/ 29 h 54566"/>
                  <a:gd name="connsiteX3" fmla="*/ 56751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1227" y="54595"/>
                    </a:moveTo>
                    <a:lnTo>
                      <a:pt x="56751" y="29"/>
                    </a:lnTo>
                    <a:moveTo>
                      <a:pt x="1227" y="29"/>
                    </a:moveTo>
                    <a:lnTo>
                      <a:pt x="56751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7" name="Freeform 956">
                <a:extLst>
                  <a:ext uri="{FF2B5EF4-FFF2-40B4-BE49-F238E27FC236}">
                    <a16:creationId xmlns:a16="http://schemas.microsoft.com/office/drawing/2014/main" id="{E4D0DF3E-68F1-E64A-8DDF-C8A6C73FB33C}"/>
                  </a:ext>
                </a:extLst>
              </p:cNvPr>
              <p:cNvSpPr/>
              <p:nvPr/>
            </p:nvSpPr>
            <p:spPr>
              <a:xfrm>
                <a:off x="6060189" y="764514"/>
                <a:ext cx="55523" cy="54566"/>
              </a:xfrm>
              <a:custGeom>
                <a:avLst/>
                <a:gdLst>
                  <a:gd name="connsiteX0" fmla="*/ 1249 w 55523"/>
                  <a:gd name="connsiteY0" fmla="*/ 54595 h 54566"/>
                  <a:gd name="connsiteX1" fmla="*/ 56773 w 55523"/>
                  <a:gd name="connsiteY1" fmla="*/ 29 h 54566"/>
                  <a:gd name="connsiteX2" fmla="*/ 1249 w 55523"/>
                  <a:gd name="connsiteY2" fmla="*/ 29 h 54566"/>
                  <a:gd name="connsiteX3" fmla="*/ 56773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1249" y="54595"/>
                    </a:moveTo>
                    <a:lnTo>
                      <a:pt x="56773" y="29"/>
                    </a:lnTo>
                    <a:moveTo>
                      <a:pt x="1249" y="29"/>
                    </a:moveTo>
                    <a:lnTo>
                      <a:pt x="56773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8" name="Freeform 957">
                <a:extLst>
                  <a:ext uri="{FF2B5EF4-FFF2-40B4-BE49-F238E27FC236}">
                    <a16:creationId xmlns:a16="http://schemas.microsoft.com/office/drawing/2014/main" id="{4D873064-E6A2-584B-998C-5361E0AB312B}"/>
                  </a:ext>
                </a:extLst>
              </p:cNvPr>
              <p:cNvSpPr/>
              <p:nvPr/>
            </p:nvSpPr>
            <p:spPr>
              <a:xfrm>
                <a:off x="6166107" y="764514"/>
                <a:ext cx="55523" cy="54566"/>
              </a:xfrm>
              <a:custGeom>
                <a:avLst/>
                <a:gdLst>
                  <a:gd name="connsiteX0" fmla="*/ 1271 w 55523"/>
                  <a:gd name="connsiteY0" fmla="*/ 54595 h 54566"/>
                  <a:gd name="connsiteX1" fmla="*/ 56795 w 55523"/>
                  <a:gd name="connsiteY1" fmla="*/ 29 h 54566"/>
                  <a:gd name="connsiteX2" fmla="*/ 1271 w 55523"/>
                  <a:gd name="connsiteY2" fmla="*/ 29 h 54566"/>
                  <a:gd name="connsiteX3" fmla="*/ 56795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1271" y="54595"/>
                    </a:moveTo>
                    <a:lnTo>
                      <a:pt x="56795" y="29"/>
                    </a:lnTo>
                    <a:moveTo>
                      <a:pt x="1271" y="29"/>
                    </a:moveTo>
                    <a:lnTo>
                      <a:pt x="56795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0F814CD1-1EAF-1246-BBE6-7FF48A6FEAF6}"/>
                  </a:ext>
                </a:extLst>
              </p:cNvPr>
              <p:cNvSpPr/>
              <p:nvPr/>
            </p:nvSpPr>
            <p:spPr>
              <a:xfrm>
                <a:off x="952396" y="895860"/>
                <a:ext cx="5294406" cy="4785"/>
              </a:xfrm>
              <a:custGeom>
                <a:avLst/>
                <a:gdLst>
                  <a:gd name="connsiteX0" fmla="*/ 0 w 5294406"/>
                  <a:gd name="connsiteY0" fmla="*/ 0 h 4785"/>
                  <a:gd name="connsiteX1" fmla="*/ 5294407 w 5294406"/>
                  <a:gd name="connsiteY1" fmla="*/ 0 h 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94406" h="4785">
                    <a:moveTo>
                      <a:pt x="0" y="0"/>
                    </a:moveTo>
                    <a:lnTo>
                      <a:pt x="5294407" y="0"/>
                    </a:lnTo>
                  </a:path>
                </a:pathLst>
              </a:custGeom>
              <a:noFill/>
              <a:ln w="38947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011DDF55-68DA-AC45-B3B9-628659B53D31}"/>
                  </a:ext>
                </a:extLst>
              </p:cNvPr>
              <p:cNvSpPr/>
              <p:nvPr/>
            </p:nvSpPr>
            <p:spPr>
              <a:xfrm>
                <a:off x="952396" y="687735"/>
                <a:ext cx="5294406" cy="4785"/>
              </a:xfrm>
              <a:custGeom>
                <a:avLst/>
                <a:gdLst>
                  <a:gd name="connsiteX0" fmla="*/ 0 w 5294406"/>
                  <a:gd name="connsiteY0" fmla="*/ 0 h 4785"/>
                  <a:gd name="connsiteX1" fmla="*/ 5294407 w 5294406"/>
                  <a:gd name="connsiteY1" fmla="*/ 0 h 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94406" h="4785">
                    <a:moveTo>
                      <a:pt x="0" y="0"/>
                    </a:moveTo>
                    <a:lnTo>
                      <a:pt x="5294407" y="0"/>
                    </a:lnTo>
                  </a:path>
                </a:pathLst>
              </a:custGeom>
              <a:noFill/>
              <a:ln w="38947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B248199-73B1-3149-B447-D72AA2CE6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55635" y="890139"/>
              <a:ext cx="1853204" cy="1853204"/>
            </a:xfrm>
            <a:prstGeom prst="rect">
              <a:avLst/>
            </a:prstGeom>
          </p:spPr>
        </p:pic>
        <p:sp>
          <p:nvSpPr>
            <p:cNvPr id="749" name="Freeform 748">
              <a:extLst>
                <a:ext uri="{FF2B5EF4-FFF2-40B4-BE49-F238E27FC236}">
                  <a16:creationId xmlns:a16="http://schemas.microsoft.com/office/drawing/2014/main" id="{F9A13AAD-3119-FE45-B7A3-1037C04D17BB}"/>
                </a:ext>
              </a:extLst>
            </p:cNvPr>
            <p:cNvSpPr/>
            <p:nvPr/>
          </p:nvSpPr>
          <p:spPr>
            <a:xfrm>
              <a:off x="2339888" y="898547"/>
              <a:ext cx="1853203" cy="1853203"/>
            </a:xfrm>
            <a:custGeom>
              <a:avLst/>
              <a:gdLst>
                <a:gd name="connsiteX0" fmla="*/ 0 w 1853203"/>
                <a:gd name="connsiteY0" fmla="*/ 1853203 h 1853203"/>
                <a:gd name="connsiteX1" fmla="*/ 1853203 w 1853203"/>
                <a:gd name="connsiteY1" fmla="*/ 1853203 h 1853203"/>
                <a:gd name="connsiteX2" fmla="*/ 1853203 w 1853203"/>
                <a:gd name="connsiteY2" fmla="*/ 0 h 1853203"/>
                <a:gd name="connsiteX3" fmla="*/ 0 w 1853203"/>
                <a:gd name="connsiteY3" fmla="*/ 0 h 1853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203" h="1853203">
                  <a:moveTo>
                    <a:pt x="0" y="1853203"/>
                  </a:moveTo>
                  <a:lnTo>
                    <a:pt x="1853203" y="1853203"/>
                  </a:lnTo>
                  <a:lnTo>
                    <a:pt x="185320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83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89E975E-9DD1-3E43-9F51-97ACFA214250}"/>
                </a:ext>
              </a:extLst>
            </p:cNvPr>
            <p:cNvSpPr txBox="1"/>
            <p:nvPr/>
          </p:nvSpPr>
          <p:spPr>
            <a:xfrm>
              <a:off x="2251473" y="952062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c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37806A4-B5C9-E74F-A0D3-39A9743730EB}"/>
                </a:ext>
              </a:extLst>
            </p:cNvPr>
            <p:cNvSpPr txBox="1"/>
            <p:nvPr/>
          </p:nvSpPr>
          <p:spPr>
            <a:xfrm>
              <a:off x="4013977" y="936555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d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99A8D39-D81D-C24D-BC93-45C9DD9A5F6B}"/>
                </a:ext>
              </a:extLst>
            </p:cNvPr>
            <p:cNvSpPr txBox="1"/>
            <p:nvPr/>
          </p:nvSpPr>
          <p:spPr>
            <a:xfrm>
              <a:off x="678690" y="94146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b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8181020-ABE0-3242-97B4-ABA4E2F1A86E}"/>
                </a:ext>
              </a:extLst>
            </p:cNvPr>
            <p:cNvSpPr txBox="1"/>
            <p:nvPr/>
          </p:nvSpPr>
          <p:spPr>
            <a:xfrm>
              <a:off x="4013977" y="1700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e</a:t>
              </a:r>
            </a:p>
          </p:txBody>
        </p:sp>
        <p:pic>
          <p:nvPicPr>
            <p:cNvPr id="91" name="Picture 2">
              <a:extLst>
                <a:ext uri="{FF2B5EF4-FFF2-40B4-BE49-F238E27FC236}">
                  <a16:creationId xmlns:a16="http://schemas.microsoft.com/office/drawing/2014/main" id="{09321BBD-2FDE-8F42-B5B1-681162CDF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755635" y="3023064"/>
              <a:ext cx="1853204" cy="1853204"/>
            </a:xfrm>
            <a:prstGeom prst="rect">
              <a:avLst/>
            </a:prstGeom>
          </p:spPr>
        </p:pic>
        <p:pic>
          <p:nvPicPr>
            <p:cNvPr id="92" name="Picture 52">
              <a:extLst>
                <a:ext uri="{FF2B5EF4-FFF2-40B4-BE49-F238E27FC236}">
                  <a16:creationId xmlns:a16="http://schemas.microsoft.com/office/drawing/2014/main" id="{37BBB3BF-4198-A44C-9DCD-596D4597A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2343426" y="3025914"/>
              <a:ext cx="1853204" cy="1853204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BE140D3-97B7-CE4A-A1ED-38BF4F03A95C}"/>
                </a:ext>
              </a:extLst>
            </p:cNvPr>
            <p:cNvSpPr txBox="1"/>
            <p:nvPr/>
          </p:nvSpPr>
          <p:spPr>
            <a:xfrm>
              <a:off x="678690" y="311249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g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EFFE2AC-805D-5C4E-A6D2-7B45F183B156}"/>
                </a:ext>
              </a:extLst>
            </p:cNvPr>
            <p:cNvSpPr txBox="1"/>
            <p:nvPr/>
          </p:nvSpPr>
          <p:spPr>
            <a:xfrm>
              <a:off x="2262141" y="314213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h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8053286-EB8F-CC43-9E7A-80160FC661E9}"/>
                </a:ext>
              </a:extLst>
            </p:cNvPr>
            <p:cNvSpPr txBox="1"/>
            <p:nvPr/>
          </p:nvSpPr>
          <p:spPr>
            <a:xfrm>
              <a:off x="4013977" y="3183780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i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CC42AB-633F-164D-B5F3-0AB00A64C58F}"/>
                </a:ext>
              </a:extLst>
            </p:cNvPr>
            <p:cNvSpPr txBox="1"/>
            <p:nvPr/>
          </p:nvSpPr>
          <p:spPr>
            <a:xfrm>
              <a:off x="4013977" y="3890075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j</a:t>
              </a: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BA4F95B-F879-214F-8891-BEA5B113FE81}"/>
                </a:ext>
              </a:extLst>
            </p:cNvPr>
            <p:cNvSpPr/>
            <p:nvPr/>
          </p:nvSpPr>
          <p:spPr>
            <a:xfrm>
              <a:off x="5698334" y="732408"/>
              <a:ext cx="318781" cy="51061"/>
            </a:xfrm>
            <a:custGeom>
              <a:avLst/>
              <a:gdLst>
                <a:gd name="connsiteX0" fmla="*/ 0 w 318781"/>
                <a:gd name="connsiteY0" fmla="*/ 25894 h 51061"/>
                <a:gd name="connsiteX1" fmla="*/ 151002 w 318781"/>
                <a:gd name="connsiteY1" fmla="*/ 727 h 51061"/>
                <a:gd name="connsiteX2" fmla="*/ 318781 w 318781"/>
                <a:gd name="connsiteY2" fmla="*/ 51061 h 5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8781" h="51061">
                  <a:moveTo>
                    <a:pt x="0" y="25894"/>
                  </a:moveTo>
                  <a:cubicBezTo>
                    <a:pt x="48936" y="11213"/>
                    <a:pt x="97872" y="-3468"/>
                    <a:pt x="151002" y="727"/>
                  </a:cubicBezTo>
                  <a:cubicBezTo>
                    <a:pt x="204132" y="4921"/>
                    <a:pt x="261456" y="27991"/>
                    <a:pt x="318781" y="51061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F3F5930-E79C-6646-B8DB-1128161CE1A7}"/>
                </a:ext>
              </a:extLst>
            </p:cNvPr>
            <p:cNvSpPr/>
            <p:nvPr/>
          </p:nvSpPr>
          <p:spPr>
            <a:xfrm>
              <a:off x="6017114" y="783469"/>
              <a:ext cx="420813" cy="51060"/>
            </a:xfrm>
            <a:custGeom>
              <a:avLst/>
              <a:gdLst>
                <a:gd name="connsiteX0" fmla="*/ 0 w 268448"/>
                <a:gd name="connsiteY0" fmla="*/ 0 h 25310"/>
                <a:gd name="connsiteX1" fmla="*/ 151002 w 268448"/>
                <a:gd name="connsiteY1" fmla="*/ 25167 h 25310"/>
                <a:gd name="connsiteX2" fmla="*/ 268448 w 268448"/>
                <a:gd name="connsiteY2" fmla="*/ 8389 h 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448" h="25310">
                  <a:moveTo>
                    <a:pt x="0" y="0"/>
                  </a:moveTo>
                  <a:cubicBezTo>
                    <a:pt x="53130" y="11884"/>
                    <a:pt x="106261" y="23769"/>
                    <a:pt x="151002" y="25167"/>
                  </a:cubicBezTo>
                  <a:cubicBezTo>
                    <a:pt x="195743" y="26565"/>
                    <a:pt x="232095" y="17477"/>
                    <a:pt x="268448" y="8389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prstDash val="sys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8A0B0A8F-7E1A-E941-A11D-87A08B18359B}"/>
                </a:ext>
              </a:extLst>
            </p:cNvPr>
            <p:cNvSpPr/>
            <p:nvPr/>
          </p:nvSpPr>
          <p:spPr>
            <a:xfrm>
              <a:off x="901641" y="727993"/>
              <a:ext cx="318781" cy="51061"/>
            </a:xfrm>
            <a:custGeom>
              <a:avLst/>
              <a:gdLst>
                <a:gd name="connsiteX0" fmla="*/ 0 w 318781"/>
                <a:gd name="connsiteY0" fmla="*/ 25894 h 51061"/>
                <a:gd name="connsiteX1" fmla="*/ 151002 w 318781"/>
                <a:gd name="connsiteY1" fmla="*/ 727 h 51061"/>
                <a:gd name="connsiteX2" fmla="*/ 318781 w 318781"/>
                <a:gd name="connsiteY2" fmla="*/ 51061 h 5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8781" h="51061">
                  <a:moveTo>
                    <a:pt x="0" y="25894"/>
                  </a:moveTo>
                  <a:cubicBezTo>
                    <a:pt x="48936" y="11213"/>
                    <a:pt x="97872" y="-3468"/>
                    <a:pt x="151002" y="727"/>
                  </a:cubicBezTo>
                  <a:cubicBezTo>
                    <a:pt x="204132" y="4921"/>
                    <a:pt x="261456" y="27991"/>
                    <a:pt x="318781" y="51061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2C567FEA-0A88-4243-887C-26089B9E8B75}"/>
                </a:ext>
              </a:extLst>
            </p:cNvPr>
            <p:cNvSpPr/>
            <p:nvPr/>
          </p:nvSpPr>
          <p:spPr>
            <a:xfrm>
              <a:off x="1220421" y="779054"/>
              <a:ext cx="420813" cy="51060"/>
            </a:xfrm>
            <a:custGeom>
              <a:avLst/>
              <a:gdLst>
                <a:gd name="connsiteX0" fmla="*/ 0 w 268448"/>
                <a:gd name="connsiteY0" fmla="*/ 0 h 25310"/>
                <a:gd name="connsiteX1" fmla="*/ 151002 w 268448"/>
                <a:gd name="connsiteY1" fmla="*/ 25167 h 25310"/>
                <a:gd name="connsiteX2" fmla="*/ 268448 w 268448"/>
                <a:gd name="connsiteY2" fmla="*/ 8389 h 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448" h="25310">
                  <a:moveTo>
                    <a:pt x="0" y="0"/>
                  </a:moveTo>
                  <a:cubicBezTo>
                    <a:pt x="53130" y="11884"/>
                    <a:pt x="106261" y="23769"/>
                    <a:pt x="151002" y="25167"/>
                  </a:cubicBezTo>
                  <a:cubicBezTo>
                    <a:pt x="195743" y="26565"/>
                    <a:pt x="232095" y="17477"/>
                    <a:pt x="268448" y="8389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A16641E-F41D-E843-942D-598F7104D1C7}"/>
                </a:ext>
              </a:extLst>
            </p:cNvPr>
            <p:cNvSpPr/>
            <p:nvPr/>
          </p:nvSpPr>
          <p:spPr>
            <a:xfrm>
              <a:off x="2007320" y="738794"/>
              <a:ext cx="1089924" cy="95995"/>
            </a:xfrm>
            <a:custGeom>
              <a:avLst/>
              <a:gdLst>
                <a:gd name="connsiteX0" fmla="*/ 0 w 2165685"/>
                <a:gd name="connsiteY0" fmla="*/ 117456 h 190741"/>
                <a:gd name="connsiteX1" fmla="*/ 304800 w 2165685"/>
                <a:gd name="connsiteY1" fmla="*/ 53288 h 190741"/>
                <a:gd name="connsiteX2" fmla="*/ 753979 w 2165685"/>
                <a:gd name="connsiteY2" fmla="*/ 5162 h 190741"/>
                <a:gd name="connsiteX3" fmla="*/ 1620253 w 2165685"/>
                <a:gd name="connsiteY3" fmla="*/ 181625 h 190741"/>
                <a:gd name="connsiteX4" fmla="*/ 2165685 w 2165685"/>
                <a:gd name="connsiteY4" fmla="*/ 149541 h 19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5685" h="190741">
                  <a:moveTo>
                    <a:pt x="0" y="117456"/>
                  </a:moveTo>
                  <a:cubicBezTo>
                    <a:pt x="89568" y="94730"/>
                    <a:pt x="179137" y="72004"/>
                    <a:pt x="304800" y="53288"/>
                  </a:cubicBezTo>
                  <a:cubicBezTo>
                    <a:pt x="430463" y="34572"/>
                    <a:pt x="534737" y="-16228"/>
                    <a:pt x="753979" y="5162"/>
                  </a:cubicBezTo>
                  <a:cubicBezTo>
                    <a:pt x="973221" y="26551"/>
                    <a:pt x="1384969" y="157562"/>
                    <a:pt x="1620253" y="181625"/>
                  </a:cubicBezTo>
                  <a:cubicBezTo>
                    <a:pt x="1855537" y="205688"/>
                    <a:pt x="2010611" y="177614"/>
                    <a:pt x="2165685" y="149541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64BC568-DF8E-434F-992B-4D3B9ACE844C}"/>
                </a:ext>
              </a:extLst>
            </p:cNvPr>
            <p:cNvSpPr txBox="1"/>
            <p:nvPr/>
          </p:nvSpPr>
          <p:spPr>
            <a:xfrm>
              <a:off x="678690" y="2835562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f</a:t>
              </a:r>
            </a:p>
          </p:txBody>
        </p:sp>
        <p:grpSp>
          <p:nvGrpSpPr>
            <p:cNvPr id="5" name="Graphic 115">
              <a:extLst>
                <a:ext uri="{FF2B5EF4-FFF2-40B4-BE49-F238E27FC236}">
                  <a16:creationId xmlns:a16="http://schemas.microsoft.com/office/drawing/2014/main" id="{C0ACEC1B-AB9D-B54A-AA9C-9C955495E187}"/>
                </a:ext>
              </a:extLst>
            </p:cNvPr>
            <p:cNvGrpSpPr/>
            <p:nvPr/>
          </p:nvGrpSpPr>
          <p:grpSpPr>
            <a:xfrm>
              <a:off x="946681" y="2934852"/>
              <a:ext cx="5294406" cy="208124"/>
              <a:chOff x="946681" y="2934852"/>
              <a:chExt cx="5294406" cy="208124"/>
            </a:xfrm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C2213474-81C0-7D4D-94EA-75D8E1E3B9A1}"/>
                  </a:ext>
                </a:extLst>
              </p:cNvPr>
              <p:cNvSpPr/>
              <p:nvPr/>
            </p:nvSpPr>
            <p:spPr>
              <a:xfrm>
                <a:off x="971864" y="3011631"/>
                <a:ext cx="55523" cy="54566"/>
              </a:xfrm>
              <a:custGeom>
                <a:avLst/>
                <a:gdLst>
                  <a:gd name="connsiteX0" fmla="*/ 205 w 55523"/>
                  <a:gd name="connsiteY0" fmla="*/ 54595 h 54566"/>
                  <a:gd name="connsiteX1" fmla="*/ 55729 w 55523"/>
                  <a:gd name="connsiteY1" fmla="*/ 29 h 54566"/>
                  <a:gd name="connsiteX2" fmla="*/ 205 w 55523"/>
                  <a:gd name="connsiteY2" fmla="*/ 29 h 54566"/>
                  <a:gd name="connsiteX3" fmla="*/ 55729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205" y="54595"/>
                    </a:moveTo>
                    <a:lnTo>
                      <a:pt x="55729" y="29"/>
                    </a:lnTo>
                    <a:moveTo>
                      <a:pt x="205" y="29"/>
                    </a:moveTo>
                    <a:lnTo>
                      <a:pt x="55729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A62BBF42-E1C4-DC44-B800-321574A63E72}"/>
                  </a:ext>
                </a:extLst>
              </p:cNvPr>
              <p:cNvSpPr/>
              <p:nvPr/>
            </p:nvSpPr>
            <p:spPr>
              <a:xfrm>
                <a:off x="1077752" y="3011631"/>
                <a:ext cx="55523" cy="54566"/>
              </a:xfrm>
              <a:custGeom>
                <a:avLst/>
                <a:gdLst>
                  <a:gd name="connsiteX0" fmla="*/ 227 w 55523"/>
                  <a:gd name="connsiteY0" fmla="*/ 54595 h 54566"/>
                  <a:gd name="connsiteX1" fmla="*/ 55751 w 55523"/>
                  <a:gd name="connsiteY1" fmla="*/ 29 h 54566"/>
                  <a:gd name="connsiteX2" fmla="*/ 227 w 55523"/>
                  <a:gd name="connsiteY2" fmla="*/ 29 h 54566"/>
                  <a:gd name="connsiteX3" fmla="*/ 55751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227" y="54595"/>
                    </a:moveTo>
                    <a:lnTo>
                      <a:pt x="55751" y="29"/>
                    </a:lnTo>
                    <a:moveTo>
                      <a:pt x="227" y="29"/>
                    </a:moveTo>
                    <a:lnTo>
                      <a:pt x="55751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D873525-273C-B34C-80C9-46A66E069BA6}"/>
                  </a:ext>
                </a:extLst>
              </p:cNvPr>
              <p:cNvSpPr/>
              <p:nvPr/>
            </p:nvSpPr>
            <p:spPr>
              <a:xfrm>
                <a:off x="1183640" y="3011631"/>
                <a:ext cx="55523" cy="54566"/>
              </a:xfrm>
              <a:custGeom>
                <a:avLst/>
                <a:gdLst>
                  <a:gd name="connsiteX0" fmla="*/ 249 w 55523"/>
                  <a:gd name="connsiteY0" fmla="*/ 54595 h 54566"/>
                  <a:gd name="connsiteX1" fmla="*/ 55773 w 55523"/>
                  <a:gd name="connsiteY1" fmla="*/ 29 h 54566"/>
                  <a:gd name="connsiteX2" fmla="*/ 249 w 55523"/>
                  <a:gd name="connsiteY2" fmla="*/ 29 h 54566"/>
                  <a:gd name="connsiteX3" fmla="*/ 55773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249" y="54595"/>
                    </a:moveTo>
                    <a:lnTo>
                      <a:pt x="55773" y="29"/>
                    </a:lnTo>
                    <a:moveTo>
                      <a:pt x="249" y="29"/>
                    </a:moveTo>
                    <a:lnTo>
                      <a:pt x="55773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2388E121-C74D-DC43-8EA1-95200D48B783}"/>
                  </a:ext>
                </a:extLst>
              </p:cNvPr>
              <p:cNvSpPr/>
              <p:nvPr/>
            </p:nvSpPr>
            <p:spPr>
              <a:xfrm>
                <a:off x="1289528" y="3011631"/>
                <a:ext cx="55523" cy="54566"/>
              </a:xfrm>
              <a:custGeom>
                <a:avLst/>
                <a:gdLst>
                  <a:gd name="connsiteX0" fmla="*/ 271 w 55523"/>
                  <a:gd name="connsiteY0" fmla="*/ 54595 h 54566"/>
                  <a:gd name="connsiteX1" fmla="*/ 55794 w 55523"/>
                  <a:gd name="connsiteY1" fmla="*/ 29 h 54566"/>
                  <a:gd name="connsiteX2" fmla="*/ 271 w 55523"/>
                  <a:gd name="connsiteY2" fmla="*/ 29 h 54566"/>
                  <a:gd name="connsiteX3" fmla="*/ 55794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271" y="54595"/>
                    </a:moveTo>
                    <a:lnTo>
                      <a:pt x="55794" y="29"/>
                    </a:lnTo>
                    <a:moveTo>
                      <a:pt x="271" y="29"/>
                    </a:moveTo>
                    <a:lnTo>
                      <a:pt x="55794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66B358BB-C634-1444-984E-D1CE8988A3D1}"/>
                  </a:ext>
                </a:extLst>
              </p:cNvPr>
              <p:cNvSpPr/>
              <p:nvPr/>
            </p:nvSpPr>
            <p:spPr>
              <a:xfrm>
                <a:off x="1395416" y="3011631"/>
                <a:ext cx="55523" cy="54566"/>
              </a:xfrm>
              <a:custGeom>
                <a:avLst/>
                <a:gdLst>
                  <a:gd name="connsiteX0" fmla="*/ 292 w 55523"/>
                  <a:gd name="connsiteY0" fmla="*/ 54595 h 54566"/>
                  <a:gd name="connsiteX1" fmla="*/ 55816 w 55523"/>
                  <a:gd name="connsiteY1" fmla="*/ 29 h 54566"/>
                  <a:gd name="connsiteX2" fmla="*/ 292 w 55523"/>
                  <a:gd name="connsiteY2" fmla="*/ 29 h 54566"/>
                  <a:gd name="connsiteX3" fmla="*/ 55816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292" y="54595"/>
                    </a:moveTo>
                    <a:lnTo>
                      <a:pt x="55816" y="29"/>
                    </a:lnTo>
                    <a:moveTo>
                      <a:pt x="292" y="29"/>
                    </a:moveTo>
                    <a:lnTo>
                      <a:pt x="55816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57140EB6-CA77-AF47-AA63-5DE32FBF2A68}"/>
                  </a:ext>
                </a:extLst>
              </p:cNvPr>
              <p:cNvSpPr/>
              <p:nvPr/>
            </p:nvSpPr>
            <p:spPr>
              <a:xfrm>
                <a:off x="1501304" y="3011631"/>
                <a:ext cx="55523" cy="54566"/>
              </a:xfrm>
              <a:custGeom>
                <a:avLst/>
                <a:gdLst>
                  <a:gd name="connsiteX0" fmla="*/ 314 w 55523"/>
                  <a:gd name="connsiteY0" fmla="*/ 54595 h 54566"/>
                  <a:gd name="connsiteX1" fmla="*/ 55838 w 55523"/>
                  <a:gd name="connsiteY1" fmla="*/ 29 h 54566"/>
                  <a:gd name="connsiteX2" fmla="*/ 314 w 55523"/>
                  <a:gd name="connsiteY2" fmla="*/ 29 h 54566"/>
                  <a:gd name="connsiteX3" fmla="*/ 55838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314" y="54595"/>
                    </a:moveTo>
                    <a:lnTo>
                      <a:pt x="55838" y="29"/>
                    </a:lnTo>
                    <a:moveTo>
                      <a:pt x="314" y="29"/>
                    </a:moveTo>
                    <a:lnTo>
                      <a:pt x="55838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15BC858E-C867-ED45-820A-83A69ABFDA0D}"/>
                  </a:ext>
                </a:extLst>
              </p:cNvPr>
              <p:cNvSpPr/>
              <p:nvPr/>
            </p:nvSpPr>
            <p:spPr>
              <a:xfrm>
                <a:off x="1607192" y="3011631"/>
                <a:ext cx="55523" cy="54566"/>
              </a:xfrm>
              <a:custGeom>
                <a:avLst/>
                <a:gdLst>
                  <a:gd name="connsiteX0" fmla="*/ 336 w 55523"/>
                  <a:gd name="connsiteY0" fmla="*/ 54595 h 54566"/>
                  <a:gd name="connsiteX1" fmla="*/ 55860 w 55523"/>
                  <a:gd name="connsiteY1" fmla="*/ 29 h 54566"/>
                  <a:gd name="connsiteX2" fmla="*/ 336 w 55523"/>
                  <a:gd name="connsiteY2" fmla="*/ 29 h 54566"/>
                  <a:gd name="connsiteX3" fmla="*/ 55860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336" y="54595"/>
                    </a:moveTo>
                    <a:lnTo>
                      <a:pt x="55860" y="29"/>
                    </a:lnTo>
                    <a:moveTo>
                      <a:pt x="336" y="29"/>
                    </a:moveTo>
                    <a:lnTo>
                      <a:pt x="55860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B9D4759-5F78-3140-921C-31ADC8486FCC}"/>
                  </a:ext>
                </a:extLst>
              </p:cNvPr>
              <p:cNvSpPr/>
              <p:nvPr/>
            </p:nvSpPr>
            <p:spPr>
              <a:xfrm>
                <a:off x="1713081" y="3011631"/>
                <a:ext cx="55523" cy="54566"/>
              </a:xfrm>
              <a:custGeom>
                <a:avLst/>
                <a:gdLst>
                  <a:gd name="connsiteX0" fmla="*/ 357 w 55523"/>
                  <a:gd name="connsiteY0" fmla="*/ 54595 h 54566"/>
                  <a:gd name="connsiteX1" fmla="*/ 55881 w 55523"/>
                  <a:gd name="connsiteY1" fmla="*/ 29 h 54566"/>
                  <a:gd name="connsiteX2" fmla="*/ 357 w 55523"/>
                  <a:gd name="connsiteY2" fmla="*/ 29 h 54566"/>
                  <a:gd name="connsiteX3" fmla="*/ 55881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357" y="54595"/>
                    </a:moveTo>
                    <a:lnTo>
                      <a:pt x="55881" y="29"/>
                    </a:lnTo>
                    <a:moveTo>
                      <a:pt x="357" y="29"/>
                    </a:moveTo>
                    <a:lnTo>
                      <a:pt x="55881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3D6224CC-76F6-B644-A8DD-51903F540EEC}"/>
                  </a:ext>
                </a:extLst>
              </p:cNvPr>
              <p:cNvSpPr/>
              <p:nvPr/>
            </p:nvSpPr>
            <p:spPr>
              <a:xfrm>
                <a:off x="1818969" y="3011631"/>
                <a:ext cx="55523" cy="54566"/>
              </a:xfrm>
              <a:custGeom>
                <a:avLst/>
                <a:gdLst>
                  <a:gd name="connsiteX0" fmla="*/ 379 w 55523"/>
                  <a:gd name="connsiteY0" fmla="*/ 54595 h 54566"/>
                  <a:gd name="connsiteX1" fmla="*/ 55903 w 55523"/>
                  <a:gd name="connsiteY1" fmla="*/ 29 h 54566"/>
                  <a:gd name="connsiteX2" fmla="*/ 379 w 55523"/>
                  <a:gd name="connsiteY2" fmla="*/ 29 h 54566"/>
                  <a:gd name="connsiteX3" fmla="*/ 55903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379" y="54595"/>
                    </a:moveTo>
                    <a:lnTo>
                      <a:pt x="55903" y="29"/>
                    </a:lnTo>
                    <a:moveTo>
                      <a:pt x="379" y="29"/>
                    </a:moveTo>
                    <a:lnTo>
                      <a:pt x="55903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BBB0F713-BB5C-4A44-BC99-19218F68EC45}"/>
                  </a:ext>
                </a:extLst>
              </p:cNvPr>
              <p:cNvSpPr/>
              <p:nvPr/>
            </p:nvSpPr>
            <p:spPr>
              <a:xfrm>
                <a:off x="1924857" y="3011631"/>
                <a:ext cx="55523" cy="54566"/>
              </a:xfrm>
              <a:custGeom>
                <a:avLst/>
                <a:gdLst>
                  <a:gd name="connsiteX0" fmla="*/ 401 w 55523"/>
                  <a:gd name="connsiteY0" fmla="*/ 54595 h 54566"/>
                  <a:gd name="connsiteX1" fmla="*/ 55925 w 55523"/>
                  <a:gd name="connsiteY1" fmla="*/ 29 h 54566"/>
                  <a:gd name="connsiteX2" fmla="*/ 401 w 55523"/>
                  <a:gd name="connsiteY2" fmla="*/ 29 h 54566"/>
                  <a:gd name="connsiteX3" fmla="*/ 55925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401" y="54595"/>
                    </a:moveTo>
                    <a:lnTo>
                      <a:pt x="55925" y="29"/>
                    </a:lnTo>
                    <a:moveTo>
                      <a:pt x="401" y="29"/>
                    </a:moveTo>
                    <a:lnTo>
                      <a:pt x="55925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6971A392-2041-D24D-9C2C-A97B76224A41}"/>
                  </a:ext>
                </a:extLst>
              </p:cNvPr>
              <p:cNvSpPr/>
              <p:nvPr/>
            </p:nvSpPr>
            <p:spPr>
              <a:xfrm>
                <a:off x="2030745" y="3011631"/>
                <a:ext cx="55523" cy="54566"/>
              </a:xfrm>
              <a:custGeom>
                <a:avLst/>
                <a:gdLst>
                  <a:gd name="connsiteX0" fmla="*/ 423 w 55523"/>
                  <a:gd name="connsiteY0" fmla="*/ 54595 h 54566"/>
                  <a:gd name="connsiteX1" fmla="*/ 55947 w 55523"/>
                  <a:gd name="connsiteY1" fmla="*/ 29 h 54566"/>
                  <a:gd name="connsiteX2" fmla="*/ 423 w 55523"/>
                  <a:gd name="connsiteY2" fmla="*/ 29 h 54566"/>
                  <a:gd name="connsiteX3" fmla="*/ 55947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423" y="54595"/>
                    </a:moveTo>
                    <a:lnTo>
                      <a:pt x="55947" y="29"/>
                    </a:lnTo>
                    <a:moveTo>
                      <a:pt x="423" y="29"/>
                    </a:moveTo>
                    <a:lnTo>
                      <a:pt x="55947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F4867A82-142E-8D4B-B0EA-CEFA6908566C}"/>
                  </a:ext>
                </a:extLst>
              </p:cNvPr>
              <p:cNvSpPr/>
              <p:nvPr/>
            </p:nvSpPr>
            <p:spPr>
              <a:xfrm>
                <a:off x="2136633" y="3011631"/>
                <a:ext cx="55523" cy="54566"/>
              </a:xfrm>
              <a:custGeom>
                <a:avLst/>
                <a:gdLst>
                  <a:gd name="connsiteX0" fmla="*/ 444 w 55523"/>
                  <a:gd name="connsiteY0" fmla="*/ 54595 h 54566"/>
                  <a:gd name="connsiteX1" fmla="*/ 55968 w 55523"/>
                  <a:gd name="connsiteY1" fmla="*/ 29 h 54566"/>
                  <a:gd name="connsiteX2" fmla="*/ 444 w 55523"/>
                  <a:gd name="connsiteY2" fmla="*/ 29 h 54566"/>
                  <a:gd name="connsiteX3" fmla="*/ 55968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444" y="54595"/>
                    </a:moveTo>
                    <a:lnTo>
                      <a:pt x="55968" y="29"/>
                    </a:lnTo>
                    <a:moveTo>
                      <a:pt x="444" y="29"/>
                    </a:moveTo>
                    <a:lnTo>
                      <a:pt x="55968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4347F7A0-4186-9949-A027-50F00A8222C5}"/>
                  </a:ext>
                </a:extLst>
              </p:cNvPr>
              <p:cNvSpPr/>
              <p:nvPr/>
            </p:nvSpPr>
            <p:spPr>
              <a:xfrm>
                <a:off x="2242521" y="3011631"/>
                <a:ext cx="55523" cy="54566"/>
              </a:xfrm>
              <a:custGeom>
                <a:avLst/>
                <a:gdLst>
                  <a:gd name="connsiteX0" fmla="*/ 466 w 55523"/>
                  <a:gd name="connsiteY0" fmla="*/ 54595 h 54566"/>
                  <a:gd name="connsiteX1" fmla="*/ 55990 w 55523"/>
                  <a:gd name="connsiteY1" fmla="*/ 29 h 54566"/>
                  <a:gd name="connsiteX2" fmla="*/ 466 w 55523"/>
                  <a:gd name="connsiteY2" fmla="*/ 29 h 54566"/>
                  <a:gd name="connsiteX3" fmla="*/ 55990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466" y="54595"/>
                    </a:moveTo>
                    <a:lnTo>
                      <a:pt x="55990" y="29"/>
                    </a:lnTo>
                    <a:moveTo>
                      <a:pt x="466" y="29"/>
                    </a:moveTo>
                    <a:lnTo>
                      <a:pt x="55990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48A6FF82-05C4-A849-B2D5-DB8019901A05}"/>
                  </a:ext>
                </a:extLst>
              </p:cNvPr>
              <p:cNvSpPr/>
              <p:nvPr/>
            </p:nvSpPr>
            <p:spPr>
              <a:xfrm>
                <a:off x="2348409" y="3011631"/>
                <a:ext cx="55523" cy="54566"/>
              </a:xfrm>
              <a:custGeom>
                <a:avLst/>
                <a:gdLst>
                  <a:gd name="connsiteX0" fmla="*/ 488 w 55523"/>
                  <a:gd name="connsiteY0" fmla="*/ 54595 h 54566"/>
                  <a:gd name="connsiteX1" fmla="*/ 56012 w 55523"/>
                  <a:gd name="connsiteY1" fmla="*/ 29 h 54566"/>
                  <a:gd name="connsiteX2" fmla="*/ 488 w 55523"/>
                  <a:gd name="connsiteY2" fmla="*/ 29 h 54566"/>
                  <a:gd name="connsiteX3" fmla="*/ 56012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488" y="54595"/>
                    </a:moveTo>
                    <a:lnTo>
                      <a:pt x="56012" y="29"/>
                    </a:lnTo>
                    <a:moveTo>
                      <a:pt x="488" y="29"/>
                    </a:moveTo>
                    <a:lnTo>
                      <a:pt x="56012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E3C23DFB-1968-CF4B-8257-0E9722328726}"/>
                  </a:ext>
                </a:extLst>
              </p:cNvPr>
              <p:cNvSpPr/>
              <p:nvPr/>
            </p:nvSpPr>
            <p:spPr>
              <a:xfrm>
                <a:off x="2454297" y="3011631"/>
                <a:ext cx="55523" cy="54566"/>
              </a:xfrm>
              <a:custGeom>
                <a:avLst/>
                <a:gdLst>
                  <a:gd name="connsiteX0" fmla="*/ 510 w 55523"/>
                  <a:gd name="connsiteY0" fmla="*/ 54595 h 54566"/>
                  <a:gd name="connsiteX1" fmla="*/ 56034 w 55523"/>
                  <a:gd name="connsiteY1" fmla="*/ 29 h 54566"/>
                  <a:gd name="connsiteX2" fmla="*/ 510 w 55523"/>
                  <a:gd name="connsiteY2" fmla="*/ 29 h 54566"/>
                  <a:gd name="connsiteX3" fmla="*/ 56034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510" y="54595"/>
                    </a:moveTo>
                    <a:lnTo>
                      <a:pt x="56034" y="29"/>
                    </a:lnTo>
                    <a:moveTo>
                      <a:pt x="510" y="29"/>
                    </a:moveTo>
                    <a:lnTo>
                      <a:pt x="56034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234B79F8-8C7C-EA4F-8494-271286B4067E}"/>
                  </a:ext>
                </a:extLst>
              </p:cNvPr>
              <p:cNvSpPr/>
              <p:nvPr/>
            </p:nvSpPr>
            <p:spPr>
              <a:xfrm>
                <a:off x="2560186" y="3011631"/>
                <a:ext cx="55523" cy="54566"/>
              </a:xfrm>
              <a:custGeom>
                <a:avLst/>
                <a:gdLst>
                  <a:gd name="connsiteX0" fmla="*/ 531 w 55523"/>
                  <a:gd name="connsiteY0" fmla="*/ 54595 h 54566"/>
                  <a:gd name="connsiteX1" fmla="*/ 56055 w 55523"/>
                  <a:gd name="connsiteY1" fmla="*/ 29 h 54566"/>
                  <a:gd name="connsiteX2" fmla="*/ 531 w 55523"/>
                  <a:gd name="connsiteY2" fmla="*/ 29 h 54566"/>
                  <a:gd name="connsiteX3" fmla="*/ 56055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531" y="54595"/>
                    </a:moveTo>
                    <a:lnTo>
                      <a:pt x="56055" y="29"/>
                    </a:lnTo>
                    <a:moveTo>
                      <a:pt x="531" y="29"/>
                    </a:moveTo>
                    <a:lnTo>
                      <a:pt x="56055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78169B89-D253-0B40-8958-3944D980C4AC}"/>
                  </a:ext>
                </a:extLst>
              </p:cNvPr>
              <p:cNvSpPr/>
              <p:nvPr/>
            </p:nvSpPr>
            <p:spPr>
              <a:xfrm>
                <a:off x="2666074" y="3011631"/>
                <a:ext cx="55523" cy="54566"/>
              </a:xfrm>
              <a:custGeom>
                <a:avLst/>
                <a:gdLst>
                  <a:gd name="connsiteX0" fmla="*/ 553 w 55523"/>
                  <a:gd name="connsiteY0" fmla="*/ 54595 h 54566"/>
                  <a:gd name="connsiteX1" fmla="*/ 56077 w 55523"/>
                  <a:gd name="connsiteY1" fmla="*/ 29 h 54566"/>
                  <a:gd name="connsiteX2" fmla="*/ 553 w 55523"/>
                  <a:gd name="connsiteY2" fmla="*/ 29 h 54566"/>
                  <a:gd name="connsiteX3" fmla="*/ 56077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553" y="54595"/>
                    </a:moveTo>
                    <a:lnTo>
                      <a:pt x="56077" y="29"/>
                    </a:lnTo>
                    <a:moveTo>
                      <a:pt x="553" y="29"/>
                    </a:moveTo>
                    <a:lnTo>
                      <a:pt x="56077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66E63D12-0AA0-1E4A-A6A4-CE817E93067E}"/>
                  </a:ext>
                </a:extLst>
              </p:cNvPr>
              <p:cNvSpPr/>
              <p:nvPr/>
            </p:nvSpPr>
            <p:spPr>
              <a:xfrm>
                <a:off x="2771962" y="3011631"/>
                <a:ext cx="55523" cy="54566"/>
              </a:xfrm>
              <a:custGeom>
                <a:avLst/>
                <a:gdLst>
                  <a:gd name="connsiteX0" fmla="*/ 575 w 55523"/>
                  <a:gd name="connsiteY0" fmla="*/ 54595 h 54566"/>
                  <a:gd name="connsiteX1" fmla="*/ 56099 w 55523"/>
                  <a:gd name="connsiteY1" fmla="*/ 29 h 54566"/>
                  <a:gd name="connsiteX2" fmla="*/ 575 w 55523"/>
                  <a:gd name="connsiteY2" fmla="*/ 29 h 54566"/>
                  <a:gd name="connsiteX3" fmla="*/ 56099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575" y="54595"/>
                    </a:moveTo>
                    <a:lnTo>
                      <a:pt x="56099" y="29"/>
                    </a:lnTo>
                    <a:moveTo>
                      <a:pt x="575" y="29"/>
                    </a:moveTo>
                    <a:lnTo>
                      <a:pt x="56099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A3ACE653-A46B-0A4B-8094-0C544D4CD82A}"/>
                  </a:ext>
                </a:extLst>
              </p:cNvPr>
              <p:cNvSpPr/>
              <p:nvPr/>
            </p:nvSpPr>
            <p:spPr>
              <a:xfrm>
                <a:off x="2877850" y="3011631"/>
                <a:ext cx="55523" cy="54566"/>
              </a:xfrm>
              <a:custGeom>
                <a:avLst/>
                <a:gdLst>
                  <a:gd name="connsiteX0" fmla="*/ 597 w 55523"/>
                  <a:gd name="connsiteY0" fmla="*/ 54595 h 54566"/>
                  <a:gd name="connsiteX1" fmla="*/ 56121 w 55523"/>
                  <a:gd name="connsiteY1" fmla="*/ 29 h 54566"/>
                  <a:gd name="connsiteX2" fmla="*/ 597 w 55523"/>
                  <a:gd name="connsiteY2" fmla="*/ 29 h 54566"/>
                  <a:gd name="connsiteX3" fmla="*/ 56121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597" y="54595"/>
                    </a:moveTo>
                    <a:lnTo>
                      <a:pt x="56121" y="29"/>
                    </a:lnTo>
                    <a:moveTo>
                      <a:pt x="597" y="29"/>
                    </a:moveTo>
                    <a:lnTo>
                      <a:pt x="56121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3FCB8275-56F5-084B-B0AB-275FDF954711}"/>
                  </a:ext>
                </a:extLst>
              </p:cNvPr>
              <p:cNvSpPr/>
              <p:nvPr/>
            </p:nvSpPr>
            <p:spPr>
              <a:xfrm>
                <a:off x="2983738" y="3011631"/>
                <a:ext cx="55523" cy="54566"/>
              </a:xfrm>
              <a:custGeom>
                <a:avLst/>
                <a:gdLst>
                  <a:gd name="connsiteX0" fmla="*/ 618 w 55523"/>
                  <a:gd name="connsiteY0" fmla="*/ 54595 h 54566"/>
                  <a:gd name="connsiteX1" fmla="*/ 56142 w 55523"/>
                  <a:gd name="connsiteY1" fmla="*/ 29 h 54566"/>
                  <a:gd name="connsiteX2" fmla="*/ 618 w 55523"/>
                  <a:gd name="connsiteY2" fmla="*/ 29 h 54566"/>
                  <a:gd name="connsiteX3" fmla="*/ 56142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618" y="54595"/>
                    </a:moveTo>
                    <a:lnTo>
                      <a:pt x="56142" y="29"/>
                    </a:lnTo>
                    <a:moveTo>
                      <a:pt x="618" y="29"/>
                    </a:moveTo>
                    <a:lnTo>
                      <a:pt x="56142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F956AC84-12D7-B34A-BE63-978AB09B926E}"/>
                  </a:ext>
                </a:extLst>
              </p:cNvPr>
              <p:cNvSpPr/>
              <p:nvPr/>
            </p:nvSpPr>
            <p:spPr>
              <a:xfrm>
                <a:off x="3089626" y="3011631"/>
                <a:ext cx="55523" cy="54566"/>
              </a:xfrm>
              <a:custGeom>
                <a:avLst/>
                <a:gdLst>
                  <a:gd name="connsiteX0" fmla="*/ 640 w 55523"/>
                  <a:gd name="connsiteY0" fmla="*/ 54595 h 54566"/>
                  <a:gd name="connsiteX1" fmla="*/ 56164 w 55523"/>
                  <a:gd name="connsiteY1" fmla="*/ 29 h 54566"/>
                  <a:gd name="connsiteX2" fmla="*/ 640 w 55523"/>
                  <a:gd name="connsiteY2" fmla="*/ 29 h 54566"/>
                  <a:gd name="connsiteX3" fmla="*/ 56164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640" y="54595"/>
                    </a:moveTo>
                    <a:lnTo>
                      <a:pt x="56164" y="29"/>
                    </a:lnTo>
                    <a:moveTo>
                      <a:pt x="640" y="29"/>
                    </a:moveTo>
                    <a:lnTo>
                      <a:pt x="56164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B0F001EC-AA5C-664F-94F2-D8435BE98394}"/>
                  </a:ext>
                </a:extLst>
              </p:cNvPr>
              <p:cNvSpPr/>
              <p:nvPr/>
            </p:nvSpPr>
            <p:spPr>
              <a:xfrm>
                <a:off x="3195514" y="3011631"/>
                <a:ext cx="55523" cy="54566"/>
              </a:xfrm>
              <a:custGeom>
                <a:avLst/>
                <a:gdLst>
                  <a:gd name="connsiteX0" fmla="*/ 662 w 55523"/>
                  <a:gd name="connsiteY0" fmla="*/ 54595 h 54566"/>
                  <a:gd name="connsiteX1" fmla="*/ 56186 w 55523"/>
                  <a:gd name="connsiteY1" fmla="*/ 29 h 54566"/>
                  <a:gd name="connsiteX2" fmla="*/ 662 w 55523"/>
                  <a:gd name="connsiteY2" fmla="*/ 29 h 54566"/>
                  <a:gd name="connsiteX3" fmla="*/ 56186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662" y="54595"/>
                    </a:moveTo>
                    <a:lnTo>
                      <a:pt x="56186" y="29"/>
                    </a:lnTo>
                    <a:moveTo>
                      <a:pt x="662" y="29"/>
                    </a:moveTo>
                    <a:lnTo>
                      <a:pt x="56186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E1148EB6-AF50-284C-AF49-C9F3D70CD4F5}"/>
                  </a:ext>
                </a:extLst>
              </p:cNvPr>
              <p:cNvSpPr/>
              <p:nvPr/>
            </p:nvSpPr>
            <p:spPr>
              <a:xfrm>
                <a:off x="3301402" y="3011631"/>
                <a:ext cx="55523" cy="54566"/>
              </a:xfrm>
              <a:custGeom>
                <a:avLst/>
                <a:gdLst>
                  <a:gd name="connsiteX0" fmla="*/ 684 w 55523"/>
                  <a:gd name="connsiteY0" fmla="*/ 54595 h 54566"/>
                  <a:gd name="connsiteX1" fmla="*/ 56208 w 55523"/>
                  <a:gd name="connsiteY1" fmla="*/ 29 h 54566"/>
                  <a:gd name="connsiteX2" fmla="*/ 684 w 55523"/>
                  <a:gd name="connsiteY2" fmla="*/ 29 h 54566"/>
                  <a:gd name="connsiteX3" fmla="*/ 56208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684" y="54595"/>
                    </a:moveTo>
                    <a:lnTo>
                      <a:pt x="56208" y="29"/>
                    </a:lnTo>
                    <a:moveTo>
                      <a:pt x="684" y="29"/>
                    </a:moveTo>
                    <a:lnTo>
                      <a:pt x="56208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94F1A76F-EADB-D44E-A724-F2CB9FF41790}"/>
                  </a:ext>
                </a:extLst>
              </p:cNvPr>
              <p:cNvSpPr/>
              <p:nvPr/>
            </p:nvSpPr>
            <p:spPr>
              <a:xfrm>
                <a:off x="3407291" y="3011631"/>
                <a:ext cx="55523" cy="54566"/>
              </a:xfrm>
              <a:custGeom>
                <a:avLst/>
                <a:gdLst>
                  <a:gd name="connsiteX0" fmla="*/ 705 w 55523"/>
                  <a:gd name="connsiteY0" fmla="*/ 54595 h 54566"/>
                  <a:gd name="connsiteX1" fmla="*/ 56229 w 55523"/>
                  <a:gd name="connsiteY1" fmla="*/ 29 h 54566"/>
                  <a:gd name="connsiteX2" fmla="*/ 705 w 55523"/>
                  <a:gd name="connsiteY2" fmla="*/ 29 h 54566"/>
                  <a:gd name="connsiteX3" fmla="*/ 56229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705" y="54595"/>
                    </a:moveTo>
                    <a:lnTo>
                      <a:pt x="56229" y="29"/>
                    </a:lnTo>
                    <a:moveTo>
                      <a:pt x="705" y="29"/>
                    </a:moveTo>
                    <a:lnTo>
                      <a:pt x="56229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BFBFF59D-8CBF-D745-B804-8C49339EBA97}"/>
                  </a:ext>
                </a:extLst>
              </p:cNvPr>
              <p:cNvSpPr/>
              <p:nvPr/>
            </p:nvSpPr>
            <p:spPr>
              <a:xfrm>
                <a:off x="3513179" y="3011631"/>
                <a:ext cx="55523" cy="54566"/>
              </a:xfrm>
              <a:custGeom>
                <a:avLst/>
                <a:gdLst>
                  <a:gd name="connsiteX0" fmla="*/ 727 w 55523"/>
                  <a:gd name="connsiteY0" fmla="*/ 54595 h 54566"/>
                  <a:gd name="connsiteX1" fmla="*/ 56251 w 55523"/>
                  <a:gd name="connsiteY1" fmla="*/ 29 h 54566"/>
                  <a:gd name="connsiteX2" fmla="*/ 727 w 55523"/>
                  <a:gd name="connsiteY2" fmla="*/ 29 h 54566"/>
                  <a:gd name="connsiteX3" fmla="*/ 56251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727" y="54595"/>
                    </a:moveTo>
                    <a:lnTo>
                      <a:pt x="56251" y="29"/>
                    </a:lnTo>
                    <a:moveTo>
                      <a:pt x="727" y="29"/>
                    </a:moveTo>
                    <a:lnTo>
                      <a:pt x="56251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1A6100FF-3F51-1445-9F37-19FB72EDE69D}"/>
                  </a:ext>
                </a:extLst>
              </p:cNvPr>
              <p:cNvSpPr/>
              <p:nvPr/>
            </p:nvSpPr>
            <p:spPr>
              <a:xfrm>
                <a:off x="3619067" y="3011631"/>
                <a:ext cx="55523" cy="54566"/>
              </a:xfrm>
              <a:custGeom>
                <a:avLst/>
                <a:gdLst>
                  <a:gd name="connsiteX0" fmla="*/ 749 w 55523"/>
                  <a:gd name="connsiteY0" fmla="*/ 54595 h 54566"/>
                  <a:gd name="connsiteX1" fmla="*/ 56273 w 55523"/>
                  <a:gd name="connsiteY1" fmla="*/ 29 h 54566"/>
                  <a:gd name="connsiteX2" fmla="*/ 749 w 55523"/>
                  <a:gd name="connsiteY2" fmla="*/ 29 h 54566"/>
                  <a:gd name="connsiteX3" fmla="*/ 56273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749" y="54595"/>
                    </a:moveTo>
                    <a:lnTo>
                      <a:pt x="56273" y="29"/>
                    </a:lnTo>
                    <a:moveTo>
                      <a:pt x="749" y="29"/>
                    </a:moveTo>
                    <a:lnTo>
                      <a:pt x="56273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9FBF129F-E1FC-1845-AF25-B86B840A8770}"/>
                  </a:ext>
                </a:extLst>
              </p:cNvPr>
              <p:cNvSpPr/>
              <p:nvPr/>
            </p:nvSpPr>
            <p:spPr>
              <a:xfrm>
                <a:off x="3724955" y="3011631"/>
                <a:ext cx="55523" cy="54566"/>
              </a:xfrm>
              <a:custGeom>
                <a:avLst/>
                <a:gdLst>
                  <a:gd name="connsiteX0" fmla="*/ 771 w 55523"/>
                  <a:gd name="connsiteY0" fmla="*/ 54595 h 54566"/>
                  <a:gd name="connsiteX1" fmla="*/ 56294 w 55523"/>
                  <a:gd name="connsiteY1" fmla="*/ 29 h 54566"/>
                  <a:gd name="connsiteX2" fmla="*/ 771 w 55523"/>
                  <a:gd name="connsiteY2" fmla="*/ 29 h 54566"/>
                  <a:gd name="connsiteX3" fmla="*/ 56294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771" y="54595"/>
                    </a:moveTo>
                    <a:lnTo>
                      <a:pt x="56294" y="29"/>
                    </a:lnTo>
                    <a:moveTo>
                      <a:pt x="771" y="29"/>
                    </a:moveTo>
                    <a:lnTo>
                      <a:pt x="56294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8EA1F2B4-6E0C-9547-A02E-00DA8AA641C8}"/>
                  </a:ext>
                </a:extLst>
              </p:cNvPr>
              <p:cNvSpPr/>
              <p:nvPr/>
            </p:nvSpPr>
            <p:spPr>
              <a:xfrm>
                <a:off x="3830843" y="3011631"/>
                <a:ext cx="55523" cy="54566"/>
              </a:xfrm>
              <a:custGeom>
                <a:avLst/>
                <a:gdLst>
                  <a:gd name="connsiteX0" fmla="*/ 792 w 55523"/>
                  <a:gd name="connsiteY0" fmla="*/ 54595 h 54566"/>
                  <a:gd name="connsiteX1" fmla="*/ 56316 w 55523"/>
                  <a:gd name="connsiteY1" fmla="*/ 29 h 54566"/>
                  <a:gd name="connsiteX2" fmla="*/ 792 w 55523"/>
                  <a:gd name="connsiteY2" fmla="*/ 29 h 54566"/>
                  <a:gd name="connsiteX3" fmla="*/ 56316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792" y="54595"/>
                    </a:moveTo>
                    <a:lnTo>
                      <a:pt x="56316" y="29"/>
                    </a:lnTo>
                    <a:moveTo>
                      <a:pt x="792" y="29"/>
                    </a:moveTo>
                    <a:lnTo>
                      <a:pt x="56316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2637AE83-0090-AE4E-8B7F-5727AD81A367}"/>
                  </a:ext>
                </a:extLst>
              </p:cNvPr>
              <p:cNvSpPr/>
              <p:nvPr/>
            </p:nvSpPr>
            <p:spPr>
              <a:xfrm>
                <a:off x="3936731" y="3011631"/>
                <a:ext cx="55523" cy="54566"/>
              </a:xfrm>
              <a:custGeom>
                <a:avLst/>
                <a:gdLst>
                  <a:gd name="connsiteX0" fmla="*/ 814 w 55523"/>
                  <a:gd name="connsiteY0" fmla="*/ 54595 h 54566"/>
                  <a:gd name="connsiteX1" fmla="*/ 56338 w 55523"/>
                  <a:gd name="connsiteY1" fmla="*/ 29 h 54566"/>
                  <a:gd name="connsiteX2" fmla="*/ 814 w 55523"/>
                  <a:gd name="connsiteY2" fmla="*/ 29 h 54566"/>
                  <a:gd name="connsiteX3" fmla="*/ 56338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814" y="54595"/>
                    </a:moveTo>
                    <a:lnTo>
                      <a:pt x="56338" y="29"/>
                    </a:lnTo>
                    <a:moveTo>
                      <a:pt x="814" y="29"/>
                    </a:moveTo>
                    <a:lnTo>
                      <a:pt x="56338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8041A3B2-B0EC-C547-8887-D4488B7A42CC}"/>
                  </a:ext>
                </a:extLst>
              </p:cNvPr>
              <p:cNvSpPr/>
              <p:nvPr/>
            </p:nvSpPr>
            <p:spPr>
              <a:xfrm>
                <a:off x="4042619" y="3011631"/>
                <a:ext cx="55523" cy="54566"/>
              </a:xfrm>
              <a:custGeom>
                <a:avLst/>
                <a:gdLst>
                  <a:gd name="connsiteX0" fmla="*/ 836 w 55523"/>
                  <a:gd name="connsiteY0" fmla="*/ 54595 h 54566"/>
                  <a:gd name="connsiteX1" fmla="*/ 56360 w 55523"/>
                  <a:gd name="connsiteY1" fmla="*/ 29 h 54566"/>
                  <a:gd name="connsiteX2" fmla="*/ 836 w 55523"/>
                  <a:gd name="connsiteY2" fmla="*/ 29 h 54566"/>
                  <a:gd name="connsiteX3" fmla="*/ 56360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836" y="54595"/>
                    </a:moveTo>
                    <a:lnTo>
                      <a:pt x="56360" y="29"/>
                    </a:lnTo>
                    <a:moveTo>
                      <a:pt x="836" y="29"/>
                    </a:moveTo>
                    <a:lnTo>
                      <a:pt x="56360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A9F9A89C-BCA8-4143-B686-29D0D46CBDC7}"/>
                  </a:ext>
                </a:extLst>
              </p:cNvPr>
              <p:cNvSpPr/>
              <p:nvPr/>
            </p:nvSpPr>
            <p:spPr>
              <a:xfrm>
                <a:off x="4148508" y="3011631"/>
                <a:ext cx="55523" cy="54566"/>
              </a:xfrm>
              <a:custGeom>
                <a:avLst/>
                <a:gdLst>
                  <a:gd name="connsiteX0" fmla="*/ 858 w 55523"/>
                  <a:gd name="connsiteY0" fmla="*/ 54595 h 54566"/>
                  <a:gd name="connsiteX1" fmla="*/ 56381 w 55523"/>
                  <a:gd name="connsiteY1" fmla="*/ 29 h 54566"/>
                  <a:gd name="connsiteX2" fmla="*/ 858 w 55523"/>
                  <a:gd name="connsiteY2" fmla="*/ 29 h 54566"/>
                  <a:gd name="connsiteX3" fmla="*/ 56381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858" y="54595"/>
                    </a:moveTo>
                    <a:lnTo>
                      <a:pt x="56381" y="29"/>
                    </a:lnTo>
                    <a:moveTo>
                      <a:pt x="858" y="29"/>
                    </a:moveTo>
                    <a:lnTo>
                      <a:pt x="56381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E514BED1-1048-C84D-ABC2-5E6F69BF0593}"/>
                  </a:ext>
                </a:extLst>
              </p:cNvPr>
              <p:cNvSpPr/>
              <p:nvPr/>
            </p:nvSpPr>
            <p:spPr>
              <a:xfrm>
                <a:off x="4254396" y="3011631"/>
                <a:ext cx="55523" cy="54566"/>
              </a:xfrm>
              <a:custGeom>
                <a:avLst/>
                <a:gdLst>
                  <a:gd name="connsiteX0" fmla="*/ 879 w 55523"/>
                  <a:gd name="connsiteY0" fmla="*/ 54595 h 54566"/>
                  <a:gd name="connsiteX1" fmla="*/ 56403 w 55523"/>
                  <a:gd name="connsiteY1" fmla="*/ 29 h 54566"/>
                  <a:gd name="connsiteX2" fmla="*/ 879 w 55523"/>
                  <a:gd name="connsiteY2" fmla="*/ 29 h 54566"/>
                  <a:gd name="connsiteX3" fmla="*/ 56403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879" y="54595"/>
                    </a:moveTo>
                    <a:lnTo>
                      <a:pt x="56403" y="29"/>
                    </a:lnTo>
                    <a:moveTo>
                      <a:pt x="879" y="29"/>
                    </a:moveTo>
                    <a:lnTo>
                      <a:pt x="56403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6D38B9FE-FC14-D448-8440-2699318104E4}"/>
                  </a:ext>
                </a:extLst>
              </p:cNvPr>
              <p:cNvSpPr/>
              <p:nvPr/>
            </p:nvSpPr>
            <p:spPr>
              <a:xfrm>
                <a:off x="4360284" y="3011631"/>
                <a:ext cx="55523" cy="54566"/>
              </a:xfrm>
              <a:custGeom>
                <a:avLst/>
                <a:gdLst>
                  <a:gd name="connsiteX0" fmla="*/ 901 w 55523"/>
                  <a:gd name="connsiteY0" fmla="*/ 54595 h 54566"/>
                  <a:gd name="connsiteX1" fmla="*/ 56425 w 55523"/>
                  <a:gd name="connsiteY1" fmla="*/ 29 h 54566"/>
                  <a:gd name="connsiteX2" fmla="*/ 901 w 55523"/>
                  <a:gd name="connsiteY2" fmla="*/ 29 h 54566"/>
                  <a:gd name="connsiteX3" fmla="*/ 56425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901" y="54595"/>
                    </a:moveTo>
                    <a:lnTo>
                      <a:pt x="56425" y="29"/>
                    </a:lnTo>
                    <a:moveTo>
                      <a:pt x="901" y="29"/>
                    </a:moveTo>
                    <a:lnTo>
                      <a:pt x="56425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55EB0ACB-D8AE-FC42-9511-5072D9DF2CA0}"/>
                  </a:ext>
                </a:extLst>
              </p:cNvPr>
              <p:cNvSpPr/>
              <p:nvPr/>
            </p:nvSpPr>
            <p:spPr>
              <a:xfrm>
                <a:off x="4466172" y="3011631"/>
                <a:ext cx="55523" cy="54566"/>
              </a:xfrm>
              <a:custGeom>
                <a:avLst/>
                <a:gdLst>
                  <a:gd name="connsiteX0" fmla="*/ 923 w 55523"/>
                  <a:gd name="connsiteY0" fmla="*/ 54595 h 54566"/>
                  <a:gd name="connsiteX1" fmla="*/ 56447 w 55523"/>
                  <a:gd name="connsiteY1" fmla="*/ 29 h 54566"/>
                  <a:gd name="connsiteX2" fmla="*/ 923 w 55523"/>
                  <a:gd name="connsiteY2" fmla="*/ 29 h 54566"/>
                  <a:gd name="connsiteX3" fmla="*/ 56447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923" y="54595"/>
                    </a:moveTo>
                    <a:lnTo>
                      <a:pt x="56447" y="29"/>
                    </a:lnTo>
                    <a:moveTo>
                      <a:pt x="923" y="29"/>
                    </a:moveTo>
                    <a:lnTo>
                      <a:pt x="56447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026EA033-2FB3-1648-8588-73A271334CA7}"/>
                  </a:ext>
                </a:extLst>
              </p:cNvPr>
              <p:cNvSpPr/>
              <p:nvPr/>
            </p:nvSpPr>
            <p:spPr>
              <a:xfrm>
                <a:off x="4572060" y="3011631"/>
                <a:ext cx="55523" cy="54566"/>
              </a:xfrm>
              <a:custGeom>
                <a:avLst/>
                <a:gdLst>
                  <a:gd name="connsiteX0" fmla="*/ 945 w 55523"/>
                  <a:gd name="connsiteY0" fmla="*/ 54595 h 54566"/>
                  <a:gd name="connsiteX1" fmla="*/ 56468 w 55523"/>
                  <a:gd name="connsiteY1" fmla="*/ 29 h 54566"/>
                  <a:gd name="connsiteX2" fmla="*/ 945 w 55523"/>
                  <a:gd name="connsiteY2" fmla="*/ 29 h 54566"/>
                  <a:gd name="connsiteX3" fmla="*/ 56468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945" y="54595"/>
                    </a:moveTo>
                    <a:lnTo>
                      <a:pt x="56468" y="29"/>
                    </a:lnTo>
                    <a:moveTo>
                      <a:pt x="945" y="29"/>
                    </a:moveTo>
                    <a:lnTo>
                      <a:pt x="56468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5B6650FA-EAFE-954A-AD21-E6341F98B9D0}"/>
                  </a:ext>
                </a:extLst>
              </p:cNvPr>
              <p:cNvSpPr/>
              <p:nvPr/>
            </p:nvSpPr>
            <p:spPr>
              <a:xfrm>
                <a:off x="4677948" y="3011631"/>
                <a:ext cx="55523" cy="54566"/>
              </a:xfrm>
              <a:custGeom>
                <a:avLst/>
                <a:gdLst>
                  <a:gd name="connsiteX0" fmla="*/ 966 w 55523"/>
                  <a:gd name="connsiteY0" fmla="*/ 54595 h 54566"/>
                  <a:gd name="connsiteX1" fmla="*/ 56490 w 55523"/>
                  <a:gd name="connsiteY1" fmla="*/ 29 h 54566"/>
                  <a:gd name="connsiteX2" fmla="*/ 966 w 55523"/>
                  <a:gd name="connsiteY2" fmla="*/ 29 h 54566"/>
                  <a:gd name="connsiteX3" fmla="*/ 56490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966" y="54595"/>
                    </a:moveTo>
                    <a:lnTo>
                      <a:pt x="56490" y="29"/>
                    </a:lnTo>
                    <a:moveTo>
                      <a:pt x="966" y="29"/>
                    </a:moveTo>
                    <a:lnTo>
                      <a:pt x="56490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D08B4EFF-69AC-C547-86F9-0BF01D56249B}"/>
                  </a:ext>
                </a:extLst>
              </p:cNvPr>
              <p:cNvSpPr/>
              <p:nvPr/>
            </p:nvSpPr>
            <p:spPr>
              <a:xfrm>
                <a:off x="4783836" y="3011631"/>
                <a:ext cx="55523" cy="54566"/>
              </a:xfrm>
              <a:custGeom>
                <a:avLst/>
                <a:gdLst>
                  <a:gd name="connsiteX0" fmla="*/ 988 w 55523"/>
                  <a:gd name="connsiteY0" fmla="*/ 54595 h 54566"/>
                  <a:gd name="connsiteX1" fmla="*/ 56512 w 55523"/>
                  <a:gd name="connsiteY1" fmla="*/ 29 h 54566"/>
                  <a:gd name="connsiteX2" fmla="*/ 988 w 55523"/>
                  <a:gd name="connsiteY2" fmla="*/ 29 h 54566"/>
                  <a:gd name="connsiteX3" fmla="*/ 56512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988" y="54595"/>
                    </a:moveTo>
                    <a:lnTo>
                      <a:pt x="56512" y="29"/>
                    </a:lnTo>
                    <a:moveTo>
                      <a:pt x="988" y="29"/>
                    </a:moveTo>
                    <a:lnTo>
                      <a:pt x="56512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732E9C12-F9F4-AE41-BE4E-9A0D99903FEF}"/>
                  </a:ext>
                </a:extLst>
              </p:cNvPr>
              <p:cNvSpPr/>
              <p:nvPr/>
            </p:nvSpPr>
            <p:spPr>
              <a:xfrm>
                <a:off x="4889724" y="3011631"/>
                <a:ext cx="55523" cy="54566"/>
              </a:xfrm>
              <a:custGeom>
                <a:avLst/>
                <a:gdLst>
                  <a:gd name="connsiteX0" fmla="*/ 1010 w 55523"/>
                  <a:gd name="connsiteY0" fmla="*/ 54595 h 54566"/>
                  <a:gd name="connsiteX1" fmla="*/ 56534 w 55523"/>
                  <a:gd name="connsiteY1" fmla="*/ 29 h 54566"/>
                  <a:gd name="connsiteX2" fmla="*/ 1010 w 55523"/>
                  <a:gd name="connsiteY2" fmla="*/ 29 h 54566"/>
                  <a:gd name="connsiteX3" fmla="*/ 56534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1010" y="54595"/>
                    </a:moveTo>
                    <a:lnTo>
                      <a:pt x="56534" y="29"/>
                    </a:lnTo>
                    <a:moveTo>
                      <a:pt x="1010" y="29"/>
                    </a:moveTo>
                    <a:lnTo>
                      <a:pt x="56534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320410AC-2EC9-9E4D-B9B5-4156E42C51B5}"/>
                  </a:ext>
                </a:extLst>
              </p:cNvPr>
              <p:cNvSpPr/>
              <p:nvPr/>
            </p:nvSpPr>
            <p:spPr>
              <a:xfrm>
                <a:off x="4995593" y="3011631"/>
                <a:ext cx="55523" cy="54566"/>
              </a:xfrm>
              <a:custGeom>
                <a:avLst/>
                <a:gdLst>
                  <a:gd name="connsiteX0" fmla="*/ 1032 w 55523"/>
                  <a:gd name="connsiteY0" fmla="*/ 54595 h 54566"/>
                  <a:gd name="connsiteX1" fmla="*/ 56555 w 55523"/>
                  <a:gd name="connsiteY1" fmla="*/ 29 h 54566"/>
                  <a:gd name="connsiteX2" fmla="*/ 1032 w 55523"/>
                  <a:gd name="connsiteY2" fmla="*/ 29 h 54566"/>
                  <a:gd name="connsiteX3" fmla="*/ 56555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1032" y="54595"/>
                    </a:moveTo>
                    <a:lnTo>
                      <a:pt x="56555" y="29"/>
                    </a:lnTo>
                    <a:moveTo>
                      <a:pt x="1032" y="29"/>
                    </a:moveTo>
                    <a:lnTo>
                      <a:pt x="56555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9137E3F5-F093-5D44-B922-DF9E6880C0D4}"/>
                  </a:ext>
                </a:extLst>
              </p:cNvPr>
              <p:cNvSpPr/>
              <p:nvPr/>
            </p:nvSpPr>
            <p:spPr>
              <a:xfrm>
                <a:off x="5101510" y="3011631"/>
                <a:ext cx="55523" cy="54566"/>
              </a:xfrm>
              <a:custGeom>
                <a:avLst/>
                <a:gdLst>
                  <a:gd name="connsiteX0" fmla="*/ 1053 w 55523"/>
                  <a:gd name="connsiteY0" fmla="*/ 54595 h 54566"/>
                  <a:gd name="connsiteX1" fmla="*/ 56577 w 55523"/>
                  <a:gd name="connsiteY1" fmla="*/ 29 h 54566"/>
                  <a:gd name="connsiteX2" fmla="*/ 1053 w 55523"/>
                  <a:gd name="connsiteY2" fmla="*/ 29 h 54566"/>
                  <a:gd name="connsiteX3" fmla="*/ 56577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1053" y="54595"/>
                    </a:moveTo>
                    <a:lnTo>
                      <a:pt x="56577" y="29"/>
                    </a:lnTo>
                    <a:moveTo>
                      <a:pt x="1053" y="29"/>
                    </a:moveTo>
                    <a:lnTo>
                      <a:pt x="56577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81D97647-5448-E54D-810B-AE4A7EEFC839}"/>
                  </a:ext>
                </a:extLst>
              </p:cNvPr>
              <p:cNvSpPr/>
              <p:nvPr/>
            </p:nvSpPr>
            <p:spPr>
              <a:xfrm>
                <a:off x="5207379" y="3011631"/>
                <a:ext cx="55523" cy="54566"/>
              </a:xfrm>
              <a:custGeom>
                <a:avLst/>
                <a:gdLst>
                  <a:gd name="connsiteX0" fmla="*/ 1075 w 55523"/>
                  <a:gd name="connsiteY0" fmla="*/ 54595 h 54566"/>
                  <a:gd name="connsiteX1" fmla="*/ 56599 w 55523"/>
                  <a:gd name="connsiteY1" fmla="*/ 29 h 54566"/>
                  <a:gd name="connsiteX2" fmla="*/ 1075 w 55523"/>
                  <a:gd name="connsiteY2" fmla="*/ 29 h 54566"/>
                  <a:gd name="connsiteX3" fmla="*/ 56599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1075" y="54595"/>
                    </a:moveTo>
                    <a:lnTo>
                      <a:pt x="56599" y="29"/>
                    </a:lnTo>
                    <a:moveTo>
                      <a:pt x="1075" y="29"/>
                    </a:moveTo>
                    <a:lnTo>
                      <a:pt x="56599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4C177DDC-0B10-474E-864D-091C23F1DA8E}"/>
                  </a:ext>
                </a:extLst>
              </p:cNvPr>
              <p:cNvSpPr/>
              <p:nvPr/>
            </p:nvSpPr>
            <p:spPr>
              <a:xfrm>
                <a:off x="5313296" y="3011631"/>
                <a:ext cx="55523" cy="54566"/>
              </a:xfrm>
              <a:custGeom>
                <a:avLst/>
                <a:gdLst>
                  <a:gd name="connsiteX0" fmla="*/ 1097 w 55523"/>
                  <a:gd name="connsiteY0" fmla="*/ 54595 h 54566"/>
                  <a:gd name="connsiteX1" fmla="*/ 56621 w 55523"/>
                  <a:gd name="connsiteY1" fmla="*/ 29 h 54566"/>
                  <a:gd name="connsiteX2" fmla="*/ 1097 w 55523"/>
                  <a:gd name="connsiteY2" fmla="*/ 29 h 54566"/>
                  <a:gd name="connsiteX3" fmla="*/ 56621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1097" y="54595"/>
                    </a:moveTo>
                    <a:lnTo>
                      <a:pt x="56621" y="29"/>
                    </a:lnTo>
                    <a:moveTo>
                      <a:pt x="1097" y="29"/>
                    </a:moveTo>
                    <a:lnTo>
                      <a:pt x="56621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3C32511E-1939-F542-B92E-BEF490C7FA5E}"/>
                  </a:ext>
                </a:extLst>
              </p:cNvPr>
              <p:cNvSpPr/>
              <p:nvPr/>
            </p:nvSpPr>
            <p:spPr>
              <a:xfrm>
                <a:off x="5419165" y="3011631"/>
                <a:ext cx="55523" cy="54566"/>
              </a:xfrm>
              <a:custGeom>
                <a:avLst/>
                <a:gdLst>
                  <a:gd name="connsiteX0" fmla="*/ 1119 w 55523"/>
                  <a:gd name="connsiteY0" fmla="*/ 54595 h 54566"/>
                  <a:gd name="connsiteX1" fmla="*/ 56642 w 55523"/>
                  <a:gd name="connsiteY1" fmla="*/ 29 h 54566"/>
                  <a:gd name="connsiteX2" fmla="*/ 1119 w 55523"/>
                  <a:gd name="connsiteY2" fmla="*/ 29 h 54566"/>
                  <a:gd name="connsiteX3" fmla="*/ 56642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1119" y="54595"/>
                    </a:moveTo>
                    <a:lnTo>
                      <a:pt x="56642" y="29"/>
                    </a:lnTo>
                    <a:moveTo>
                      <a:pt x="1119" y="29"/>
                    </a:moveTo>
                    <a:lnTo>
                      <a:pt x="56642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0F5949D9-DDA0-BA45-AF49-D8AA3E0F7F99}"/>
                  </a:ext>
                </a:extLst>
              </p:cNvPr>
              <p:cNvSpPr/>
              <p:nvPr/>
            </p:nvSpPr>
            <p:spPr>
              <a:xfrm>
                <a:off x="5525034" y="3011631"/>
                <a:ext cx="55523" cy="54566"/>
              </a:xfrm>
              <a:custGeom>
                <a:avLst/>
                <a:gdLst>
                  <a:gd name="connsiteX0" fmla="*/ 1140 w 55523"/>
                  <a:gd name="connsiteY0" fmla="*/ 54595 h 54566"/>
                  <a:gd name="connsiteX1" fmla="*/ 56664 w 55523"/>
                  <a:gd name="connsiteY1" fmla="*/ 29 h 54566"/>
                  <a:gd name="connsiteX2" fmla="*/ 1140 w 55523"/>
                  <a:gd name="connsiteY2" fmla="*/ 29 h 54566"/>
                  <a:gd name="connsiteX3" fmla="*/ 56664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1140" y="54595"/>
                    </a:moveTo>
                    <a:lnTo>
                      <a:pt x="56664" y="29"/>
                    </a:lnTo>
                    <a:moveTo>
                      <a:pt x="1140" y="29"/>
                    </a:moveTo>
                    <a:lnTo>
                      <a:pt x="56664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CD1D4D4F-6AA5-3546-9870-6F3C9EB9A70C}"/>
                  </a:ext>
                </a:extLst>
              </p:cNvPr>
              <p:cNvSpPr/>
              <p:nvPr/>
            </p:nvSpPr>
            <p:spPr>
              <a:xfrm>
                <a:off x="5630951" y="3011631"/>
                <a:ext cx="55523" cy="54566"/>
              </a:xfrm>
              <a:custGeom>
                <a:avLst/>
                <a:gdLst>
                  <a:gd name="connsiteX0" fmla="*/ 1162 w 55523"/>
                  <a:gd name="connsiteY0" fmla="*/ 54595 h 54566"/>
                  <a:gd name="connsiteX1" fmla="*/ 56686 w 55523"/>
                  <a:gd name="connsiteY1" fmla="*/ 29 h 54566"/>
                  <a:gd name="connsiteX2" fmla="*/ 1162 w 55523"/>
                  <a:gd name="connsiteY2" fmla="*/ 29 h 54566"/>
                  <a:gd name="connsiteX3" fmla="*/ 56686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1162" y="54595"/>
                    </a:moveTo>
                    <a:lnTo>
                      <a:pt x="56686" y="29"/>
                    </a:lnTo>
                    <a:moveTo>
                      <a:pt x="1162" y="29"/>
                    </a:moveTo>
                    <a:lnTo>
                      <a:pt x="56686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635D4208-9480-FA41-BC69-189E916BC10E}"/>
                  </a:ext>
                </a:extLst>
              </p:cNvPr>
              <p:cNvSpPr/>
              <p:nvPr/>
            </p:nvSpPr>
            <p:spPr>
              <a:xfrm>
                <a:off x="5736820" y="3011631"/>
                <a:ext cx="55523" cy="54566"/>
              </a:xfrm>
              <a:custGeom>
                <a:avLst/>
                <a:gdLst>
                  <a:gd name="connsiteX0" fmla="*/ 1184 w 55523"/>
                  <a:gd name="connsiteY0" fmla="*/ 54595 h 54566"/>
                  <a:gd name="connsiteX1" fmla="*/ 56708 w 55523"/>
                  <a:gd name="connsiteY1" fmla="*/ 29 h 54566"/>
                  <a:gd name="connsiteX2" fmla="*/ 1184 w 55523"/>
                  <a:gd name="connsiteY2" fmla="*/ 29 h 54566"/>
                  <a:gd name="connsiteX3" fmla="*/ 56708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1184" y="54595"/>
                    </a:moveTo>
                    <a:lnTo>
                      <a:pt x="56708" y="29"/>
                    </a:lnTo>
                    <a:moveTo>
                      <a:pt x="1184" y="29"/>
                    </a:moveTo>
                    <a:lnTo>
                      <a:pt x="56708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86586425-C415-A64E-AB19-60F0B5F7F99B}"/>
                  </a:ext>
                </a:extLst>
              </p:cNvPr>
              <p:cNvSpPr/>
              <p:nvPr/>
            </p:nvSpPr>
            <p:spPr>
              <a:xfrm>
                <a:off x="5842737" y="3011631"/>
                <a:ext cx="55523" cy="54566"/>
              </a:xfrm>
              <a:custGeom>
                <a:avLst/>
                <a:gdLst>
                  <a:gd name="connsiteX0" fmla="*/ 1206 w 55523"/>
                  <a:gd name="connsiteY0" fmla="*/ 54595 h 54566"/>
                  <a:gd name="connsiteX1" fmla="*/ 56729 w 55523"/>
                  <a:gd name="connsiteY1" fmla="*/ 29 h 54566"/>
                  <a:gd name="connsiteX2" fmla="*/ 1206 w 55523"/>
                  <a:gd name="connsiteY2" fmla="*/ 29 h 54566"/>
                  <a:gd name="connsiteX3" fmla="*/ 56729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1206" y="54595"/>
                    </a:moveTo>
                    <a:lnTo>
                      <a:pt x="56729" y="29"/>
                    </a:lnTo>
                    <a:moveTo>
                      <a:pt x="1206" y="29"/>
                    </a:moveTo>
                    <a:lnTo>
                      <a:pt x="56729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8F8316C2-880A-2440-B9DD-C0DB84A4B6D2}"/>
                  </a:ext>
                </a:extLst>
              </p:cNvPr>
              <p:cNvSpPr/>
              <p:nvPr/>
            </p:nvSpPr>
            <p:spPr>
              <a:xfrm>
                <a:off x="5948606" y="3011631"/>
                <a:ext cx="55523" cy="54566"/>
              </a:xfrm>
              <a:custGeom>
                <a:avLst/>
                <a:gdLst>
                  <a:gd name="connsiteX0" fmla="*/ 1227 w 55523"/>
                  <a:gd name="connsiteY0" fmla="*/ 54595 h 54566"/>
                  <a:gd name="connsiteX1" fmla="*/ 56751 w 55523"/>
                  <a:gd name="connsiteY1" fmla="*/ 29 h 54566"/>
                  <a:gd name="connsiteX2" fmla="*/ 1227 w 55523"/>
                  <a:gd name="connsiteY2" fmla="*/ 29 h 54566"/>
                  <a:gd name="connsiteX3" fmla="*/ 56751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1227" y="54595"/>
                    </a:moveTo>
                    <a:lnTo>
                      <a:pt x="56751" y="29"/>
                    </a:lnTo>
                    <a:moveTo>
                      <a:pt x="1227" y="29"/>
                    </a:moveTo>
                    <a:lnTo>
                      <a:pt x="56751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96" name="Freeform 895">
                <a:extLst>
                  <a:ext uri="{FF2B5EF4-FFF2-40B4-BE49-F238E27FC236}">
                    <a16:creationId xmlns:a16="http://schemas.microsoft.com/office/drawing/2014/main" id="{9C336E7E-AC28-F947-8670-7512BE83C4E9}"/>
                  </a:ext>
                </a:extLst>
              </p:cNvPr>
              <p:cNvSpPr/>
              <p:nvPr/>
            </p:nvSpPr>
            <p:spPr>
              <a:xfrm>
                <a:off x="6054474" y="3011631"/>
                <a:ext cx="55523" cy="54566"/>
              </a:xfrm>
              <a:custGeom>
                <a:avLst/>
                <a:gdLst>
                  <a:gd name="connsiteX0" fmla="*/ 1249 w 55523"/>
                  <a:gd name="connsiteY0" fmla="*/ 54595 h 54566"/>
                  <a:gd name="connsiteX1" fmla="*/ 56773 w 55523"/>
                  <a:gd name="connsiteY1" fmla="*/ 29 h 54566"/>
                  <a:gd name="connsiteX2" fmla="*/ 1249 w 55523"/>
                  <a:gd name="connsiteY2" fmla="*/ 29 h 54566"/>
                  <a:gd name="connsiteX3" fmla="*/ 56773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1249" y="54595"/>
                    </a:moveTo>
                    <a:lnTo>
                      <a:pt x="56773" y="29"/>
                    </a:lnTo>
                    <a:moveTo>
                      <a:pt x="1249" y="29"/>
                    </a:moveTo>
                    <a:lnTo>
                      <a:pt x="56773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97" name="Freeform 896">
                <a:extLst>
                  <a:ext uri="{FF2B5EF4-FFF2-40B4-BE49-F238E27FC236}">
                    <a16:creationId xmlns:a16="http://schemas.microsoft.com/office/drawing/2014/main" id="{6D413B23-44F0-E949-89A8-1AF6418F9598}"/>
                  </a:ext>
                </a:extLst>
              </p:cNvPr>
              <p:cNvSpPr/>
              <p:nvPr/>
            </p:nvSpPr>
            <p:spPr>
              <a:xfrm>
                <a:off x="6160392" y="3011631"/>
                <a:ext cx="55523" cy="54566"/>
              </a:xfrm>
              <a:custGeom>
                <a:avLst/>
                <a:gdLst>
                  <a:gd name="connsiteX0" fmla="*/ 1271 w 55523"/>
                  <a:gd name="connsiteY0" fmla="*/ 54595 h 54566"/>
                  <a:gd name="connsiteX1" fmla="*/ 56795 w 55523"/>
                  <a:gd name="connsiteY1" fmla="*/ 29 h 54566"/>
                  <a:gd name="connsiteX2" fmla="*/ 1271 w 55523"/>
                  <a:gd name="connsiteY2" fmla="*/ 29 h 54566"/>
                  <a:gd name="connsiteX3" fmla="*/ 56795 w 55523"/>
                  <a:gd name="connsiteY3" fmla="*/ 54595 h 5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23" h="54566">
                    <a:moveTo>
                      <a:pt x="1271" y="54595"/>
                    </a:moveTo>
                    <a:lnTo>
                      <a:pt x="56795" y="29"/>
                    </a:lnTo>
                    <a:moveTo>
                      <a:pt x="1271" y="29"/>
                    </a:moveTo>
                    <a:lnTo>
                      <a:pt x="56795" y="54595"/>
                    </a:lnTo>
                  </a:path>
                </a:pathLst>
              </a:custGeom>
              <a:solidFill>
                <a:srgbClr val="8DA0CB"/>
              </a:solidFill>
              <a:ln w="19473" cap="flat">
                <a:solidFill>
                  <a:srgbClr val="8DA0C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98" name="Freeform 897">
                <a:extLst>
                  <a:ext uri="{FF2B5EF4-FFF2-40B4-BE49-F238E27FC236}">
                    <a16:creationId xmlns:a16="http://schemas.microsoft.com/office/drawing/2014/main" id="{DC38D11F-2788-C547-BB7E-92BDF4567C2E}"/>
                  </a:ext>
                </a:extLst>
              </p:cNvPr>
              <p:cNvSpPr/>
              <p:nvPr/>
            </p:nvSpPr>
            <p:spPr>
              <a:xfrm>
                <a:off x="946681" y="3142976"/>
                <a:ext cx="5294406" cy="4785"/>
              </a:xfrm>
              <a:custGeom>
                <a:avLst/>
                <a:gdLst>
                  <a:gd name="connsiteX0" fmla="*/ 0 w 5294406"/>
                  <a:gd name="connsiteY0" fmla="*/ 0 h 4785"/>
                  <a:gd name="connsiteX1" fmla="*/ 5294407 w 5294406"/>
                  <a:gd name="connsiteY1" fmla="*/ 0 h 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94406" h="4785">
                    <a:moveTo>
                      <a:pt x="0" y="0"/>
                    </a:moveTo>
                    <a:lnTo>
                      <a:pt x="5294407" y="0"/>
                    </a:lnTo>
                  </a:path>
                </a:pathLst>
              </a:custGeom>
              <a:noFill/>
              <a:ln w="38947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99" name="Freeform 898">
                <a:extLst>
                  <a:ext uri="{FF2B5EF4-FFF2-40B4-BE49-F238E27FC236}">
                    <a16:creationId xmlns:a16="http://schemas.microsoft.com/office/drawing/2014/main" id="{21A314DD-6967-EB43-937F-F520798973FE}"/>
                  </a:ext>
                </a:extLst>
              </p:cNvPr>
              <p:cNvSpPr/>
              <p:nvPr/>
            </p:nvSpPr>
            <p:spPr>
              <a:xfrm>
                <a:off x="946681" y="2934852"/>
                <a:ext cx="5294406" cy="4785"/>
              </a:xfrm>
              <a:custGeom>
                <a:avLst/>
                <a:gdLst>
                  <a:gd name="connsiteX0" fmla="*/ 0 w 5294406"/>
                  <a:gd name="connsiteY0" fmla="*/ 0 h 4785"/>
                  <a:gd name="connsiteX1" fmla="*/ 5294407 w 5294406"/>
                  <a:gd name="connsiteY1" fmla="*/ 0 h 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94406" h="4785">
                    <a:moveTo>
                      <a:pt x="0" y="0"/>
                    </a:moveTo>
                    <a:lnTo>
                      <a:pt x="5294407" y="0"/>
                    </a:lnTo>
                  </a:path>
                </a:pathLst>
              </a:custGeom>
              <a:noFill/>
              <a:ln w="38947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0" name="Freeform 899">
                <a:extLst>
                  <a:ext uri="{FF2B5EF4-FFF2-40B4-BE49-F238E27FC236}">
                    <a16:creationId xmlns:a16="http://schemas.microsoft.com/office/drawing/2014/main" id="{2B225227-D67B-8A44-A145-AAC092AA7DB7}"/>
                  </a:ext>
                </a:extLst>
              </p:cNvPr>
              <p:cNvSpPr/>
              <p:nvPr/>
            </p:nvSpPr>
            <p:spPr>
              <a:xfrm>
                <a:off x="946681" y="2934852"/>
                <a:ext cx="4869" cy="208124"/>
              </a:xfrm>
              <a:custGeom>
                <a:avLst/>
                <a:gdLst>
                  <a:gd name="connsiteX0" fmla="*/ 0 w 4869"/>
                  <a:gd name="connsiteY0" fmla="*/ 208125 h 208124"/>
                  <a:gd name="connsiteX1" fmla="*/ 0 w 4869"/>
                  <a:gd name="connsiteY1" fmla="*/ 0 h 20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69" h="208124">
                    <a:moveTo>
                      <a:pt x="0" y="208125"/>
                    </a:moveTo>
                    <a:lnTo>
                      <a:pt x="0" y="0"/>
                    </a:lnTo>
                  </a:path>
                </a:pathLst>
              </a:custGeom>
              <a:noFill/>
              <a:ln w="38947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1" name="Freeform 900">
                <a:extLst>
                  <a:ext uri="{FF2B5EF4-FFF2-40B4-BE49-F238E27FC236}">
                    <a16:creationId xmlns:a16="http://schemas.microsoft.com/office/drawing/2014/main" id="{2DB52BD4-EEEA-A748-960F-07B7A372B610}"/>
                  </a:ext>
                </a:extLst>
              </p:cNvPr>
              <p:cNvSpPr/>
              <p:nvPr/>
            </p:nvSpPr>
            <p:spPr>
              <a:xfrm>
                <a:off x="6241088" y="2934852"/>
                <a:ext cx="4869" cy="208124"/>
              </a:xfrm>
              <a:custGeom>
                <a:avLst/>
                <a:gdLst>
                  <a:gd name="connsiteX0" fmla="*/ 0 w 4869"/>
                  <a:gd name="connsiteY0" fmla="*/ 208125 h 208124"/>
                  <a:gd name="connsiteX1" fmla="*/ 0 w 4869"/>
                  <a:gd name="connsiteY1" fmla="*/ 0 h 20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69" h="208124">
                    <a:moveTo>
                      <a:pt x="0" y="208125"/>
                    </a:moveTo>
                    <a:lnTo>
                      <a:pt x="0" y="0"/>
                    </a:lnTo>
                  </a:path>
                </a:pathLst>
              </a:custGeom>
              <a:noFill/>
              <a:ln w="38947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pic>
          <p:nvPicPr>
            <p:cNvPr id="124" name="Graphic 123">
              <a:extLst>
                <a:ext uri="{FF2B5EF4-FFF2-40B4-BE49-F238E27FC236}">
                  <a16:creationId xmlns:a16="http://schemas.microsoft.com/office/drawing/2014/main" id="{240EAE1B-0AED-C349-B391-20825EB47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186961">
              <a:off x="1747134" y="2868236"/>
              <a:ext cx="118870" cy="352473"/>
            </a:xfrm>
            <a:prstGeom prst="rect">
              <a:avLst/>
            </a:prstGeom>
          </p:spPr>
        </p:pic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2F0AFA4-4085-1742-8357-22DFCCBFBC92}"/>
                </a:ext>
              </a:extLst>
            </p:cNvPr>
            <p:cNvSpPr/>
            <p:nvPr/>
          </p:nvSpPr>
          <p:spPr>
            <a:xfrm>
              <a:off x="5597296" y="3007550"/>
              <a:ext cx="601037" cy="99232"/>
            </a:xfrm>
            <a:custGeom>
              <a:avLst/>
              <a:gdLst>
                <a:gd name="connsiteX0" fmla="*/ 0 w 601037"/>
                <a:gd name="connsiteY0" fmla="*/ 73617 h 99232"/>
                <a:gd name="connsiteX1" fmla="*/ 290593 w 601037"/>
                <a:gd name="connsiteY1" fmla="*/ 92989 h 99232"/>
                <a:gd name="connsiteX2" fmla="*/ 554065 w 601037"/>
                <a:gd name="connsiteY2" fmla="*/ 92989 h 99232"/>
                <a:gd name="connsiteX3" fmla="*/ 577312 w 601037"/>
                <a:gd name="connsiteY3" fmla="*/ 19372 h 99232"/>
                <a:gd name="connsiteX4" fmla="*/ 302217 w 601037"/>
                <a:gd name="connsiteY4" fmla="*/ 0 h 99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037" h="99232">
                  <a:moveTo>
                    <a:pt x="0" y="73617"/>
                  </a:moveTo>
                  <a:cubicBezTo>
                    <a:pt x="99124" y="81688"/>
                    <a:pt x="198249" y="89760"/>
                    <a:pt x="290593" y="92989"/>
                  </a:cubicBezTo>
                  <a:cubicBezTo>
                    <a:pt x="382937" y="96218"/>
                    <a:pt x="506279" y="105258"/>
                    <a:pt x="554065" y="92989"/>
                  </a:cubicBezTo>
                  <a:cubicBezTo>
                    <a:pt x="601851" y="80720"/>
                    <a:pt x="619287" y="34870"/>
                    <a:pt x="577312" y="19372"/>
                  </a:cubicBezTo>
                  <a:cubicBezTo>
                    <a:pt x="535337" y="3874"/>
                    <a:pt x="418777" y="1937"/>
                    <a:pt x="302217" y="0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1FD61361-D1D5-6643-9194-DEF740F3FBD1}"/>
                </a:ext>
              </a:extLst>
            </p:cNvPr>
            <p:cNvSpPr/>
            <p:nvPr/>
          </p:nvSpPr>
          <p:spPr>
            <a:xfrm>
              <a:off x="2007320" y="2985911"/>
              <a:ext cx="1089924" cy="95995"/>
            </a:xfrm>
            <a:custGeom>
              <a:avLst/>
              <a:gdLst>
                <a:gd name="connsiteX0" fmla="*/ 0 w 2165685"/>
                <a:gd name="connsiteY0" fmla="*/ 117456 h 190741"/>
                <a:gd name="connsiteX1" fmla="*/ 304800 w 2165685"/>
                <a:gd name="connsiteY1" fmla="*/ 53288 h 190741"/>
                <a:gd name="connsiteX2" fmla="*/ 753979 w 2165685"/>
                <a:gd name="connsiteY2" fmla="*/ 5162 h 190741"/>
                <a:gd name="connsiteX3" fmla="*/ 1620253 w 2165685"/>
                <a:gd name="connsiteY3" fmla="*/ 181625 h 190741"/>
                <a:gd name="connsiteX4" fmla="*/ 2165685 w 2165685"/>
                <a:gd name="connsiteY4" fmla="*/ 149541 h 19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5685" h="190741">
                  <a:moveTo>
                    <a:pt x="0" y="117456"/>
                  </a:moveTo>
                  <a:cubicBezTo>
                    <a:pt x="89568" y="94730"/>
                    <a:pt x="179137" y="72004"/>
                    <a:pt x="304800" y="53288"/>
                  </a:cubicBezTo>
                  <a:cubicBezTo>
                    <a:pt x="430463" y="34572"/>
                    <a:pt x="534737" y="-16228"/>
                    <a:pt x="753979" y="5162"/>
                  </a:cubicBezTo>
                  <a:cubicBezTo>
                    <a:pt x="973221" y="26551"/>
                    <a:pt x="1384969" y="157562"/>
                    <a:pt x="1620253" y="181625"/>
                  </a:cubicBezTo>
                  <a:cubicBezTo>
                    <a:pt x="1855537" y="205688"/>
                    <a:pt x="2010611" y="177614"/>
                    <a:pt x="2165685" y="149541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0C1E367-7722-D345-B999-8DD90AD59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186961">
              <a:off x="1747134" y="621119"/>
              <a:ext cx="118870" cy="352473"/>
            </a:xfrm>
            <a:prstGeom prst="rect">
              <a:avLst/>
            </a:prstGeom>
          </p:spPr>
        </p:pic>
        <p:sp>
          <p:nvSpPr>
            <p:cNvPr id="747" name="TextBox 746">
              <a:extLst>
                <a:ext uri="{FF2B5EF4-FFF2-40B4-BE49-F238E27FC236}">
                  <a16:creationId xmlns:a16="http://schemas.microsoft.com/office/drawing/2014/main" id="{F6B6E872-CEE1-E247-88DD-6672BADD4DBE}"/>
                </a:ext>
              </a:extLst>
            </p:cNvPr>
            <p:cNvSpPr txBox="1"/>
            <p:nvPr/>
          </p:nvSpPr>
          <p:spPr>
            <a:xfrm>
              <a:off x="739098" y="4873102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k</a:t>
              </a:r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17E3C8E4-D7C7-F548-8F3B-D3459E440D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2830" y="5050223"/>
              <a:ext cx="944365" cy="944365"/>
            </a:xfrm>
            <a:prstGeom prst="ellipse">
              <a:avLst/>
            </a:prstGeom>
            <a:solidFill>
              <a:srgbClr val="E78AC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66A81D94-D4E4-4D43-AA16-5244D6FF1AFC}"/>
                </a:ext>
              </a:extLst>
            </p:cNvPr>
            <p:cNvSpPr/>
            <p:nvPr/>
          </p:nvSpPr>
          <p:spPr>
            <a:xfrm>
              <a:off x="1004420" y="4993502"/>
              <a:ext cx="1196081" cy="370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424EB927-87F0-9C46-9AB9-A3701F50432A}"/>
                </a:ext>
              </a:extLst>
            </p:cNvPr>
            <p:cNvSpPr/>
            <p:nvPr/>
          </p:nvSpPr>
          <p:spPr>
            <a:xfrm>
              <a:off x="983582" y="5835334"/>
              <a:ext cx="1216919" cy="436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06" name="Graphic 305">
              <a:extLst>
                <a:ext uri="{FF2B5EF4-FFF2-40B4-BE49-F238E27FC236}">
                  <a16:creationId xmlns:a16="http://schemas.microsoft.com/office/drawing/2014/main" id="{C3A7D327-86BC-EB4A-9921-31FE0BD7B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4633764">
              <a:off x="1212824" y="5788927"/>
              <a:ext cx="122765" cy="364024"/>
            </a:xfrm>
            <a:prstGeom prst="rect">
              <a:avLst/>
            </a:prstGeom>
          </p:spPr>
        </p:pic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8BFB85A2-3436-B64F-A0D5-F9E48ED87F21}"/>
                </a:ext>
              </a:extLst>
            </p:cNvPr>
            <p:cNvSpPr/>
            <p:nvPr/>
          </p:nvSpPr>
          <p:spPr>
            <a:xfrm flipH="1">
              <a:off x="1466282" y="5038528"/>
              <a:ext cx="1881293" cy="1146658"/>
            </a:xfrm>
            <a:custGeom>
              <a:avLst/>
              <a:gdLst>
                <a:gd name="connsiteX0" fmla="*/ 1815084 w 1815084"/>
                <a:gd name="connsiteY0" fmla="*/ 890116 h 1110275"/>
                <a:gd name="connsiteX1" fmla="*/ 1731264 w 1815084"/>
                <a:gd name="connsiteY1" fmla="*/ 912976 h 1110275"/>
                <a:gd name="connsiteX2" fmla="*/ 1708404 w 1815084"/>
                <a:gd name="connsiteY2" fmla="*/ 996796 h 1110275"/>
                <a:gd name="connsiteX3" fmla="*/ 1670304 w 1815084"/>
                <a:gd name="connsiteY3" fmla="*/ 1103476 h 1110275"/>
                <a:gd name="connsiteX4" fmla="*/ 1563624 w 1815084"/>
                <a:gd name="connsiteY4" fmla="*/ 1088236 h 1110275"/>
                <a:gd name="connsiteX5" fmla="*/ 1548384 w 1815084"/>
                <a:gd name="connsiteY5" fmla="*/ 996796 h 1110275"/>
                <a:gd name="connsiteX6" fmla="*/ 1655064 w 1815084"/>
                <a:gd name="connsiteY6" fmla="*/ 897736 h 1110275"/>
                <a:gd name="connsiteX7" fmla="*/ 1510284 w 1815084"/>
                <a:gd name="connsiteY7" fmla="*/ 844396 h 1110275"/>
                <a:gd name="connsiteX8" fmla="*/ 1395984 w 1815084"/>
                <a:gd name="connsiteY8" fmla="*/ 1065376 h 1110275"/>
                <a:gd name="connsiteX9" fmla="*/ 1281684 w 1815084"/>
                <a:gd name="connsiteY9" fmla="*/ 1057756 h 1110275"/>
                <a:gd name="connsiteX10" fmla="*/ 1197864 w 1815084"/>
                <a:gd name="connsiteY10" fmla="*/ 882496 h 1110275"/>
                <a:gd name="connsiteX11" fmla="*/ 1182624 w 1815084"/>
                <a:gd name="connsiteY11" fmla="*/ 737716 h 1110275"/>
                <a:gd name="connsiteX12" fmla="*/ 1487424 w 1815084"/>
                <a:gd name="connsiteY12" fmla="*/ 791056 h 1110275"/>
                <a:gd name="connsiteX13" fmla="*/ 1548384 w 1815084"/>
                <a:gd name="connsiteY13" fmla="*/ 684376 h 1110275"/>
                <a:gd name="connsiteX14" fmla="*/ 1426464 w 1815084"/>
                <a:gd name="connsiteY14" fmla="*/ 684376 h 1110275"/>
                <a:gd name="connsiteX15" fmla="*/ 1327404 w 1815084"/>
                <a:gd name="connsiteY15" fmla="*/ 829156 h 1110275"/>
                <a:gd name="connsiteX16" fmla="*/ 1220724 w 1815084"/>
                <a:gd name="connsiteY16" fmla="*/ 577696 h 1110275"/>
                <a:gd name="connsiteX17" fmla="*/ 1114044 w 1815084"/>
                <a:gd name="connsiteY17" fmla="*/ 516736 h 1110275"/>
                <a:gd name="connsiteX18" fmla="*/ 1007364 w 1815084"/>
                <a:gd name="connsiteY18" fmla="*/ 379576 h 1110275"/>
                <a:gd name="connsiteX19" fmla="*/ 1037844 w 1815084"/>
                <a:gd name="connsiteY19" fmla="*/ 135736 h 1110275"/>
                <a:gd name="connsiteX20" fmla="*/ 900684 w 1815084"/>
                <a:gd name="connsiteY20" fmla="*/ 13816 h 1110275"/>
                <a:gd name="connsiteX21" fmla="*/ 740664 w 1815084"/>
                <a:gd name="connsiteY21" fmla="*/ 6196 h 1110275"/>
                <a:gd name="connsiteX22" fmla="*/ 687324 w 1815084"/>
                <a:gd name="connsiteY22" fmla="*/ 44296 h 1110275"/>
                <a:gd name="connsiteX23" fmla="*/ 672084 w 1815084"/>
                <a:gd name="connsiteY23" fmla="*/ 90016 h 1110275"/>
                <a:gd name="connsiteX24" fmla="*/ 672084 w 1815084"/>
                <a:gd name="connsiteY24" fmla="*/ 128116 h 1110275"/>
                <a:gd name="connsiteX25" fmla="*/ 710184 w 1815084"/>
                <a:gd name="connsiteY25" fmla="*/ 204316 h 1110275"/>
                <a:gd name="connsiteX26" fmla="*/ 778764 w 1815084"/>
                <a:gd name="connsiteY26" fmla="*/ 219556 h 1110275"/>
                <a:gd name="connsiteX27" fmla="*/ 809244 w 1815084"/>
                <a:gd name="connsiteY27" fmla="*/ 181456 h 1110275"/>
                <a:gd name="connsiteX28" fmla="*/ 809244 w 1815084"/>
                <a:gd name="connsiteY28" fmla="*/ 143356 h 1110275"/>
                <a:gd name="connsiteX29" fmla="*/ 733044 w 1815084"/>
                <a:gd name="connsiteY29" fmla="*/ 128116 h 1110275"/>
                <a:gd name="connsiteX30" fmla="*/ 588264 w 1815084"/>
                <a:gd name="connsiteY30" fmla="*/ 173836 h 1110275"/>
                <a:gd name="connsiteX31" fmla="*/ 466344 w 1815084"/>
                <a:gd name="connsiteY31" fmla="*/ 112876 h 1110275"/>
                <a:gd name="connsiteX32" fmla="*/ 443484 w 1815084"/>
                <a:gd name="connsiteY32" fmla="*/ 29056 h 1110275"/>
                <a:gd name="connsiteX33" fmla="*/ 336804 w 1815084"/>
                <a:gd name="connsiteY33" fmla="*/ 29056 h 1110275"/>
                <a:gd name="connsiteX34" fmla="*/ 222504 w 1815084"/>
                <a:gd name="connsiteY34" fmla="*/ 29056 h 1110275"/>
                <a:gd name="connsiteX35" fmla="*/ 115824 w 1815084"/>
                <a:gd name="connsiteY35" fmla="*/ 51916 h 1110275"/>
                <a:gd name="connsiteX36" fmla="*/ 54864 w 1815084"/>
                <a:gd name="connsiteY36" fmla="*/ 29056 h 1110275"/>
                <a:gd name="connsiteX37" fmla="*/ 1524 w 1815084"/>
                <a:gd name="connsiteY37" fmla="*/ 135736 h 1110275"/>
                <a:gd name="connsiteX38" fmla="*/ 24384 w 1815084"/>
                <a:gd name="connsiteY38" fmla="*/ 189076 h 1110275"/>
                <a:gd name="connsiteX39" fmla="*/ 123444 w 1815084"/>
                <a:gd name="connsiteY39" fmla="*/ 227176 h 1110275"/>
                <a:gd name="connsiteX0" fmla="*/ 1815084 w 1815084"/>
                <a:gd name="connsiteY0" fmla="*/ 890116 h 1110275"/>
                <a:gd name="connsiteX1" fmla="*/ 1731264 w 1815084"/>
                <a:gd name="connsiteY1" fmla="*/ 912976 h 1110275"/>
                <a:gd name="connsiteX2" fmla="*/ 1708404 w 1815084"/>
                <a:gd name="connsiteY2" fmla="*/ 996796 h 1110275"/>
                <a:gd name="connsiteX3" fmla="*/ 1670304 w 1815084"/>
                <a:gd name="connsiteY3" fmla="*/ 1103476 h 1110275"/>
                <a:gd name="connsiteX4" fmla="*/ 1563624 w 1815084"/>
                <a:gd name="connsiteY4" fmla="*/ 1088236 h 1110275"/>
                <a:gd name="connsiteX5" fmla="*/ 1548384 w 1815084"/>
                <a:gd name="connsiteY5" fmla="*/ 996796 h 1110275"/>
                <a:gd name="connsiteX6" fmla="*/ 1655064 w 1815084"/>
                <a:gd name="connsiteY6" fmla="*/ 897736 h 1110275"/>
                <a:gd name="connsiteX7" fmla="*/ 1510284 w 1815084"/>
                <a:gd name="connsiteY7" fmla="*/ 844396 h 1110275"/>
                <a:gd name="connsiteX8" fmla="*/ 1395984 w 1815084"/>
                <a:gd name="connsiteY8" fmla="*/ 1065376 h 1110275"/>
                <a:gd name="connsiteX9" fmla="*/ 1281684 w 1815084"/>
                <a:gd name="connsiteY9" fmla="*/ 1057756 h 1110275"/>
                <a:gd name="connsiteX10" fmla="*/ 1197864 w 1815084"/>
                <a:gd name="connsiteY10" fmla="*/ 882496 h 1110275"/>
                <a:gd name="connsiteX11" fmla="*/ 1182624 w 1815084"/>
                <a:gd name="connsiteY11" fmla="*/ 737716 h 1110275"/>
                <a:gd name="connsiteX12" fmla="*/ 1487424 w 1815084"/>
                <a:gd name="connsiteY12" fmla="*/ 791056 h 1110275"/>
                <a:gd name="connsiteX13" fmla="*/ 1548384 w 1815084"/>
                <a:gd name="connsiteY13" fmla="*/ 684376 h 1110275"/>
                <a:gd name="connsiteX14" fmla="*/ 1426464 w 1815084"/>
                <a:gd name="connsiteY14" fmla="*/ 684376 h 1110275"/>
                <a:gd name="connsiteX15" fmla="*/ 1327404 w 1815084"/>
                <a:gd name="connsiteY15" fmla="*/ 829156 h 1110275"/>
                <a:gd name="connsiteX16" fmla="*/ 1220724 w 1815084"/>
                <a:gd name="connsiteY16" fmla="*/ 577696 h 1110275"/>
                <a:gd name="connsiteX17" fmla="*/ 1114044 w 1815084"/>
                <a:gd name="connsiteY17" fmla="*/ 516736 h 1110275"/>
                <a:gd name="connsiteX18" fmla="*/ 1007364 w 1815084"/>
                <a:gd name="connsiteY18" fmla="*/ 379576 h 1110275"/>
                <a:gd name="connsiteX19" fmla="*/ 1037844 w 1815084"/>
                <a:gd name="connsiteY19" fmla="*/ 135736 h 1110275"/>
                <a:gd name="connsiteX20" fmla="*/ 900684 w 1815084"/>
                <a:gd name="connsiteY20" fmla="*/ 13816 h 1110275"/>
                <a:gd name="connsiteX21" fmla="*/ 740664 w 1815084"/>
                <a:gd name="connsiteY21" fmla="*/ 6196 h 1110275"/>
                <a:gd name="connsiteX22" fmla="*/ 687324 w 1815084"/>
                <a:gd name="connsiteY22" fmla="*/ 44296 h 1110275"/>
                <a:gd name="connsiteX23" fmla="*/ 672084 w 1815084"/>
                <a:gd name="connsiteY23" fmla="*/ 90016 h 1110275"/>
                <a:gd name="connsiteX24" fmla="*/ 672084 w 1815084"/>
                <a:gd name="connsiteY24" fmla="*/ 128116 h 1110275"/>
                <a:gd name="connsiteX25" fmla="*/ 710184 w 1815084"/>
                <a:gd name="connsiteY25" fmla="*/ 204316 h 1110275"/>
                <a:gd name="connsiteX26" fmla="*/ 778764 w 1815084"/>
                <a:gd name="connsiteY26" fmla="*/ 219556 h 1110275"/>
                <a:gd name="connsiteX27" fmla="*/ 809244 w 1815084"/>
                <a:gd name="connsiteY27" fmla="*/ 181456 h 1110275"/>
                <a:gd name="connsiteX28" fmla="*/ 809244 w 1815084"/>
                <a:gd name="connsiteY28" fmla="*/ 143356 h 1110275"/>
                <a:gd name="connsiteX29" fmla="*/ 733044 w 1815084"/>
                <a:gd name="connsiteY29" fmla="*/ 128116 h 1110275"/>
                <a:gd name="connsiteX30" fmla="*/ 588264 w 1815084"/>
                <a:gd name="connsiteY30" fmla="*/ 173836 h 1110275"/>
                <a:gd name="connsiteX31" fmla="*/ 466344 w 1815084"/>
                <a:gd name="connsiteY31" fmla="*/ 112876 h 1110275"/>
                <a:gd name="connsiteX32" fmla="*/ 443484 w 1815084"/>
                <a:gd name="connsiteY32" fmla="*/ 29056 h 1110275"/>
                <a:gd name="connsiteX33" fmla="*/ 336804 w 1815084"/>
                <a:gd name="connsiteY33" fmla="*/ 29056 h 1110275"/>
                <a:gd name="connsiteX34" fmla="*/ 222504 w 1815084"/>
                <a:gd name="connsiteY34" fmla="*/ 29056 h 1110275"/>
                <a:gd name="connsiteX35" fmla="*/ 115824 w 1815084"/>
                <a:gd name="connsiteY35" fmla="*/ 51916 h 1110275"/>
                <a:gd name="connsiteX36" fmla="*/ 54864 w 1815084"/>
                <a:gd name="connsiteY36" fmla="*/ 29056 h 1110275"/>
                <a:gd name="connsiteX37" fmla="*/ 1524 w 1815084"/>
                <a:gd name="connsiteY37" fmla="*/ 135736 h 1110275"/>
                <a:gd name="connsiteX38" fmla="*/ 24384 w 1815084"/>
                <a:gd name="connsiteY38" fmla="*/ 189076 h 1110275"/>
                <a:gd name="connsiteX39" fmla="*/ 123444 w 1815084"/>
                <a:gd name="connsiteY39" fmla="*/ 227176 h 1110275"/>
                <a:gd name="connsiteX0" fmla="*/ 1815084 w 1815084"/>
                <a:gd name="connsiteY0" fmla="*/ 890116 h 1110275"/>
                <a:gd name="connsiteX1" fmla="*/ 1731264 w 1815084"/>
                <a:gd name="connsiteY1" fmla="*/ 912976 h 1110275"/>
                <a:gd name="connsiteX2" fmla="*/ 1708404 w 1815084"/>
                <a:gd name="connsiteY2" fmla="*/ 996796 h 1110275"/>
                <a:gd name="connsiteX3" fmla="*/ 1670304 w 1815084"/>
                <a:gd name="connsiteY3" fmla="*/ 1103476 h 1110275"/>
                <a:gd name="connsiteX4" fmla="*/ 1563624 w 1815084"/>
                <a:gd name="connsiteY4" fmla="*/ 1088236 h 1110275"/>
                <a:gd name="connsiteX5" fmla="*/ 1548384 w 1815084"/>
                <a:gd name="connsiteY5" fmla="*/ 996796 h 1110275"/>
                <a:gd name="connsiteX6" fmla="*/ 1655064 w 1815084"/>
                <a:gd name="connsiteY6" fmla="*/ 897736 h 1110275"/>
                <a:gd name="connsiteX7" fmla="*/ 1510284 w 1815084"/>
                <a:gd name="connsiteY7" fmla="*/ 844396 h 1110275"/>
                <a:gd name="connsiteX8" fmla="*/ 1395984 w 1815084"/>
                <a:gd name="connsiteY8" fmla="*/ 1065376 h 1110275"/>
                <a:gd name="connsiteX9" fmla="*/ 1281684 w 1815084"/>
                <a:gd name="connsiteY9" fmla="*/ 1057756 h 1110275"/>
                <a:gd name="connsiteX10" fmla="*/ 1197864 w 1815084"/>
                <a:gd name="connsiteY10" fmla="*/ 882496 h 1110275"/>
                <a:gd name="connsiteX11" fmla="*/ 1182624 w 1815084"/>
                <a:gd name="connsiteY11" fmla="*/ 737716 h 1110275"/>
                <a:gd name="connsiteX12" fmla="*/ 1487424 w 1815084"/>
                <a:gd name="connsiteY12" fmla="*/ 791056 h 1110275"/>
                <a:gd name="connsiteX13" fmla="*/ 1548384 w 1815084"/>
                <a:gd name="connsiteY13" fmla="*/ 684376 h 1110275"/>
                <a:gd name="connsiteX14" fmla="*/ 1426464 w 1815084"/>
                <a:gd name="connsiteY14" fmla="*/ 684376 h 1110275"/>
                <a:gd name="connsiteX15" fmla="*/ 1327404 w 1815084"/>
                <a:gd name="connsiteY15" fmla="*/ 829156 h 1110275"/>
                <a:gd name="connsiteX16" fmla="*/ 1220724 w 1815084"/>
                <a:gd name="connsiteY16" fmla="*/ 577696 h 1110275"/>
                <a:gd name="connsiteX17" fmla="*/ 1114044 w 1815084"/>
                <a:gd name="connsiteY17" fmla="*/ 516736 h 1110275"/>
                <a:gd name="connsiteX18" fmla="*/ 1007364 w 1815084"/>
                <a:gd name="connsiteY18" fmla="*/ 379576 h 1110275"/>
                <a:gd name="connsiteX19" fmla="*/ 1037844 w 1815084"/>
                <a:gd name="connsiteY19" fmla="*/ 135736 h 1110275"/>
                <a:gd name="connsiteX20" fmla="*/ 900684 w 1815084"/>
                <a:gd name="connsiteY20" fmla="*/ 13816 h 1110275"/>
                <a:gd name="connsiteX21" fmla="*/ 740664 w 1815084"/>
                <a:gd name="connsiteY21" fmla="*/ 6196 h 1110275"/>
                <a:gd name="connsiteX22" fmla="*/ 687324 w 1815084"/>
                <a:gd name="connsiteY22" fmla="*/ 44296 h 1110275"/>
                <a:gd name="connsiteX23" fmla="*/ 672084 w 1815084"/>
                <a:gd name="connsiteY23" fmla="*/ 90016 h 1110275"/>
                <a:gd name="connsiteX24" fmla="*/ 672084 w 1815084"/>
                <a:gd name="connsiteY24" fmla="*/ 128116 h 1110275"/>
                <a:gd name="connsiteX25" fmla="*/ 710184 w 1815084"/>
                <a:gd name="connsiteY25" fmla="*/ 204316 h 1110275"/>
                <a:gd name="connsiteX26" fmla="*/ 778764 w 1815084"/>
                <a:gd name="connsiteY26" fmla="*/ 219556 h 1110275"/>
                <a:gd name="connsiteX27" fmla="*/ 809244 w 1815084"/>
                <a:gd name="connsiteY27" fmla="*/ 181456 h 1110275"/>
                <a:gd name="connsiteX28" fmla="*/ 809244 w 1815084"/>
                <a:gd name="connsiteY28" fmla="*/ 143356 h 1110275"/>
                <a:gd name="connsiteX29" fmla="*/ 733044 w 1815084"/>
                <a:gd name="connsiteY29" fmla="*/ 128116 h 1110275"/>
                <a:gd name="connsiteX30" fmla="*/ 588264 w 1815084"/>
                <a:gd name="connsiteY30" fmla="*/ 173836 h 1110275"/>
                <a:gd name="connsiteX31" fmla="*/ 466344 w 1815084"/>
                <a:gd name="connsiteY31" fmla="*/ 112876 h 1110275"/>
                <a:gd name="connsiteX32" fmla="*/ 443484 w 1815084"/>
                <a:gd name="connsiteY32" fmla="*/ 29056 h 1110275"/>
                <a:gd name="connsiteX33" fmla="*/ 336804 w 1815084"/>
                <a:gd name="connsiteY33" fmla="*/ 29056 h 1110275"/>
                <a:gd name="connsiteX34" fmla="*/ 222504 w 1815084"/>
                <a:gd name="connsiteY34" fmla="*/ 29056 h 1110275"/>
                <a:gd name="connsiteX35" fmla="*/ 115824 w 1815084"/>
                <a:gd name="connsiteY35" fmla="*/ 51916 h 1110275"/>
                <a:gd name="connsiteX36" fmla="*/ 54864 w 1815084"/>
                <a:gd name="connsiteY36" fmla="*/ 29056 h 1110275"/>
                <a:gd name="connsiteX37" fmla="*/ 1524 w 1815084"/>
                <a:gd name="connsiteY37" fmla="*/ 135736 h 1110275"/>
                <a:gd name="connsiteX38" fmla="*/ 24384 w 1815084"/>
                <a:gd name="connsiteY38" fmla="*/ 189076 h 1110275"/>
                <a:gd name="connsiteX39" fmla="*/ 172694 w 1815084"/>
                <a:gd name="connsiteY39" fmla="*/ 237062 h 111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815084" h="1110275">
                  <a:moveTo>
                    <a:pt x="1815084" y="890116"/>
                  </a:moveTo>
                  <a:cubicBezTo>
                    <a:pt x="1782064" y="892656"/>
                    <a:pt x="1749044" y="895196"/>
                    <a:pt x="1731264" y="912976"/>
                  </a:cubicBezTo>
                  <a:cubicBezTo>
                    <a:pt x="1713484" y="930756"/>
                    <a:pt x="1718564" y="965046"/>
                    <a:pt x="1708404" y="996796"/>
                  </a:cubicBezTo>
                  <a:cubicBezTo>
                    <a:pt x="1698244" y="1028546"/>
                    <a:pt x="1694434" y="1088236"/>
                    <a:pt x="1670304" y="1103476"/>
                  </a:cubicBezTo>
                  <a:cubicBezTo>
                    <a:pt x="1646174" y="1118716"/>
                    <a:pt x="1583944" y="1106016"/>
                    <a:pt x="1563624" y="1088236"/>
                  </a:cubicBezTo>
                  <a:cubicBezTo>
                    <a:pt x="1543304" y="1070456"/>
                    <a:pt x="1533144" y="1028546"/>
                    <a:pt x="1548384" y="996796"/>
                  </a:cubicBezTo>
                  <a:cubicBezTo>
                    <a:pt x="1563624" y="965046"/>
                    <a:pt x="1661414" y="923136"/>
                    <a:pt x="1655064" y="897736"/>
                  </a:cubicBezTo>
                  <a:cubicBezTo>
                    <a:pt x="1648714" y="872336"/>
                    <a:pt x="1553464" y="816456"/>
                    <a:pt x="1510284" y="844396"/>
                  </a:cubicBezTo>
                  <a:cubicBezTo>
                    <a:pt x="1467104" y="872336"/>
                    <a:pt x="1434084" y="1029816"/>
                    <a:pt x="1395984" y="1065376"/>
                  </a:cubicBezTo>
                  <a:cubicBezTo>
                    <a:pt x="1357884" y="1100936"/>
                    <a:pt x="1314704" y="1088236"/>
                    <a:pt x="1281684" y="1057756"/>
                  </a:cubicBezTo>
                  <a:cubicBezTo>
                    <a:pt x="1248664" y="1027276"/>
                    <a:pt x="1214374" y="935836"/>
                    <a:pt x="1197864" y="882496"/>
                  </a:cubicBezTo>
                  <a:cubicBezTo>
                    <a:pt x="1181354" y="829156"/>
                    <a:pt x="1134364" y="752956"/>
                    <a:pt x="1182624" y="737716"/>
                  </a:cubicBezTo>
                  <a:cubicBezTo>
                    <a:pt x="1230884" y="722476"/>
                    <a:pt x="1426464" y="799946"/>
                    <a:pt x="1487424" y="791056"/>
                  </a:cubicBezTo>
                  <a:cubicBezTo>
                    <a:pt x="1548384" y="782166"/>
                    <a:pt x="1558544" y="702156"/>
                    <a:pt x="1548384" y="684376"/>
                  </a:cubicBezTo>
                  <a:cubicBezTo>
                    <a:pt x="1538224" y="666596"/>
                    <a:pt x="1463294" y="660246"/>
                    <a:pt x="1426464" y="684376"/>
                  </a:cubicBezTo>
                  <a:cubicBezTo>
                    <a:pt x="1389634" y="708506"/>
                    <a:pt x="1361694" y="846936"/>
                    <a:pt x="1327404" y="829156"/>
                  </a:cubicBezTo>
                  <a:cubicBezTo>
                    <a:pt x="1293114" y="811376"/>
                    <a:pt x="1256284" y="629766"/>
                    <a:pt x="1220724" y="577696"/>
                  </a:cubicBezTo>
                  <a:cubicBezTo>
                    <a:pt x="1185164" y="525626"/>
                    <a:pt x="1149604" y="549756"/>
                    <a:pt x="1114044" y="516736"/>
                  </a:cubicBezTo>
                  <a:cubicBezTo>
                    <a:pt x="1078484" y="483716"/>
                    <a:pt x="1020064" y="443076"/>
                    <a:pt x="1007364" y="379576"/>
                  </a:cubicBezTo>
                  <a:cubicBezTo>
                    <a:pt x="994664" y="316076"/>
                    <a:pt x="1055624" y="196696"/>
                    <a:pt x="1037844" y="135736"/>
                  </a:cubicBezTo>
                  <a:cubicBezTo>
                    <a:pt x="1020064" y="74776"/>
                    <a:pt x="950214" y="35406"/>
                    <a:pt x="900684" y="13816"/>
                  </a:cubicBezTo>
                  <a:cubicBezTo>
                    <a:pt x="851154" y="-7774"/>
                    <a:pt x="776224" y="1116"/>
                    <a:pt x="740664" y="6196"/>
                  </a:cubicBezTo>
                  <a:cubicBezTo>
                    <a:pt x="705104" y="11276"/>
                    <a:pt x="687324" y="44296"/>
                    <a:pt x="687324" y="44296"/>
                  </a:cubicBezTo>
                  <a:cubicBezTo>
                    <a:pt x="675894" y="58266"/>
                    <a:pt x="672084" y="90016"/>
                    <a:pt x="672084" y="90016"/>
                  </a:cubicBezTo>
                  <a:cubicBezTo>
                    <a:pt x="669544" y="103986"/>
                    <a:pt x="665734" y="109066"/>
                    <a:pt x="672084" y="128116"/>
                  </a:cubicBezTo>
                  <a:cubicBezTo>
                    <a:pt x="678434" y="147166"/>
                    <a:pt x="692404" y="189076"/>
                    <a:pt x="710184" y="204316"/>
                  </a:cubicBezTo>
                  <a:cubicBezTo>
                    <a:pt x="727964" y="219556"/>
                    <a:pt x="778764" y="219556"/>
                    <a:pt x="778764" y="219556"/>
                  </a:cubicBezTo>
                  <a:cubicBezTo>
                    <a:pt x="795274" y="215746"/>
                    <a:pt x="809244" y="181456"/>
                    <a:pt x="809244" y="181456"/>
                  </a:cubicBezTo>
                  <a:cubicBezTo>
                    <a:pt x="814324" y="168756"/>
                    <a:pt x="821944" y="152246"/>
                    <a:pt x="809244" y="143356"/>
                  </a:cubicBezTo>
                  <a:cubicBezTo>
                    <a:pt x="796544" y="134466"/>
                    <a:pt x="769874" y="123036"/>
                    <a:pt x="733044" y="128116"/>
                  </a:cubicBezTo>
                  <a:cubicBezTo>
                    <a:pt x="696214" y="133196"/>
                    <a:pt x="632714" y="176376"/>
                    <a:pt x="588264" y="173836"/>
                  </a:cubicBezTo>
                  <a:cubicBezTo>
                    <a:pt x="543814" y="171296"/>
                    <a:pt x="490474" y="137006"/>
                    <a:pt x="466344" y="112876"/>
                  </a:cubicBezTo>
                  <a:cubicBezTo>
                    <a:pt x="442214" y="88746"/>
                    <a:pt x="465074" y="43026"/>
                    <a:pt x="443484" y="29056"/>
                  </a:cubicBezTo>
                  <a:cubicBezTo>
                    <a:pt x="421894" y="15086"/>
                    <a:pt x="336804" y="29056"/>
                    <a:pt x="336804" y="29056"/>
                  </a:cubicBezTo>
                  <a:cubicBezTo>
                    <a:pt x="299974" y="29056"/>
                    <a:pt x="259334" y="25246"/>
                    <a:pt x="222504" y="29056"/>
                  </a:cubicBezTo>
                  <a:cubicBezTo>
                    <a:pt x="185674" y="32866"/>
                    <a:pt x="143764" y="51916"/>
                    <a:pt x="115824" y="51916"/>
                  </a:cubicBezTo>
                  <a:cubicBezTo>
                    <a:pt x="87884" y="51916"/>
                    <a:pt x="73914" y="15086"/>
                    <a:pt x="54864" y="29056"/>
                  </a:cubicBezTo>
                  <a:cubicBezTo>
                    <a:pt x="35814" y="43026"/>
                    <a:pt x="6604" y="109066"/>
                    <a:pt x="1524" y="135736"/>
                  </a:cubicBezTo>
                  <a:cubicBezTo>
                    <a:pt x="-3556" y="162406"/>
                    <a:pt x="4064" y="173836"/>
                    <a:pt x="24384" y="189076"/>
                  </a:cubicBezTo>
                  <a:cubicBezTo>
                    <a:pt x="44704" y="204316"/>
                    <a:pt x="246600" y="255288"/>
                    <a:pt x="172694" y="237062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50" name="Picture 2">
              <a:extLst>
                <a:ext uri="{FF2B5EF4-FFF2-40B4-BE49-F238E27FC236}">
                  <a16:creationId xmlns:a16="http://schemas.microsoft.com/office/drawing/2014/main" id="{A19A0CE7-A724-5E4D-A6EA-5404CBE6E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3355043" y="4765398"/>
              <a:ext cx="1678716" cy="1678716"/>
            </a:xfrm>
            <a:prstGeom prst="rect">
              <a:avLst/>
            </a:prstGeom>
          </p:spPr>
        </p:pic>
        <p:pic>
          <p:nvPicPr>
            <p:cNvPr id="951" name="Picture 52">
              <a:extLst>
                <a:ext uri="{FF2B5EF4-FFF2-40B4-BE49-F238E27FC236}">
                  <a16:creationId xmlns:a16="http://schemas.microsoft.com/office/drawing/2014/main" id="{A879C14C-BF18-FC40-A476-C795D3563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4739304" y="4765398"/>
              <a:ext cx="1678716" cy="1678716"/>
            </a:xfrm>
            <a:prstGeom prst="rect">
              <a:avLst/>
            </a:prstGeom>
          </p:spPr>
        </p:pic>
        <p:sp>
          <p:nvSpPr>
            <p:cNvPr id="954" name="TextBox 953">
              <a:extLst>
                <a:ext uri="{FF2B5EF4-FFF2-40B4-BE49-F238E27FC236}">
                  <a16:creationId xmlns:a16="http://schemas.microsoft.com/office/drawing/2014/main" id="{B035BF3A-BF35-5D4E-81C9-ED210761405D}"/>
                </a:ext>
              </a:extLst>
            </p:cNvPr>
            <p:cNvSpPr txBox="1"/>
            <p:nvPr/>
          </p:nvSpPr>
          <p:spPr>
            <a:xfrm>
              <a:off x="3380042" y="4712778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l</a:t>
              </a:r>
            </a:p>
          </p:txBody>
        </p:sp>
        <p:sp>
          <p:nvSpPr>
            <p:cNvPr id="955" name="TextBox 954">
              <a:extLst>
                <a:ext uri="{FF2B5EF4-FFF2-40B4-BE49-F238E27FC236}">
                  <a16:creationId xmlns:a16="http://schemas.microsoft.com/office/drawing/2014/main" id="{BE81A74E-168E-1748-B39D-789AAB961F52}"/>
                </a:ext>
              </a:extLst>
            </p:cNvPr>
            <p:cNvSpPr txBox="1"/>
            <p:nvPr/>
          </p:nvSpPr>
          <p:spPr>
            <a:xfrm>
              <a:off x="4656261" y="469882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m</a:t>
              </a:r>
            </a:p>
          </p:txBody>
        </p:sp>
        <p:sp>
          <p:nvSpPr>
            <p:cNvPr id="959" name="Freeform 958">
              <a:extLst>
                <a:ext uri="{FF2B5EF4-FFF2-40B4-BE49-F238E27FC236}">
                  <a16:creationId xmlns:a16="http://schemas.microsoft.com/office/drawing/2014/main" id="{A08BE3DA-9356-8746-9008-78FD7616A309}"/>
                </a:ext>
              </a:extLst>
            </p:cNvPr>
            <p:cNvSpPr/>
            <p:nvPr/>
          </p:nvSpPr>
          <p:spPr>
            <a:xfrm>
              <a:off x="562690" y="4801452"/>
              <a:ext cx="3202195" cy="1601098"/>
            </a:xfrm>
            <a:custGeom>
              <a:avLst/>
              <a:gdLst>
                <a:gd name="connsiteX0" fmla="*/ 0 w 3202195"/>
                <a:gd name="connsiteY0" fmla="*/ 1601098 h 1601098"/>
                <a:gd name="connsiteX1" fmla="*/ 3202195 w 3202195"/>
                <a:gd name="connsiteY1" fmla="*/ 1601098 h 1601098"/>
                <a:gd name="connsiteX2" fmla="*/ 3202195 w 3202195"/>
                <a:gd name="connsiteY2" fmla="*/ 0 h 1601098"/>
                <a:gd name="connsiteX3" fmla="*/ 0 w 3202195"/>
                <a:gd name="connsiteY3" fmla="*/ 0 h 1601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2195" h="1601098">
                  <a:moveTo>
                    <a:pt x="0" y="1601098"/>
                  </a:moveTo>
                  <a:lnTo>
                    <a:pt x="3202195" y="1601098"/>
                  </a:lnTo>
                  <a:lnTo>
                    <a:pt x="320219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22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1" name="Freeform 960">
              <a:extLst>
                <a:ext uri="{FF2B5EF4-FFF2-40B4-BE49-F238E27FC236}">
                  <a16:creationId xmlns:a16="http://schemas.microsoft.com/office/drawing/2014/main" id="{3F33E676-70BA-664A-8A3C-B7A6799F1FA2}"/>
                </a:ext>
              </a:extLst>
            </p:cNvPr>
            <p:cNvSpPr/>
            <p:nvPr/>
          </p:nvSpPr>
          <p:spPr>
            <a:xfrm>
              <a:off x="995055" y="6080738"/>
              <a:ext cx="44474" cy="44474"/>
            </a:xfrm>
            <a:custGeom>
              <a:avLst/>
              <a:gdLst>
                <a:gd name="connsiteX0" fmla="*/ 204 w 44474"/>
                <a:gd name="connsiteY0" fmla="*/ 45060 h 44474"/>
                <a:gd name="connsiteX1" fmla="*/ 44679 w 44474"/>
                <a:gd name="connsiteY1" fmla="*/ 585 h 44474"/>
                <a:gd name="connsiteX2" fmla="*/ 204 w 44474"/>
                <a:gd name="connsiteY2" fmla="*/ 585 h 44474"/>
                <a:gd name="connsiteX3" fmla="*/ 44679 w 44474"/>
                <a:gd name="connsiteY3" fmla="*/ 45060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204" y="45060"/>
                  </a:moveTo>
                  <a:lnTo>
                    <a:pt x="44679" y="585"/>
                  </a:lnTo>
                  <a:moveTo>
                    <a:pt x="204" y="585"/>
                  </a:moveTo>
                  <a:lnTo>
                    <a:pt x="44679" y="45060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2" name="Freeform 961">
              <a:extLst>
                <a:ext uri="{FF2B5EF4-FFF2-40B4-BE49-F238E27FC236}">
                  <a16:creationId xmlns:a16="http://schemas.microsoft.com/office/drawing/2014/main" id="{B9F34147-B9FD-BA47-B133-974A148302B7}"/>
                </a:ext>
              </a:extLst>
            </p:cNvPr>
            <p:cNvSpPr/>
            <p:nvPr/>
          </p:nvSpPr>
          <p:spPr>
            <a:xfrm>
              <a:off x="1007614" y="5186022"/>
              <a:ext cx="44474" cy="44474"/>
            </a:xfrm>
            <a:custGeom>
              <a:avLst/>
              <a:gdLst>
                <a:gd name="connsiteX0" fmla="*/ 210 w 44474"/>
                <a:gd name="connsiteY0" fmla="*/ 44658 h 44474"/>
                <a:gd name="connsiteX1" fmla="*/ 44685 w 44474"/>
                <a:gd name="connsiteY1" fmla="*/ 183 h 44474"/>
                <a:gd name="connsiteX2" fmla="*/ 210 w 44474"/>
                <a:gd name="connsiteY2" fmla="*/ 183 h 44474"/>
                <a:gd name="connsiteX3" fmla="*/ 44685 w 44474"/>
                <a:gd name="connsiteY3" fmla="*/ 44658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210" y="44658"/>
                  </a:moveTo>
                  <a:lnTo>
                    <a:pt x="44685" y="183"/>
                  </a:lnTo>
                  <a:moveTo>
                    <a:pt x="210" y="183"/>
                  </a:moveTo>
                  <a:lnTo>
                    <a:pt x="44685" y="44658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3" name="Freeform 962">
              <a:extLst>
                <a:ext uri="{FF2B5EF4-FFF2-40B4-BE49-F238E27FC236}">
                  <a16:creationId xmlns:a16="http://schemas.microsoft.com/office/drawing/2014/main" id="{3641CCD0-99BD-8D43-9929-FE82D17C813E}"/>
                </a:ext>
              </a:extLst>
            </p:cNvPr>
            <p:cNvSpPr/>
            <p:nvPr/>
          </p:nvSpPr>
          <p:spPr>
            <a:xfrm>
              <a:off x="1055394" y="5075628"/>
              <a:ext cx="44474" cy="44474"/>
            </a:xfrm>
            <a:custGeom>
              <a:avLst/>
              <a:gdLst>
                <a:gd name="connsiteX0" fmla="*/ 232 w 44474"/>
                <a:gd name="connsiteY0" fmla="*/ 44608 h 44474"/>
                <a:gd name="connsiteX1" fmla="*/ 44706 w 44474"/>
                <a:gd name="connsiteY1" fmla="*/ 133 h 44474"/>
                <a:gd name="connsiteX2" fmla="*/ 232 w 44474"/>
                <a:gd name="connsiteY2" fmla="*/ 133 h 44474"/>
                <a:gd name="connsiteX3" fmla="*/ 44706 w 44474"/>
                <a:gd name="connsiteY3" fmla="*/ 44608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232" y="44608"/>
                  </a:moveTo>
                  <a:lnTo>
                    <a:pt x="44706" y="133"/>
                  </a:lnTo>
                  <a:moveTo>
                    <a:pt x="232" y="133"/>
                  </a:moveTo>
                  <a:lnTo>
                    <a:pt x="44706" y="44608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4" name="Freeform 963">
              <a:extLst>
                <a:ext uri="{FF2B5EF4-FFF2-40B4-BE49-F238E27FC236}">
                  <a16:creationId xmlns:a16="http://schemas.microsoft.com/office/drawing/2014/main" id="{28B4DD6A-EE0E-5A44-B827-88E05F7BD188}"/>
                </a:ext>
              </a:extLst>
            </p:cNvPr>
            <p:cNvSpPr/>
            <p:nvPr/>
          </p:nvSpPr>
          <p:spPr>
            <a:xfrm>
              <a:off x="1057022" y="5950001"/>
              <a:ext cx="44474" cy="44474"/>
            </a:xfrm>
            <a:custGeom>
              <a:avLst/>
              <a:gdLst>
                <a:gd name="connsiteX0" fmla="*/ 232 w 44474"/>
                <a:gd name="connsiteY0" fmla="*/ 45001 h 44474"/>
                <a:gd name="connsiteX1" fmla="*/ 44707 w 44474"/>
                <a:gd name="connsiteY1" fmla="*/ 526 h 44474"/>
                <a:gd name="connsiteX2" fmla="*/ 232 w 44474"/>
                <a:gd name="connsiteY2" fmla="*/ 526 h 44474"/>
                <a:gd name="connsiteX3" fmla="*/ 44707 w 44474"/>
                <a:gd name="connsiteY3" fmla="*/ 45001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232" y="45001"/>
                  </a:moveTo>
                  <a:lnTo>
                    <a:pt x="44707" y="526"/>
                  </a:lnTo>
                  <a:moveTo>
                    <a:pt x="232" y="526"/>
                  </a:moveTo>
                  <a:lnTo>
                    <a:pt x="44707" y="45001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5" name="Freeform 964">
              <a:extLst>
                <a:ext uri="{FF2B5EF4-FFF2-40B4-BE49-F238E27FC236}">
                  <a16:creationId xmlns:a16="http://schemas.microsoft.com/office/drawing/2014/main" id="{FFACE4B4-C371-A44E-A9D4-F6A01C1D61A7}"/>
                </a:ext>
              </a:extLst>
            </p:cNvPr>
            <p:cNvSpPr/>
            <p:nvPr/>
          </p:nvSpPr>
          <p:spPr>
            <a:xfrm>
              <a:off x="1025476" y="5787219"/>
              <a:ext cx="44474" cy="44474"/>
            </a:xfrm>
            <a:custGeom>
              <a:avLst/>
              <a:gdLst>
                <a:gd name="connsiteX0" fmla="*/ 218 w 44474"/>
                <a:gd name="connsiteY0" fmla="*/ 44928 h 44474"/>
                <a:gd name="connsiteX1" fmla="*/ 44693 w 44474"/>
                <a:gd name="connsiteY1" fmla="*/ 453 h 44474"/>
                <a:gd name="connsiteX2" fmla="*/ 218 w 44474"/>
                <a:gd name="connsiteY2" fmla="*/ 453 h 44474"/>
                <a:gd name="connsiteX3" fmla="*/ 44693 w 44474"/>
                <a:gd name="connsiteY3" fmla="*/ 44928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218" y="44928"/>
                  </a:moveTo>
                  <a:lnTo>
                    <a:pt x="44693" y="453"/>
                  </a:lnTo>
                  <a:moveTo>
                    <a:pt x="218" y="453"/>
                  </a:moveTo>
                  <a:lnTo>
                    <a:pt x="44693" y="44928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6" name="Freeform 965">
              <a:extLst>
                <a:ext uri="{FF2B5EF4-FFF2-40B4-BE49-F238E27FC236}">
                  <a16:creationId xmlns:a16="http://schemas.microsoft.com/office/drawing/2014/main" id="{521FB121-0584-AA48-A843-1E2AE415280B}"/>
                </a:ext>
              </a:extLst>
            </p:cNvPr>
            <p:cNvSpPr/>
            <p:nvPr/>
          </p:nvSpPr>
          <p:spPr>
            <a:xfrm>
              <a:off x="1033357" y="5339129"/>
              <a:ext cx="44474" cy="44474"/>
            </a:xfrm>
            <a:custGeom>
              <a:avLst/>
              <a:gdLst>
                <a:gd name="connsiteX0" fmla="*/ 222 w 44474"/>
                <a:gd name="connsiteY0" fmla="*/ 44727 h 44474"/>
                <a:gd name="connsiteX1" fmla="*/ 44697 w 44474"/>
                <a:gd name="connsiteY1" fmla="*/ 252 h 44474"/>
                <a:gd name="connsiteX2" fmla="*/ 222 w 44474"/>
                <a:gd name="connsiteY2" fmla="*/ 252 h 44474"/>
                <a:gd name="connsiteX3" fmla="*/ 44697 w 44474"/>
                <a:gd name="connsiteY3" fmla="*/ 44727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222" y="44727"/>
                  </a:moveTo>
                  <a:lnTo>
                    <a:pt x="44697" y="252"/>
                  </a:lnTo>
                  <a:moveTo>
                    <a:pt x="222" y="252"/>
                  </a:moveTo>
                  <a:lnTo>
                    <a:pt x="44697" y="44727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7" name="Freeform 966">
              <a:extLst>
                <a:ext uri="{FF2B5EF4-FFF2-40B4-BE49-F238E27FC236}">
                  <a16:creationId xmlns:a16="http://schemas.microsoft.com/office/drawing/2014/main" id="{FA260EF2-5281-1F49-A032-771ECD0271E3}"/>
                </a:ext>
              </a:extLst>
            </p:cNvPr>
            <p:cNvSpPr/>
            <p:nvPr/>
          </p:nvSpPr>
          <p:spPr>
            <a:xfrm>
              <a:off x="1030263" y="5462400"/>
              <a:ext cx="44474" cy="44474"/>
            </a:xfrm>
            <a:custGeom>
              <a:avLst/>
              <a:gdLst>
                <a:gd name="connsiteX0" fmla="*/ 220 w 44474"/>
                <a:gd name="connsiteY0" fmla="*/ 44782 h 44474"/>
                <a:gd name="connsiteX1" fmla="*/ 44695 w 44474"/>
                <a:gd name="connsiteY1" fmla="*/ 307 h 44474"/>
                <a:gd name="connsiteX2" fmla="*/ 220 w 44474"/>
                <a:gd name="connsiteY2" fmla="*/ 307 h 44474"/>
                <a:gd name="connsiteX3" fmla="*/ 44695 w 44474"/>
                <a:gd name="connsiteY3" fmla="*/ 44782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220" y="44782"/>
                  </a:moveTo>
                  <a:lnTo>
                    <a:pt x="44695" y="307"/>
                  </a:lnTo>
                  <a:moveTo>
                    <a:pt x="220" y="307"/>
                  </a:moveTo>
                  <a:lnTo>
                    <a:pt x="44695" y="44782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8" name="Freeform 967">
              <a:extLst>
                <a:ext uri="{FF2B5EF4-FFF2-40B4-BE49-F238E27FC236}">
                  <a16:creationId xmlns:a16="http://schemas.microsoft.com/office/drawing/2014/main" id="{D8BA8D8B-D2EE-7949-A5DE-F05E64107BC6}"/>
                </a:ext>
              </a:extLst>
            </p:cNvPr>
            <p:cNvSpPr/>
            <p:nvPr/>
          </p:nvSpPr>
          <p:spPr>
            <a:xfrm>
              <a:off x="1224058" y="6126358"/>
              <a:ext cx="44474" cy="44474"/>
            </a:xfrm>
            <a:custGeom>
              <a:avLst/>
              <a:gdLst>
                <a:gd name="connsiteX0" fmla="*/ 307 w 44474"/>
                <a:gd name="connsiteY0" fmla="*/ 45081 h 44474"/>
                <a:gd name="connsiteX1" fmla="*/ 44782 w 44474"/>
                <a:gd name="connsiteY1" fmla="*/ 606 h 44474"/>
                <a:gd name="connsiteX2" fmla="*/ 307 w 44474"/>
                <a:gd name="connsiteY2" fmla="*/ 606 h 44474"/>
                <a:gd name="connsiteX3" fmla="*/ 44782 w 44474"/>
                <a:gd name="connsiteY3" fmla="*/ 45081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307" y="45081"/>
                  </a:moveTo>
                  <a:lnTo>
                    <a:pt x="44782" y="606"/>
                  </a:lnTo>
                  <a:moveTo>
                    <a:pt x="307" y="606"/>
                  </a:moveTo>
                  <a:lnTo>
                    <a:pt x="44782" y="45081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9" name="Freeform 968">
              <a:extLst>
                <a:ext uri="{FF2B5EF4-FFF2-40B4-BE49-F238E27FC236}">
                  <a16:creationId xmlns:a16="http://schemas.microsoft.com/office/drawing/2014/main" id="{D0DFED87-E680-0046-BAB5-BDFD7A01E61F}"/>
                </a:ext>
              </a:extLst>
            </p:cNvPr>
            <p:cNvSpPr/>
            <p:nvPr/>
          </p:nvSpPr>
          <p:spPr>
            <a:xfrm>
              <a:off x="1243040" y="4998652"/>
              <a:ext cx="44474" cy="44474"/>
            </a:xfrm>
            <a:custGeom>
              <a:avLst/>
              <a:gdLst>
                <a:gd name="connsiteX0" fmla="*/ 316 w 44474"/>
                <a:gd name="connsiteY0" fmla="*/ 44574 h 44474"/>
                <a:gd name="connsiteX1" fmla="*/ 44791 w 44474"/>
                <a:gd name="connsiteY1" fmla="*/ 99 h 44474"/>
                <a:gd name="connsiteX2" fmla="*/ 316 w 44474"/>
                <a:gd name="connsiteY2" fmla="*/ 99 h 44474"/>
                <a:gd name="connsiteX3" fmla="*/ 44791 w 44474"/>
                <a:gd name="connsiteY3" fmla="*/ 44574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316" y="44574"/>
                  </a:moveTo>
                  <a:lnTo>
                    <a:pt x="44791" y="99"/>
                  </a:lnTo>
                  <a:moveTo>
                    <a:pt x="316" y="99"/>
                  </a:moveTo>
                  <a:lnTo>
                    <a:pt x="44791" y="44574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0" name="Freeform 969">
              <a:extLst>
                <a:ext uri="{FF2B5EF4-FFF2-40B4-BE49-F238E27FC236}">
                  <a16:creationId xmlns:a16="http://schemas.microsoft.com/office/drawing/2014/main" id="{AB17D5B8-74E7-7D4E-8EC6-2A52FB2E1284}"/>
                </a:ext>
              </a:extLst>
            </p:cNvPr>
            <p:cNvSpPr/>
            <p:nvPr/>
          </p:nvSpPr>
          <p:spPr>
            <a:xfrm>
              <a:off x="1081563" y="5616210"/>
              <a:ext cx="44474" cy="44474"/>
            </a:xfrm>
            <a:custGeom>
              <a:avLst/>
              <a:gdLst>
                <a:gd name="connsiteX0" fmla="*/ 243 w 44474"/>
                <a:gd name="connsiteY0" fmla="*/ 44851 h 44474"/>
                <a:gd name="connsiteX1" fmla="*/ 44718 w 44474"/>
                <a:gd name="connsiteY1" fmla="*/ 376 h 44474"/>
                <a:gd name="connsiteX2" fmla="*/ 243 w 44474"/>
                <a:gd name="connsiteY2" fmla="*/ 376 h 44474"/>
                <a:gd name="connsiteX3" fmla="*/ 44718 w 44474"/>
                <a:gd name="connsiteY3" fmla="*/ 44851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243" y="44851"/>
                  </a:moveTo>
                  <a:lnTo>
                    <a:pt x="44718" y="376"/>
                  </a:lnTo>
                  <a:moveTo>
                    <a:pt x="243" y="376"/>
                  </a:moveTo>
                  <a:lnTo>
                    <a:pt x="44718" y="44851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1" name="Freeform 970">
              <a:extLst>
                <a:ext uri="{FF2B5EF4-FFF2-40B4-BE49-F238E27FC236}">
                  <a16:creationId xmlns:a16="http://schemas.microsoft.com/office/drawing/2014/main" id="{EBBEF4F8-FCDD-AB43-AD87-C92894A4FE59}"/>
                </a:ext>
              </a:extLst>
            </p:cNvPr>
            <p:cNvSpPr/>
            <p:nvPr/>
          </p:nvSpPr>
          <p:spPr>
            <a:xfrm>
              <a:off x="1179924" y="5964018"/>
              <a:ext cx="44474" cy="44474"/>
            </a:xfrm>
            <a:custGeom>
              <a:avLst/>
              <a:gdLst>
                <a:gd name="connsiteX0" fmla="*/ 288 w 44474"/>
                <a:gd name="connsiteY0" fmla="*/ 45008 h 44474"/>
                <a:gd name="connsiteX1" fmla="*/ 44762 w 44474"/>
                <a:gd name="connsiteY1" fmla="*/ 533 h 44474"/>
                <a:gd name="connsiteX2" fmla="*/ 288 w 44474"/>
                <a:gd name="connsiteY2" fmla="*/ 533 h 44474"/>
                <a:gd name="connsiteX3" fmla="*/ 44762 w 44474"/>
                <a:gd name="connsiteY3" fmla="*/ 45008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288" y="45008"/>
                  </a:moveTo>
                  <a:lnTo>
                    <a:pt x="44762" y="533"/>
                  </a:lnTo>
                  <a:moveTo>
                    <a:pt x="288" y="533"/>
                  </a:moveTo>
                  <a:lnTo>
                    <a:pt x="44762" y="45008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2" name="Freeform 971">
              <a:extLst>
                <a:ext uri="{FF2B5EF4-FFF2-40B4-BE49-F238E27FC236}">
                  <a16:creationId xmlns:a16="http://schemas.microsoft.com/office/drawing/2014/main" id="{C8AFFE95-8EC6-F74F-962C-AC88046D483A}"/>
                </a:ext>
              </a:extLst>
            </p:cNvPr>
            <p:cNvSpPr/>
            <p:nvPr/>
          </p:nvSpPr>
          <p:spPr>
            <a:xfrm>
              <a:off x="1188612" y="5230639"/>
              <a:ext cx="44474" cy="44474"/>
            </a:xfrm>
            <a:custGeom>
              <a:avLst/>
              <a:gdLst>
                <a:gd name="connsiteX0" fmla="*/ 291 w 44474"/>
                <a:gd name="connsiteY0" fmla="*/ 44678 h 44474"/>
                <a:gd name="connsiteX1" fmla="*/ 44766 w 44474"/>
                <a:gd name="connsiteY1" fmla="*/ 203 h 44474"/>
                <a:gd name="connsiteX2" fmla="*/ 291 w 44474"/>
                <a:gd name="connsiteY2" fmla="*/ 203 h 44474"/>
                <a:gd name="connsiteX3" fmla="*/ 44766 w 44474"/>
                <a:gd name="connsiteY3" fmla="*/ 44678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291" y="44678"/>
                  </a:moveTo>
                  <a:lnTo>
                    <a:pt x="44766" y="203"/>
                  </a:lnTo>
                  <a:moveTo>
                    <a:pt x="291" y="203"/>
                  </a:moveTo>
                  <a:lnTo>
                    <a:pt x="44766" y="44678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3" name="Freeform 972">
              <a:extLst>
                <a:ext uri="{FF2B5EF4-FFF2-40B4-BE49-F238E27FC236}">
                  <a16:creationId xmlns:a16="http://schemas.microsoft.com/office/drawing/2014/main" id="{8F1478F2-C413-9944-B33D-FFAD40FFA921}"/>
                </a:ext>
              </a:extLst>
            </p:cNvPr>
            <p:cNvSpPr/>
            <p:nvPr/>
          </p:nvSpPr>
          <p:spPr>
            <a:xfrm>
              <a:off x="1351192" y="4997987"/>
              <a:ext cx="44474" cy="44474"/>
            </a:xfrm>
            <a:custGeom>
              <a:avLst/>
              <a:gdLst>
                <a:gd name="connsiteX0" fmla="*/ 365 w 44474"/>
                <a:gd name="connsiteY0" fmla="*/ 44573 h 44474"/>
                <a:gd name="connsiteX1" fmla="*/ 44840 w 44474"/>
                <a:gd name="connsiteY1" fmla="*/ 98 h 44474"/>
                <a:gd name="connsiteX2" fmla="*/ 365 w 44474"/>
                <a:gd name="connsiteY2" fmla="*/ 98 h 44474"/>
                <a:gd name="connsiteX3" fmla="*/ 44840 w 44474"/>
                <a:gd name="connsiteY3" fmla="*/ 44573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365" y="44573"/>
                  </a:moveTo>
                  <a:lnTo>
                    <a:pt x="44840" y="98"/>
                  </a:lnTo>
                  <a:moveTo>
                    <a:pt x="365" y="98"/>
                  </a:moveTo>
                  <a:lnTo>
                    <a:pt x="44840" y="44573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4" name="Freeform 973">
              <a:extLst>
                <a:ext uri="{FF2B5EF4-FFF2-40B4-BE49-F238E27FC236}">
                  <a16:creationId xmlns:a16="http://schemas.microsoft.com/office/drawing/2014/main" id="{73F81CAB-773C-CA4E-ACB0-C1D408B0EEAE}"/>
                </a:ext>
              </a:extLst>
            </p:cNvPr>
            <p:cNvSpPr/>
            <p:nvPr/>
          </p:nvSpPr>
          <p:spPr>
            <a:xfrm>
              <a:off x="1306413" y="6058425"/>
              <a:ext cx="44474" cy="44474"/>
            </a:xfrm>
            <a:custGeom>
              <a:avLst/>
              <a:gdLst>
                <a:gd name="connsiteX0" fmla="*/ 344 w 44474"/>
                <a:gd name="connsiteY0" fmla="*/ 45050 h 44474"/>
                <a:gd name="connsiteX1" fmla="*/ 44819 w 44474"/>
                <a:gd name="connsiteY1" fmla="*/ 575 h 44474"/>
                <a:gd name="connsiteX2" fmla="*/ 344 w 44474"/>
                <a:gd name="connsiteY2" fmla="*/ 575 h 44474"/>
                <a:gd name="connsiteX3" fmla="*/ 44819 w 44474"/>
                <a:gd name="connsiteY3" fmla="*/ 45050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344" y="45050"/>
                  </a:moveTo>
                  <a:lnTo>
                    <a:pt x="44819" y="575"/>
                  </a:lnTo>
                  <a:moveTo>
                    <a:pt x="344" y="575"/>
                  </a:moveTo>
                  <a:lnTo>
                    <a:pt x="44819" y="45050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5" name="Freeform 974">
              <a:extLst>
                <a:ext uri="{FF2B5EF4-FFF2-40B4-BE49-F238E27FC236}">
                  <a16:creationId xmlns:a16="http://schemas.microsoft.com/office/drawing/2014/main" id="{BCB5436D-42F2-A34B-A615-2A7FC6016B55}"/>
                </a:ext>
              </a:extLst>
            </p:cNvPr>
            <p:cNvSpPr/>
            <p:nvPr/>
          </p:nvSpPr>
          <p:spPr>
            <a:xfrm>
              <a:off x="1201736" y="5661679"/>
              <a:ext cx="44474" cy="44474"/>
            </a:xfrm>
            <a:custGeom>
              <a:avLst/>
              <a:gdLst>
                <a:gd name="connsiteX0" fmla="*/ 297 w 44474"/>
                <a:gd name="connsiteY0" fmla="*/ 44872 h 44474"/>
                <a:gd name="connsiteX1" fmla="*/ 44772 w 44474"/>
                <a:gd name="connsiteY1" fmla="*/ 397 h 44474"/>
                <a:gd name="connsiteX2" fmla="*/ 297 w 44474"/>
                <a:gd name="connsiteY2" fmla="*/ 397 h 44474"/>
                <a:gd name="connsiteX3" fmla="*/ 44772 w 44474"/>
                <a:gd name="connsiteY3" fmla="*/ 44872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297" y="44872"/>
                  </a:moveTo>
                  <a:lnTo>
                    <a:pt x="44772" y="397"/>
                  </a:lnTo>
                  <a:moveTo>
                    <a:pt x="297" y="397"/>
                  </a:moveTo>
                  <a:lnTo>
                    <a:pt x="44772" y="44872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6" name="Freeform 975">
              <a:extLst>
                <a:ext uri="{FF2B5EF4-FFF2-40B4-BE49-F238E27FC236}">
                  <a16:creationId xmlns:a16="http://schemas.microsoft.com/office/drawing/2014/main" id="{EDAFBD0D-D957-F646-A59E-A1B49A905251}"/>
                </a:ext>
              </a:extLst>
            </p:cNvPr>
            <p:cNvSpPr/>
            <p:nvPr/>
          </p:nvSpPr>
          <p:spPr>
            <a:xfrm>
              <a:off x="1240154" y="5328958"/>
              <a:ext cx="44474" cy="44474"/>
            </a:xfrm>
            <a:custGeom>
              <a:avLst/>
              <a:gdLst>
                <a:gd name="connsiteX0" fmla="*/ 315 w 44474"/>
                <a:gd name="connsiteY0" fmla="*/ 44722 h 44474"/>
                <a:gd name="connsiteX1" fmla="*/ 44790 w 44474"/>
                <a:gd name="connsiteY1" fmla="*/ 247 h 44474"/>
                <a:gd name="connsiteX2" fmla="*/ 315 w 44474"/>
                <a:gd name="connsiteY2" fmla="*/ 247 h 44474"/>
                <a:gd name="connsiteX3" fmla="*/ 44790 w 44474"/>
                <a:gd name="connsiteY3" fmla="*/ 44722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315" y="44722"/>
                  </a:moveTo>
                  <a:lnTo>
                    <a:pt x="44790" y="247"/>
                  </a:lnTo>
                  <a:moveTo>
                    <a:pt x="315" y="247"/>
                  </a:moveTo>
                  <a:lnTo>
                    <a:pt x="44790" y="44722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7" name="Freeform 976">
              <a:extLst>
                <a:ext uri="{FF2B5EF4-FFF2-40B4-BE49-F238E27FC236}">
                  <a16:creationId xmlns:a16="http://schemas.microsoft.com/office/drawing/2014/main" id="{4DEFD85C-DACB-AF45-BBFB-5C173074FDF8}"/>
                </a:ext>
              </a:extLst>
            </p:cNvPr>
            <p:cNvSpPr/>
            <p:nvPr/>
          </p:nvSpPr>
          <p:spPr>
            <a:xfrm>
              <a:off x="1212121" y="5546042"/>
              <a:ext cx="44474" cy="44474"/>
            </a:xfrm>
            <a:custGeom>
              <a:avLst/>
              <a:gdLst>
                <a:gd name="connsiteX0" fmla="*/ 302 w 44474"/>
                <a:gd name="connsiteY0" fmla="*/ 44820 h 44474"/>
                <a:gd name="connsiteX1" fmla="*/ 44777 w 44474"/>
                <a:gd name="connsiteY1" fmla="*/ 345 h 44474"/>
                <a:gd name="connsiteX2" fmla="*/ 302 w 44474"/>
                <a:gd name="connsiteY2" fmla="*/ 345 h 44474"/>
                <a:gd name="connsiteX3" fmla="*/ 44777 w 44474"/>
                <a:gd name="connsiteY3" fmla="*/ 44820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302" y="44820"/>
                  </a:moveTo>
                  <a:lnTo>
                    <a:pt x="44777" y="345"/>
                  </a:lnTo>
                  <a:moveTo>
                    <a:pt x="302" y="345"/>
                  </a:moveTo>
                  <a:lnTo>
                    <a:pt x="44777" y="44820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8" name="Freeform 977">
              <a:extLst>
                <a:ext uri="{FF2B5EF4-FFF2-40B4-BE49-F238E27FC236}">
                  <a16:creationId xmlns:a16="http://schemas.microsoft.com/office/drawing/2014/main" id="{73A49ECB-2928-EF4F-98CB-A52D351DA5C2}"/>
                </a:ext>
              </a:extLst>
            </p:cNvPr>
            <p:cNvSpPr/>
            <p:nvPr/>
          </p:nvSpPr>
          <p:spPr>
            <a:xfrm>
              <a:off x="1253225" y="5752259"/>
              <a:ext cx="44474" cy="44474"/>
            </a:xfrm>
            <a:custGeom>
              <a:avLst/>
              <a:gdLst>
                <a:gd name="connsiteX0" fmla="*/ 321 w 44474"/>
                <a:gd name="connsiteY0" fmla="*/ 44913 h 44474"/>
                <a:gd name="connsiteX1" fmla="*/ 44795 w 44474"/>
                <a:gd name="connsiteY1" fmla="*/ 438 h 44474"/>
                <a:gd name="connsiteX2" fmla="*/ 321 w 44474"/>
                <a:gd name="connsiteY2" fmla="*/ 438 h 44474"/>
                <a:gd name="connsiteX3" fmla="*/ 44795 w 44474"/>
                <a:gd name="connsiteY3" fmla="*/ 44913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321" y="44913"/>
                  </a:moveTo>
                  <a:lnTo>
                    <a:pt x="44795" y="438"/>
                  </a:lnTo>
                  <a:moveTo>
                    <a:pt x="321" y="438"/>
                  </a:moveTo>
                  <a:lnTo>
                    <a:pt x="44795" y="44913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9" name="Freeform 978">
              <a:extLst>
                <a:ext uri="{FF2B5EF4-FFF2-40B4-BE49-F238E27FC236}">
                  <a16:creationId xmlns:a16="http://schemas.microsoft.com/office/drawing/2014/main" id="{B62646D0-CB47-7C4C-AAFD-A76825ACB0E9}"/>
                </a:ext>
              </a:extLst>
            </p:cNvPr>
            <p:cNvSpPr/>
            <p:nvPr/>
          </p:nvSpPr>
          <p:spPr>
            <a:xfrm>
              <a:off x="1341732" y="5216874"/>
              <a:ext cx="44474" cy="44474"/>
            </a:xfrm>
            <a:custGeom>
              <a:avLst/>
              <a:gdLst>
                <a:gd name="connsiteX0" fmla="*/ 360 w 44474"/>
                <a:gd name="connsiteY0" fmla="*/ 44672 h 44474"/>
                <a:gd name="connsiteX1" fmla="*/ 44835 w 44474"/>
                <a:gd name="connsiteY1" fmla="*/ 197 h 44474"/>
                <a:gd name="connsiteX2" fmla="*/ 360 w 44474"/>
                <a:gd name="connsiteY2" fmla="*/ 197 h 44474"/>
                <a:gd name="connsiteX3" fmla="*/ 44835 w 44474"/>
                <a:gd name="connsiteY3" fmla="*/ 44672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360" y="44672"/>
                  </a:moveTo>
                  <a:lnTo>
                    <a:pt x="44835" y="197"/>
                  </a:lnTo>
                  <a:moveTo>
                    <a:pt x="360" y="197"/>
                  </a:moveTo>
                  <a:lnTo>
                    <a:pt x="44835" y="44672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0" name="Freeform 979">
              <a:extLst>
                <a:ext uri="{FF2B5EF4-FFF2-40B4-BE49-F238E27FC236}">
                  <a16:creationId xmlns:a16="http://schemas.microsoft.com/office/drawing/2014/main" id="{A5ED0297-14BF-F247-9D4B-8BB7C52ADCAF}"/>
                </a:ext>
              </a:extLst>
            </p:cNvPr>
            <p:cNvSpPr/>
            <p:nvPr/>
          </p:nvSpPr>
          <p:spPr>
            <a:xfrm>
              <a:off x="1387548" y="5996355"/>
              <a:ext cx="44474" cy="44474"/>
            </a:xfrm>
            <a:custGeom>
              <a:avLst/>
              <a:gdLst>
                <a:gd name="connsiteX0" fmla="*/ 381 w 44474"/>
                <a:gd name="connsiteY0" fmla="*/ 45022 h 44474"/>
                <a:gd name="connsiteX1" fmla="*/ 44856 w 44474"/>
                <a:gd name="connsiteY1" fmla="*/ 547 h 44474"/>
                <a:gd name="connsiteX2" fmla="*/ 381 w 44474"/>
                <a:gd name="connsiteY2" fmla="*/ 547 h 44474"/>
                <a:gd name="connsiteX3" fmla="*/ 44856 w 44474"/>
                <a:gd name="connsiteY3" fmla="*/ 45022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381" y="45022"/>
                  </a:moveTo>
                  <a:lnTo>
                    <a:pt x="44856" y="547"/>
                  </a:lnTo>
                  <a:moveTo>
                    <a:pt x="381" y="547"/>
                  </a:moveTo>
                  <a:lnTo>
                    <a:pt x="44856" y="45022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1" name="Freeform 980">
              <a:extLst>
                <a:ext uri="{FF2B5EF4-FFF2-40B4-BE49-F238E27FC236}">
                  <a16:creationId xmlns:a16="http://schemas.microsoft.com/office/drawing/2014/main" id="{EB608921-6673-2548-B007-987233632E04}"/>
                </a:ext>
              </a:extLst>
            </p:cNvPr>
            <p:cNvSpPr/>
            <p:nvPr/>
          </p:nvSpPr>
          <p:spPr>
            <a:xfrm>
              <a:off x="1463365" y="6095559"/>
              <a:ext cx="44474" cy="44474"/>
            </a:xfrm>
            <a:custGeom>
              <a:avLst/>
              <a:gdLst>
                <a:gd name="connsiteX0" fmla="*/ 415 w 44474"/>
                <a:gd name="connsiteY0" fmla="*/ 45067 h 44474"/>
                <a:gd name="connsiteX1" fmla="*/ 44890 w 44474"/>
                <a:gd name="connsiteY1" fmla="*/ 592 h 44474"/>
                <a:gd name="connsiteX2" fmla="*/ 415 w 44474"/>
                <a:gd name="connsiteY2" fmla="*/ 592 h 44474"/>
                <a:gd name="connsiteX3" fmla="*/ 44890 w 44474"/>
                <a:gd name="connsiteY3" fmla="*/ 45067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415" y="45067"/>
                  </a:moveTo>
                  <a:lnTo>
                    <a:pt x="44890" y="592"/>
                  </a:lnTo>
                  <a:moveTo>
                    <a:pt x="415" y="592"/>
                  </a:moveTo>
                  <a:lnTo>
                    <a:pt x="44890" y="45067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2" name="Freeform 981">
              <a:extLst>
                <a:ext uri="{FF2B5EF4-FFF2-40B4-BE49-F238E27FC236}">
                  <a16:creationId xmlns:a16="http://schemas.microsoft.com/office/drawing/2014/main" id="{6F9BCC77-A987-6842-82E9-B3A57B8C14F3}"/>
                </a:ext>
              </a:extLst>
            </p:cNvPr>
            <p:cNvSpPr/>
            <p:nvPr/>
          </p:nvSpPr>
          <p:spPr>
            <a:xfrm>
              <a:off x="1315092" y="5648799"/>
              <a:ext cx="44474" cy="44474"/>
            </a:xfrm>
            <a:custGeom>
              <a:avLst/>
              <a:gdLst>
                <a:gd name="connsiteX0" fmla="*/ 348 w 44474"/>
                <a:gd name="connsiteY0" fmla="*/ 44866 h 44474"/>
                <a:gd name="connsiteX1" fmla="*/ 44823 w 44474"/>
                <a:gd name="connsiteY1" fmla="*/ 391 h 44474"/>
                <a:gd name="connsiteX2" fmla="*/ 348 w 44474"/>
                <a:gd name="connsiteY2" fmla="*/ 391 h 44474"/>
                <a:gd name="connsiteX3" fmla="*/ 44823 w 44474"/>
                <a:gd name="connsiteY3" fmla="*/ 44866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348" y="44866"/>
                  </a:moveTo>
                  <a:lnTo>
                    <a:pt x="44823" y="391"/>
                  </a:lnTo>
                  <a:moveTo>
                    <a:pt x="348" y="391"/>
                  </a:moveTo>
                  <a:lnTo>
                    <a:pt x="44823" y="44866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3" name="Freeform 982">
              <a:extLst>
                <a:ext uri="{FF2B5EF4-FFF2-40B4-BE49-F238E27FC236}">
                  <a16:creationId xmlns:a16="http://schemas.microsoft.com/office/drawing/2014/main" id="{5AEB2EF4-FDFC-B949-A750-467682BC5FDD}"/>
                </a:ext>
              </a:extLst>
            </p:cNvPr>
            <p:cNvSpPr/>
            <p:nvPr/>
          </p:nvSpPr>
          <p:spPr>
            <a:xfrm>
              <a:off x="1521883" y="5016541"/>
              <a:ext cx="44474" cy="44474"/>
            </a:xfrm>
            <a:custGeom>
              <a:avLst/>
              <a:gdLst>
                <a:gd name="connsiteX0" fmla="*/ 441 w 44474"/>
                <a:gd name="connsiteY0" fmla="*/ 44582 h 44474"/>
                <a:gd name="connsiteX1" fmla="*/ 44916 w 44474"/>
                <a:gd name="connsiteY1" fmla="*/ 107 h 44474"/>
                <a:gd name="connsiteX2" fmla="*/ 441 w 44474"/>
                <a:gd name="connsiteY2" fmla="*/ 107 h 44474"/>
                <a:gd name="connsiteX3" fmla="*/ 44916 w 44474"/>
                <a:gd name="connsiteY3" fmla="*/ 44582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441" y="44582"/>
                  </a:moveTo>
                  <a:lnTo>
                    <a:pt x="44916" y="107"/>
                  </a:lnTo>
                  <a:moveTo>
                    <a:pt x="441" y="107"/>
                  </a:moveTo>
                  <a:lnTo>
                    <a:pt x="44916" y="44582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4" name="Freeform 983">
              <a:extLst>
                <a:ext uri="{FF2B5EF4-FFF2-40B4-BE49-F238E27FC236}">
                  <a16:creationId xmlns:a16="http://schemas.microsoft.com/office/drawing/2014/main" id="{6CA1A430-04AF-4942-B6AD-8D25766B7C46}"/>
                </a:ext>
              </a:extLst>
            </p:cNvPr>
            <p:cNvSpPr/>
            <p:nvPr/>
          </p:nvSpPr>
          <p:spPr>
            <a:xfrm>
              <a:off x="1362622" y="5389441"/>
              <a:ext cx="44474" cy="44474"/>
            </a:xfrm>
            <a:custGeom>
              <a:avLst/>
              <a:gdLst>
                <a:gd name="connsiteX0" fmla="*/ 370 w 44474"/>
                <a:gd name="connsiteY0" fmla="*/ 44749 h 44474"/>
                <a:gd name="connsiteX1" fmla="*/ 44845 w 44474"/>
                <a:gd name="connsiteY1" fmla="*/ 274 h 44474"/>
                <a:gd name="connsiteX2" fmla="*/ 370 w 44474"/>
                <a:gd name="connsiteY2" fmla="*/ 274 h 44474"/>
                <a:gd name="connsiteX3" fmla="*/ 44845 w 44474"/>
                <a:gd name="connsiteY3" fmla="*/ 44749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370" y="44749"/>
                  </a:moveTo>
                  <a:lnTo>
                    <a:pt x="44845" y="274"/>
                  </a:lnTo>
                  <a:moveTo>
                    <a:pt x="370" y="274"/>
                  </a:moveTo>
                  <a:lnTo>
                    <a:pt x="44845" y="44749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5" name="Freeform 984">
              <a:extLst>
                <a:ext uri="{FF2B5EF4-FFF2-40B4-BE49-F238E27FC236}">
                  <a16:creationId xmlns:a16="http://schemas.microsoft.com/office/drawing/2014/main" id="{1EA6703C-62D9-1B4F-8105-026695132522}"/>
                </a:ext>
              </a:extLst>
            </p:cNvPr>
            <p:cNvSpPr/>
            <p:nvPr/>
          </p:nvSpPr>
          <p:spPr>
            <a:xfrm>
              <a:off x="1392758" y="5769711"/>
              <a:ext cx="44474" cy="44474"/>
            </a:xfrm>
            <a:custGeom>
              <a:avLst/>
              <a:gdLst>
                <a:gd name="connsiteX0" fmla="*/ 383 w 44474"/>
                <a:gd name="connsiteY0" fmla="*/ 44920 h 44474"/>
                <a:gd name="connsiteX1" fmla="*/ 44858 w 44474"/>
                <a:gd name="connsiteY1" fmla="*/ 445 h 44474"/>
                <a:gd name="connsiteX2" fmla="*/ 383 w 44474"/>
                <a:gd name="connsiteY2" fmla="*/ 445 h 44474"/>
                <a:gd name="connsiteX3" fmla="*/ 44858 w 44474"/>
                <a:gd name="connsiteY3" fmla="*/ 44920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383" y="44920"/>
                  </a:moveTo>
                  <a:lnTo>
                    <a:pt x="44858" y="445"/>
                  </a:lnTo>
                  <a:moveTo>
                    <a:pt x="383" y="445"/>
                  </a:moveTo>
                  <a:lnTo>
                    <a:pt x="44858" y="44920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6" name="Freeform 985">
              <a:extLst>
                <a:ext uri="{FF2B5EF4-FFF2-40B4-BE49-F238E27FC236}">
                  <a16:creationId xmlns:a16="http://schemas.microsoft.com/office/drawing/2014/main" id="{D77CD7D4-A155-5042-A181-CFDC150F7856}"/>
                </a:ext>
              </a:extLst>
            </p:cNvPr>
            <p:cNvSpPr/>
            <p:nvPr/>
          </p:nvSpPr>
          <p:spPr>
            <a:xfrm>
              <a:off x="1388358" y="5446054"/>
              <a:ext cx="44474" cy="44474"/>
            </a:xfrm>
            <a:custGeom>
              <a:avLst/>
              <a:gdLst>
                <a:gd name="connsiteX0" fmla="*/ 381 w 44474"/>
                <a:gd name="connsiteY0" fmla="*/ 44775 h 44474"/>
                <a:gd name="connsiteX1" fmla="*/ 44856 w 44474"/>
                <a:gd name="connsiteY1" fmla="*/ 300 h 44474"/>
                <a:gd name="connsiteX2" fmla="*/ 381 w 44474"/>
                <a:gd name="connsiteY2" fmla="*/ 300 h 44474"/>
                <a:gd name="connsiteX3" fmla="*/ 44856 w 44474"/>
                <a:gd name="connsiteY3" fmla="*/ 44775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381" y="44775"/>
                  </a:moveTo>
                  <a:lnTo>
                    <a:pt x="44856" y="300"/>
                  </a:lnTo>
                  <a:moveTo>
                    <a:pt x="381" y="300"/>
                  </a:moveTo>
                  <a:lnTo>
                    <a:pt x="44856" y="44775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7" name="Freeform 986">
              <a:extLst>
                <a:ext uri="{FF2B5EF4-FFF2-40B4-BE49-F238E27FC236}">
                  <a16:creationId xmlns:a16="http://schemas.microsoft.com/office/drawing/2014/main" id="{E80BB37E-5F40-A443-BB8A-4DC1B3A0D32D}"/>
                </a:ext>
              </a:extLst>
            </p:cNvPr>
            <p:cNvSpPr/>
            <p:nvPr/>
          </p:nvSpPr>
          <p:spPr>
            <a:xfrm>
              <a:off x="1605749" y="6128424"/>
              <a:ext cx="44474" cy="44474"/>
            </a:xfrm>
            <a:custGeom>
              <a:avLst/>
              <a:gdLst>
                <a:gd name="connsiteX0" fmla="*/ 479 w 44474"/>
                <a:gd name="connsiteY0" fmla="*/ 45082 h 44474"/>
                <a:gd name="connsiteX1" fmla="*/ 44954 w 44474"/>
                <a:gd name="connsiteY1" fmla="*/ 607 h 44474"/>
                <a:gd name="connsiteX2" fmla="*/ 479 w 44474"/>
                <a:gd name="connsiteY2" fmla="*/ 607 h 44474"/>
                <a:gd name="connsiteX3" fmla="*/ 44954 w 44474"/>
                <a:gd name="connsiteY3" fmla="*/ 45082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479" y="45082"/>
                  </a:moveTo>
                  <a:lnTo>
                    <a:pt x="44954" y="607"/>
                  </a:lnTo>
                  <a:moveTo>
                    <a:pt x="479" y="607"/>
                  </a:moveTo>
                  <a:lnTo>
                    <a:pt x="44954" y="45082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8" name="Freeform 987">
              <a:extLst>
                <a:ext uri="{FF2B5EF4-FFF2-40B4-BE49-F238E27FC236}">
                  <a16:creationId xmlns:a16="http://schemas.microsoft.com/office/drawing/2014/main" id="{55659BD6-888B-C043-BD32-ADBF7F3F6940}"/>
                </a:ext>
              </a:extLst>
            </p:cNvPr>
            <p:cNvSpPr/>
            <p:nvPr/>
          </p:nvSpPr>
          <p:spPr>
            <a:xfrm>
              <a:off x="1624548" y="5025065"/>
              <a:ext cx="44474" cy="44474"/>
            </a:xfrm>
            <a:custGeom>
              <a:avLst/>
              <a:gdLst>
                <a:gd name="connsiteX0" fmla="*/ 488 w 44474"/>
                <a:gd name="connsiteY0" fmla="*/ 44586 h 44474"/>
                <a:gd name="connsiteX1" fmla="*/ 44962 w 44474"/>
                <a:gd name="connsiteY1" fmla="*/ 111 h 44474"/>
                <a:gd name="connsiteX2" fmla="*/ 488 w 44474"/>
                <a:gd name="connsiteY2" fmla="*/ 111 h 44474"/>
                <a:gd name="connsiteX3" fmla="*/ 44962 w 44474"/>
                <a:gd name="connsiteY3" fmla="*/ 44586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488" y="44586"/>
                  </a:moveTo>
                  <a:lnTo>
                    <a:pt x="44962" y="111"/>
                  </a:lnTo>
                  <a:moveTo>
                    <a:pt x="488" y="111"/>
                  </a:moveTo>
                  <a:lnTo>
                    <a:pt x="44962" y="44586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9" name="Freeform 988">
              <a:extLst>
                <a:ext uri="{FF2B5EF4-FFF2-40B4-BE49-F238E27FC236}">
                  <a16:creationId xmlns:a16="http://schemas.microsoft.com/office/drawing/2014/main" id="{39225A7F-C3DD-1846-ABE6-F730196005AD}"/>
                </a:ext>
              </a:extLst>
            </p:cNvPr>
            <p:cNvSpPr/>
            <p:nvPr/>
          </p:nvSpPr>
          <p:spPr>
            <a:xfrm>
              <a:off x="1460783" y="5846755"/>
              <a:ext cx="44474" cy="44474"/>
            </a:xfrm>
            <a:custGeom>
              <a:avLst/>
              <a:gdLst>
                <a:gd name="connsiteX0" fmla="*/ 414 w 44474"/>
                <a:gd name="connsiteY0" fmla="*/ 44955 h 44474"/>
                <a:gd name="connsiteX1" fmla="*/ 44889 w 44474"/>
                <a:gd name="connsiteY1" fmla="*/ 480 h 44474"/>
                <a:gd name="connsiteX2" fmla="*/ 414 w 44474"/>
                <a:gd name="connsiteY2" fmla="*/ 480 h 44474"/>
                <a:gd name="connsiteX3" fmla="*/ 44889 w 44474"/>
                <a:gd name="connsiteY3" fmla="*/ 44955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414" y="44955"/>
                  </a:moveTo>
                  <a:lnTo>
                    <a:pt x="44889" y="480"/>
                  </a:lnTo>
                  <a:moveTo>
                    <a:pt x="414" y="480"/>
                  </a:moveTo>
                  <a:lnTo>
                    <a:pt x="44889" y="44955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0" name="Freeform 989">
              <a:extLst>
                <a:ext uri="{FF2B5EF4-FFF2-40B4-BE49-F238E27FC236}">
                  <a16:creationId xmlns:a16="http://schemas.microsoft.com/office/drawing/2014/main" id="{15390046-C109-E943-9F6E-8371EA19D80E}"/>
                </a:ext>
              </a:extLst>
            </p:cNvPr>
            <p:cNvSpPr/>
            <p:nvPr/>
          </p:nvSpPr>
          <p:spPr>
            <a:xfrm>
              <a:off x="1457854" y="5350201"/>
              <a:ext cx="44474" cy="44474"/>
            </a:xfrm>
            <a:custGeom>
              <a:avLst/>
              <a:gdLst>
                <a:gd name="connsiteX0" fmla="*/ 413 w 44474"/>
                <a:gd name="connsiteY0" fmla="*/ 44732 h 44474"/>
                <a:gd name="connsiteX1" fmla="*/ 44887 w 44474"/>
                <a:gd name="connsiteY1" fmla="*/ 257 h 44474"/>
                <a:gd name="connsiteX2" fmla="*/ 413 w 44474"/>
                <a:gd name="connsiteY2" fmla="*/ 257 h 44474"/>
                <a:gd name="connsiteX3" fmla="*/ 44887 w 44474"/>
                <a:gd name="connsiteY3" fmla="*/ 44732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413" y="44732"/>
                  </a:moveTo>
                  <a:lnTo>
                    <a:pt x="44887" y="257"/>
                  </a:lnTo>
                  <a:moveTo>
                    <a:pt x="413" y="257"/>
                  </a:moveTo>
                  <a:lnTo>
                    <a:pt x="44887" y="44732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1" name="Freeform 990">
              <a:extLst>
                <a:ext uri="{FF2B5EF4-FFF2-40B4-BE49-F238E27FC236}">
                  <a16:creationId xmlns:a16="http://schemas.microsoft.com/office/drawing/2014/main" id="{E31F8C0F-F10B-6C46-BDC0-EB427528921A}"/>
                </a:ext>
              </a:extLst>
            </p:cNvPr>
            <p:cNvSpPr/>
            <p:nvPr/>
          </p:nvSpPr>
          <p:spPr>
            <a:xfrm>
              <a:off x="1514664" y="5216736"/>
              <a:ext cx="44474" cy="44474"/>
            </a:xfrm>
            <a:custGeom>
              <a:avLst/>
              <a:gdLst>
                <a:gd name="connsiteX0" fmla="*/ 438 w 44474"/>
                <a:gd name="connsiteY0" fmla="*/ 44672 h 44474"/>
                <a:gd name="connsiteX1" fmla="*/ 44913 w 44474"/>
                <a:gd name="connsiteY1" fmla="*/ 197 h 44474"/>
                <a:gd name="connsiteX2" fmla="*/ 438 w 44474"/>
                <a:gd name="connsiteY2" fmla="*/ 197 h 44474"/>
                <a:gd name="connsiteX3" fmla="*/ 44913 w 44474"/>
                <a:gd name="connsiteY3" fmla="*/ 44672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438" y="44672"/>
                  </a:moveTo>
                  <a:lnTo>
                    <a:pt x="44913" y="197"/>
                  </a:lnTo>
                  <a:moveTo>
                    <a:pt x="438" y="197"/>
                  </a:moveTo>
                  <a:lnTo>
                    <a:pt x="44913" y="44672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2" name="Freeform 991">
              <a:extLst>
                <a:ext uri="{FF2B5EF4-FFF2-40B4-BE49-F238E27FC236}">
                  <a16:creationId xmlns:a16="http://schemas.microsoft.com/office/drawing/2014/main" id="{1FF999A7-06E4-5E40-8EE3-6E314E6C90DA}"/>
                </a:ext>
              </a:extLst>
            </p:cNvPr>
            <p:cNvSpPr/>
            <p:nvPr/>
          </p:nvSpPr>
          <p:spPr>
            <a:xfrm>
              <a:off x="1513415" y="5912540"/>
              <a:ext cx="44474" cy="44474"/>
            </a:xfrm>
            <a:custGeom>
              <a:avLst/>
              <a:gdLst>
                <a:gd name="connsiteX0" fmla="*/ 438 w 44474"/>
                <a:gd name="connsiteY0" fmla="*/ 44985 h 44474"/>
                <a:gd name="connsiteX1" fmla="*/ 44912 w 44474"/>
                <a:gd name="connsiteY1" fmla="*/ 510 h 44474"/>
                <a:gd name="connsiteX2" fmla="*/ 438 w 44474"/>
                <a:gd name="connsiteY2" fmla="*/ 510 h 44474"/>
                <a:gd name="connsiteX3" fmla="*/ 44912 w 44474"/>
                <a:gd name="connsiteY3" fmla="*/ 44985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438" y="44985"/>
                  </a:moveTo>
                  <a:lnTo>
                    <a:pt x="44912" y="510"/>
                  </a:lnTo>
                  <a:moveTo>
                    <a:pt x="438" y="510"/>
                  </a:moveTo>
                  <a:lnTo>
                    <a:pt x="44912" y="44985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3" name="Freeform 992">
              <a:extLst>
                <a:ext uri="{FF2B5EF4-FFF2-40B4-BE49-F238E27FC236}">
                  <a16:creationId xmlns:a16="http://schemas.microsoft.com/office/drawing/2014/main" id="{7B3A28EF-3F85-9847-83CA-0DC13779333C}"/>
                </a:ext>
              </a:extLst>
            </p:cNvPr>
            <p:cNvSpPr/>
            <p:nvPr/>
          </p:nvSpPr>
          <p:spPr>
            <a:xfrm>
              <a:off x="1500919" y="5616148"/>
              <a:ext cx="44474" cy="44474"/>
            </a:xfrm>
            <a:custGeom>
              <a:avLst/>
              <a:gdLst>
                <a:gd name="connsiteX0" fmla="*/ 432 w 44474"/>
                <a:gd name="connsiteY0" fmla="*/ 44851 h 44474"/>
                <a:gd name="connsiteX1" fmla="*/ 44907 w 44474"/>
                <a:gd name="connsiteY1" fmla="*/ 376 h 44474"/>
                <a:gd name="connsiteX2" fmla="*/ 432 w 44474"/>
                <a:gd name="connsiteY2" fmla="*/ 376 h 44474"/>
                <a:gd name="connsiteX3" fmla="*/ 44907 w 44474"/>
                <a:gd name="connsiteY3" fmla="*/ 44851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432" y="44851"/>
                  </a:moveTo>
                  <a:lnTo>
                    <a:pt x="44907" y="376"/>
                  </a:lnTo>
                  <a:moveTo>
                    <a:pt x="432" y="376"/>
                  </a:moveTo>
                  <a:lnTo>
                    <a:pt x="44907" y="44851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4" name="Freeform 993">
              <a:extLst>
                <a:ext uri="{FF2B5EF4-FFF2-40B4-BE49-F238E27FC236}">
                  <a16:creationId xmlns:a16="http://schemas.microsoft.com/office/drawing/2014/main" id="{CB10E39F-F976-A947-80D5-FEAF6F511511}"/>
                </a:ext>
              </a:extLst>
            </p:cNvPr>
            <p:cNvSpPr/>
            <p:nvPr/>
          </p:nvSpPr>
          <p:spPr>
            <a:xfrm>
              <a:off x="1826703" y="6145037"/>
              <a:ext cx="44474" cy="44474"/>
            </a:xfrm>
            <a:custGeom>
              <a:avLst/>
              <a:gdLst>
                <a:gd name="connsiteX0" fmla="*/ 578 w 44474"/>
                <a:gd name="connsiteY0" fmla="*/ 45089 h 44474"/>
                <a:gd name="connsiteX1" fmla="*/ 45053 w 44474"/>
                <a:gd name="connsiteY1" fmla="*/ 614 h 44474"/>
                <a:gd name="connsiteX2" fmla="*/ 578 w 44474"/>
                <a:gd name="connsiteY2" fmla="*/ 614 h 44474"/>
                <a:gd name="connsiteX3" fmla="*/ 45053 w 44474"/>
                <a:gd name="connsiteY3" fmla="*/ 45089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578" y="45089"/>
                  </a:moveTo>
                  <a:lnTo>
                    <a:pt x="45053" y="614"/>
                  </a:lnTo>
                  <a:moveTo>
                    <a:pt x="578" y="614"/>
                  </a:moveTo>
                  <a:lnTo>
                    <a:pt x="45053" y="45089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5" name="Freeform 994">
              <a:extLst>
                <a:ext uri="{FF2B5EF4-FFF2-40B4-BE49-F238E27FC236}">
                  <a16:creationId xmlns:a16="http://schemas.microsoft.com/office/drawing/2014/main" id="{939625C2-1890-9146-B6EB-4214697DFD3E}"/>
                </a:ext>
              </a:extLst>
            </p:cNvPr>
            <p:cNvSpPr/>
            <p:nvPr/>
          </p:nvSpPr>
          <p:spPr>
            <a:xfrm>
              <a:off x="1619156" y="5211224"/>
              <a:ext cx="44474" cy="44474"/>
            </a:xfrm>
            <a:custGeom>
              <a:avLst/>
              <a:gdLst>
                <a:gd name="connsiteX0" fmla="*/ 485 w 44474"/>
                <a:gd name="connsiteY0" fmla="*/ 44669 h 44474"/>
                <a:gd name="connsiteX1" fmla="*/ 44960 w 44474"/>
                <a:gd name="connsiteY1" fmla="*/ 194 h 44474"/>
                <a:gd name="connsiteX2" fmla="*/ 485 w 44474"/>
                <a:gd name="connsiteY2" fmla="*/ 194 h 44474"/>
                <a:gd name="connsiteX3" fmla="*/ 44960 w 44474"/>
                <a:gd name="connsiteY3" fmla="*/ 44669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485" y="44669"/>
                  </a:moveTo>
                  <a:lnTo>
                    <a:pt x="44960" y="194"/>
                  </a:lnTo>
                  <a:moveTo>
                    <a:pt x="485" y="194"/>
                  </a:moveTo>
                  <a:lnTo>
                    <a:pt x="44960" y="44669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6" name="Freeform 995">
              <a:extLst>
                <a:ext uri="{FF2B5EF4-FFF2-40B4-BE49-F238E27FC236}">
                  <a16:creationId xmlns:a16="http://schemas.microsoft.com/office/drawing/2014/main" id="{7AEF4367-2C74-3442-8552-3E2FE6869E23}"/>
                </a:ext>
              </a:extLst>
            </p:cNvPr>
            <p:cNvSpPr/>
            <p:nvPr/>
          </p:nvSpPr>
          <p:spPr>
            <a:xfrm>
              <a:off x="1623508" y="5902976"/>
              <a:ext cx="44474" cy="44474"/>
            </a:xfrm>
            <a:custGeom>
              <a:avLst/>
              <a:gdLst>
                <a:gd name="connsiteX0" fmla="*/ 487 w 44474"/>
                <a:gd name="connsiteY0" fmla="*/ 44980 h 44474"/>
                <a:gd name="connsiteX1" fmla="*/ 44962 w 44474"/>
                <a:gd name="connsiteY1" fmla="*/ 505 h 44474"/>
                <a:gd name="connsiteX2" fmla="*/ 487 w 44474"/>
                <a:gd name="connsiteY2" fmla="*/ 505 h 44474"/>
                <a:gd name="connsiteX3" fmla="*/ 44962 w 44474"/>
                <a:gd name="connsiteY3" fmla="*/ 44980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487" y="44980"/>
                  </a:moveTo>
                  <a:lnTo>
                    <a:pt x="44962" y="505"/>
                  </a:lnTo>
                  <a:moveTo>
                    <a:pt x="487" y="505"/>
                  </a:moveTo>
                  <a:lnTo>
                    <a:pt x="44962" y="44980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7" name="Freeform 996">
              <a:extLst>
                <a:ext uri="{FF2B5EF4-FFF2-40B4-BE49-F238E27FC236}">
                  <a16:creationId xmlns:a16="http://schemas.microsoft.com/office/drawing/2014/main" id="{E0F1A847-7FE1-0941-A538-B14C7C7FAD67}"/>
                </a:ext>
              </a:extLst>
            </p:cNvPr>
            <p:cNvSpPr/>
            <p:nvPr/>
          </p:nvSpPr>
          <p:spPr>
            <a:xfrm>
              <a:off x="1554154" y="5478901"/>
              <a:ext cx="44474" cy="44474"/>
            </a:xfrm>
            <a:custGeom>
              <a:avLst/>
              <a:gdLst>
                <a:gd name="connsiteX0" fmla="*/ 456 w 44474"/>
                <a:gd name="connsiteY0" fmla="*/ 44790 h 44474"/>
                <a:gd name="connsiteX1" fmla="*/ 44931 w 44474"/>
                <a:gd name="connsiteY1" fmla="*/ 315 h 44474"/>
                <a:gd name="connsiteX2" fmla="*/ 456 w 44474"/>
                <a:gd name="connsiteY2" fmla="*/ 315 h 44474"/>
                <a:gd name="connsiteX3" fmla="*/ 44931 w 44474"/>
                <a:gd name="connsiteY3" fmla="*/ 44790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456" y="44790"/>
                  </a:moveTo>
                  <a:lnTo>
                    <a:pt x="44931" y="315"/>
                  </a:lnTo>
                  <a:moveTo>
                    <a:pt x="456" y="315"/>
                  </a:moveTo>
                  <a:lnTo>
                    <a:pt x="44931" y="44790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8" name="Freeform 997">
              <a:extLst>
                <a:ext uri="{FF2B5EF4-FFF2-40B4-BE49-F238E27FC236}">
                  <a16:creationId xmlns:a16="http://schemas.microsoft.com/office/drawing/2014/main" id="{551A1D48-EACD-0042-B498-77BFC4BCA298}"/>
                </a:ext>
              </a:extLst>
            </p:cNvPr>
            <p:cNvSpPr/>
            <p:nvPr/>
          </p:nvSpPr>
          <p:spPr>
            <a:xfrm>
              <a:off x="1783535" y="5095798"/>
              <a:ext cx="44474" cy="44474"/>
            </a:xfrm>
            <a:custGeom>
              <a:avLst/>
              <a:gdLst>
                <a:gd name="connsiteX0" fmla="*/ 559 w 44474"/>
                <a:gd name="connsiteY0" fmla="*/ 44617 h 44474"/>
                <a:gd name="connsiteX1" fmla="*/ 45034 w 44474"/>
                <a:gd name="connsiteY1" fmla="*/ 142 h 44474"/>
                <a:gd name="connsiteX2" fmla="*/ 559 w 44474"/>
                <a:gd name="connsiteY2" fmla="*/ 142 h 44474"/>
                <a:gd name="connsiteX3" fmla="*/ 45034 w 44474"/>
                <a:gd name="connsiteY3" fmla="*/ 44617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559" y="44617"/>
                  </a:moveTo>
                  <a:lnTo>
                    <a:pt x="45034" y="142"/>
                  </a:lnTo>
                  <a:moveTo>
                    <a:pt x="559" y="142"/>
                  </a:moveTo>
                  <a:lnTo>
                    <a:pt x="45034" y="44617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9" name="Freeform 998">
              <a:extLst>
                <a:ext uri="{FF2B5EF4-FFF2-40B4-BE49-F238E27FC236}">
                  <a16:creationId xmlns:a16="http://schemas.microsoft.com/office/drawing/2014/main" id="{072B64DD-5674-6242-B8D8-582431B1FB18}"/>
                </a:ext>
              </a:extLst>
            </p:cNvPr>
            <p:cNvSpPr/>
            <p:nvPr/>
          </p:nvSpPr>
          <p:spPr>
            <a:xfrm>
              <a:off x="1923816" y="6130748"/>
              <a:ext cx="44474" cy="44474"/>
            </a:xfrm>
            <a:custGeom>
              <a:avLst/>
              <a:gdLst>
                <a:gd name="connsiteX0" fmla="*/ 622 w 44474"/>
                <a:gd name="connsiteY0" fmla="*/ 45083 h 44474"/>
                <a:gd name="connsiteX1" fmla="*/ 45097 w 44474"/>
                <a:gd name="connsiteY1" fmla="*/ 608 h 44474"/>
                <a:gd name="connsiteX2" fmla="*/ 622 w 44474"/>
                <a:gd name="connsiteY2" fmla="*/ 608 h 44474"/>
                <a:gd name="connsiteX3" fmla="*/ 45097 w 44474"/>
                <a:gd name="connsiteY3" fmla="*/ 45083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622" y="45083"/>
                  </a:moveTo>
                  <a:lnTo>
                    <a:pt x="45097" y="608"/>
                  </a:lnTo>
                  <a:moveTo>
                    <a:pt x="622" y="608"/>
                  </a:moveTo>
                  <a:lnTo>
                    <a:pt x="45097" y="45083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0" name="Freeform 999">
              <a:extLst>
                <a:ext uri="{FF2B5EF4-FFF2-40B4-BE49-F238E27FC236}">
                  <a16:creationId xmlns:a16="http://schemas.microsoft.com/office/drawing/2014/main" id="{FE7D9734-8B09-4C4D-8768-4DBD2A153D6F}"/>
                </a:ext>
              </a:extLst>
            </p:cNvPr>
            <p:cNvSpPr/>
            <p:nvPr/>
          </p:nvSpPr>
          <p:spPr>
            <a:xfrm>
              <a:off x="1623650" y="5354862"/>
              <a:ext cx="44474" cy="44474"/>
            </a:xfrm>
            <a:custGeom>
              <a:avLst/>
              <a:gdLst>
                <a:gd name="connsiteX0" fmla="*/ 487 w 44474"/>
                <a:gd name="connsiteY0" fmla="*/ 44734 h 44474"/>
                <a:gd name="connsiteX1" fmla="*/ 44962 w 44474"/>
                <a:gd name="connsiteY1" fmla="*/ 259 h 44474"/>
                <a:gd name="connsiteX2" fmla="*/ 487 w 44474"/>
                <a:gd name="connsiteY2" fmla="*/ 259 h 44474"/>
                <a:gd name="connsiteX3" fmla="*/ 44962 w 44474"/>
                <a:gd name="connsiteY3" fmla="*/ 44734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487" y="44734"/>
                  </a:moveTo>
                  <a:lnTo>
                    <a:pt x="44962" y="259"/>
                  </a:lnTo>
                  <a:moveTo>
                    <a:pt x="487" y="259"/>
                  </a:moveTo>
                  <a:lnTo>
                    <a:pt x="44962" y="44734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1" name="Freeform 1000">
              <a:extLst>
                <a:ext uri="{FF2B5EF4-FFF2-40B4-BE49-F238E27FC236}">
                  <a16:creationId xmlns:a16="http://schemas.microsoft.com/office/drawing/2014/main" id="{E3452FAE-439A-994A-BCEF-FD93C46C0B73}"/>
                </a:ext>
              </a:extLst>
            </p:cNvPr>
            <p:cNvSpPr/>
            <p:nvPr/>
          </p:nvSpPr>
          <p:spPr>
            <a:xfrm>
              <a:off x="1770678" y="6007621"/>
              <a:ext cx="44474" cy="44474"/>
            </a:xfrm>
            <a:custGeom>
              <a:avLst/>
              <a:gdLst>
                <a:gd name="connsiteX0" fmla="*/ 553 w 44474"/>
                <a:gd name="connsiteY0" fmla="*/ 45027 h 44474"/>
                <a:gd name="connsiteX1" fmla="*/ 45028 w 44474"/>
                <a:gd name="connsiteY1" fmla="*/ 552 h 44474"/>
                <a:gd name="connsiteX2" fmla="*/ 553 w 44474"/>
                <a:gd name="connsiteY2" fmla="*/ 552 h 44474"/>
                <a:gd name="connsiteX3" fmla="*/ 45028 w 44474"/>
                <a:gd name="connsiteY3" fmla="*/ 45027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553" y="45027"/>
                  </a:moveTo>
                  <a:lnTo>
                    <a:pt x="45028" y="552"/>
                  </a:lnTo>
                  <a:moveTo>
                    <a:pt x="553" y="552"/>
                  </a:moveTo>
                  <a:lnTo>
                    <a:pt x="45028" y="45027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2" name="Freeform 1001">
              <a:extLst>
                <a:ext uri="{FF2B5EF4-FFF2-40B4-BE49-F238E27FC236}">
                  <a16:creationId xmlns:a16="http://schemas.microsoft.com/office/drawing/2014/main" id="{FD290FAA-7C5B-8D47-AE06-3514D9EDF978}"/>
                </a:ext>
              </a:extLst>
            </p:cNvPr>
            <p:cNvSpPr/>
            <p:nvPr/>
          </p:nvSpPr>
          <p:spPr>
            <a:xfrm>
              <a:off x="1653946" y="5801582"/>
              <a:ext cx="44474" cy="44474"/>
            </a:xfrm>
            <a:custGeom>
              <a:avLst/>
              <a:gdLst>
                <a:gd name="connsiteX0" fmla="*/ 501 w 44474"/>
                <a:gd name="connsiteY0" fmla="*/ 44935 h 44474"/>
                <a:gd name="connsiteX1" fmla="*/ 44976 w 44474"/>
                <a:gd name="connsiteY1" fmla="*/ 460 h 44474"/>
                <a:gd name="connsiteX2" fmla="*/ 501 w 44474"/>
                <a:gd name="connsiteY2" fmla="*/ 460 h 44474"/>
                <a:gd name="connsiteX3" fmla="*/ 44976 w 44474"/>
                <a:gd name="connsiteY3" fmla="*/ 44935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501" y="44935"/>
                  </a:moveTo>
                  <a:lnTo>
                    <a:pt x="44976" y="460"/>
                  </a:lnTo>
                  <a:moveTo>
                    <a:pt x="501" y="460"/>
                  </a:moveTo>
                  <a:lnTo>
                    <a:pt x="44976" y="44935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3" name="Freeform 1002">
              <a:extLst>
                <a:ext uri="{FF2B5EF4-FFF2-40B4-BE49-F238E27FC236}">
                  <a16:creationId xmlns:a16="http://schemas.microsoft.com/office/drawing/2014/main" id="{7ACAB753-6D7E-0C4D-8A12-81D5CFADF984}"/>
                </a:ext>
              </a:extLst>
            </p:cNvPr>
            <p:cNvSpPr/>
            <p:nvPr/>
          </p:nvSpPr>
          <p:spPr>
            <a:xfrm>
              <a:off x="1627270" y="5460735"/>
              <a:ext cx="44474" cy="44474"/>
            </a:xfrm>
            <a:custGeom>
              <a:avLst/>
              <a:gdLst>
                <a:gd name="connsiteX0" fmla="*/ 489 w 44474"/>
                <a:gd name="connsiteY0" fmla="*/ 44781 h 44474"/>
                <a:gd name="connsiteX1" fmla="*/ 44964 w 44474"/>
                <a:gd name="connsiteY1" fmla="*/ 306 h 44474"/>
                <a:gd name="connsiteX2" fmla="*/ 489 w 44474"/>
                <a:gd name="connsiteY2" fmla="*/ 306 h 44474"/>
                <a:gd name="connsiteX3" fmla="*/ 44964 w 44474"/>
                <a:gd name="connsiteY3" fmla="*/ 44781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489" y="44781"/>
                  </a:moveTo>
                  <a:lnTo>
                    <a:pt x="44964" y="306"/>
                  </a:lnTo>
                  <a:moveTo>
                    <a:pt x="489" y="306"/>
                  </a:moveTo>
                  <a:lnTo>
                    <a:pt x="44964" y="44781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4" name="Freeform 1003">
              <a:extLst>
                <a:ext uri="{FF2B5EF4-FFF2-40B4-BE49-F238E27FC236}">
                  <a16:creationId xmlns:a16="http://schemas.microsoft.com/office/drawing/2014/main" id="{7E29B590-482C-754A-B2AE-4CB694073CAE}"/>
                </a:ext>
              </a:extLst>
            </p:cNvPr>
            <p:cNvSpPr/>
            <p:nvPr/>
          </p:nvSpPr>
          <p:spPr>
            <a:xfrm>
              <a:off x="1978629" y="5057734"/>
              <a:ext cx="44474" cy="44474"/>
            </a:xfrm>
            <a:custGeom>
              <a:avLst/>
              <a:gdLst>
                <a:gd name="connsiteX0" fmla="*/ 647 w 44474"/>
                <a:gd name="connsiteY0" fmla="*/ 44600 h 44474"/>
                <a:gd name="connsiteX1" fmla="*/ 45122 w 44474"/>
                <a:gd name="connsiteY1" fmla="*/ 125 h 44474"/>
                <a:gd name="connsiteX2" fmla="*/ 647 w 44474"/>
                <a:gd name="connsiteY2" fmla="*/ 125 h 44474"/>
                <a:gd name="connsiteX3" fmla="*/ 45122 w 44474"/>
                <a:gd name="connsiteY3" fmla="*/ 44600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647" y="44600"/>
                  </a:moveTo>
                  <a:lnTo>
                    <a:pt x="45122" y="125"/>
                  </a:lnTo>
                  <a:moveTo>
                    <a:pt x="647" y="125"/>
                  </a:moveTo>
                  <a:lnTo>
                    <a:pt x="45122" y="44600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5" name="Freeform 1004">
              <a:extLst>
                <a:ext uri="{FF2B5EF4-FFF2-40B4-BE49-F238E27FC236}">
                  <a16:creationId xmlns:a16="http://schemas.microsoft.com/office/drawing/2014/main" id="{DF23D09E-4808-E046-9B19-C604A5277FD1}"/>
                </a:ext>
              </a:extLst>
            </p:cNvPr>
            <p:cNvSpPr/>
            <p:nvPr/>
          </p:nvSpPr>
          <p:spPr>
            <a:xfrm>
              <a:off x="1810162" y="5175286"/>
              <a:ext cx="44474" cy="44474"/>
            </a:xfrm>
            <a:custGeom>
              <a:avLst/>
              <a:gdLst>
                <a:gd name="connsiteX0" fmla="*/ 571 w 44474"/>
                <a:gd name="connsiteY0" fmla="*/ 44653 h 44474"/>
                <a:gd name="connsiteX1" fmla="*/ 45046 w 44474"/>
                <a:gd name="connsiteY1" fmla="*/ 178 h 44474"/>
                <a:gd name="connsiteX2" fmla="*/ 571 w 44474"/>
                <a:gd name="connsiteY2" fmla="*/ 178 h 44474"/>
                <a:gd name="connsiteX3" fmla="*/ 45046 w 44474"/>
                <a:gd name="connsiteY3" fmla="*/ 44653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571" y="44653"/>
                  </a:moveTo>
                  <a:lnTo>
                    <a:pt x="45046" y="178"/>
                  </a:lnTo>
                  <a:moveTo>
                    <a:pt x="571" y="178"/>
                  </a:moveTo>
                  <a:lnTo>
                    <a:pt x="45046" y="44653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6" name="Freeform 1005">
              <a:extLst>
                <a:ext uri="{FF2B5EF4-FFF2-40B4-BE49-F238E27FC236}">
                  <a16:creationId xmlns:a16="http://schemas.microsoft.com/office/drawing/2014/main" id="{28430A27-9479-9144-96D7-A862BAA9C521}"/>
                </a:ext>
              </a:extLst>
            </p:cNvPr>
            <p:cNvSpPr/>
            <p:nvPr/>
          </p:nvSpPr>
          <p:spPr>
            <a:xfrm>
              <a:off x="2122521" y="5044698"/>
              <a:ext cx="44474" cy="44474"/>
            </a:xfrm>
            <a:custGeom>
              <a:avLst/>
              <a:gdLst>
                <a:gd name="connsiteX0" fmla="*/ 711 w 44474"/>
                <a:gd name="connsiteY0" fmla="*/ 44594 h 44474"/>
                <a:gd name="connsiteX1" fmla="*/ 45186 w 44474"/>
                <a:gd name="connsiteY1" fmla="*/ 119 h 44474"/>
                <a:gd name="connsiteX2" fmla="*/ 711 w 44474"/>
                <a:gd name="connsiteY2" fmla="*/ 119 h 44474"/>
                <a:gd name="connsiteX3" fmla="*/ 45186 w 44474"/>
                <a:gd name="connsiteY3" fmla="*/ 44594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711" y="44594"/>
                  </a:moveTo>
                  <a:lnTo>
                    <a:pt x="45186" y="119"/>
                  </a:lnTo>
                  <a:moveTo>
                    <a:pt x="711" y="119"/>
                  </a:moveTo>
                  <a:lnTo>
                    <a:pt x="45186" y="44594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7" name="Freeform 1006">
              <a:extLst>
                <a:ext uri="{FF2B5EF4-FFF2-40B4-BE49-F238E27FC236}">
                  <a16:creationId xmlns:a16="http://schemas.microsoft.com/office/drawing/2014/main" id="{D7C9D266-0061-B442-A19C-66C86548EB38}"/>
                </a:ext>
              </a:extLst>
            </p:cNvPr>
            <p:cNvSpPr/>
            <p:nvPr/>
          </p:nvSpPr>
          <p:spPr>
            <a:xfrm>
              <a:off x="2159566" y="6098521"/>
              <a:ext cx="44474" cy="44474"/>
            </a:xfrm>
            <a:custGeom>
              <a:avLst/>
              <a:gdLst>
                <a:gd name="connsiteX0" fmla="*/ 728 w 44474"/>
                <a:gd name="connsiteY0" fmla="*/ 45068 h 44474"/>
                <a:gd name="connsiteX1" fmla="*/ 45203 w 44474"/>
                <a:gd name="connsiteY1" fmla="*/ 593 h 44474"/>
                <a:gd name="connsiteX2" fmla="*/ 728 w 44474"/>
                <a:gd name="connsiteY2" fmla="*/ 593 h 44474"/>
                <a:gd name="connsiteX3" fmla="*/ 45203 w 44474"/>
                <a:gd name="connsiteY3" fmla="*/ 45068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728" y="45068"/>
                  </a:moveTo>
                  <a:lnTo>
                    <a:pt x="45203" y="593"/>
                  </a:lnTo>
                  <a:moveTo>
                    <a:pt x="728" y="593"/>
                  </a:moveTo>
                  <a:lnTo>
                    <a:pt x="45203" y="45068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8" name="Freeform 1007">
              <a:extLst>
                <a:ext uri="{FF2B5EF4-FFF2-40B4-BE49-F238E27FC236}">
                  <a16:creationId xmlns:a16="http://schemas.microsoft.com/office/drawing/2014/main" id="{D2E66C35-5BBE-AB4E-B248-73FBFBE713F8}"/>
                </a:ext>
              </a:extLst>
            </p:cNvPr>
            <p:cNvSpPr/>
            <p:nvPr/>
          </p:nvSpPr>
          <p:spPr>
            <a:xfrm>
              <a:off x="1704819" y="5695120"/>
              <a:ext cx="44474" cy="44474"/>
            </a:xfrm>
            <a:custGeom>
              <a:avLst/>
              <a:gdLst>
                <a:gd name="connsiteX0" fmla="*/ 524 w 44474"/>
                <a:gd name="connsiteY0" fmla="*/ 44887 h 44474"/>
                <a:gd name="connsiteX1" fmla="*/ 44999 w 44474"/>
                <a:gd name="connsiteY1" fmla="*/ 412 h 44474"/>
                <a:gd name="connsiteX2" fmla="*/ 524 w 44474"/>
                <a:gd name="connsiteY2" fmla="*/ 412 h 44474"/>
                <a:gd name="connsiteX3" fmla="*/ 44999 w 44474"/>
                <a:gd name="connsiteY3" fmla="*/ 44887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524" y="44887"/>
                  </a:moveTo>
                  <a:lnTo>
                    <a:pt x="44999" y="412"/>
                  </a:lnTo>
                  <a:moveTo>
                    <a:pt x="524" y="412"/>
                  </a:moveTo>
                  <a:lnTo>
                    <a:pt x="44999" y="44887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9" name="Freeform 1008">
              <a:extLst>
                <a:ext uri="{FF2B5EF4-FFF2-40B4-BE49-F238E27FC236}">
                  <a16:creationId xmlns:a16="http://schemas.microsoft.com/office/drawing/2014/main" id="{0DB09092-5D9C-FC49-97EF-7DCE9FD1161D}"/>
                </a:ext>
              </a:extLst>
            </p:cNvPr>
            <p:cNvSpPr/>
            <p:nvPr/>
          </p:nvSpPr>
          <p:spPr>
            <a:xfrm>
              <a:off x="1917056" y="5965992"/>
              <a:ext cx="44474" cy="44474"/>
            </a:xfrm>
            <a:custGeom>
              <a:avLst/>
              <a:gdLst>
                <a:gd name="connsiteX0" fmla="*/ 619 w 44474"/>
                <a:gd name="connsiteY0" fmla="*/ 45009 h 44474"/>
                <a:gd name="connsiteX1" fmla="*/ 45094 w 44474"/>
                <a:gd name="connsiteY1" fmla="*/ 534 h 44474"/>
                <a:gd name="connsiteX2" fmla="*/ 619 w 44474"/>
                <a:gd name="connsiteY2" fmla="*/ 534 h 44474"/>
                <a:gd name="connsiteX3" fmla="*/ 45094 w 44474"/>
                <a:gd name="connsiteY3" fmla="*/ 45009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619" y="45009"/>
                  </a:moveTo>
                  <a:lnTo>
                    <a:pt x="45094" y="534"/>
                  </a:lnTo>
                  <a:moveTo>
                    <a:pt x="619" y="534"/>
                  </a:moveTo>
                  <a:lnTo>
                    <a:pt x="45094" y="45009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0" name="Freeform 1009">
              <a:extLst>
                <a:ext uri="{FF2B5EF4-FFF2-40B4-BE49-F238E27FC236}">
                  <a16:creationId xmlns:a16="http://schemas.microsoft.com/office/drawing/2014/main" id="{3DCB7ED2-5C5A-C54C-B83D-E16AA1743CC7}"/>
                </a:ext>
              </a:extLst>
            </p:cNvPr>
            <p:cNvSpPr/>
            <p:nvPr/>
          </p:nvSpPr>
          <p:spPr>
            <a:xfrm>
              <a:off x="1837844" y="5295235"/>
              <a:ext cx="44474" cy="44474"/>
            </a:xfrm>
            <a:custGeom>
              <a:avLst/>
              <a:gdLst>
                <a:gd name="connsiteX0" fmla="*/ 583 w 44474"/>
                <a:gd name="connsiteY0" fmla="*/ 44707 h 44474"/>
                <a:gd name="connsiteX1" fmla="*/ 45058 w 44474"/>
                <a:gd name="connsiteY1" fmla="*/ 232 h 44474"/>
                <a:gd name="connsiteX2" fmla="*/ 583 w 44474"/>
                <a:gd name="connsiteY2" fmla="*/ 232 h 44474"/>
                <a:gd name="connsiteX3" fmla="*/ 45058 w 44474"/>
                <a:gd name="connsiteY3" fmla="*/ 44707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583" y="44707"/>
                  </a:moveTo>
                  <a:lnTo>
                    <a:pt x="45058" y="232"/>
                  </a:lnTo>
                  <a:moveTo>
                    <a:pt x="583" y="232"/>
                  </a:moveTo>
                  <a:lnTo>
                    <a:pt x="45058" y="44707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1" name="Freeform 1010">
              <a:extLst>
                <a:ext uri="{FF2B5EF4-FFF2-40B4-BE49-F238E27FC236}">
                  <a16:creationId xmlns:a16="http://schemas.microsoft.com/office/drawing/2014/main" id="{1CBCC280-53AA-B141-9CF4-3C6C511D7A6D}"/>
                </a:ext>
              </a:extLst>
            </p:cNvPr>
            <p:cNvSpPr/>
            <p:nvPr/>
          </p:nvSpPr>
          <p:spPr>
            <a:xfrm>
              <a:off x="1759203" y="5500811"/>
              <a:ext cx="44474" cy="44474"/>
            </a:xfrm>
            <a:custGeom>
              <a:avLst/>
              <a:gdLst>
                <a:gd name="connsiteX0" fmla="*/ 548 w 44474"/>
                <a:gd name="connsiteY0" fmla="*/ 44799 h 44474"/>
                <a:gd name="connsiteX1" fmla="*/ 45023 w 44474"/>
                <a:gd name="connsiteY1" fmla="*/ 324 h 44474"/>
                <a:gd name="connsiteX2" fmla="*/ 548 w 44474"/>
                <a:gd name="connsiteY2" fmla="*/ 324 h 44474"/>
                <a:gd name="connsiteX3" fmla="*/ 45023 w 44474"/>
                <a:gd name="connsiteY3" fmla="*/ 44799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548" y="44799"/>
                  </a:moveTo>
                  <a:lnTo>
                    <a:pt x="45023" y="324"/>
                  </a:lnTo>
                  <a:moveTo>
                    <a:pt x="548" y="324"/>
                  </a:moveTo>
                  <a:lnTo>
                    <a:pt x="45023" y="44799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2" name="Freeform 1011">
              <a:extLst>
                <a:ext uri="{FF2B5EF4-FFF2-40B4-BE49-F238E27FC236}">
                  <a16:creationId xmlns:a16="http://schemas.microsoft.com/office/drawing/2014/main" id="{9FFA2609-4DF4-694E-BBFD-DB354563D508}"/>
                </a:ext>
              </a:extLst>
            </p:cNvPr>
            <p:cNvSpPr/>
            <p:nvPr/>
          </p:nvSpPr>
          <p:spPr>
            <a:xfrm>
              <a:off x="2128292" y="5159497"/>
              <a:ext cx="44474" cy="44474"/>
            </a:xfrm>
            <a:custGeom>
              <a:avLst/>
              <a:gdLst>
                <a:gd name="connsiteX0" fmla="*/ 714 w 44474"/>
                <a:gd name="connsiteY0" fmla="*/ 44646 h 44474"/>
                <a:gd name="connsiteX1" fmla="*/ 45189 w 44474"/>
                <a:gd name="connsiteY1" fmla="*/ 171 h 44474"/>
                <a:gd name="connsiteX2" fmla="*/ 714 w 44474"/>
                <a:gd name="connsiteY2" fmla="*/ 171 h 44474"/>
                <a:gd name="connsiteX3" fmla="*/ 45189 w 44474"/>
                <a:gd name="connsiteY3" fmla="*/ 44646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714" y="44646"/>
                  </a:moveTo>
                  <a:lnTo>
                    <a:pt x="45189" y="171"/>
                  </a:lnTo>
                  <a:moveTo>
                    <a:pt x="714" y="171"/>
                  </a:moveTo>
                  <a:lnTo>
                    <a:pt x="45189" y="44646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3" name="Freeform 1012">
              <a:extLst>
                <a:ext uri="{FF2B5EF4-FFF2-40B4-BE49-F238E27FC236}">
                  <a16:creationId xmlns:a16="http://schemas.microsoft.com/office/drawing/2014/main" id="{73D85735-518F-804F-88F2-2A3E5F1FF0EE}"/>
                </a:ext>
              </a:extLst>
            </p:cNvPr>
            <p:cNvSpPr/>
            <p:nvPr/>
          </p:nvSpPr>
          <p:spPr>
            <a:xfrm>
              <a:off x="1816187" y="5771121"/>
              <a:ext cx="44474" cy="44474"/>
            </a:xfrm>
            <a:custGeom>
              <a:avLst/>
              <a:gdLst>
                <a:gd name="connsiteX0" fmla="*/ 574 w 44474"/>
                <a:gd name="connsiteY0" fmla="*/ 44921 h 44474"/>
                <a:gd name="connsiteX1" fmla="*/ 45049 w 44474"/>
                <a:gd name="connsiteY1" fmla="*/ 446 h 44474"/>
                <a:gd name="connsiteX2" fmla="*/ 574 w 44474"/>
                <a:gd name="connsiteY2" fmla="*/ 446 h 44474"/>
                <a:gd name="connsiteX3" fmla="*/ 45049 w 44474"/>
                <a:gd name="connsiteY3" fmla="*/ 44921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574" y="44921"/>
                  </a:moveTo>
                  <a:lnTo>
                    <a:pt x="45049" y="446"/>
                  </a:lnTo>
                  <a:moveTo>
                    <a:pt x="574" y="446"/>
                  </a:moveTo>
                  <a:lnTo>
                    <a:pt x="45049" y="44921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4" name="Freeform 1013">
              <a:extLst>
                <a:ext uri="{FF2B5EF4-FFF2-40B4-BE49-F238E27FC236}">
                  <a16:creationId xmlns:a16="http://schemas.microsoft.com/office/drawing/2014/main" id="{295BA8DC-C610-A547-9E12-F03A55A2389D}"/>
                </a:ext>
              </a:extLst>
            </p:cNvPr>
            <p:cNvSpPr/>
            <p:nvPr/>
          </p:nvSpPr>
          <p:spPr>
            <a:xfrm>
              <a:off x="1971202" y="5233448"/>
              <a:ext cx="44474" cy="44474"/>
            </a:xfrm>
            <a:custGeom>
              <a:avLst/>
              <a:gdLst>
                <a:gd name="connsiteX0" fmla="*/ 643 w 44474"/>
                <a:gd name="connsiteY0" fmla="*/ 44679 h 44474"/>
                <a:gd name="connsiteX1" fmla="*/ 45118 w 44474"/>
                <a:gd name="connsiteY1" fmla="*/ 204 h 44474"/>
                <a:gd name="connsiteX2" fmla="*/ 643 w 44474"/>
                <a:gd name="connsiteY2" fmla="*/ 204 h 44474"/>
                <a:gd name="connsiteX3" fmla="*/ 45118 w 44474"/>
                <a:gd name="connsiteY3" fmla="*/ 44679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643" y="44679"/>
                  </a:moveTo>
                  <a:lnTo>
                    <a:pt x="45118" y="204"/>
                  </a:lnTo>
                  <a:moveTo>
                    <a:pt x="643" y="204"/>
                  </a:moveTo>
                  <a:lnTo>
                    <a:pt x="45118" y="44679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5" name="Freeform 1014">
              <a:extLst>
                <a:ext uri="{FF2B5EF4-FFF2-40B4-BE49-F238E27FC236}">
                  <a16:creationId xmlns:a16="http://schemas.microsoft.com/office/drawing/2014/main" id="{66F242B8-48D7-8C47-86FE-CC96BF90C191}"/>
                </a:ext>
              </a:extLst>
            </p:cNvPr>
            <p:cNvSpPr/>
            <p:nvPr/>
          </p:nvSpPr>
          <p:spPr>
            <a:xfrm>
              <a:off x="1798119" y="5622895"/>
              <a:ext cx="44474" cy="44474"/>
            </a:xfrm>
            <a:custGeom>
              <a:avLst/>
              <a:gdLst>
                <a:gd name="connsiteX0" fmla="*/ 566 w 44474"/>
                <a:gd name="connsiteY0" fmla="*/ 44854 h 44474"/>
                <a:gd name="connsiteX1" fmla="*/ 45040 w 44474"/>
                <a:gd name="connsiteY1" fmla="*/ 379 h 44474"/>
                <a:gd name="connsiteX2" fmla="*/ 566 w 44474"/>
                <a:gd name="connsiteY2" fmla="*/ 379 h 44474"/>
                <a:gd name="connsiteX3" fmla="*/ 45040 w 44474"/>
                <a:gd name="connsiteY3" fmla="*/ 44854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566" y="44854"/>
                  </a:moveTo>
                  <a:lnTo>
                    <a:pt x="45040" y="379"/>
                  </a:lnTo>
                  <a:moveTo>
                    <a:pt x="566" y="379"/>
                  </a:moveTo>
                  <a:lnTo>
                    <a:pt x="45040" y="44854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6" name="Freeform 1015">
              <a:extLst>
                <a:ext uri="{FF2B5EF4-FFF2-40B4-BE49-F238E27FC236}">
                  <a16:creationId xmlns:a16="http://schemas.microsoft.com/office/drawing/2014/main" id="{4392BF7C-9685-F442-9588-B1E21EEAC933}"/>
                </a:ext>
              </a:extLst>
            </p:cNvPr>
            <p:cNvSpPr/>
            <p:nvPr/>
          </p:nvSpPr>
          <p:spPr>
            <a:xfrm>
              <a:off x="1932264" y="5315553"/>
              <a:ext cx="44474" cy="44474"/>
            </a:xfrm>
            <a:custGeom>
              <a:avLst/>
              <a:gdLst>
                <a:gd name="connsiteX0" fmla="*/ 626 w 44474"/>
                <a:gd name="connsiteY0" fmla="*/ 44716 h 44474"/>
                <a:gd name="connsiteX1" fmla="*/ 45101 w 44474"/>
                <a:gd name="connsiteY1" fmla="*/ 241 h 44474"/>
                <a:gd name="connsiteX2" fmla="*/ 626 w 44474"/>
                <a:gd name="connsiteY2" fmla="*/ 241 h 44474"/>
                <a:gd name="connsiteX3" fmla="*/ 45101 w 44474"/>
                <a:gd name="connsiteY3" fmla="*/ 44716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626" y="44716"/>
                  </a:moveTo>
                  <a:lnTo>
                    <a:pt x="45101" y="241"/>
                  </a:lnTo>
                  <a:moveTo>
                    <a:pt x="626" y="241"/>
                  </a:moveTo>
                  <a:lnTo>
                    <a:pt x="45101" y="44716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7" name="Freeform 1016">
              <a:extLst>
                <a:ext uri="{FF2B5EF4-FFF2-40B4-BE49-F238E27FC236}">
                  <a16:creationId xmlns:a16="http://schemas.microsoft.com/office/drawing/2014/main" id="{6CDB3E19-D100-E44A-860F-9A16F3B5EE86}"/>
                </a:ext>
              </a:extLst>
            </p:cNvPr>
            <p:cNvSpPr/>
            <p:nvPr/>
          </p:nvSpPr>
          <p:spPr>
            <a:xfrm>
              <a:off x="2066104" y="5901584"/>
              <a:ext cx="44474" cy="44474"/>
            </a:xfrm>
            <a:custGeom>
              <a:avLst/>
              <a:gdLst>
                <a:gd name="connsiteX0" fmla="*/ 686 w 44474"/>
                <a:gd name="connsiteY0" fmla="*/ 44980 h 44474"/>
                <a:gd name="connsiteX1" fmla="*/ 45161 w 44474"/>
                <a:gd name="connsiteY1" fmla="*/ 505 h 44474"/>
                <a:gd name="connsiteX2" fmla="*/ 686 w 44474"/>
                <a:gd name="connsiteY2" fmla="*/ 505 h 44474"/>
                <a:gd name="connsiteX3" fmla="*/ 45161 w 44474"/>
                <a:gd name="connsiteY3" fmla="*/ 44980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686" y="44980"/>
                  </a:moveTo>
                  <a:lnTo>
                    <a:pt x="45161" y="505"/>
                  </a:lnTo>
                  <a:moveTo>
                    <a:pt x="686" y="505"/>
                  </a:moveTo>
                  <a:lnTo>
                    <a:pt x="45161" y="44980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8" name="Freeform 1017">
              <a:extLst>
                <a:ext uri="{FF2B5EF4-FFF2-40B4-BE49-F238E27FC236}">
                  <a16:creationId xmlns:a16="http://schemas.microsoft.com/office/drawing/2014/main" id="{B6A5E6FC-EA1F-F848-B16D-EDF0DAF5DAAE}"/>
                </a:ext>
              </a:extLst>
            </p:cNvPr>
            <p:cNvSpPr/>
            <p:nvPr/>
          </p:nvSpPr>
          <p:spPr>
            <a:xfrm>
              <a:off x="1957590" y="5779502"/>
              <a:ext cx="44474" cy="44474"/>
            </a:xfrm>
            <a:custGeom>
              <a:avLst/>
              <a:gdLst>
                <a:gd name="connsiteX0" fmla="*/ 637 w 44474"/>
                <a:gd name="connsiteY0" fmla="*/ 44925 h 44474"/>
                <a:gd name="connsiteX1" fmla="*/ 45112 w 44474"/>
                <a:gd name="connsiteY1" fmla="*/ 450 h 44474"/>
                <a:gd name="connsiteX2" fmla="*/ 637 w 44474"/>
                <a:gd name="connsiteY2" fmla="*/ 450 h 44474"/>
                <a:gd name="connsiteX3" fmla="*/ 45112 w 44474"/>
                <a:gd name="connsiteY3" fmla="*/ 44925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637" y="44925"/>
                  </a:moveTo>
                  <a:lnTo>
                    <a:pt x="45112" y="450"/>
                  </a:lnTo>
                  <a:moveTo>
                    <a:pt x="637" y="450"/>
                  </a:moveTo>
                  <a:lnTo>
                    <a:pt x="45112" y="44925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9" name="Freeform 1018">
              <a:extLst>
                <a:ext uri="{FF2B5EF4-FFF2-40B4-BE49-F238E27FC236}">
                  <a16:creationId xmlns:a16="http://schemas.microsoft.com/office/drawing/2014/main" id="{FF5B16A9-12D2-CF4F-B75B-27370C8BED75}"/>
                </a:ext>
              </a:extLst>
            </p:cNvPr>
            <p:cNvSpPr/>
            <p:nvPr/>
          </p:nvSpPr>
          <p:spPr>
            <a:xfrm>
              <a:off x="2098914" y="5838231"/>
              <a:ext cx="44474" cy="44474"/>
            </a:xfrm>
            <a:custGeom>
              <a:avLst/>
              <a:gdLst>
                <a:gd name="connsiteX0" fmla="*/ 701 w 44474"/>
                <a:gd name="connsiteY0" fmla="*/ 44951 h 44474"/>
                <a:gd name="connsiteX1" fmla="*/ 45176 w 44474"/>
                <a:gd name="connsiteY1" fmla="*/ 476 h 44474"/>
                <a:gd name="connsiteX2" fmla="*/ 701 w 44474"/>
                <a:gd name="connsiteY2" fmla="*/ 476 h 44474"/>
                <a:gd name="connsiteX3" fmla="*/ 45176 w 44474"/>
                <a:gd name="connsiteY3" fmla="*/ 44951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701" y="44951"/>
                  </a:moveTo>
                  <a:lnTo>
                    <a:pt x="45176" y="476"/>
                  </a:lnTo>
                  <a:moveTo>
                    <a:pt x="701" y="476"/>
                  </a:moveTo>
                  <a:lnTo>
                    <a:pt x="45176" y="44951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0" name="Freeform 1019">
              <a:extLst>
                <a:ext uri="{FF2B5EF4-FFF2-40B4-BE49-F238E27FC236}">
                  <a16:creationId xmlns:a16="http://schemas.microsoft.com/office/drawing/2014/main" id="{0244A073-26F2-6E47-9D53-2B900579C2D6}"/>
                </a:ext>
              </a:extLst>
            </p:cNvPr>
            <p:cNvSpPr/>
            <p:nvPr/>
          </p:nvSpPr>
          <p:spPr>
            <a:xfrm>
              <a:off x="1938619" y="5630905"/>
              <a:ext cx="44474" cy="44474"/>
            </a:xfrm>
            <a:custGeom>
              <a:avLst/>
              <a:gdLst>
                <a:gd name="connsiteX0" fmla="*/ 629 w 44474"/>
                <a:gd name="connsiteY0" fmla="*/ 44858 h 44474"/>
                <a:gd name="connsiteX1" fmla="*/ 45104 w 44474"/>
                <a:gd name="connsiteY1" fmla="*/ 383 h 44474"/>
                <a:gd name="connsiteX2" fmla="*/ 629 w 44474"/>
                <a:gd name="connsiteY2" fmla="*/ 383 h 44474"/>
                <a:gd name="connsiteX3" fmla="*/ 45104 w 44474"/>
                <a:gd name="connsiteY3" fmla="*/ 44858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629" y="44858"/>
                  </a:moveTo>
                  <a:lnTo>
                    <a:pt x="45104" y="383"/>
                  </a:lnTo>
                  <a:moveTo>
                    <a:pt x="629" y="383"/>
                  </a:moveTo>
                  <a:lnTo>
                    <a:pt x="45104" y="44858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1" name="Freeform 1020">
              <a:extLst>
                <a:ext uri="{FF2B5EF4-FFF2-40B4-BE49-F238E27FC236}">
                  <a16:creationId xmlns:a16="http://schemas.microsoft.com/office/drawing/2014/main" id="{975D69D4-CD02-1141-AADD-02BF29EFD172}"/>
                </a:ext>
              </a:extLst>
            </p:cNvPr>
            <p:cNvSpPr/>
            <p:nvPr/>
          </p:nvSpPr>
          <p:spPr>
            <a:xfrm>
              <a:off x="1987731" y="5450961"/>
              <a:ext cx="44474" cy="44474"/>
            </a:xfrm>
            <a:custGeom>
              <a:avLst/>
              <a:gdLst>
                <a:gd name="connsiteX0" fmla="*/ 651 w 44474"/>
                <a:gd name="connsiteY0" fmla="*/ 44777 h 44474"/>
                <a:gd name="connsiteX1" fmla="*/ 45126 w 44474"/>
                <a:gd name="connsiteY1" fmla="*/ 302 h 44474"/>
                <a:gd name="connsiteX2" fmla="*/ 651 w 44474"/>
                <a:gd name="connsiteY2" fmla="*/ 302 h 44474"/>
                <a:gd name="connsiteX3" fmla="*/ 45126 w 44474"/>
                <a:gd name="connsiteY3" fmla="*/ 44777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651" y="44777"/>
                  </a:moveTo>
                  <a:lnTo>
                    <a:pt x="45126" y="302"/>
                  </a:lnTo>
                  <a:moveTo>
                    <a:pt x="651" y="302"/>
                  </a:moveTo>
                  <a:lnTo>
                    <a:pt x="45126" y="44777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2" name="Freeform 1021">
              <a:extLst>
                <a:ext uri="{FF2B5EF4-FFF2-40B4-BE49-F238E27FC236}">
                  <a16:creationId xmlns:a16="http://schemas.microsoft.com/office/drawing/2014/main" id="{FDB77BBB-D839-EA4B-A05D-5325522061C8}"/>
                </a:ext>
              </a:extLst>
            </p:cNvPr>
            <p:cNvSpPr/>
            <p:nvPr/>
          </p:nvSpPr>
          <p:spPr>
            <a:xfrm>
              <a:off x="2103964" y="5371843"/>
              <a:ext cx="44474" cy="44474"/>
            </a:xfrm>
            <a:custGeom>
              <a:avLst/>
              <a:gdLst>
                <a:gd name="connsiteX0" fmla="*/ 703 w 44474"/>
                <a:gd name="connsiteY0" fmla="*/ 44741 h 44474"/>
                <a:gd name="connsiteX1" fmla="*/ 45178 w 44474"/>
                <a:gd name="connsiteY1" fmla="*/ 267 h 44474"/>
                <a:gd name="connsiteX2" fmla="*/ 703 w 44474"/>
                <a:gd name="connsiteY2" fmla="*/ 267 h 44474"/>
                <a:gd name="connsiteX3" fmla="*/ 45178 w 44474"/>
                <a:gd name="connsiteY3" fmla="*/ 44741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703" y="44741"/>
                  </a:moveTo>
                  <a:lnTo>
                    <a:pt x="45178" y="267"/>
                  </a:lnTo>
                  <a:moveTo>
                    <a:pt x="703" y="267"/>
                  </a:moveTo>
                  <a:lnTo>
                    <a:pt x="45178" y="44741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3" name="Freeform 1022">
              <a:extLst>
                <a:ext uri="{FF2B5EF4-FFF2-40B4-BE49-F238E27FC236}">
                  <a16:creationId xmlns:a16="http://schemas.microsoft.com/office/drawing/2014/main" id="{B630DF46-A829-2843-A5AD-6FA96356FA9B}"/>
                </a:ext>
              </a:extLst>
            </p:cNvPr>
            <p:cNvSpPr/>
            <p:nvPr/>
          </p:nvSpPr>
          <p:spPr>
            <a:xfrm>
              <a:off x="2070230" y="5450677"/>
              <a:ext cx="44474" cy="44474"/>
            </a:xfrm>
            <a:custGeom>
              <a:avLst/>
              <a:gdLst>
                <a:gd name="connsiteX0" fmla="*/ 688 w 44474"/>
                <a:gd name="connsiteY0" fmla="*/ 44777 h 44474"/>
                <a:gd name="connsiteX1" fmla="*/ 45163 w 44474"/>
                <a:gd name="connsiteY1" fmla="*/ 302 h 44474"/>
                <a:gd name="connsiteX2" fmla="*/ 688 w 44474"/>
                <a:gd name="connsiteY2" fmla="*/ 302 h 44474"/>
                <a:gd name="connsiteX3" fmla="*/ 45163 w 44474"/>
                <a:gd name="connsiteY3" fmla="*/ 44777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688" y="44777"/>
                  </a:moveTo>
                  <a:lnTo>
                    <a:pt x="45163" y="302"/>
                  </a:lnTo>
                  <a:moveTo>
                    <a:pt x="688" y="302"/>
                  </a:moveTo>
                  <a:lnTo>
                    <a:pt x="45163" y="44777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4" name="Freeform 1023">
              <a:extLst>
                <a:ext uri="{FF2B5EF4-FFF2-40B4-BE49-F238E27FC236}">
                  <a16:creationId xmlns:a16="http://schemas.microsoft.com/office/drawing/2014/main" id="{9CB13215-9FBA-5C40-9108-70A70BDAA1C1}"/>
                </a:ext>
              </a:extLst>
            </p:cNvPr>
            <p:cNvSpPr/>
            <p:nvPr/>
          </p:nvSpPr>
          <p:spPr>
            <a:xfrm>
              <a:off x="2128300" y="5614771"/>
              <a:ext cx="44474" cy="44474"/>
            </a:xfrm>
            <a:custGeom>
              <a:avLst/>
              <a:gdLst>
                <a:gd name="connsiteX0" fmla="*/ 714 w 44474"/>
                <a:gd name="connsiteY0" fmla="*/ 44851 h 44474"/>
                <a:gd name="connsiteX1" fmla="*/ 45189 w 44474"/>
                <a:gd name="connsiteY1" fmla="*/ 376 h 44474"/>
                <a:gd name="connsiteX2" fmla="*/ 714 w 44474"/>
                <a:gd name="connsiteY2" fmla="*/ 376 h 44474"/>
                <a:gd name="connsiteX3" fmla="*/ 45189 w 44474"/>
                <a:gd name="connsiteY3" fmla="*/ 44851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714" y="44851"/>
                  </a:moveTo>
                  <a:lnTo>
                    <a:pt x="45189" y="376"/>
                  </a:lnTo>
                  <a:moveTo>
                    <a:pt x="714" y="376"/>
                  </a:moveTo>
                  <a:lnTo>
                    <a:pt x="45189" y="44851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5" name="Freeform 1024">
              <a:extLst>
                <a:ext uri="{FF2B5EF4-FFF2-40B4-BE49-F238E27FC236}">
                  <a16:creationId xmlns:a16="http://schemas.microsoft.com/office/drawing/2014/main" id="{96FF0F50-ECDC-0242-BF3C-18102651D9A9}"/>
                </a:ext>
              </a:extLst>
            </p:cNvPr>
            <p:cNvSpPr/>
            <p:nvPr/>
          </p:nvSpPr>
          <p:spPr>
            <a:xfrm>
              <a:off x="2213214" y="5513128"/>
              <a:ext cx="44474" cy="44474"/>
            </a:xfrm>
            <a:custGeom>
              <a:avLst/>
              <a:gdLst>
                <a:gd name="connsiteX0" fmla="*/ 752 w 44474"/>
                <a:gd name="connsiteY0" fmla="*/ 44805 h 44474"/>
                <a:gd name="connsiteX1" fmla="*/ 45227 w 44474"/>
                <a:gd name="connsiteY1" fmla="*/ 330 h 44474"/>
                <a:gd name="connsiteX2" fmla="*/ 752 w 44474"/>
                <a:gd name="connsiteY2" fmla="*/ 330 h 44474"/>
                <a:gd name="connsiteX3" fmla="*/ 45227 w 44474"/>
                <a:gd name="connsiteY3" fmla="*/ 44805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752" y="44805"/>
                  </a:moveTo>
                  <a:lnTo>
                    <a:pt x="45227" y="330"/>
                  </a:lnTo>
                  <a:moveTo>
                    <a:pt x="752" y="330"/>
                  </a:moveTo>
                  <a:lnTo>
                    <a:pt x="45227" y="44805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6" name="Freeform 1025">
              <a:extLst>
                <a:ext uri="{FF2B5EF4-FFF2-40B4-BE49-F238E27FC236}">
                  <a16:creationId xmlns:a16="http://schemas.microsoft.com/office/drawing/2014/main" id="{7DC8F31C-2895-6F4B-9998-E547FB51C443}"/>
                </a:ext>
              </a:extLst>
            </p:cNvPr>
            <p:cNvSpPr/>
            <p:nvPr/>
          </p:nvSpPr>
          <p:spPr>
            <a:xfrm>
              <a:off x="2214555" y="5647719"/>
              <a:ext cx="44474" cy="44474"/>
            </a:xfrm>
            <a:custGeom>
              <a:avLst/>
              <a:gdLst>
                <a:gd name="connsiteX0" fmla="*/ 753 w 44474"/>
                <a:gd name="connsiteY0" fmla="*/ 44866 h 44474"/>
                <a:gd name="connsiteX1" fmla="*/ 45228 w 44474"/>
                <a:gd name="connsiteY1" fmla="*/ 391 h 44474"/>
                <a:gd name="connsiteX2" fmla="*/ 753 w 44474"/>
                <a:gd name="connsiteY2" fmla="*/ 391 h 44474"/>
                <a:gd name="connsiteX3" fmla="*/ 45228 w 44474"/>
                <a:gd name="connsiteY3" fmla="*/ 44866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753" y="44866"/>
                  </a:moveTo>
                  <a:lnTo>
                    <a:pt x="45228" y="391"/>
                  </a:lnTo>
                  <a:moveTo>
                    <a:pt x="753" y="391"/>
                  </a:moveTo>
                  <a:lnTo>
                    <a:pt x="45228" y="44866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7" name="Freeform 1026">
              <a:extLst>
                <a:ext uri="{FF2B5EF4-FFF2-40B4-BE49-F238E27FC236}">
                  <a16:creationId xmlns:a16="http://schemas.microsoft.com/office/drawing/2014/main" id="{E3B88002-0D88-D541-B87C-C84235147C72}"/>
                </a:ext>
              </a:extLst>
            </p:cNvPr>
            <p:cNvSpPr/>
            <p:nvPr/>
          </p:nvSpPr>
          <p:spPr>
            <a:xfrm>
              <a:off x="2291039" y="5396960"/>
              <a:ext cx="44474" cy="44474"/>
            </a:xfrm>
            <a:custGeom>
              <a:avLst/>
              <a:gdLst>
                <a:gd name="connsiteX0" fmla="*/ 787 w 44474"/>
                <a:gd name="connsiteY0" fmla="*/ 44753 h 44474"/>
                <a:gd name="connsiteX1" fmla="*/ 45262 w 44474"/>
                <a:gd name="connsiteY1" fmla="*/ 278 h 44474"/>
                <a:gd name="connsiteX2" fmla="*/ 787 w 44474"/>
                <a:gd name="connsiteY2" fmla="*/ 278 h 44474"/>
                <a:gd name="connsiteX3" fmla="*/ 45262 w 44474"/>
                <a:gd name="connsiteY3" fmla="*/ 44753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787" y="44753"/>
                  </a:moveTo>
                  <a:lnTo>
                    <a:pt x="45262" y="278"/>
                  </a:lnTo>
                  <a:moveTo>
                    <a:pt x="787" y="278"/>
                  </a:moveTo>
                  <a:lnTo>
                    <a:pt x="45262" y="44753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8" name="Freeform 1027">
              <a:extLst>
                <a:ext uri="{FF2B5EF4-FFF2-40B4-BE49-F238E27FC236}">
                  <a16:creationId xmlns:a16="http://schemas.microsoft.com/office/drawing/2014/main" id="{29CCD4A9-4A38-BF40-B736-4E75FB05E0C2}"/>
                </a:ext>
              </a:extLst>
            </p:cNvPr>
            <p:cNvSpPr/>
            <p:nvPr/>
          </p:nvSpPr>
          <p:spPr>
            <a:xfrm>
              <a:off x="2416658" y="5507182"/>
              <a:ext cx="44474" cy="44474"/>
            </a:xfrm>
            <a:custGeom>
              <a:avLst/>
              <a:gdLst>
                <a:gd name="connsiteX0" fmla="*/ 844 w 44474"/>
                <a:gd name="connsiteY0" fmla="*/ 44802 h 44474"/>
                <a:gd name="connsiteX1" fmla="*/ 45319 w 44474"/>
                <a:gd name="connsiteY1" fmla="*/ 327 h 44474"/>
                <a:gd name="connsiteX2" fmla="*/ 844 w 44474"/>
                <a:gd name="connsiteY2" fmla="*/ 327 h 44474"/>
                <a:gd name="connsiteX3" fmla="*/ 45319 w 44474"/>
                <a:gd name="connsiteY3" fmla="*/ 44802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844" y="44802"/>
                  </a:moveTo>
                  <a:lnTo>
                    <a:pt x="45319" y="327"/>
                  </a:lnTo>
                  <a:moveTo>
                    <a:pt x="844" y="327"/>
                  </a:moveTo>
                  <a:lnTo>
                    <a:pt x="45319" y="44802"/>
                  </a:lnTo>
                </a:path>
              </a:pathLst>
            </a:custGeom>
            <a:solidFill>
              <a:srgbClr val="E78AC3"/>
            </a:solidFill>
            <a:ln w="20003" cap="flat">
              <a:solidFill>
                <a:srgbClr val="E78AC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9" name="Freeform 1028">
              <a:extLst>
                <a:ext uri="{FF2B5EF4-FFF2-40B4-BE49-F238E27FC236}">
                  <a16:creationId xmlns:a16="http://schemas.microsoft.com/office/drawing/2014/main" id="{26EE2025-0F01-954B-97ED-13D5E8A3BDDA}"/>
                </a:ext>
              </a:extLst>
            </p:cNvPr>
            <p:cNvSpPr/>
            <p:nvPr/>
          </p:nvSpPr>
          <p:spPr>
            <a:xfrm>
              <a:off x="2427132" y="5661641"/>
              <a:ext cx="44474" cy="44474"/>
            </a:xfrm>
            <a:custGeom>
              <a:avLst/>
              <a:gdLst>
                <a:gd name="connsiteX0" fmla="*/ 848 w 44474"/>
                <a:gd name="connsiteY0" fmla="*/ 44872 h 44474"/>
                <a:gd name="connsiteX1" fmla="*/ 45323 w 44474"/>
                <a:gd name="connsiteY1" fmla="*/ 397 h 44474"/>
                <a:gd name="connsiteX2" fmla="*/ 848 w 44474"/>
                <a:gd name="connsiteY2" fmla="*/ 397 h 44474"/>
                <a:gd name="connsiteX3" fmla="*/ 45323 w 44474"/>
                <a:gd name="connsiteY3" fmla="*/ 44872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848" y="44872"/>
                  </a:moveTo>
                  <a:lnTo>
                    <a:pt x="45323" y="397"/>
                  </a:lnTo>
                  <a:moveTo>
                    <a:pt x="848" y="397"/>
                  </a:moveTo>
                  <a:lnTo>
                    <a:pt x="45323" y="44872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0" name="Freeform 1029">
              <a:extLst>
                <a:ext uri="{FF2B5EF4-FFF2-40B4-BE49-F238E27FC236}">
                  <a16:creationId xmlns:a16="http://schemas.microsoft.com/office/drawing/2014/main" id="{0BD22153-8D9D-D346-AC08-2B1FF9712AF5}"/>
                </a:ext>
              </a:extLst>
            </p:cNvPr>
            <p:cNvSpPr/>
            <p:nvPr/>
          </p:nvSpPr>
          <p:spPr>
            <a:xfrm>
              <a:off x="2290363" y="5829585"/>
              <a:ext cx="44474" cy="44474"/>
            </a:xfrm>
            <a:custGeom>
              <a:avLst/>
              <a:gdLst>
                <a:gd name="connsiteX0" fmla="*/ 787 w 44474"/>
                <a:gd name="connsiteY0" fmla="*/ 44947 h 44474"/>
                <a:gd name="connsiteX1" fmla="*/ 45262 w 44474"/>
                <a:gd name="connsiteY1" fmla="*/ 472 h 44474"/>
                <a:gd name="connsiteX2" fmla="*/ 787 w 44474"/>
                <a:gd name="connsiteY2" fmla="*/ 472 h 44474"/>
                <a:gd name="connsiteX3" fmla="*/ 45262 w 44474"/>
                <a:gd name="connsiteY3" fmla="*/ 44947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787" y="44947"/>
                  </a:moveTo>
                  <a:lnTo>
                    <a:pt x="45262" y="472"/>
                  </a:lnTo>
                  <a:moveTo>
                    <a:pt x="787" y="472"/>
                  </a:moveTo>
                  <a:lnTo>
                    <a:pt x="45262" y="44947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1" name="Freeform 1030">
              <a:extLst>
                <a:ext uri="{FF2B5EF4-FFF2-40B4-BE49-F238E27FC236}">
                  <a16:creationId xmlns:a16="http://schemas.microsoft.com/office/drawing/2014/main" id="{A4B5D8D0-5DE7-114D-B9A5-466735907E27}"/>
                </a:ext>
              </a:extLst>
            </p:cNvPr>
            <p:cNvSpPr/>
            <p:nvPr/>
          </p:nvSpPr>
          <p:spPr>
            <a:xfrm>
              <a:off x="2432545" y="5363021"/>
              <a:ext cx="44474" cy="44474"/>
            </a:xfrm>
            <a:custGeom>
              <a:avLst/>
              <a:gdLst>
                <a:gd name="connsiteX0" fmla="*/ 851 w 44474"/>
                <a:gd name="connsiteY0" fmla="*/ 44737 h 44474"/>
                <a:gd name="connsiteX1" fmla="*/ 45326 w 44474"/>
                <a:gd name="connsiteY1" fmla="*/ 263 h 44474"/>
                <a:gd name="connsiteX2" fmla="*/ 851 w 44474"/>
                <a:gd name="connsiteY2" fmla="*/ 263 h 44474"/>
                <a:gd name="connsiteX3" fmla="*/ 45326 w 44474"/>
                <a:gd name="connsiteY3" fmla="*/ 44737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851" y="44737"/>
                  </a:moveTo>
                  <a:lnTo>
                    <a:pt x="45326" y="263"/>
                  </a:lnTo>
                  <a:moveTo>
                    <a:pt x="851" y="263"/>
                  </a:moveTo>
                  <a:lnTo>
                    <a:pt x="45326" y="44737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2" name="Freeform 1031">
              <a:extLst>
                <a:ext uri="{FF2B5EF4-FFF2-40B4-BE49-F238E27FC236}">
                  <a16:creationId xmlns:a16="http://schemas.microsoft.com/office/drawing/2014/main" id="{58D8FB1B-C5CC-2545-AB4A-37C804A342B9}"/>
                </a:ext>
              </a:extLst>
            </p:cNvPr>
            <p:cNvSpPr/>
            <p:nvPr/>
          </p:nvSpPr>
          <p:spPr>
            <a:xfrm>
              <a:off x="2373402" y="5851854"/>
              <a:ext cx="44474" cy="44474"/>
            </a:xfrm>
            <a:custGeom>
              <a:avLst/>
              <a:gdLst>
                <a:gd name="connsiteX0" fmla="*/ 824 w 44474"/>
                <a:gd name="connsiteY0" fmla="*/ 44957 h 44474"/>
                <a:gd name="connsiteX1" fmla="*/ 45299 w 44474"/>
                <a:gd name="connsiteY1" fmla="*/ 482 h 44474"/>
                <a:gd name="connsiteX2" fmla="*/ 824 w 44474"/>
                <a:gd name="connsiteY2" fmla="*/ 482 h 44474"/>
                <a:gd name="connsiteX3" fmla="*/ 45299 w 44474"/>
                <a:gd name="connsiteY3" fmla="*/ 44957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824" y="44957"/>
                  </a:moveTo>
                  <a:lnTo>
                    <a:pt x="45299" y="482"/>
                  </a:lnTo>
                  <a:moveTo>
                    <a:pt x="824" y="482"/>
                  </a:moveTo>
                  <a:lnTo>
                    <a:pt x="45299" y="44957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3" name="Freeform 1032">
              <a:extLst>
                <a:ext uri="{FF2B5EF4-FFF2-40B4-BE49-F238E27FC236}">
                  <a16:creationId xmlns:a16="http://schemas.microsoft.com/office/drawing/2014/main" id="{AC04A284-9D74-F84E-868F-AD23927D57DE}"/>
                </a:ext>
              </a:extLst>
            </p:cNvPr>
            <p:cNvSpPr/>
            <p:nvPr/>
          </p:nvSpPr>
          <p:spPr>
            <a:xfrm>
              <a:off x="2514078" y="5487073"/>
              <a:ext cx="44474" cy="44474"/>
            </a:xfrm>
            <a:custGeom>
              <a:avLst/>
              <a:gdLst>
                <a:gd name="connsiteX0" fmla="*/ 888 w 44474"/>
                <a:gd name="connsiteY0" fmla="*/ 44793 h 44474"/>
                <a:gd name="connsiteX1" fmla="*/ 45362 w 44474"/>
                <a:gd name="connsiteY1" fmla="*/ 318 h 44474"/>
                <a:gd name="connsiteX2" fmla="*/ 888 w 44474"/>
                <a:gd name="connsiteY2" fmla="*/ 318 h 44474"/>
                <a:gd name="connsiteX3" fmla="*/ 45362 w 44474"/>
                <a:gd name="connsiteY3" fmla="*/ 44793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888" y="44793"/>
                  </a:moveTo>
                  <a:lnTo>
                    <a:pt x="45362" y="318"/>
                  </a:lnTo>
                  <a:moveTo>
                    <a:pt x="888" y="318"/>
                  </a:moveTo>
                  <a:lnTo>
                    <a:pt x="45362" y="44793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4" name="Freeform 1033">
              <a:extLst>
                <a:ext uri="{FF2B5EF4-FFF2-40B4-BE49-F238E27FC236}">
                  <a16:creationId xmlns:a16="http://schemas.microsoft.com/office/drawing/2014/main" id="{C92A79B9-2DD0-794B-919A-BAB9D9EFF233}"/>
                </a:ext>
              </a:extLst>
            </p:cNvPr>
            <p:cNvSpPr/>
            <p:nvPr/>
          </p:nvSpPr>
          <p:spPr>
            <a:xfrm>
              <a:off x="2235565" y="5226325"/>
              <a:ext cx="44474" cy="44474"/>
            </a:xfrm>
            <a:custGeom>
              <a:avLst/>
              <a:gdLst>
                <a:gd name="connsiteX0" fmla="*/ 762 w 44474"/>
                <a:gd name="connsiteY0" fmla="*/ 44676 h 44474"/>
                <a:gd name="connsiteX1" fmla="*/ 45237 w 44474"/>
                <a:gd name="connsiteY1" fmla="*/ 201 h 44474"/>
                <a:gd name="connsiteX2" fmla="*/ 762 w 44474"/>
                <a:gd name="connsiteY2" fmla="*/ 201 h 44474"/>
                <a:gd name="connsiteX3" fmla="*/ 45237 w 44474"/>
                <a:gd name="connsiteY3" fmla="*/ 44676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762" y="44676"/>
                  </a:moveTo>
                  <a:lnTo>
                    <a:pt x="45237" y="201"/>
                  </a:lnTo>
                  <a:moveTo>
                    <a:pt x="762" y="201"/>
                  </a:moveTo>
                  <a:lnTo>
                    <a:pt x="45237" y="44676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5" name="Freeform 1034">
              <a:extLst>
                <a:ext uri="{FF2B5EF4-FFF2-40B4-BE49-F238E27FC236}">
                  <a16:creationId xmlns:a16="http://schemas.microsoft.com/office/drawing/2014/main" id="{CE4D63D3-A17E-4B43-87B5-18D61E6CBCB5}"/>
                </a:ext>
              </a:extLst>
            </p:cNvPr>
            <p:cNvSpPr/>
            <p:nvPr/>
          </p:nvSpPr>
          <p:spPr>
            <a:xfrm>
              <a:off x="2232165" y="5966228"/>
              <a:ext cx="44474" cy="44474"/>
            </a:xfrm>
            <a:custGeom>
              <a:avLst/>
              <a:gdLst>
                <a:gd name="connsiteX0" fmla="*/ 761 w 44474"/>
                <a:gd name="connsiteY0" fmla="*/ 45009 h 44474"/>
                <a:gd name="connsiteX1" fmla="*/ 45236 w 44474"/>
                <a:gd name="connsiteY1" fmla="*/ 534 h 44474"/>
                <a:gd name="connsiteX2" fmla="*/ 761 w 44474"/>
                <a:gd name="connsiteY2" fmla="*/ 534 h 44474"/>
                <a:gd name="connsiteX3" fmla="*/ 45236 w 44474"/>
                <a:gd name="connsiteY3" fmla="*/ 45009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761" y="45009"/>
                  </a:moveTo>
                  <a:lnTo>
                    <a:pt x="45236" y="534"/>
                  </a:lnTo>
                  <a:moveTo>
                    <a:pt x="761" y="534"/>
                  </a:moveTo>
                  <a:lnTo>
                    <a:pt x="45236" y="45009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6" name="Freeform 1035">
              <a:extLst>
                <a:ext uri="{FF2B5EF4-FFF2-40B4-BE49-F238E27FC236}">
                  <a16:creationId xmlns:a16="http://schemas.microsoft.com/office/drawing/2014/main" id="{B3EC4739-B376-7E47-9AE0-720755851A9F}"/>
                </a:ext>
              </a:extLst>
            </p:cNvPr>
            <p:cNvSpPr/>
            <p:nvPr/>
          </p:nvSpPr>
          <p:spPr>
            <a:xfrm>
              <a:off x="2374145" y="5919540"/>
              <a:ext cx="44474" cy="44474"/>
            </a:xfrm>
            <a:custGeom>
              <a:avLst/>
              <a:gdLst>
                <a:gd name="connsiteX0" fmla="*/ 825 w 44474"/>
                <a:gd name="connsiteY0" fmla="*/ 44988 h 44474"/>
                <a:gd name="connsiteX1" fmla="*/ 45300 w 44474"/>
                <a:gd name="connsiteY1" fmla="*/ 513 h 44474"/>
                <a:gd name="connsiteX2" fmla="*/ 825 w 44474"/>
                <a:gd name="connsiteY2" fmla="*/ 513 h 44474"/>
                <a:gd name="connsiteX3" fmla="*/ 45300 w 44474"/>
                <a:gd name="connsiteY3" fmla="*/ 44988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825" y="44988"/>
                  </a:moveTo>
                  <a:lnTo>
                    <a:pt x="45300" y="513"/>
                  </a:lnTo>
                  <a:moveTo>
                    <a:pt x="825" y="513"/>
                  </a:moveTo>
                  <a:lnTo>
                    <a:pt x="45300" y="44988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7" name="Freeform 1036">
              <a:extLst>
                <a:ext uri="{FF2B5EF4-FFF2-40B4-BE49-F238E27FC236}">
                  <a16:creationId xmlns:a16="http://schemas.microsoft.com/office/drawing/2014/main" id="{96303A41-D906-B348-B95B-0719C1BF7998}"/>
                </a:ext>
              </a:extLst>
            </p:cNvPr>
            <p:cNvSpPr/>
            <p:nvPr/>
          </p:nvSpPr>
          <p:spPr>
            <a:xfrm>
              <a:off x="2425707" y="5246194"/>
              <a:ext cx="44474" cy="44474"/>
            </a:xfrm>
            <a:custGeom>
              <a:avLst/>
              <a:gdLst>
                <a:gd name="connsiteX0" fmla="*/ 848 w 44474"/>
                <a:gd name="connsiteY0" fmla="*/ 44685 h 44474"/>
                <a:gd name="connsiteX1" fmla="*/ 45323 w 44474"/>
                <a:gd name="connsiteY1" fmla="*/ 210 h 44474"/>
                <a:gd name="connsiteX2" fmla="*/ 848 w 44474"/>
                <a:gd name="connsiteY2" fmla="*/ 210 h 44474"/>
                <a:gd name="connsiteX3" fmla="*/ 45323 w 44474"/>
                <a:gd name="connsiteY3" fmla="*/ 44685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848" y="44685"/>
                  </a:moveTo>
                  <a:lnTo>
                    <a:pt x="45323" y="210"/>
                  </a:lnTo>
                  <a:moveTo>
                    <a:pt x="848" y="210"/>
                  </a:moveTo>
                  <a:lnTo>
                    <a:pt x="45323" y="44685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8" name="Freeform 1037">
              <a:extLst>
                <a:ext uri="{FF2B5EF4-FFF2-40B4-BE49-F238E27FC236}">
                  <a16:creationId xmlns:a16="http://schemas.microsoft.com/office/drawing/2014/main" id="{1E609D4F-6C2B-524B-92C9-7A8B0237855D}"/>
                </a:ext>
              </a:extLst>
            </p:cNvPr>
            <p:cNvSpPr/>
            <p:nvPr/>
          </p:nvSpPr>
          <p:spPr>
            <a:xfrm>
              <a:off x="2608047" y="5674864"/>
              <a:ext cx="44474" cy="44474"/>
            </a:xfrm>
            <a:custGeom>
              <a:avLst/>
              <a:gdLst>
                <a:gd name="connsiteX0" fmla="*/ 930 w 44474"/>
                <a:gd name="connsiteY0" fmla="*/ 44878 h 44474"/>
                <a:gd name="connsiteX1" fmla="*/ 45405 w 44474"/>
                <a:gd name="connsiteY1" fmla="*/ 403 h 44474"/>
                <a:gd name="connsiteX2" fmla="*/ 930 w 44474"/>
                <a:gd name="connsiteY2" fmla="*/ 403 h 44474"/>
                <a:gd name="connsiteX3" fmla="*/ 45405 w 44474"/>
                <a:gd name="connsiteY3" fmla="*/ 44878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930" y="44878"/>
                  </a:moveTo>
                  <a:lnTo>
                    <a:pt x="45405" y="403"/>
                  </a:lnTo>
                  <a:moveTo>
                    <a:pt x="930" y="403"/>
                  </a:moveTo>
                  <a:lnTo>
                    <a:pt x="45405" y="44878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9" name="Freeform 1038">
              <a:extLst>
                <a:ext uri="{FF2B5EF4-FFF2-40B4-BE49-F238E27FC236}">
                  <a16:creationId xmlns:a16="http://schemas.microsoft.com/office/drawing/2014/main" id="{27A820FC-A60A-A44A-BB30-6AAE0B6EA4C7}"/>
                </a:ext>
              </a:extLst>
            </p:cNvPr>
            <p:cNvSpPr/>
            <p:nvPr/>
          </p:nvSpPr>
          <p:spPr>
            <a:xfrm>
              <a:off x="2573039" y="5780914"/>
              <a:ext cx="44474" cy="44474"/>
            </a:xfrm>
            <a:custGeom>
              <a:avLst/>
              <a:gdLst>
                <a:gd name="connsiteX0" fmla="*/ 914 w 44474"/>
                <a:gd name="connsiteY0" fmla="*/ 44925 h 44474"/>
                <a:gd name="connsiteX1" fmla="*/ 45389 w 44474"/>
                <a:gd name="connsiteY1" fmla="*/ 450 h 44474"/>
                <a:gd name="connsiteX2" fmla="*/ 914 w 44474"/>
                <a:gd name="connsiteY2" fmla="*/ 450 h 44474"/>
                <a:gd name="connsiteX3" fmla="*/ 45389 w 44474"/>
                <a:gd name="connsiteY3" fmla="*/ 44925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914" y="44925"/>
                  </a:moveTo>
                  <a:lnTo>
                    <a:pt x="45389" y="450"/>
                  </a:lnTo>
                  <a:moveTo>
                    <a:pt x="914" y="450"/>
                  </a:moveTo>
                  <a:lnTo>
                    <a:pt x="45389" y="44925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0" name="Freeform 1039">
              <a:extLst>
                <a:ext uri="{FF2B5EF4-FFF2-40B4-BE49-F238E27FC236}">
                  <a16:creationId xmlns:a16="http://schemas.microsoft.com/office/drawing/2014/main" id="{D84EBB60-D3DE-9143-8425-5FA7EB9B5321}"/>
                </a:ext>
              </a:extLst>
            </p:cNvPr>
            <p:cNvSpPr/>
            <p:nvPr/>
          </p:nvSpPr>
          <p:spPr>
            <a:xfrm>
              <a:off x="2608472" y="5341159"/>
              <a:ext cx="44474" cy="44474"/>
            </a:xfrm>
            <a:custGeom>
              <a:avLst/>
              <a:gdLst>
                <a:gd name="connsiteX0" fmla="*/ 930 w 44474"/>
                <a:gd name="connsiteY0" fmla="*/ 44728 h 44474"/>
                <a:gd name="connsiteX1" fmla="*/ 45405 w 44474"/>
                <a:gd name="connsiteY1" fmla="*/ 253 h 44474"/>
                <a:gd name="connsiteX2" fmla="*/ 930 w 44474"/>
                <a:gd name="connsiteY2" fmla="*/ 253 h 44474"/>
                <a:gd name="connsiteX3" fmla="*/ 45405 w 44474"/>
                <a:gd name="connsiteY3" fmla="*/ 44728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930" y="44728"/>
                  </a:moveTo>
                  <a:lnTo>
                    <a:pt x="45405" y="253"/>
                  </a:lnTo>
                  <a:moveTo>
                    <a:pt x="930" y="253"/>
                  </a:moveTo>
                  <a:lnTo>
                    <a:pt x="45405" y="44728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1" name="Freeform 1040">
              <a:extLst>
                <a:ext uri="{FF2B5EF4-FFF2-40B4-BE49-F238E27FC236}">
                  <a16:creationId xmlns:a16="http://schemas.microsoft.com/office/drawing/2014/main" id="{9F5A9F0B-DC37-D240-B259-2C7FCF924FF6}"/>
                </a:ext>
              </a:extLst>
            </p:cNvPr>
            <p:cNvSpPr/>
            <p:nvPr/>
          </p:nvSpPr>
          <p:spPr>
            <a:xfrm>
              <a:off x="2520963" y="5943575"/>
              <a:ext cx="44474" cy="44474"/>
            </a:xfrm>
            <a:custGeom>
              <a:avLst/>
              <a:gdLst>
                <a:gd name="connsiteX0" fmla="*/ 891 w 44474"/>
                <a:gd name="connsiteY0" fmla="*/ 44999 h 44474"/>
                <a:gd name="connsiteX1" fmla="*/ 45366 w 44474"/>
                <a:gd name="connsiteY1" fmla="*/ 524 h 44474"/>
                <a:gd name="connsiteX2" fmla="*/ 891 w 44474"/>
                <a:gd name="connsiteY2" fmla="*/ 524 h 44474"/>
                <a:gd name="connsiteX3" fmla="*/ 45366 w 44474"/>
                <a:gd name="connsiteY3" fmla="*/ 44999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891" y="44999"/>
                  </a:moveTo>
                  <a:lnTo>
                    <a:pt x="45366" y="524"/>
                  </a:lnTo>
                  <a:moveTo>
                    <a:pt x="891" y="524"/>
                  </a:moveTo>
                  <a:lnTo>
                    <a:pt x="45366" y="44999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2" name="Freeform 1041">
              <a:extLst>
                <a:ext uri="{FF2B5EF4-FFF2-40B4-BE49-F238E27FC236}">
                  <a16:creationId xmlns:a16="http://schemas.microsoft.com/office/drawing/2014/main" id="{0393E520-C1BD-8D4E-9D05-74A35F759EAD}"/>
                </a:ext>
              </a:extLst>
            </p:cNvPr>
            <p:cNvSpPr/>
            <p:nvPr/>
          </p:nvSpPr>
          <p:spPr>
            <a:xfrm>
              <a:off x="2309716" y="5086365"/>
              <a:ext cx="44474" cy="44474"/>
            </a:xfrm>
            <a:custGeom>
              <a:avLst/>
              <a:gdLst>
                <a:gd name="connsiteX0" fmla="*/ 796 w 44474"/>
                <a:gd name="connsiteY0" fmla="*/ 44613 h 44474"/>
                <a:gd name="connsiteX1" fmla="*/ 45271 w 44474"/>
                <a:gd name="connsiteY1" fmla="*/ 138 h 44474"/>
                <a:gd name="connsiteX2" fmla="*/ 796 w 44474"/>
                <a:gd name="connsiteY2" fmla="*/ 138 h 44474"/>
                <a:gd name="connsiteX3" fmla="*/ 45271 w 44474"/>
                <a:gd name="connsiteY3" fmla="*/ 44613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796" y="44613"/>
                  </a:moveTo>
                  <a:lnTo>
                    <a:pt x="45271" y="138"/>
                  </a:lnTo>
                  <a:moveTo>
                    <a:pt x="796" y="138"/>
                  </a:moveTo>
                  <a:lnTo>
                    <a:pt x="45271" y="44613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3" name="Freeform 1042">
              <a:extLst>
                <a:ext uri="{FF2B5EF4-FFF2-40B4-BE49-F238E27FC236}">
                  <a16:creationId xmlns:a16="http://schemas.microsoft.com/office/drawing/2014/main" id="{915A34B9-272C-6849-8FDF-A3CCB37600E8}"/>
                </a:ext>
              </a:extLst>
            </p:cNvPr>
            <p:cNvSpPr/>
            <p:nvPr/>
          </p:nvSpPr>
          <p:spPr>
            <a:xfrm>
              <a:off x="2695065" y="5516380"/>
              <a:ext cx="44474" cy="44474"/>
            </a:xfrm>
            <a:custGeom>
              <a:avLst/>
              <a:gdLst>
                <a:gd name="connsiteX0" fmla="*/ 969 w 44474"/>
                <a:gd name="connsiteY0" fmla="*/ 44806 h 44474"/>
                <a:gd name="connsiteX1" fmla="*/ 45444 w 44474"/>
                <a:gd name="connsiteY1" fmla="*/ 331 h 44474"/>
                <a:gd name="connsiteX2" fmla="*/ 969 w 44474"/>
                <a:gd name="connsiteY2" fmla="*/ 331 h 44474"/>
                <a:gd name="connsiteX3" fmla="*/ 45444 w 44474"/>
                <a:gd name="connsiteY3" fmla="*/ 44806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969" y="44806"/>
                  </a:moveTo>
                  <a:lnTo>
                    <a:pt x="45444" y="331"/>
                  </a:lnTo>
                  <a:moveTo>
                    <a:pt x="969" y="331"/>
                  </a:moveTo>
                  <a:lnTo>
                    <a:pt x="45444" y="44806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4" name="Freeform 1043">
              <a:extLst>
                <a:ext uri="{FF2B5EF4-FFF2-40B4-BE49-F238E27FC236}">
                  <a16:creationId xmlns:a16="http://schemas.microsoft.com/office/drawing/2014/main" id="{1E167F48-B200-A64B-80B5-966FBFC51907}"/>
                </a:ext>
              </a:extLst>
            </p:cNvPr>
            <p:cNvSpPr/>
            <p:nvPr/>
          </p:nvSpPr>
          <p:spPr>
            <a:xfrm>
              <a:off x="2663432" y="5783529"/>
              <a:ext cx="44474" cy="44474"/>
            </a:xfrm>
            <a:custGeom>
              <a:avLst/>
              <a:gdLst>
                <a:gd name="connsiteX0" fmla="*/ 955 w 44474"/>
                <a:gd name="connsiteY0" fmla="*/ 44927 h 44474"/>
                <a:gd name="connsiteX1" fmla="*/ 45430 w 44474"/>
                <a:gd name="connsiteY1" fmla="*/ 452 h 44474"/>
                <a:gd name="connsiteX2" fmla="*/ 955 w 44474"/>
                <a:gd name="connsiteY2" fmla="*/ 452 h 44474"/>
                <a:gd name="connsiteX3" fmla="*/ 45430 w 44474"/>
                <a:gd name="connsiteY3" fmla="*/ 44927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955" y="44927"/>
                  </a:moveTo>
                  <a:lnTo>
                    <a:pt x="45430" y="452"/>
                  </a:lnTo>
                  <a:moveTo>
                    <a:pt x="955" y="452"/>
                  </a:moveTo>
                  <a:lnTo>
                    <a:pt x="45430" y="44927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5" name="Freeform 1044">
              <a:extLst>
                <a:ext uri="{FF2B5EF4-FFF2-40B4-BE49-F238E27FC236}">
                  <a16:creationId xmlns:a16="http://schemas.microsoft.com/office/drawing/2014/main" id="{E2B21AC1-472C-0D40-BF57-BEE725AA48CC}"/>
                </a:ext>
              </a:extLst>
            </p:cNvPr>
            <p:cNvSpPr/>
            <p:nvPr/>
          </p:nvSpPr>
          <p:spPr>
            <a:xfrm>
              <a:off x="2460546" y="5091546"/>
              <a:ext cx="44474" cy="44474"/>
            </a:xfrm>
            <a:custGeom>
              <a:avLst/>
              <a:gdLst>
                <a:gd name="connsiteX0" fmla="*/ 863 w 44474"/>
                <a:gd name="connsiteY0" fmla="*/ 44615 h 44474"/>
                <a:gd name="connsiteX1" fmla="*/ 45338 w 44474"/>
                <a:gd name="connsiteY1" fmla="*/ 140 h 44474"/>
                <a:gd name="connsiteX2" fmla="*/ 863 w 44474"/>
                <a:gd name="connsiteY2" fmla="*/ 140 h 44474"/>
                <a:gd name="connsiteX3" fmla="*/ 45338 w 44474"/>
                <a:gd name="connsiteY3" fmla="*/ 44615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863" y="44615"/>
                  </a:moveTo>
                  <a:lnTo>
                    <a:pt x="45338" y="140"/>
                  </a:lnTo>
                  <a:moveTo>
                    <a:pt x="863" y="140"/>
                  </a:moveTo>
                  <a:lnTo>
                    <a:pt x="45338" y="44615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6" name="Freeform 1045">
              <a:extLst>
                <a:ext uri="{FF2B5EF4-FFF2-40B4-BE49-F238E27FC236}">
                  <a16:creationId xmlns:a16="http://schemas.microsoft.com/office/drawing/2014/main" id="{31EAAB9E-27C4-3541-A4ED-FC7DA58C925B}"/>
                </a:ext>
              </a:extLst>
            </p:cNvPr>
            <p:cNvSpPr/>
            <p:nvPr/>
          </p:nvSpPr>
          <p:spPr>
            <a:xfrm>
              <a:off x="2573846" y="5174087"/>
              <a:ext cx="44474" cy="44474"/>
            </a:xfrm>
            <a:custGeom>
              <a:avLst/>
              <a:gdLst>
                <a:gd name="connsiteX0" fmla="*/ 914 w 44474"/>
                <a:gd name="connsiteY0" fmla="*/ 44653 h 44474"/>
                <a:gd name="connsiteX1" fmla="*/ 45389 w 44474"/>
                <a:gd name="connsiteY1" fmla="*/ 178 h 44474"/>
                <a:gd name="connsiteX2" fmla="*/ 914 w 44474"/>
                <a:gd name="connsiteY2" fmla="*/ 178 h 44474"/>
                <a:gd name="connsiteX3" fmla="*/ 45389 w 44474"/>
                <a:gd name="connsiteY3" fmla="*/ 44653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914" y="44653"/>
                  </a:moveTo>
                  <a:lnTo>
                    <a:pt x="45389" y="178"/>
                  </a:lnTo>
                  <a:moveTo>
                    <a:pt x="914" y="178"/>
                  </a:moveTo>
                  <a:lnTo>
                    <a:pt x="45389" y="44653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7" name="Freeform 1046">
              <a:extLst>
                <a:ext uri="{FF2B5EF4-FFF2-40B4-BE49-F238E27FC236}">
                  <a16:creationId xmlns:a16="http://schemas.microsoft.com/office/drawing/2014/main" id="{A6D358EE-37B2-C243-9CDE-2D3536BD7EAE}"/>
                </a:ext>
              </a:extLst>
            </p:cNvPr>
            <p:cNvSpPr/>
            <p:nvPr/>
          </p:nvSpPr>
          <p:spPr>
            <a:xfrm>
              <a:off x="2292798" y="6126976"/>
              <a:ext cx="44474" cy="44474"/>
            </a:xfrm>
            <a:custGeom>
              <a:avLst/>
              <a:gdLst>
                <a:gd name="connsiteX0" fmla="*/ 788 w 44474"/>
                <a:gd name="connsiteY0" fmla="*/ 45081 h 44474"/>
                <a:gd name="connsiteX1" fmla="*/ 45263 w 44474"/>
                <a:gd name="connsiteY1" fmla="*/ 606 h 44474"/>
                <a:gd name="connsiteX2" fmla="*/ 788 w 44474"/>
                <a:gd name="connsiteY2" fmla="*/ 606 h 44474"/>
                <a:gd name="connsiteX3" fmla="*/ 45263 w 44474"/>
                <a:gd name="connsiteY3" fmla="*/ 45081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788" y="45081"/>
                  </a:moveTo>
                  <a:lnTo>
                    <a:pt x="45263" y="606"/>
                  </a:lnTo>
                  <a:moveTo>
                    <a:pt x="788" y="606"/>
                  </a:moveTo>
                  <a:lnTo>
                    <a:pt x="45263" y="45081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8" name="Freeform 1047">
              <a:extLst>
                <a:ext uri="{FF2B5EF4-FFF2-40B4-BE49-F238E27FC236}">
                  <a16:creationId xmlns:a16="http://schemas.microsoft.com/office/drawing/2014/main" id="{3A3CCF0F-3944-5F4D-8D2C-3CB4082CE378}"/>
                </a:ext>
              </a:extLst>
            </p:cNvPr>
            <p:cNvSpPr/>
            <p:nvPr/>
          </p:nvSpPr>
          <p:spPr>
            <a:xfrm>
              <a:off x="2748370" y="5673503"/>
              <a:ext cx="44474" cy="44474"/>
            </a:xfrm>
            <a:custGeom>
              <a:avLst/>
              <a:gdLst>
                <a:gd name="connsiteX0" fmla="*/ 993 w 44474"/>
                <a:gd name="connsiteY0" fmla="*/ 44877 h 44474"/>
                <a:gd name="connsiteX1" fmla="*/ 45468 w 44474"/>
                <a:gd name="connsiteY1" fmla="*/ 402 h 44474"/>
                <a:gd name="connsiteX2" fmla="*/ 993 w 44474"/>
                <a:gd name="connsiteY2" fmla="*/ 402 h 44474"/>
                <a:gd name="connsiteX3" fmla="*/ 45468 w 44474"/>
                <a:gd name="connsiteY3" fmla="*/ 44877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993" y="44877"/>
                  </a:moveTo>
                  <a:lnTo>
                    <a:pt x="45468" y="402"/>
                  </a:lnTo>
                  <a:moveTo>
                    <a:pt x="993" y="402"/>
                  </a:moveTo>
                  <a:lnTo>
                    <a:pt x="45468" y="44877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9" name="Freeform 1048">
              <a:extLst>
                <a:ext uri="{FF2B5EF4-FFF2-40B4-BE49-F238E27FC236}">
                  <a16:creationId xmlns:a16="http://schemas.microsoft.com/office/drawing/2014/main" id="{7C2D0EDD-5981-924F-A869-63D165258606}"/>
                </a:ext>
              </a:extLst>
            </p:cNvPr>
            <p:cNvSpPr/>
            <p:nvPr/>
          </p:nvSpPr>
          <p:spPr>
            <a:xfrm>
              <a:off x="2673739" y="5904661"/>
              <a:ext cx="44474" cy="44474"/>
            </a:xfrm>
            <a:custGeom>
              <a:avLst/>
              <a:gdLst>
                <a:gd name="connsiteX0" fmla="*/ 959 w 44474"/>
                <a:gd name="connsiteY0" fmla="*/ 44981 h 44474"/>
                <a:gd name="connsiteX1" fmla="*/ 45434 w 44474"/>
                <a:gd name="connsiteY1" fmla="*/ 506 h 44474"/>
                <a:gd name="connsiteX2" fmla="*/ 959 w 44474"/>
                <a:gd name="connsiteY2" fmla="*/ 506 h 44474"/>
                <a:gd name="connsiteX3" fmla="*/ 45434 w 44474"/>
                <a:gd name="connsiteY3" fmla="*/ 44981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959" y="44981"/>
                  </a:moveTo>
                  <a:lnTo>
                    <a:pt x="45434" y="506"/>
                  </a:lnTo>
                  <a:moveTo>
                    <a:pt x="959" y="506"/>
                  </a:moveTo>
                  <a:lnTo>
                    <a:pt x="45434" y="44981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0" name="Freeform 1049">
              <a:extLst>
                <a:ext uri="{FF2B5EF4-FFF2-40B4-BE49-F238E27FC236}">
                  <a16:creationId xmlns:a16="http://schemas.microsoft.com/office/drawing/2014/main" id="{0AE91E0F-9368-8145-8B14-5063C1D9BA6C}"/>
                </a:ext>
              </a:extLst>
            </p:cNvPr>
            <p:cNvSpPr/>
            <p:nvPr/>
          </p:nvSpPr>
          <p:spPr>
            <a:xfrm>
              <a:off x="2741728" y="5368947"/>
              <a:ext cx="44474" cy="44474"/>
            </a:xfrm>
            <a:custGeom>
              <a:avLst/>
              <a:gdLst>
                <a:gd name="connsiteX0" fmla="*/ 990 w 44474"/>
                <a:gd name="connsiteY0" fmla="*/ 44740 h 44474"/>
                <a:gd name="connsiteX1" fmla="*/ 45465 w 44474"/>
                <a:gd name="connsiteY1" fmla="*/ 265 h 44474"/>
                <a:gd name="connsiteX2" fmla="*/ 990 w 44474"/>
                <a:gd name="connsiteY2" fmla="*/ 265 h 44474"/>
                <a:gd name="connsiteX3" fmla="*/ 45465 w 44474"/>
                <a:gd name="connsiteY3" fmla="*/ 44740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990" y="44740"/>
                  </a:moveTo>
                  <a:lnTo>
                    <a:pt x="45465" y="265"/>
                  </a:lnTo>
                  <a:moveTo>
                    <a:pt x="990" y="265"/>
                  </a:moveTo>
                  <a:lnTo>
                    <a:pt x="45465" y="44740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1" name="Freeform 1050">
              <a:extLst>
                <a:ext uri="{FF2B5EF4-FFF2-40B4-BE49-F238E27FC236}">
                  <a16:creationId xmlns:a16="http://schemas.microsoft.com/office/drawing/2014/main" id="{8207A0F9-1236-3549-8509-EDA883F9932D}"/>
                </a:ext>
              </a:extLst>
            </p:cNvPr>
            <p:cNvSpPr/>
            <p:nvPr/>
          </p:nvSpPr>
          <p:spPr>
            <a:xfrm>
              <a:off x="2508241" y="6086422"/>
              <a:ext cx="44474" cy="44474"/>
            </a:xfrm>
            <a:custGeom>
              <a:avLst/>
              <a:gdLst>
                <a:gd name="connsiteX0" fmla="*/ 885 w 44474"/>
                <a:gd name="connsiteY0" fmla="*/ 45063 h 44474"/>
                <a:gd name="connsiteX1" fmla="*/ 45360 w 44474"/>
                <a:gd name="connsiteY1" fmla="*/ 588 h 44474"/>
                <a:gd name="connsiteX2" fmla="*/ 885 w 44474"/>
                <a:gd name="connsiteY2" fmla="*/ 588 h 44474"/>
                <a:gd name="connsiteX3" fmla="*/ 45360 w 44474"/>
                <a:gd name="connsiteY3" fmla="*/ 45063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885" y="45063"/>
                  </a:moveTo>
                  <a:lnTo>
                    <a:pt x="45360" y="588"/>
                  </a:lnTo>
                  <a:moveTo>
                    <a:pt x="885" y="588"/>
                  </a:moveTo>
                  <a:lnTo>
                    <a:pt x="45360" y="45063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2" name="Freeform 1051">
              <a:extLst>
                <a:ext uri="{FF2B5EF4-FFF2-40B4-BE49-F238E27FC236}">
                  <a16:creationId xmlns:a16="http://schemas.microsoft.com/office/drawing/2014/main" id="{8756EE65-8C16-984A-959D-6E9C96481341}"/>
                </a:ext>
              </a:extLst>
            </p:cNvPr>
            <p:cNvSpPr/>
            <p:nvPr/>
          </p:nvSpPr>
          <p:spPr>
            <a:xfrm>
              <a:off x="2700061" y="5239705"/>
              <a:ext cx="44474" cy="44474"/>
            </a:xfrm>
            <a:custGeom>
              <a:avLst/>
              <a:gdLst>
                <a:gd name="connsiteX0" fmla="*/ 971 w 44474"/>
                <a:gd name="connsiteY0" fmla="*/ 44682 h 44474"/>
                <a:gd name="connsiteX1" fmla="*/ 45446 w 44474"/>
                <a:gd name="connsiteY1" fmla="*/ 207 h 44474"/>
                <a:gd name="connsiteX2" fmla="*/ 971 w 44474"/>
                <a:gd name="connsiteY2" fmla="*/ 207 h 44474"/>
                <a:gd name="connsiteX3" fmla="*/ 45446 w 44474"/>
                <a:gd name="connsiteY3" fmla="*/ 44682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971" y="44682"/>
                  </a:moveTo>
                  <a:lnTo>
                    <a:pt x="45446" y="207"/>
                  </a:lnTo>
                  <a:moveTo>
                    <a:pt x="971" y="207"/>
                  </a:moveTo>
                  <a:lnTo>
                    <a:pt x="45446" y="44682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3" name="Freeform 1052">
              <a:extLst>
                <a:ext uri="{FF2B5EF4-FFF2-40B4-BE49-F238E27FC236}">
                  <a16:creationId xmlns:a16="http://schemas.microsoft.com/office/drawing/2014/main" id="{7E6EA498-7EA2-7743-8256-47BF24F14E1F}"/>
                </a:ext>
              </a:extLst>
            </p:cNvPr>
            <p:cNvSpPr/>
            <p:nvPr/>
          </p:nvSpPr>
          <p:spPr>
            <a:xfrm>
              <a:off x="2430347" y="6153029"/>
              <a:ext cx="44474" cy="44474"/>
            </a:xfrm>
            <a:custGeom>
              <a:avLst/>
              <a:gdLst>
                <a:gd name="connsiteX0" fmla="*/ 850 w 44474"/>
                <a:gd name="connsiteY0" fmla="*/ 45093 h 44474"/>
                <a:gd name="connsiteX1" fmla="*/ 45325 w 44474"/>
                <a:gd name="connsiteY1" fmla="*/ 618 h 44474"/>
                <a:gd name="connsiteX2" fmla="*/ 850 w 44474"/>
                <a:gd name="connsiteY2" fmla="*/ 618 h 44474"/>
                <a:gd name="connsiteX3" fmla="*/ 45325 w 44474"/>
                <a:gd name="connsiteY3" fmla="*/ 45093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850" y="45093"/>
                  </a:moveTo>
                  <a:lnTo>
                    <a:pt x="45325" y="618"/>
                  </a:lnTo>
                  <a:moveTo>
                    <a:pt x="850" y="618"/>
                  </a:moveTo>
                  <a:lnTo>
                    <a:pt x="45325" y="45093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4" name="Freeform 1053">
              <a:extLst>
                <a:ext uri="{FF2B5EF4-FFF2-40B4-BE49-F238E27FC236}">
                  <a16:creationId xmlns:a16="http://schemas.microsoft.com/office/drawing/2014/main" id="{905055A7-FE07-6D41-8B0B-C116E36ADED8}"/>
                </a:ext>
              </a:extLst>
            </p:cNvPr>
            <p:cNvSpPr/>
            <p:nvPr/>
          </p:nvSpPr>
          <p:spPr>
            <a:xfrm>
              <a:off x="2602552" y="5059228"/>
              <a:ext cx="44474" cy="44474"/>
            </a:xfrm>
            <a:custGeom>
              <a:avLst/>
              <a:gdLst>
                <a:gd name="connsiteX0" fmla="*/ 927 w 44474"/>
                <a:gd name="connsiteY0" fmla="*/ 44601 h 44474"/>
                <a:gd name="connsiteX1" fmla="*/ 45402 w 44474"/>
                <a:gd name="connsiteY1" fmla="*/ 126 h 44474"/>
                <a:gd name="connsiteX2" fmla="*/ 927 w 44474"/>
                <a:gd name="connsiteY2" fmla="*/ 126 h 44474"/>
                <a:gd name="connsiteX3" fmla="*/ 45402 w 44474"/>
                <a:gd name="connsiteY3" fmla="*/ 44601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927" y="44601"/>
                  </a:moveTo>
                  <a:lnTo>
                    <a:pt x="45402" y="126"/>
                  </a:lnTo>
                  <a:moveTo>
                    <a:pt x="927" y="126"/>
                  </a:moveTo>
                  <a:lnTo>
                    <a:pt x="45402" y="44601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5" name="Freeform 1054">
              <a:extLst>
                <a:ext uri="{FF2B5EF4-FFF2-40B4-BE49-F238E27FC236}">
                  <a16:creationId xmlns:a16="http://schemas.microsoft.com/office/drawing/2014/main" id="{9E060D10-0E5E-1048-823F-42AD949FE513}"/>
                </a:ext>
              </a:extLst>
            </p:cNvPr>
            <p:cNvSpPr/>
            <p:nvPr/>
          </p:nvSpPr>
          <p:spPr>
            <a:xfrm>
              <a:off x="2832045" y="5807083"/>
              <a:ext cx="44474" cy="44474"/>
            </a:xfrm>
            <a:custGeom>
              <a:avLst/>
              <a:gdLst>
                <a:gd name="connsiteX0" fmla="*/ 1031 w 44474"/>
                <a:gd name="connsiteY0" fmla="*/ 44937 h 44474"/>
                <a:gd name="connsiteX1" fmla="*/ 45505 w 44474"/>
                <a:gd name="connsiteY1" fmla="*/ 462 h 44474"/>
                <a:gd name="connsiteX2" fmla="*/ 1031 w 44474"/>
                <a:gd name="connsiteY2" fmla="*/ 462 h 44474"/>
                <a:gd name="connsiteX3" fmla="*/ 45505 w 44474"/>
                <a:gd name="connsiteY3" fmla="*/ 44937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031" y="44937"/>
                  </a:moveTo>
                  <a:lnTo>
                    <a:pt x="45505" y="462"/>
                  </a:lnTo>
                  <a:moveTo>
                    <a:pt x="1031" y="462"/>
                  </a:moveTo>
                  <a:lnTo>
                    <a:pt x="45505" y="44937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6" name="Freeform 1055">
              <a:extLst>
                <a:ext uri="{FF2B5EF4-FFF2-40B4-BE49-F238E27FC236}">
                  <a16:creationId xmlns:a16="http://schemas.microsoft.com/office/drawing/2014/main" id="{F57AC1F3-9749-7F42-A3E9-8C85FDF9AFCA}"/>
                </a:ext>
              </a:extLst>
            </p:cNvPr>
            <p:cNvSpPr/>
            <p:nvPr/>
          </p:nvSpPr>
          <p:spPr>
            <a:xfrm>
              <a:off x="2872517" y="5613949"/>
              <a:ext cx="44474" cy="44474"/>
            </a:xfrm>
            <a:custGeom>
              <a:avLst/>
              <a:gdLst>
                <a:gd name="connsiteX0" fmla="*/ 1049 w 44474"/>
                <a:gd name="connsiteY0" fmla="*/ 44850 h 44474"/>
                <a:gd name="connsiteX1" fmla="*/ 45524 w 44474"/>
                <a:gd name="connsiteY1" fmla="*/ 375 h 44474"/>
                <a:gd name="connsiteX2" fmla="*/ 1049 w 44474"/>
                <a:gd name="connsiteY2" fmla="*/ 375 h 44474"/>
                <a:gd name="connsiteX3" fmla="*/ 45524 w 44474"/>
                <a:gd name="connsiteY3" fmla="*/ 44850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049" y="44850"/>
                  </a:moveTo>
                  <a:lnTo>
                    <a:pt x="45524" y="375"/>
                  </a:lnTo>
                  <a:moveTo>
                    <a:pt x="1049" y="375"/>
                  </a:moveTo>
                  <a:lnTo>
                    <a:pt x="45524" y="44850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7" name="Freeform 1056">
              <a:extLst>
                <a:ext uri="{FF2B5EF4-FFF2-40B4-BE49-F238E27FC236}">
                  <a16:creationId xmlns:a16="http://schemas.microsoft.com/office/drawing/2014/main" id="{91A2AE59-CB49-DC46-A413-39FABDE6918D}"/>
                </a:ext>
              </a:extLst>
            </p:cNvPr>
            <p:cNvSpPr/>
            <p:nvPr/>
          </p:nvSpPr>
          <p:spPr>
            <a:xfrm>
              <a:off x="2678742" y="6059236"/>
              <a:ext cx="44474" cy="44474"/>
            </a:xfrm>
            <a:custGeom>
              <a:avLst/>
              <a:gdLst>
                <a:gd name="connsiteX0" fmla="*/ 962 w 44474"/>
                <a:gd name="connsiteY0" fmla="*/ 45051 h 44474"/>
                <a:gd name="connsiteX1" fmla="*/ 45437 w 44474"/>
                <a:gd name="connsiteY1" fmla="*/ 576 h 44474"/>
                <a:gd name="connsiteX2" fmla="*/ 962 w 44474"/>
                <a:gd name="connsiteY2" fmla="*/ 576 h 44474"/>
                <a:gd name="connsiteX3" fmla="*/ 45437 w 44474"/>
                <a:gd name="connsiteY3" fmla="*/ 45051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962" y="45051"/>
                  </a:moveTo>
                  <a:lnTo>
                    <a:pt x="45437" y="576"/>
                  </a:lnTo>
                  <a:moveTo>
                    <a:pt x="962" y="576"/>
                  </a:moveTo>
                  <a:lnTo>
                    <a:pt x="45437" y="45051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8" name="Freeform 1057">
              <a:extLst>
                <a:ext uri="{FF2B5EF4-FFF2-40B4-BE49-F238E27FC236}">
                  <a16:creationId xmlns:a16="http://schemas.microsoft.com/office/drawing/2014/main" id="{43378D99-40FD-A045-A0CA-19FF42497C70}"/>
                </a:ext>
              </a:extLst>
            </p:cNvPr>
            <p:cNvSpPr/>
            <p:nvPr/>
          </p:nvSpPr>
          <p:spPr>
            <a:xfrm>
              <a:off x="2885660" y="5460748"/>
              <a:ext cx="44474" cy="44474"/>
            </a:xfrm>
            <a:custGeom>
              <a:avLst/>
              <a:gdLst>
                <a:gd name="connsiteX0" fmla="*/ 1055 w 44474"/>
                <a:gd name="connsiteY0" fmla="*/ 44781 h 44474"/>
                <a:gd name="connsiteX1" fmla="*/ 45530 w 44474"/>
                <a:gd name="connsiteY1" fmla="*/ 306 h 44474"/>
                <a:gd name="connsiteX2" fmla="*/ 1055 w 44474"/>
                <a:gd name="connsiteY2" fmla="*/ 306 h 44474"/>
                <a:gd name="connsiteX3" fmla="*/ 45530 w 44474"/>
                <a:gd name="connsiteY3" fmla="*/ 44781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055" y="44781"/>
                  </a:moveTo>
                  <a:lnTo>
                    <a:pt x="45530" y="306"/>
                  </a:lnTo>
                  <a:moveTo>
                    <a:pt x="1055" y="306"/>
                  </a:moveTo>
                  <a:lnTo>
                    <a:pt x="45530" y="44781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9" name="Freeform 1058">
              <a:extLst>
                <a:ext uri="{FF2B5EF4-FFF2-40B4-BE49-F238E27FC236}">
                  <a16:creationId xmlns:a16="http://schemas.microsoft.com/office/drawing/2014/main" id="{BE24AF3E-626D-7044-9AA0-0B10514CB0B1}"/>
                </a:ext>
              </a:extLst>
            </p:cNvPr>
            <p:cNvSpPr/>
            <p:nvPr/>
          </p:nvSpPr>
          <p:spPr>
            <a:xfrm>
              <a:off x="2826730" y="5232162"/>
              <a:ext cx="44474" cy="44474"/>
            </a:xfrm>
            <a:custGeom>
              <a:avLst/>
              <a:gdLst>
                <a:gd name="connsiteX0" fmla="*/ 1028 w 44474"/>
                <a:gd name="connsiteY0" fmla="*/ 44679 h 44474"/>
                <a:gd name="connsiteX1" fmla="*/ 45503 w 44474"/>
                <a:gd name="connsiteY1" fmla="*/ 204 h 44474"/>
                <a:gd name="connsiteX2" fmla="*/ 1028 w 44474"/>
                <a:gd name="connsiteY2" fmla="*/ 204 h 44474"/>
                <a:gd name="connsiteX3" fmla="*/ 45503 w 44474"/>
                <a:gd name="connsiteY3" fmla="*/ 44679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028" y="44679"/>
                  </a:moveTo>
                  <a:lnTo>
                    <a:pt x="45503" y="204"/>
                  </a:lnTo>
                  <a:moveTo>
                    <a:pt x="1028" y="204"/>
                  </a:moveTo>
                  <a:lnTo>
                    <a:pt x="45503" y="44679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0" name="Freeform 1059">
              <a:extLst>
                <a:ext uri="{FF2B5EF4-FFF2-40B4-BE49-F238E27FC236}">
                  <a16:creationId xmlns:a16="http://schemas.microsoft.com/office/drawing/2014/main" id="{2A255FE8-B558-444F-98C6-B6D7043DB91C}"/>
                </a:ext>
              </a:extLst>
            </p:cNvPr>
            <p:cNvSpPr/>
            <p:nvPr/>
          </p:nvSpPr>
          <p:spPr>
            <a:xfrm>
              <a:off x="2876720" y="5343328"/>
              <a:ext cx="44474" cy="44474"/>
            </a:xfrm>
            <a:custGeom>
              <a:avLst/>
              <a:gdLst>
                <a:gd name="connsiteX0" fmla="*/ 1051 w 44474"/>
                <a:gd name="connsiteY0" fmla="*/ 44729 h 44474"/>
                <a:gd name="connsiteX1" fmla="*/ 45526 w 44474"/>
                <a:gd name="connsiteY1" fmla="*/ 254 h 44474"/>
                <a:gd name="connsiteX2" fmla="*/ 1051 w 44474"/>
                <a:gd name="connsiteY2" fmla="*/ 254 h 44474"/>
                <a:gd name="connsiteX3" fmla="*/ 45526 w 44474"/>
                <a:gd name="connsiteY3" fmla="*/ 44729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051" y="44729"/>
                  </a:moveTo>
                  <a:lnTo>
                    <a:pt x="45526" y="254"/>
                  </a:lnTo>
                  <a:moveTo>
                    <a:pt x="1051" y="254"/>
                  </a:moveTo>
                  <a:lnTo>
                    <a:pt x="45526" y="44729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1" name="Freeform 1060">
              <a:extLst>
                <a:ext uri="{FF2B5EF4-FFF2-40B4-BE49-F238E27FC236}">
                  <a16:creationId xmlns:a16="http://schemas.microsoft.com/office/drawing/2014/main" id="{F7E73AF4-442D-D149-A924-CBF3694B12E3}"/>
                </a:ext>
              </a:extLst>
            </p:cNvPr>
            <p:cNvSpPr/>
            <p:nvPr/>
          </p:nvSpPr>
          <p:spPr>
            <a:xfrm>
              <a:off x="2733500" y="5021516"/>
              <a:ext cx="44474" cy="44474"/>
            </a:xfrm>
            <a:custGeom>
              <a:avLst/>
              <a:gdLst>
                <a:gd name="connsiteX0" fmla="*/ 986 w 44474"/>
                <a:gd name="connsiteY0" fmla="*/ 44584 h 44474"/>
                <a:gd name="connsiteX1" fmla="*/ 45461 w 44474"/>
                <a:gd name="connsiteY1" fmla="*/ 109 h 44474"/>
                <a:gd name="connsiteX2" fmla="*/ 986 w 44474"/>
                <a:gd name="connsiteY2" fmla="*/ 109 h 44474"/>
                <a:gd name="connsiteX3" fmla="*/ 45461 w 44474"/>
                <a:gd name="connsiteY3" fmla="*/ 44584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986" y="44584"/>
                  </a:moveTo>
                  <a:lnTo>
                    <a:pt x="45461" y="109"/>
                  </a:lnTo>
                  <a:moveTo>
                    <a:pt x="986" y="109"/>
                  </a:moveTo>
                  <a:lnTo>
                    <a:pt x="45461" y="44584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2" name="Freeform 1061">
              <a:extLst>
                <a:ext uri="{FF2B5EF4-FFF2-40B4-BE49-F238E27FC236}">
                  <a16:creationId xmlns:a16="http://schemas.microsoft.com/office/drawing/2014/main" id="{8598A3EC-C2F3-A144-9EB2-5CA59D5790D8}"/>
                </a:ext>
              </a:extLst>
            </p:cNvPr>
            <p:cNvSpPr/>
            <p:nvPr/>
          </p:nvSpPr>
          <p:spPr>
            <a:xfrm>
              <a:off x="2998581" y="5616895"/>
              <a:ext cx="44474" cy="44474"/>
            </a:xfrm>
            <a:custGeom>
              <a:avLst/>
              <a:gdLst>
                <a:gd name="connsiteX0" fmla="*/ 1105 w 44474"/>
                <a:gd name="connsiteY0" fmla="*/ 44852 h 44474"/>
                <a:gd name="connsiteX1" fmla="*/ 45580 w 44474"/>
                <a:gd name="connsiteY1" fmla="*/ 377 h 44474"/>
                <a:gd name="connsiteX2" fmla="*/ 1105 w 44474"/>
                <a:gd name="connsiteY2" fmla="*/ 377 h 44474"/>
                <a:gd name="connsiteX3" fmla="*/ 45580 w 44474"/>
                <a:gd name="connsiteY3" fmla="*/ 44852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105" y="44852"/>
                  </a:moveTo>
                  <a:lnTo>
                    <a:pt x="45580" y="377"/>
                  </a:lnTo>
                  <a:moveTo>
                    <a:pt x="1105" y="377"/>
                  </a:moveTo>
                  <a:lnTo>
                    <a:pt x="45580" y="44852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3" name="Freeform 1062">
              <a:extLst>
                <a:ext uri="{FF2B5EF4-FFF2-40B4-BE49-F238E27FC236}">
                  <a16:creationId xmlns:a16="http://schemas.microsoft.com/office/drawing/2014/main" id="{4B8A170B-0981-D640-979E-C1C0C02369FD}"/>
                </a:ext>
              </a:extLst>
            </p:cNvPr>
            <p:cNvSpPr/>
            <p:nvPr/>
          </p:nvSpPr>
          <p:spPr>
            <a:xfrm>
              <a:off x="2807784" y="6110149"/>
              <a:ext cx="44474" cy="44474"/>
            </a:xfrm>
            <a:custGeom>
              <a:avLst/>
              <a:gdLst>
                <a:gd name="connsiteX0" fmla="*/ 1020 w 44474"/>
                <a:gd name="connsiteY0" fmla="*/ 45073 h 44474"/>
                <a:gd name="connsiteX1" fmla="*/ 45495 w 44474"/>
                <a:gd name="connsiteY1" fmla="*/ 599 h 44474"/>
                <a:gd name="connsiteX2" fmla="*/ 1020 w 44474"/>
                <a:gd name="connsiteY2" fmla="*/ 599 h 44474"/>
                <a:gd name="connsiteX3" fmla="*/ 45495 w 44474"/>
                <a:gd name="connsiteY3" fmla="*/ 45073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020" y="45073"/>
                  </a:moveTo>
                  <a:lnTo>
                    <a:pt x="45495" y="599"/>
                  </a:lnTo>
                  <a:moveTo>
                    <a:pt x="1020" y="599"/>
                  </a:moveTo>
                  <a:lnTo>
                    <a:pt x="45495" y="45073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4" name="Freeform 1063">
              <a:extLst>
                <a:ext uri="{FF2B5EF4-FFF2-40B4-BE49-F238E27FC236}">
                  <a16:creationId xmlns:a16="http://schemas.microsoft.com/office/drawing/2014/main" id="{C2BBE4E4-7C67-B444-98C0-4942072D9883}"/>
                </a:ext>
              </a:extLst>
            </p:cNvPr>
            <p:cNvSpPr/>
            <p:nvPr/>
          </p:nvSpPr>
          <p:spPr>
            <a:xfrm>
              <a:off x="2915458" y="6002082"/>
              <a:ext cx="44474" cy="44474"/>
            </a:xfrm>
            <a:custGeom>
              <a:avLst/>
              <a:gdLst>
                <a:gd name="connsiteX0" fmla="*/ 1068 w 44474"/>
                <a:gd name="connsiteY0" fmla="*/ 45025 h 44474"/>
                <a:gd name="connsiteX1" fmla="*/ 45543 w 44474"/>
                <a:gd name="connsiteY1" fmla="*/ 550 h 44474"/>
                <a:gd name="connsiteX2" fmla="*/ 1068 w 44474"/>
                <a:gd name="connsiteY2" fmla="*/ 550 h 44474"/>
                <a:gd name="connsiteX3" fmla="*/ 45543 w 44474"/>
                <a:gd name="connsiteY3" fmla="*/ 45025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068" y="45025"/>
                  </a:moveTo>
                  <a:lnTo>
                    <a:pt x="45543" y="550"/>
                  </a:lnTo>
                  <a:moveTo>
                    <a:pt x="1068" y="550"/>
                  </a:moveTo>
                  <a:lnTo>
                    <a:pt x="45543" y="45025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5" name="Freeform 1064">
              <a:extLst>
                <a:ext uri="{FF2B5EF4-FFF2-40B4-BE49-F238E27FC236}">
                  <a16:creationId xmlns:a16="http://schemas.microsoft.com/office/drawing/2014/main" id="{C87EC148-8B68-6E4A-BA2D-CB11623142BB}"/>
                </a:ext>
              </a:extLst>
            </p:cNvPr>
            <p:cNvSpPr/>
            <p:nvPr/>
          </p:nvSpPr>
          <p:spPr>
            <a:xfrm>
              <a:off x="3043901" y="5503844"/>
              <a:ext cx="44474" cy="44474"/>
            </a:xfrm>
            <a:custGeom>
              <a:avLst/>
              <a:gdLst>
                <a:gd name="connsiteX0" fmla="*/ 1126 w 44474"/>
                <a:gd name="connsiteY0" fmla="*/ 44801 h 44474"/>
                <a:gd name="connsiteX1" fmla="*/ 45601 w 44474"/>
                <a:gd name="connsiteY1" fmla="*/ 326 h 44474"/>
                <a:gd name="connsiteX2" fmla="*/ 1126 w 44474"/>
                <a:gd name="connsiteY2" fmla="*/ 326 h 44474"/>
                <a:gd name="connsiteX3" fmla="*/ 45601 w 44474"/>
                <a:gd name="connsiteY3" fmla="*/ 44801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126" y="44801"/>
                  </a:moveTo>
                  <a:lnTo>
                    <a:pt x="45601" y="326"/>
                  </a:lnTo>
                  <a:moveTo>
                    <a:pt x="1126" y="326"/>
                  </a:moveTo>
                  <a:lnTo>
                    <a:pt x="45601" y="44801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6" name="Freeform 1065">
              <a:extLst>
                <a:ext uri="{FF2B5EF4-FFF2-40B4-BE49-F238E27FC236}">
                  <a16:creationId xmlns:a16="http://schemas.microsoft.com/office/drawing/2014/main" id="{E194A850-CFEA-7F46-AB2D-CA0AA05A22AA}"/>
                </a:ext>
              </a:extLst>
            </p:cNvPr>
            <p:cNvSpPr/>
            <p:nvPr/>
          </p:nvSpPr>
          <p:spPr>
            <a:xfrm>
              <a:off x="2897779" y="5084650"/>
              <a:ext cx="44474" cy="44474"/>
            </a:xfrm>
            <a:custGeom>
              <a:avLst/>
              <a:gdLst>
                <a:gd name="connsiteX0" fmla="*/ 1060 w 44474"/>
                <a:gd name="connsiteY0" fmla="*/ 44612 h 44474"/>
                <a:gd name="connsiteX1" fmla="*/ 45535 w 44474"/>
                <a:gd name="connsiteY1" fmla="*/ 137 h 44474"/>
                <a:gd name="connsiteX2" fmla="*/ 1060 w 44474"/>
                <a:gd name="connsiteY2" fmla="*/ 137 h 44474"/>
                <a:gd name="connsiteX3" fmla="*/ 45535 w 44474"/>
                <a:gd name="connsiteY3" fmla="*/ 44612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060" y="44612"/>
                  </a:moveTo>
                  <a:lnTo>
                    <a:pt x="45535" y="137"/>
                  </a:lnTo>
                  <a:moveTo>
                    <a:pt x="1060" y="137"/>
                  </a:moveTo>
                  <a:lnTo>
                    <a:pt x="45535" y="44612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7" name="Freeform 1066">
              <a:extLst>
                <a:ext uri="{FF2B5EF4-FFF2-40B4-BE49-F238E27FC236}">
                  <a16:creationId xmlns:a16="http://schemas.microsoft.com/office/drawing/2014/main" id="{2CF4EB9B-1CD0-2540-8578-DA22B693AEC4}"/>
                </a:ext>
              </a:extLst>
            </p:cNvPr>
            <p:cNvSpPr/>
            <p:nvPr/>
          </p:nvSpPr>
          <p:spPr>
            <a:xfrm>
              <a:off x="3038186" y="5809761"/>
              <a:ext cx="44474" cy="44474"/>
            </a:xfrm>
            <a:custGeom>
              <a:avLst/>
              <a:gdLst>
                <a:gd name="connsiteX0" fmla="*/ 1123 w 44474"/>
                <a:gd name="connsiteY0" fmla="*/ 44938 h 44474"/>
                <a:gd name="connsiteX1" fmla="*/ 45598 w 44474"/>
                <a:gd name="connsiteY1" fmla="*/ 463 h 44474"/>
                <a:gd name="connsiteX2" fmla="*/ 1123 w 44474"/>
                <a:gd name="connsiteY2" fmla="*/ 463 h 44474"/>
                <a:gd name="connsiteX3" fmla="*/ 45598 w 44474"/>
                <a:gd name="connsiteY3" fmla="*/ 44938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123" y="44938"/>
                  </a:moveTo>
                  <a:lnTo>
                    <a:pt x="45598" y="463"/>
                  </a:lnTo>
                  <a:moveTo>
                    <a:pt x="1123" y="463"/>
                  </a:moveTo>
                  <a:lnTo>
                    <a:pt x="45598" y="44938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8" name="Freeform 1067">
              <a:extLst>
                <a:ext uri="{FF2B5EF4-FFF2-40B4-BE49-F238E27FC236}">
                  <a16:creationId xmlns:a16="http://schemas.microsoft.com/office/drawing/2014/main" id="{CB26BBF4-0C10-0F44-AAA3-17D3E5C3EC44}"/>
                </a:ext>
              </a:extLst>
            </p:cNvPr>
            <p:cNvSpPr/>
            <p:nvPr/>
          </p:nvSpPr>
          <p:spPr>
            <a:xfrm>
              <a:off x="2989686" y="5965826"/>
              <a:ext cx="44474" cy="44474"/>
            </a:xfrm>
            <a:custGeom>
              <a:avLst/>
              <a:gdLst>
                <a:gd name="connsiteX0" fmla="*/ 1101 w 44474"/>
                <a:gd name="connsiteY0" fmla="*/ 45009 h 44474"/>
                <a:gd name="connsiteX1" fmla="*/ 45576 w 44474"/>
                <a:gd name="connsiteY1" fmla="*/ 534 h 44474"/>
                <a:gd name="connsiteX2" fmla="*/ 1101 w 44474"/>
                <a:gd name="connsiteY2" fmla="*/ 534 h 44474"/>
                <a:gd name="connsiteX3" fmla="*/ 45576 w 44474"/>
                <a:gd name="connsiteY3" fmla="*/ 45009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101" y="45009"/>
                  </a:moveTo>
                  <a:lnTo>
                    <a:pt x="45576" y="534"/>
                  </a:lnTo>
                  <a:moveTo>
                    <a:pt x="1101" y="534"/>
                  </a:moveTo>
                  <a:lnTo>
                    <a:pt x="45576" y="45009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9" name="Freeform 1068">
              <a:extLst>
                <a:ext uri="{FF2B5EF4-FFF2-40B4-BE49-F238E27FC236}">
                  <a16:creationId xmlns:a16="http://schemas.microsoft.com/office/drawing/2014/main" id="{EF6AEC60-6F0E-924D-B2C1-42B256C88BD0}"/>
                </a:ext>
              </a:extLst>
            </p:cNvPr>
            <p:cNvSpPr/>
            <p:nvPr/>
          </p:nvSpPr>
          <p:spPr>
            <a:xfrm>
              <a:off x="3056399" y="5348931"/>
              <a:ext cx="44474" cy="44474"/>
            </a:xfrm>
            <a:custGeom>
              <a:avLst/>
              <a:gdLst>
                <a:gd name="connsiteX0" fmla="*/ 1131 w 44474"/>
                <a:gd name="connsiteY0" fmla="*/ 44731 h 44474"/>
                <a:gd name="connsiteX1" fmla="*/ 45606 w 44474"/>
                <a:gd name="connsiteY1" fmla="*/ 256 h 44474"/>
                <a:gd name="connsiteX2" fmla="*/ 1131 w 44474"/>
                <a:gd name="connsiteY2" fmla="*/ 256 h 44474"/>
                <a:gd name="connsiteX3" fmla="*/ 45606 w 44474"/>
                <a:gd name="connsiteY3" fmla="*/ 44731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131" y="44731"/>
                  </a:moveTo>
                  <a:lnTo>
                    <a:pt x="45606" y="256"/>
                  </a:lnTo>
                  <a:moveTo>
                    <a:pt x="1131" y="256"/>
                  </a:moveTo>
                  <a:lnTo>
                    <a:pt x="45606" y="44731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0" name="Freeform 1069">
              <a:extLst>
                <a:ext uri="{FF2B5EF4-FFF2-40B4-BE49-F238E27FC236}">
                  <a16:creationId xmlns:a16="http://schemas.microsoft.com/office/drawing/2014/main" id="{B4A515DB-113F-7B44-9CE1-D4780504308C}"/>
                </a:ext>
              </a:extLst>
            </p:cNvPr>
            <p:cNvSpPr/>
            <p:nvPr/>
          </p:nvSpPr>
          <p:spPr>
            <a:xfrm>
              <a:off x="3042812" y="5241994"/>
              <a:ext cx="44474" cy="44474"/>
            </a:xfrm>
            <a:custGeom>
              <a:avLst/>
              <a:gdLst>
                <a:gd name="connsiteX0" fmla="*/ 1125 w 44474"/>
                <a:gd name="connsiteY0" fmla="*/ 44683 h 44474"/>
                <a:gd name="connsiteX1" fmla="*/ 45600 w 44474"/>
                <a:gd name="connsiteY1" fmla="*/ 208 h 44474"/>
                <a:gd name="connsiteX2" fmla="*/ 1125 w 44474"/>
                <a:gd name="connsiteY2" fmla="*/ 208 h 44474"/>
                <a:gd name="connsiteX3" fmla="*/ 45600 w 44474"/>
                <a:gd name="connsiteY3" fmla="*/ 44683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125" y="44683"/>
                  </a:moveTo>
                  <a:lnTo>
                    <a:pt x="45600" y="208"/>
                  </a:lnTo>
                  <a:moveTo>
                    <a:pt x="1125" y="208"/>
                  </a:moveTo>
                  <a:lnTo>
                    <a:pt x="45600" y="44683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1" name="Freeform 1070">
              <a:extLst>
                <a:ext uri="{FF2B5EF4-FFF2-40B4-BE49-F238E27FC236}">
                  <a16:creationId xmlns:a16="http://schemas.microsoft.com/office/drawing/2014/main" id="{69AB0C76-7A49-EF43-9351-B7B24DD2F139}"/>
                </a:ext>
              </a:extLst>
            </p:cNvPr>
            <p:cNvSpPr/>
            <p:nvPr/>
          </p:nvSpPr>
          <p:spPr>
            <a:xfrm>
              <a:off x="3115328" y="5491792"/>
              <a:ext cx="44474" cy="44474"/>
            </a:xfrm>
            <a:custGeom>
              <a:avLst/>
              <a:gdLst>
                <a:gd name="connsiteX0" fmla="*/ 1158 w 44474"/>
                <a:gd name="connsiteY0" fmla="*/ 44795 h 44474"/>
                <a:gd name="connsiteX1" fmla="*/ 45633 w 44474"/>
                <a:gd name="connsiteY1" fmla="*/ 320 h 44474"/>
                <a:gd name="connsiteX2" fmla="*/ 1158 w 44474"/>
                <a:gd name="connsiteY2" fmla="*/ 320 h 44474"/>
                <a:gd name="connsiteX3" fmla="*/ 45633 w 44474"/>
                <a:gd name="connsiteY3" fmla="*/ 44795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158" y="44795"/>
                  </a:moveTo>
                  <a:lnTo>
                    <a:pt x="45633" y="320"/>
                  </a:lnTo>
                  <a:moveTo>
                    <a:pt x="1158" y="320"/>
                  </a:moveTo>
                  <a:lnTo>
                    <a:pt x="45633" y="44795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2" name="Freeform 1071">
              <a:extLst>
                <a:ext uri="{FF2B5EF4-FFF2-40B4-BE49-F238E27FC236}">
                  <a16:creationId xmlns:a16="http://schemas.microsoft.com/office/drawing/2014/main" id="{D762BE04-DB4F-B645-A866-9CABB2947CAA}"/>
                </a:ext>
              </a:extLst>
            </p:cNvPr>
            <p:cNvSpPr/>
            <p:nvPr/>
          </p:nvSpPr>
          <p:spPr>
            <a:xfrm>
              <a:off x="2967249" y="5038765"/>
              <a:ext cx="44474" cy="44474"/>
            </a:xfrm>
            <a:custGeom>
              <a:avLst/>
              <a:gdLst>
                <a:gd name="connsiteX0" fmla="*/ 1091 w 44474"/>
                <a:gd name="connsiteY0" fmla="*/ 44592 h 44474"/>
                <a:gd name="connsiteX1" fmla="*/ 45566 w 44474"/>
                <a:gd name="connsiteY1" fmla="*/ 117 h 44474"/>
                <a:gd name="connsiteX2" fmla="*/ 1091 w 44474"/>
                <a:gd name="connsiteY2" fmla="*/ 117 h 44474"/>
                <a:gd name="connsiteX3" fmla="*/ 45566 w 44474"/>
                <a:gd name="connsiteY3" fmla="*/ 44592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091" y="44592"/>
                  </a:moveTo>
                  <a:lnTo>
                    <a:pt x="45566" y="117"/>
                  </a:lnTo>
                  <a:moveTo>
                    <a:pt x="1091" y="117"/>
                  </a:moveTo>
                  <a:lnTo>
                    <a:pt x="45566" y="44592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3" name="Freeform 1072">
              <a:extLst>
                <a:ext uri="{FF2B5EF4-FFF2-40B4-BE49-F238E27FC236}">
                  <a16:creationId xmlns:a16="http://schemas.microsoft.com/office/drawing/2014/main" id="{7D5DC624-B51F-D841-BE75-7271842A0144}"/>
                </a:ext>
              </a:extLst>
            </p:cNvPr>
            <p:cNvSpPr/>
            <p:nvPr/>
          </p:nvSpPr>
          <p:spPr>
            <a:xfrm>
              <a:off x="2993845" y="6072832"/>
              <a:ext cx="44474" cy="44474"/>
            </a:xfrm>
            <a:custGeom>
              <a:avLst/>
              <a:gdLst>
                <a:gd name="connsiteX0" fmla="*/ 1103 w 44474"/>
                <a:gd name="connsiteY0" fmla="*/ 45057 h 44474"/>
                <a:gd name="connsiteX1" fmla="*/ 45578 w 44474"/>
                <a:gd name="connsiteY1" fmla="*/ 582 h 44474"/>
                <a:gd name="connsiteX2" fmla="*/ 1103 w 44474"/>
                <a:gd name="connsiteY2" fmla="*/ 582 h 44474"/>
                <a:gd name="connsiteX3" fmla="*/ 45578 w 44474"/>
                <a:gd name="connsiteY3" fmla="*/ 45057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103" y="45057"/>
                  </a:moveTo>
                  <a:lnTo>
                    <a:pt x="45578" y="582"/>
                  </a:lnTo>
                  <a:moveTo>
                    <a:pt x="1103" y="582"/>
                  </a:moveTo>
                  <a:lnTo>
                    <a:pt x="45578" y="45057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4" name="Freeform 1073">
              <a:extLst>
                <a:ext uri="{FF2B5EF4-FFF2-40B4-BE49-F238E27FC236}">
                  <a16:creationId xmlns:a16="http://schemas.microsoft.com/office/drawing/2014/main" id="{6E71CC32-562B-614F-A3A9-569BED583C2E}"/>
                </a:ext>
              </a:extLst>
            </p:cNvPr>
            <p:cNvSpPr/>
            <p:nvPr/>
          </p:nvSpPr>
          <p:spPr>
            <a:xfrm>
              <a:off x="3166875" y="5750098"/>
              <a:ext cx="44474" cy="44474"/>
            </a:xfrm>
            <a:custGeom>
              <a:avLst/>
              <a:gdLst>
                <a:gd name="connsiteX0" fmla="*/ 1181 w 44474"/>
                <a:gd name="connsiteY0" fmla="*/ 44912 h 44474"/>
                <a:gd name="connsiteX1" fmla="*/ 45656 w 44474"/>
                <a:gd name="connsiteY1" fmla="*/ 437 h 44474"/>
                <a:gd name="connsiteX2" fmla="*/ 1181 w 44474"/>
                <a:gd name="connsiteY2" fmla="*/ 437 h 44474"/>
                <a:gd name="connsiteX3" fmla="*/ 45656 w 44474"/>
                <a:gd name="connsiteY3" fmla="*/ 44912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181" y="44912"/>
                  </a:moveTo>
                  <a:lnTo>
                    <a:pt x="45656" y="437"/>
                  </a:lnTo>
                  <a:moveTo>
                    <a:pt x="1181" y="437"/>
                  </a:moveTo>
                  <a:lnTo>
                    <a:pt x="45656" y="44912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321" name="Picture 2">
              <a:extLst>
                <a:ext uri="{FF2B5EF4-FFF2-40B4-BE49-F238E27FC236}">
                  <a16:creationId xmlns:a16="http://schemas.microsoft.com/office/drawing/2014/main" id="{F54410B2-4AF5-3241-8BCA-183DB2129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2348778" y="887289"/>
              <a:ext cx="1853204" cy="1853204"/>
            </a:xfrm>
            <a:prstGeom prst="rect">
              <a:avLst/>
            </a:prstGeom>
          </p:spPr>
        </p:pic>
        <p:sp>
          <p:nvSpPr>
            <p:cNvPr id="1075" name="Freeform 1074">
              <a:extLst>
                <a:ext uri="{FF2B5EF4-FFF2-40B4-BE49-F238E27FC236}">
                  <a16:creationId xmlns:a16="http://schemas.microsoft.com/office/drawing/2014/main" id="{F8093158-D484-E846-899F-5A7B01902493}"/>
                </a:ext>
              </a:extLst>
            </p:cNvPr>
            <p:cNvSpPr/>
            <p:nvPr/>
          </p:nvSpPr>
          <p:spPr>
            <a:xfrm>
              <a:off x="3148551" y="5317459"/>
              <a:ext cx="44474" cy="44474"/>
            </a:xfrm>
            <a:custGeom>
              <a:avLst/>
              <a:gdLst>
                <a:gd name="connsiteX0" fmla="*/ 1173 w 44474"/>
                <a:gd name="connsiteY0" fmla="*/ 44717 h 44474"/>
                <a:gd name="connsiteX1" fmla="*/ 45648 w 44474"/>
                <a:gd name="connsiteY1" fmla="*/ 242 h 44474"/>
                <a:gd name="connsiteX2" fmla="*/ 1173 w 44474"/>
                <a:gd name="connsiteY2" fmla="*/ 242 h 44474"/>
                <a:gd name="connsiteX3" fmla="*/ 45648 w 44474"/>
                <a:gd name="connsiteY3" fmla="*/ 44717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173" y="44717"/>
                  </a:moveTo>
                  <a:lnTo>
                    <a:pt x="45648" y="242"/>
                  </a:lnTo>
                  <a:moveTo>
                    <a:pt x="1173" y="242"/>
                  </a:moveTo>
                  <a:lnTo>
                    <a:pt x="45648" y="44717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6" name="Freeform 1075">
              <a:extLst>
                <a:ext uri="{FF2B5EF4-FFF2-40B4-BE49-F238E27FC236}">
                  <a16:creationId xmlns:a16="http://schemas.microsoft.com/office/drawing/2014/main" id="{2CD66D63-92D1-824C-9B55-FE8FA2DB8BB1}"/>
                </a:ext>
              </a:extLst>
            </p:cNvPr>
            <p:cNvSpPr/>
            <p:nvPr/>
          </p:nvSpPr>
          <p:spPr>
            <a:xfrm>
              <a:off x="3200453" y="5692756"/>
              <a:ext cx="44474" cy="44474"/>
            </a:xfrm>
            <a:custGeom>
              <a:avLst/>
              <a:gdLst>
                <a:gd name="connsiteX0" fmla="*/ 1196 w 44474"/>
                <a:gd name="connsiteY0" fmla="*/ 44886 h 44474"/>
                <a:gd name="connsiteX1" fmla="*/ 45671 w 44474"/>
                <a:gd name="connsiteY1" fmla="*/ 411 h 44474"/>
                <a:gd name="connsiteX2" fmla="*/ 1196 w 44474"/>
                <a:gd name="connsiteY2" fmla="*/ 411 h 44474"/>
                <a:gd name="connsiteX3" fmla="*/ 45671 w 44474"/>
                <a:gd name="connsiteY3" fmla="*/ 44886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196" y="44886"/>
                  </a:moveTo>
                  <a:lnTo>
                    <a:pt x="45671" y="411"/>
                  </a:lnTo>
                  <a:moveTo>
                    <a:pt x="1196" y="411"/>
                  </a:moveTo>
                  <a:lnTo>
                    <a:pt x="45671" y="44886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7" name="Freeform 1076">
              <a:extLst>
                <a:ext uri="{FF2B5EF4-FFF2-40B4-BE49-F238E27FC236}">
                  <a16:creationId xmlns:a16="http://schemas.microsoft.com/office/drawing/2014/main" id="{733F1D8D-4A3F-EA4D-B7C2-6A3E940780DC}"/>
                </a:ext>
              </a:extLst>
            </p:cNvPr>
            <p:cNvSpPr/>
            <p:nvPr/>
          </p:nvSpPr>
          <p:spPr>
            <a:xfrm>
              <a:off x="3152598" y="5165317"/>
              <a:ext cx="44474" cy="44474"/>
            </a:xfrm>
            <a:custGeom>
              <a:avLst/>
              <a:gdLst>
                <a:gd name="connsiteX0" fmla="*/ 1175 w 44474"/>
                <a:gd name="connsiteY0" fmla="*/ 44649 h 44474"/>
                <a:gd name="connsiteX1" fmla="*/ 45650 w 44474"/>
                <a:gd name="connsiteY1" fmla="*/ 174 h 44474"/>
                <a:gd name="connsiteX2" fmla="*/ 1175 w 44474"/>
                <a:gd name="connsiteY2" fmla="*/ 174 h 44474"/>
                <a:gd name="connsiteX3" fmla="*/ 45650 w 44474"/>
                <a:gd name="connsiteY3" fmla="*/ 44649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175" y="44649"/>
                  </a:moveTo>
                  <a:lnTo>
                    <a:pt x="45650" y="174"/>
                  </a:lnTo>
                  <a:moveTo>
                    <a:pt x="1175" y="174"/>
                  </a:moveTo>
                  <a:lnTo>
                    <a:pt x="45650" y="44649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8" name="Freeform 1077">
              <a:extLst>
                <a:ext uri="{FF2B5EF4-FFF2-40B4-BE49-F238E27FC236}">
                  <a16:creationId xmlns:a16="http://schemas.microsoft.com/office/drawing/2014/main" id="{D2E8E613-7793-084D-A8FC-293AED2D4150}"/>
                </a:ext>
              </a:extLst>
            </p:cNvPr>
            <p:cNvSpPr/>
            <p:nvPr/>
          </p:nvSpPr>
          <p:spPr>
            <a:xfrm>
              <a:off x="3190068" y="5974878"/>
              <a:ext cx="44474" cy="44474"/>
            </a:xfrm>
            <a:custGeom>
              <a:avLst/>
              <a:gdLst>
                <a:gd name="connsiteX0" fmla="*/ 1192 w 44474"/>
                <a:gd name="connsiteY0" fmla="*/ 45013 h 44474"/>
                <a:gd name="connsiteX1" fmla="*/ 45666 w 44474"/>
                <a:gd name="connsiteY1" fmla="*/ 538 h 44474"/>
                <a:gd name="connsiteX2" fmla="*/ 1192 w 44474"/>
                <a:gd name="connsiteY2" fmla="*/ 538 h 44474"/>
                <a:gd name="connsiteX3" fmla="*/ 45666 w 44474"/>
                <a:gd name="connsiteY3" fmla="*/ 45013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192" y="45013"/>
                  </a:moveTo>
                  <a:lnTo>
                    <a:pt x="45666" y="538"/>
                  </a:lnTo>
                  <a:moveTo>
                    <a:pt x="1192" y="538"/>
                  </a:moveTo>
                  <a:lnTo>
                    <a:pt x="45666" y="45013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9" name="Freeform 1078">
              <a:extLst>
                <a:ext uri="{FF2B5EF4-FFF2-40B4-BE49-F238E27FC236}">
                  <a16:creationId xmlns:a16="http://schemas.microsoft.com/office/drawing/2014/main" id="{487D8D1A-2EA2-2248-A613-0FB07A6BE651}"/>
                </a:ext>
              </a:extLst>
            </p:cNvPr>
            <p:cNvSpPr/>
            <p:nvPr/>
          </p:nvSpPr>
          <p:spPr>
            <a:xfrm>
              <a:off x="3127492" y="5038790"/>
              <a:ext cx="44474" cy="44474"/>
            </a:xfrm>
            <a:custGeom>
              <a:avLst/>
              <a:gdLst>
                <a:gd name="connsiteX0" fmla="*/ 1163 w 44474"/>
                <a:gd name="connsiteY0" fmla="*/ 44592 h 44474"/>
                <a:gd name="connsiteX1" fmla="*/ 45638 w 44474"/>
                <a:gd name="connsiteY1" fmla="*/ 117 h 44474"/>
                <a:gd name="connsiteX2" fmla="*/ 1163 w 44474"/>
                <a:gd name="connsiteY2" fmla="*/ 117 h 44474"/>
                <a:gd name="connsiteX3" fmla="*/ 45638 w 44474"/>
                <a:gd name="connsiteY3" fmla="*/ 44592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163" y="44592"/>
                  </a:moveTo>
                  <a:lnTo>
                    <a:pt x="45638" y="117"/>
                  </a:lnTo>
                  <a:moveTo>
                    <a:pt x="1163" y="117"/>
                  </a:moveTo>
                  <a:lnTo>
                    <a:pt x="45638" y="44592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0" name="Freeform 1079">
              <a:extLst>
                <a:ext uri="{FF2B5EF4-FFF2-40B4-BE49-F238E27FC236}">
                  <a16:creationId xmlns:a16="http://schemas.microsoft.com/office/drawing/2014/main" id="{01BD1161-6AE8-B449-8733-08E9D03924DF}"/>
                </a:ext>
              </a:extLst>
            </p:cNvPr>
            <p:cNvSpPr/>
            <p:nvPr/>
          </p:nvSpPr>
          <p:spPr>
            <a:xfrm>
              <a:off x="3282220" y="5676656"/>
              <a:ext cx="44474" cy="44474"/>
            </a:xfrm>
            <a:custGeom>
              <a:avLst/>
              <a:gdLst>
                <a:gd name="connsiteX0" fmla="*/ 1233 w 44474"/>
                <a:gd name="connsiteY0" fmla="*/ 44879 h 44474"/>
                <a:gd name="connsiteX1" fmla="*/ 45708 w 44474"/>
                <a:gd name="connsiteY1" fmla="*/ 404 h 44474"/>
                <a:gd name="connsiteX2" fmla="*/ 1233 w 44474"/>
                <a:gd name="connsiteY2" fmla="*/ 404 h 44474"/>
                <a:gd name="connsiteX3" fmla="*/ 45708 w 44474"/>
                <a:gd name="connsiteY3" fmla="*/ 44879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233" y="44879"/>
                  </a:moveTo>
                  <a:lnTo>
                    <a:pt x="45708" y="404"/>
                  </a:lnTo>
                  <a:moveTo>
                    <a:pt x="1233" y="404"/>
                  </a:moveTo>
                  <a:lnTo>
                    <a:pt x="45708" y="44879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1" name="Freeform 1080">
              <a:extLst>
                <a:ext uri="{FF2B5EF4-FFF2-40B4-BE49-F238E27FC236}">
                  <a16:creationId xmlns:a16="http://schemas.microsoft.com/office/drawing/2014/main" id="{096C4F15-9DAB-954B-B0B2-BA595789C1B6}"/>
                </a:ext>
              </a:extLst>
            </p:cNvPr>
            <p:cNvSpPr/>
            <p:nvPr/>
          </p:nvSpPr>
          <p:spPr>
            <a:xfrm>
              <a:off x="3280619" y="5359134"/>
              <a:ext cx="44474" cy="44474"/>
            </a:xfrm>
            <a:custGeom>
              <a:avLst/>
              <a:gdLst>
                <a:gd name="connsiteX0" fmla="*/ 1232 w 44474"/>
                <a:gd name="connsiteY0" fmla="*/ 44736 h 44474"/>
                <a:gd name="connsiteX1" fmla="*/ 45707 w 44474"/>
                <a:gd name="connsiteY1" fmla="*/ 261 h 44474"/>
                <a:gd name="connsiteX2" fmla="*/ 1232 w 44474"/>
                <a:gd name="connsiteY2" fmla="*/ 261 h 44474"/>
                <a:gd name="connsiteX3" fmla="*/ 45707 w 44474"/>
                <a:gd name="connsiteY3" fmla="*/ 44736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232" y="44736"/>
                  </a:moveTo>
                  <a:lnTo>
                    <a:pt x="45707" y="261"/>
                  </a:lnTo>
                  <a:moveTo>
                    <a:pt x="1232" y="261"/>
                  </a:moveTo>
                  <a:lnTo>
                    <a:pt x="45707" y="44736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2" name="Freeform 1081">
              <a:extLst>
                <a:ext uri="{FF2B5EF4-FFF2-40B4-BE49-F238E27FC236}">
                  <a16:creationId xmlns:a16="http://schemas.microsoft.com/office/drawing/2014/main" id="{2138260D-1818-7F4A-9C7F-D1507C5B05CF}"/>
                </a:ext>
              </a:extLst>
            </p:cNvPr>
            <p:cNvSpPr/>
            <p:nvPr/>
          </p:nvSpPr>
          <p:spPr>
            <a:xfrm>
              <a:off x="3177749" y="6144292"/>
              <a:ext cx="44474" cy="44474"/>
            </a:xfrm>
            <a:custGeom>
              <a:avLst/>
              <a:gdLst>
                <a:gd name="connsiteX0" fmla="*/ 1186 w 44474"/>
                <a:gd name="connsiteY0" fmla="*/ 45089 h 44474"/>
                <a:gd name="connsiteX1" fmla="*/ 45661 w 44474"/>
                <a:gd name="connsiteY1" fmla="*/ 614 h 44474"/>
                <a:gd name="connsiteX2" fmla="*/ 1186 w 44474"/>
                <a:gd name="connsiteY2" fmla="*/ 614 h 44474"/>
                <a:gd name="connsiteX3" fmla="*/ 45661 w 44474"/>
                <a:gd name="connsiteY3" fmla="*/ 45089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186" y="45089"/>
                  </a:moveTo>
                  <a:lnTo>
                    <a:pt x="45661" y="614"/>
                  </a:lnTo>
                  <a:moveTo>
                    <a:pt x="1186" y="614"/>
                  </a:moveTo>
                  <a:lnTo>
                    <a:pt x="45661" y="45089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265" name="Graphic 264">
              <a:extLst>
                <a:ext uri="{FF2B5EF4-FFF2-40B4-BE49-F238E27FC236}">
                  <a16:creationId xmlns:a16="http://schemas.microsoft.com/office/drawing/2014/main" id="{BB1FB90A-2227-2C44-86BB-2087250D0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3941021" y="921478"/>
              <a:ext cx="2529586" cy="1686391"/>
            </a:xfrm>
            <a:prstGeom prst="rect">
              <a:avLst/>
            </a:prstGeom>
          </p:spPr>
        </p:pic>
        <p:sp>
          <p:nvSpPr>
            <p:cNvPr id="1083" name="Freeform 1082">
              <a:extLst>
                <a:ext uri="{FF2B5EF4-FFF2-40B4-BE49-F238E27FC236}">
                  <a16:creationId xmlns:a16="http://schemas.microsoft.com/office/drawing/2014/main" id="{845B8024-2C8D-4D4F-8DBB-AAE78CC44F87}"/>
                </a:ext>
              </a:extLst>
            </p:cNvPr>
            <p:cNvSpPr/>
            <p:nvPr/>
          </p:nvSpPr>
          <p:spPr>
            <a:xfrm>
              <a:off x="3312975" y="5784252"/>
              <a:ext cx="44474" cy="44474"/>
            </a:xfrm>
            <a:custGeom>
              <a:avLst/>
              <a:gdLst>
                <a:gd name="connsiteX0" fmla="*/ 1247 w 44474"/>
                <a:gd name="connsiteY0" fmla="*/ 44927 h 44474"/>
                <a:gd name="connsiteX1" fmla="*/ 45722 w 44474"/>
                <a:gd name="connsiteY1" fmla="*/ 452 h 44474"/>
                <a:gd name="connsiteX2" fmla="*/ 1247 w 44474"/>
                <a:gd name="connsiteY2" fmla="*/ 452 h 44474"/>
                <a:gd name="connsiteX3" fmla="*/ 45722 w 44474"/>
                <a:gd name="connsiteY3" fmla="*/ 44927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247" y="44927"/>
                  </a:moveTo>
                  <a:lnTo>
                    <a:pt x="45722" y="452"/>
                  </a:lnTo>
                  <a:moveTo>
                    <a:pt x="1247" y="452"/>
                  </a:moveTo>
                  <a:lnTo>
                    <a:pt x="45722" y="44927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4" name="Freeform 1083">
              <a:extLst>
                <a:ext uri="{FF2B5EF4-FFF2-40B4-BE49-F238E27FC236}">
                  <a16:creationId xmlns:a16="http://schemas.microsoft.com/office/drawing/2014/main" id="{EC67FD95-82C4-B540-B80F-11CBDCB334FF}"/>
                </a:ext>
              </a:extLst>
            </p:cNvPr>
            <p:cNvSpPr/>
            <p:nvPr/>
          </p:nvSpPr>
          <p:spPr>
            <a:xfrm>
              <a:off x="3362008" y="5458747"/>
              <a:ext cx="44474" cy="44474"/>
            </a:xfrm>
            <a:custGeom>
              <a:avLst/>
              <a:gdLst>
                <a:gd name="connsiteX0" fmla="*/ 1269 w 44474"/>
                <a:gd name="connsiteY0" fmla="*/ 44781 h 44474"/>
                <a:gd name="connsiteX1" fmla="*/ 45744 w 44474"/>
                <a:gd name="connsiteY1" fmla="*/ 306 h 44474"/>
                <a:gd name="connsiteX2" fmla="*/ 1269 w 44474"/>
                <a:gd name="connsiteY2" fmla="*/ 306 h 44474"/>
                <a:gd name="connsiteX3" fmla="*/ 45744 w 44474"/>
                <a:gd name="connsiteY3" fmla="*/ 44781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269" y="44781"/>
                  </a:moveTo>
                  <a:lnTo>
                    <a:pt x="45744" y="306"/>
                  </a:lnTo>
                  <a:moveTo>
                    <a:pt x="1269" y="306"/>
                  </a:moveTo>
                  <a:lnTo>
                    <a:pt x="45744" y="44781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5" name="Freeform 1084">
              <a:extLst>
                <a:ext uri="{FF2B5EF4-FFF2-40B4-BE49-F238E27FC236}">
                  <a16:creationId xmlns:a16="http://schemas.microsoft.com/office/drawing/2014/main" id="{A8A00A5E-E8DF-7B43-99E9-24F2500BDE82}"/>
                </a:ext>
              </a:extLst>
            </p:cNvPr>
            <p:cNvSpPr/>
            <p:nvPr/>
          </p:nvSpPr>
          <p:spPr>
            <a:xfrm>
              <a:off x="3318556" y="5194152"/>
              <a:ext cx="44474" cy="44474"/>
            </a:xfrm>
            <a:custGeom>
              <a:avLst/>
              <a:gdLst>
                <a:gd name="connsiteX0" fmla="*/ 1249 w 44474"/>
                <a:gd name="connsiteY0" fmla="*/ 44662 h 44474"/>
                <a:gd name="connsiteX1" fmla="*/ 45724 w 44474"/>
                <a:gd name="connsiteY1" fmla="*/ 187 h 44474"/>
                <a:gd name="connsiteX2" fmla="*/ 1249 w 44474"/>
                <a:gd name="connsiteY2" fmla="*/ 187 h 44474"/>
                <a:gd name="connsiteX3" fmla="*/ 45724 w 44474"/>
                <a:gd name="connsiteY3" fmla="*/ 44662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249" y="44662"/>
                  </a:moveTo>
                  <a:lnTo>
                    <a:pt x="45724" y="187"/>
                  </a:lnTo>
                  <a:moveTo>
                    <a:pt x="1249" y="187"/>
                  </a:moveTo>
                  <a:lnTo>
                    <a:pt x="45724" y="44662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6" name="Freeform 1085">
              <a:extLst>
                <a:ext uri="{FF2B5EF4-FFF2-40B4-BE49-F238E27FC236}">
                  <a16:creationId xmlns:a16="http://schemas.microsoft.com/office/drawing/2014/main" id="{ACE1503C-B1D5-3740-B29B-9ED3B704F768}"/>
                </a:ext>
              </a:extLst>
            </p:cNvPr>
            <p:cNvSpPr/>
            <p:nvPr/>
          </p:nvSpPr>
          <p:spPr>
            <a:xfrm>
              <a:off x="3351579" y="5918515"/>
              <a:ext cx="44474" cy="44474"/>
            </a:xfrm>
            <a:custGeom>
              <a:avLst/>
              <a:gdLst>
                <a:gd name="connsiteX0" fmla="*/ 1264 w 44474"/>
                <a:gd name="connsiteY0" fmla="*/ 44987 h 44474"/>
                <a:gd name="connsiteX1" fmla="*/ 45739 w 44474"/>
                <a:gd name="connsiteY1" fmla="*/ 512 h 44474"/>
                <a:gd name="connsiteX2" fmla="*/ 1264 w 44474"/>
                <a:gd name="connsiteY2" fmla="*/ 512 h 44474"/>
                <a:gd name="connsiteX3" fmla="*/ 45739 w 44474"/>
                <a:gd name="connsiteY3" fmla="*/ 44987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264" y="44987"/>
                  </a:moveTo>
                  <a:lnTo>
                    <a:pt x="45739" y="512"/>
                  </a:lnTo>
                  <a:moveTo>
                    <a:pt x="1264" y="512"/>
                  </a:moveTo>
                  <a:lnTo>
                    <a:pt x="45739" y="44987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7" name="Freeform 1086">
              <a:extLst>
                <a:ext uri="{FF2B5EF4-FFF2-40B4-BE49-F238E27FC236}">
                  <a16:creationId xmlns:a16="http://schemas.microsoft.com/office/drawing/2014/main" id="{54E67164-7CAC-904D-9D10-2D0E8F80B185}"/>
                </a:ext>
              </a:extLst>
            </p:cNvPr>
            <p:cNvSpPr/>
            <p:nvPr/>
          </p:nvSpPr>
          <p:spPr>
            <a:xfrm>
              <a:off x="3318601" y="6134795"/>
              <a:ext cx="44474" cy="44474"/>
            </a:xfrm>
            <a:custGeom>
              <a:avLst/>
              <a:gdLst>
                <a:gd name="connsiteX0" fmla="*/ 1249 w 44474"/>
                <a:gd name="connsiteY0" fmla="*/ 45085 h 44474"/>
                <a:gd name="connsiteX1" fmla="*/ 45724 w 44474"/>
                <a:gd name="connsiteY1" fmla="*/ 610 h 44474"/>
                <a:gd name="connsiteX2" fmla="*/ 1249 w 44474"/>
                <a:gd name="connsiteY2" fmla="*/ 610 h 44474"/>
                <a:gd name="connsiteX3" fmla="*/ 45724 w 44474"/>
                <a:gd name="connsiteY3" fmla="*/ 45085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249" y="45085"/>
                  </a:moveTo>
                  <a:lnTo>
                    <a:pt x="45724" y="610"/>
                  </a:lnTo>
                  <a:moveTo>
                    <a:pt x="1249" y="610"/>
                  </a:moveTo>
                  <a:lnTo>
                    <a:pt x="45724" y="45085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8" name="Freeform 1087">
              <a:extLst>
                <a:ext uri="{FF2B5EF4-FFF2-40B4-BE49-F238E27FC236}">
                  <a16:creationId xmlns:a16="http://schemas.microsoft.com/office/drawing/2014/main" id="{0CF70615-968B-A14F-8992-BCEDAB2F005F}"/>
                </a:ext>
              </a:extLst>
            </p:cNvPr>
            <p:cNvSpPr/>
            <p:nvPr/>
          </p:nvSpPr>
          <p:spPr>
            <a:xfrm>
              <a:off x="3325361" y="5004046"/>
              <a:ext cx="44474" cy="44474"/>
            </a:xfrm>
            <a:custGeom>
              <a:avLst/>
              <a:gdLst>
                <a:gd name="connsiteX0" fmla="*/ 1252 w 44474"/>
                <a:gd name="connsiteY0" fmla="*/ 44576 h 44474"/>
                <a:gd name="connsiteX1" fmla="*/ 45727 w 44474"/>
                <a:gd name="connsiteY1" fmla="*/ 101 h 44474"/>
                <a:gd name="connsiteX2" fmla="*/ 1252 w 44474"/>
                <a:gd name="connsiteY2" fmla="*/ 101 h 44474"/>
                <a:gd name="connsiteX3" fmla="*/ 45727 w 44474"/>
                <a:gd name="connsiteY3" fmla="*/ 44576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252" y="44576"/>
                  </a:moveTo>
                  <a:lnTo>
                    <a:pt x="45727" y="101"/>
                  </a:lnTo>
                  <a:moveTo>
                    <a:pt x="1252" y="101"/>
                  </a:moveTo>
                  <a:lnTo>
                    <a:pt x="45727" y="44576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9" name="Freeform 1088">
              <a:extLst>
                <a:ext uri="{FF2B5EF4-FFF2-40B4-BE49-F238E27FC236}">
                  <a16:creationId xmlns:a16="http://schemas.microsoft.com/office/drawing/2014/main" id="{84F83DBC-AEE7-834B-8A4C-A02FB8536489}"/>
                </a:ext>
              </a:extLst>
            </p:cNvPr>
            <p:cNvSpPr/>
            <p:nvPr/>
          </p:nvSpPr>
          <p:spPr>
            <a:xfrm>
              <a:off x="994986" y="4993583"/>
              <a:ext cx="2223" cy="1208828"/>
            </a:xfrm>
            <a:custGeom>
              <a:avLst/>
              <a:gdLst>
                <a:gd name="connsiteX0" fmla="*/ 0 w 2223"/>
                <a:gd name="connsiteY0" fmla="*/ 1208829 h 1208828"/>
                <a:gd name="connsiteX1" fmla="*/ 0 w 2223"/>
                <a:gd name="connsiteY1" fmla="*/ 0 h 120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23" h="1208828">
                  <a:moveTo>
                    <a:pt x="0" y="1208829"/>
                  </a:moveTo>
                  <a:lnTo>
                    <a:pt x="0" y="0"/>
                  </a:lnTo>
                </a:path>
              </a:pathLst>
            </a:custGeom>
            <a:noFill/>
            <a:ln w="3810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0" name="Freeform 1089">
              <a:extLst>
                <a:ext uri="{FF2B5EF4-FFF2-40B4-BE49-F238E27FC236}">
                  <a16:creationId xmlns:a16="http://schemas.microsoft.com/office/drawing/2014/main" id="{EA7A8D58-2801-7741-83EC-65FEC4635418}"/>
                </a:ext>
              </a:extLst>
            </p:cNvPr>
            <p:cNvSpPr/>
            <p:nvPr/>
          </p:nvSpPr>
          <p:spPr>
            <a:xfrm>
              <a:off x="994986" y="4993583"/>
              <a:ext cx="1208828" cy="2223"/>
            </a:xfrm>
            <a:custGeom>
              <a:avLst/>
              <a:gdLst>
                <a:gd name="connsiteX0" fmla="*/ 0 w 1208828"/>
                <a:gd name="connsiteY0" fmla="*/ 0 h 2223"/>
                <a:gd name="connsiteX1" fmla="*/ 1208829 w 1208828"/>
                <a:gd name="connsiteY1" fmla="*/ 0 h 2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8828" h="2223">
                  <a:moveTo>
                    <a:pt x="0" y="0"/>
                  </a:moveTo>
                  <a:lnTo>
                    <a:pt x="1208829" y="0"/>
                  </a:lnTo>
                </a:path>
              </a:pathLst>
            </a:custGeom>
            <a:noFill/>
            <a:ln w="3810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267" name="Graphic 266">
              <a:extLst>
                <a:ext uri="{FF2B5EF4-FFF2-40B4-BE49-F238E27FC236}">
                  <a16:creationId xmlns:a16="http://schemas.microsoft.com/office/drawing/2014/main" id="{32E260FD-FA3A-C044-BE62-1AD5DA5FD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>
            <a:xfrm>
              <a:off x="3940250" y="3046507"/>
              <a:ext cx="2529586" cy="1686391"/>
            </a:xfrm>
            <a:prstGeom prst="rect">
              <a:avLst/>
            </a:prstGeom>
          </p:spPr>
        </p:pic>
        <p:sp>
          <p:nvSpPr>
            <p:cNvPr id="1091" name="Freeform 1090">
              <a:extLst>
                <a:ext uri="{FF2B5EF4-FFF2-40B4-BE49-F238E27FC236}">
                  <a16:creationId xmlns:a16="http://schemas.microsoft.com/office/drawing/2014/main" id="{9BD20BAA-05B2-054A-915D-501C4302B9A8}"/>
                </a:ext>
              </a:extLst>
            </p:cNvPr>
            <p:cNvSpPr/>
            <p:nvPr/>
          </p:nvSpPr>
          <p:spPr>
            <a:xfrm>
              <a:off x="2203814" y="4993583"/>
              <a:ext cx="2223" cy="362648"/>
            </a:xfrm>
            <a:custGeom>
              <a:avLst/>
              <a:gdLst>
                <a:gd name="connsiteX0" fmla="*/ 0 w 2223"/>
                <a:gd name="connsiteY0" fmla="*/ 0 h 362648"/>
                <a:gd name="connsiteX1" fmla="*/ 0 w 2223"/>
                <a:gd name="connsiteY1" fmla="*/ 362649 h 36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23" h="362648">
                  <a:moveTo>
                    <a:pt x="0" y="0"/>
                  </a:moveTo>
                  <a:lnTo>
                    <a:pt x="0" y="362649"/>
                  </a:lnTo>
                </a:path>
              </a:pathLst>
            </a:custGeom>
            <a:noFill/>
            <a:ln w="1778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2" name="Freeform 1091">
              <a:extLst>
                <a:ext uri="{FF2B5EF4-FFF2-40B4-BE49-F238E27FC236}">
                  <a16:creationId xmlns:a16="http://schemas.microsoft.com/office/drawing/2014/main" id="{FE9ED9C5-EB81-744F-B6E7-94FDD98C3DF9}"/>
                </a:ext>
              </a:extLst>
            </p:cNvPr>
            <p:cNvSpPr/>
            <p:nvPr/>
          </p:nvSpPr>
          <p:spPr>
            <a:xfrm>
              <a:off x="2203814" y="5839764"/>
              <a:ext cx="2223" cy="362648"/>
            </a:xfrm>
            <a:custGeom>
              <a:avLst/>
              <a:gdLst>
                <a:gd name="connsiteX0" fmla="*/ 0 w 2223"/>
                <a:gd name="connsiteY0" fmla="*/ 0 h 362648"/>
                <a:gd name="connsiteX1" fmla="*/ 0 w 2223"/>
                <a:gd name="connsiteY1" fmla="*/ 362649 h 36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23" h="362648">
                  <a:moveTo>
                    <a:pt x="0" y="0"/>
                  </a:moveTo>
                  <a:lnTo>
                    <a:pt x="0" y="362649"/>
                  </a:lnTo>
                </a:path>
              </a:pathLst>
            </a:custGeom>
            <a:noFill/>
            <a:ln w="1778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3" name="Freeform 1092">
              <a:extLst>
                <a:ext uri="{FF2B5EF4-FFF2-40B4-BE49-F238E27FC236}">
                  <a16:creationId xmlns:a16="http://schemas.microsoft.com/office/drawing/2014/main" id="{0B410B52-02F9-B543-BA16-5AD566871A8B}"/>
                </a:ext>
              </a:extLst>
            </p:cNvPr>
            <p:cNvSpPr/>
            <p:nvPr/>
          </p:nvSpPr>
          <p:spPr>
            <a:xfrm>
              <a:off x="994986" y="6202412"/>
              <a:ext cx="1208828" cy="2223"/>
            </a:xfrm>
            <a:custGeom>
              <a:avLst/>
              <a:gdLst>
                <a:gd name="connsiteX0" fmla="*/ 1208829 w 1208828"/>
                <a:gd name="connsiteY0" fmla="*/ 0 h 2223"/>
                <a:gd name="connsiteX1" fmla="*/ 0 w 1208828"/>
                <a:gd name="connsiteY1" fmla="*/ 0 h 2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8828" h="2223">
                  <a:moveTo>
                    <a:pt x="1208829" y="0"/>
                  </a:moveTo>
                  <a:lnTo>
                    <a:pt x="0" y="0"/>
                  </a:lnTo>
                </a:path>
              </a:pathLst>
            </a:custGeom>
            <a:noFill/>
            <a:ln w="3810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4" name="Freeform 1093">
              <a:extLst>
                <a:ext uri="{FF2B5EF4-FFF2-40B4-BE49-F238E27FC236}">
                  <a16:creationId xmlns:a16="http://schemas.microsoft.com/office/drawing/2014/main" id="{82466A26-45E3-4D44-B07D-5AE37B529ED4}"/>
                </a:ext>
              </a:extLst>
            </p:cNvPr>
            <p:cNvSpPr/>
            <p:nvPr/>
          </p:nvSpPr>
          <p:spPr>
            <a:xfrm>
              <a:off x="2203814" y="5839764"/>
              <a:ext cx="2223" cy="362648"/>
            </a:xfrm>
            <a:custGeom>
              <a:avLst/>
              <a:gdLst>
                <a:gd name="connsiteX0" fmla="*/ 0 w 2223"/>
                <a:gd name="connsiteY0" fmla="*/ 362649 h 362648"/>
                <a:gd name="connsiteX1" fmla="*/ 0 w 2223"/>
                <a:gd name="connsiteY1" fmla="*/ 0 h 36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23" h="362648">
                  <a:moveTo>
                    <a:pt x="0" y="362649"/>
                  </a:moveTo>
                  <a:lnTo>
                    <a:pt x="0" y="0"/>
                  </a:lnTo>
                </a:path>
              </a:pathLst>
            </a:custGeom>
            <a:noFill/>
            <a:ln w="3810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5" name="Freeform 1094">
              <a:extLst>
                <a:ext uri="{FF2B5EF4-FFF2-40B4-BE49-F238E27FC236}">
                  <a16:creationId xmlns:a16="http://schemas.microsoft.com/office/drawing/2014/main" id="{05AB0379-DCEB-5D44-B282-9EDC71FF9D54}"/>
                </a:ext>
              </a:extLst>
            </p:cNvPr>
            <p:cNvSpPr/>
            <p:nvPr/>
          </p:nvSpPr>
          <p:spPr>
            <a:xfrm>
              <a:off x="2203814" y="4993583"/>
              <a:ext cx="2223" cy="362648"/>
            </a:xfrm>
            <a:custGeom>
              <a:avLst/>
              <a:gdLst>
                <a:gd name="connsiteX0" fmla="*/ 0 w 2223"/>
                <a:gd name="connsiteY0" fmla="*/ 362649 h 362648"/>
                <a:gd name="connsiteX1" fmla="*/ 0 w 2223"/>
                <a:gd name="connsiteY1" fmla="*/ 0 h 36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23" h="362648">
                  <a:moveTo>
                    <a:pt x="0" y="362649"/>
                  </a:moveTo>
                  <a:lnTo>
                    <a:pt x="0" y="0"/>
                  </a:lnTo>
                </a:path>
              </a:pathLst>
            </a:custGeom>
            <a:noFill/>
            <a:ln w="3810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6" name="Freeform 1095">
              <a:extLst>
                <a:ext uri="{FF2B5EF4-FFF2-40B4-BE49-F238E27FC236}">
                  <a16:creationId xmlns:a16="http://schemas.microsoft.com/office/drawing/2014/main" id="{DDB4414B-9F6F-2043-A9DE-5A3A7646AAD2}"/>
                </a:ext>
              </a:extLst>
            </p:cNvPr>
            <p:cNvSpPr/>
            <p:nvPr/>
          </p:nvSpPr>
          <p:spPr>
            <a:xfrm>
              <a:off x="2203814" y="4993583"/>
              <a:ext cx="1208828" cy="2223"/>
            </a:xfrm>
            <a:custGeom>
              <a:avLst/>
              <a:gdLst>
                <a:gd name="connsiteX0" fmla="*/ 0 w 1208828"/>
                <a:gd name="connsiteY0" fmla="*/ 0 h 2223"/>
                <a:gd name="connsiteX1" fmla="*/ 1208829 w 1208828"/>
                <a:gd name="connsiteY1" fmla="*/ 0 h 2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8828" h="2223">
                  <a:moveTo>
                    <a:pt x="0" y="0"/>
                  </a:moveTo>
                  <a:lnTo>
                    <a:pt x="1208829" y="0"/>
                  </a:lnTo>
                </a:path>
              </a:pathLst>
            </a:custGeom>
            <a:noFill/>
            <a:ln w="3810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7" name="Freeform 1096">
              <a:extLst>
                <a:ext uri="{FF2B5EF4-FFF2-40B4-BE49-F238E27FC236}">
                  <a16:creationId xmlns:a16="http://schemas.microsoft.com/office/drawing/2014/main" id="{26C7C48F-222E-5B4E-8766-375B342EF9C0}"/>
                </a:ext>
              </a:extLst>
            </p:cNvPr>
            <p:cNvSpPr/>
            <p:nvPr/>
          </p:nvSpPr>
          <p:spPr>
            <a:xfrm>
              <a:off x="3412643" y="4993583"/>
              <a:ext cx="2223" cy="1208828"/>
            </a:xfrm>
            <a:custGeom>
              <a:avLst/>
              <a:gdLst>
                <a:gd name="connsiteX0" fmla="*/ 0 w 2223"/>
                <a:gd name="connsiteY0" fmla="*/ 0 h 1208828"/>
                <a:gd name="connsiteX1" fmla="*/ 0 w 2223"/>
                <a:gd name="connsiteY1" fmla="*/ 1208829 h 120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23" h="1208828">
                  <a:moveTo>
                    <a:pt x="0" y="0"/>
                  </a:moveTo>
                  <a:lnTo>
                    <a:pt x="0" y="1208829"/>
                  </a:lnTo>
                </a:path>
              </a:pathLst>
            </a:custGeom>
            <a:noFill/>
            <a:ln w="3810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8" name="Freeform 1097">
              <a:extLst>
                <a:ext uri="{FF2B5EF4-FFF2-40B4-BE49-F238E27FC236}">
                  <a16:creationId xmlns:a16="http://schemas.microsoft.com/office/drawing/2014/main" id="{6846872E-4942-054E-B3E7-D3949B35FB3A}"/>
                </a:ext>
              </a:extLst>
            </p:cNvPr>
            <p:cNvSpPr/>
            <p:nvPr/>
          </p:nvSpPr>
          <p:spPr>
            <a:xfrm>
              <a:off x="2203814" y="6202412"/>
              <a:ext cx="1208828" cy="2223"/>
            </a:xfrm>
            <a:custGeom>
              <a:avLst/>
              <a:gdLst>
                <a:gd name="connsiteX0" fmla="*/ 1208829 w 1208828"/>
                <a:gd name="connsiteY0" fmla="*/ 0 h 2223"/>
                <a:gd name="connsiteX1" fmla="*/ 0 w 1208828"/>
                <a:gd name="connsiteY1" fmla="*/ 0 h 2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8828" h="2223">
                  <a:moveTo>
                    <a:pt x="1208829" y="0"/>
                  </a:moveTo>
                  <a:lnTo>
                    <a:pt x="0" y="0"/>
                  </a:lnTo>
                </a:path>
              </a:pathLst>
            </a:custGeom>
            <a:noFill/>
            <a:ln w="3810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0537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9675" cy="106918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728" y="518141"/>
            <a:ext cx="6520219" cy="965552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6F27096-AE64-F048-909C-FB193B4CA9EE}"/>
              </a:ext>
            </a:extLst>
          </p:cNvPr>
          <p:cNvGrpSpPr/>
          <p:nvPr/>
        </p:nvGrpSpPr>
        <p:grpSpPr>
          <a:xfrm>
            <a:off x="1088341" y="805028"/>
            <a:ext cx="4929375" cy="3720275"/>
            <a:chOff x="1088341" y="805028"/>
            <a:chExt cx="4929375" cy="3720275"/>
          </a:xfrm>
        </p:grpSpPr>
        <p:grpSp>
          <p:nvGrpSpPr>
            <p:cNvPr id="62" name="Graphic 4">
              <a:extLst>
                <a:ext uri="{FF2B5EF4-FFF2-40B4-BE49-F238E27FC236}">
                  <a16:creationId xmlns:a16="http://schemas.microsoft.com/office/drawing/2014/main" id="{02FCAB74-9306-3349-8FFD-E93B44CA4CD1}"/>
                </a:ext>
              </a:extLst>
            </p:cNvPr>
            <p:cNvGrpSpPr/>
            <p:nvPr/>
          </p:nvGrpSpPr>
          <p:grpSpPr>
            <a:xfrm>
              <a:off x="3845594" y="3465283"/>
              <a:ext cx="2168685" cy="1060020"/>
              <a:chOff x="3845594" y="3465283"/>
              <a:chExt cx="2168685" cy="1060020"/>
            </a:xfrm>
            <a:noFill/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125F79F2-9E19-3E4D-AA90-8F115A799C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V="1">
                <a:off x="3845594" y="3465283"/>
                <a:ext cx="2168685" cy="1060020"/>
              </a:xfrm>
              <a:custGeom>
                <a:avLst/>
                <a:gdLst>
                  <a:gd name="connsiteX0" fmla="*/ 0 w 2168685"/>
                  <a:gd name="connsiteY0" fmla="*/ 173 h 1060020"/>
                  <a:gd name="connsiteX1" fmla="*/ 2168685 w 2168685"/>
                  <a:gd name="connsiteY1" fmla="*/ 173 h 1060020"/>
                  <a:gd name="connsiteX2" fmla="*/ 2168685 w 2168685"/>
                  <a:gd name="connsiteY2" fmla="*/ 1060193 h 1060020"/>
                  <a:gd name="connsiteX3" fmla="*/ 0 w 2168685"/>
                  <a:gd name="connsiteY3" fmla="*/ 1060193 h 1060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68685" h="1060020">
                    <a:moveTo>
                      <a:pt x="0" y="173"/>
                    </a:moveTo>
                    <a:lnTo>
                      <a:pt x="2168685" y="173"/>
                    </a:lnTo>
                    <a:lnTo>
                      <a:pt x="2168685" y="1060193"/>
                    </a:lnTo>
                    <a:lnTo>
                      <a:pt x="0" y="1060193"/>
                    </a:lnTo>
                    <a:close/>
                  </a:path>
                </a:pathLst>
              </a:custGeom>
            </p:spPr>
          </p:pic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42F097F4-A82D-4944-9122-C103F291D4E9}"/>
                  </a:ext>
                </a:extLst>
              </p:cNvPr>
              <p:cNvSpPr/>
              <p:nvPr/>
            </p:nvSpPr>
            <p:spPr>
              <a:xfrm>
                <a:off x="3845594" y="3465283"/>
                <a:ext cx="1994" cy="1060019"/>
              </a:xfrm>
              <a:custGeom>
                <a:avLst/>
                <a:gdLst>
                  <a:gd name="connsiteX0" fmla="*/ 0 w 1994"/>
                  <a:gd name="connsiteY0" fmla="*/ 1060020 h 1060019"/>
                  <a:gd name="connsiteX1" fmla="*/ 0 w 1994"/>
                  <a:gd name="connsiteY1" fmla="*/ 0 h 106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4" h="1060019">
                    <a:moveTo>
                      <a:pt x="0" y="1060020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90A0DEA-5169-624E-B053-6E2CD9FC94DD}"/>
                  </a:ext>
                </a:extLst>
              </p:cNvPr>
              <p:cNvSpPr/>
              <p:nvPr/>
            </p:nvSpPr>
            <p:spPr>
              <a:xfrm>
                <a:off x="3845594" y="3465283"/>
                <a:ext cx="1084342" cy="1950"/>
              </a:xfrm>
              <a:custGeom>
                <a:avLst/>
                <a:gdLst>
                  <a:gd name="connsiteX0" fmla="*/ 0 w 1084342"/>
                  <a:gd name="connsiteY0" fmla="*/ 0 h 1950"/>
                  <a:gd name="connsiteX1" fmla="*/ 1084343 w 1084342"/>
                  <a:gd name="connsiteY1" fmla="*/ 0 h 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4342" h="1950">
                    <a:moveTo>
                      <a:pt x="0" y="0"/>
                    </a:moveTo>
                    <a:lnTo>
                      <a:pt x="1084343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1195C1AC-0E7B-0742-AA52-28188CD7CDB4}"/>
                  </a:ext>
                </a:extLst>
              </p:cNvPr>
              <p:cNvSpPr/>
              <p:nvPr/>
            </p:nvSpPr>
            <p:spPr>
              <a:xfrm>
                <a:off x="4929936" y="3465283"/>
                <a:ext cx="1994" cy="318005"/>
              </a:xfrm>
              <a:custGeom>
                <a:avLst/>
                <a:gdLst>
                  <a:gd name="connsiteX0" fmla="*/ 0 w 1994"/>
                  <a:gd name="connsiteY0" fmla="*/ 0 h 318005"/>
                  <a:gd name="connsiteX1" fmla="*/ 0 w 1994"/>
                  <a:gd name="connsiteY1" fmla="*/ 318006 h 31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4" h="318005">
                    <a:moveTo>
                      <a:pt x="0" y="0"/>
                    </a:moveTo>
                    <a:lnTo>
                      <a:pt x="0" y="318006"/>
                    </a:lnTo>
                  </a:path>
                </a:pathLst>
              </a:custGeom>
              <a:noFill/>
              <a:ln w="15928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8A38F9FC-24A3-F842-8EC0-CCD527D20D4A}"/>
                  </a:ext>
                </a:extLst>
              </p:cNvPr>
              <p:cNvSpPr/>
              <p:nvPr/>
            </p:nvSpPr>
            <p:spPr>
              <a:xfrm>
                <a:off x="4929936" y="4207297"/>
                <a:ext cx="1994" cy="318005"/>
              </a:xfrm>
              <a:custGeom>
                <a:avLst/>
                <a:gdLst>
                  <a:gd name="connsiteX0" fmla="*/ 0 w 1994"/>
                  <a:gd name="connsiteY0" fmla="*/ 0 h 318005"/>
                  <a:gd name="connsiteX1" fmla="*/ 0 w 1994"/>
                  <a:gd name="connsiteY1" fmla="*/ 318006 h 31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4" h="318005">
                    <a:moveTo>
                      <a:pt x="0" y="0"/>
                    </a:moveTo>
                    <a:lnTo>
                      <a:pt x="0" y="318006"/>
                    </a:lnTo>
                  </a:path>
                </a:pathLst>
              </a:custGeom>
              <a:noFill/>
              <a:ln w="15928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78D6D5C3-4A72-9049-B29F-F90BF5FD1D42}"/>
                  </a:ext>
                </a:extLst>
              </p:cNvPr>
              <p:cNvSpPr/>
              <p:nvPr/>
            </p:nvSpPr>
            <p:spPr>
              <a:xfrm>
                <a:off x="3845594" y="4525303"/>
                <a:ext cx="1084342" cy="1950"/>
              </a:xfrm>
              <a:custGeom>
                <a:avLst/>
                <a:gdLst>
                  <a:gd name="connsiteX0" fmla="*/ 1084343 w 1084342"/>
                  <a:gd name="connsiteY0" fmla="*/ 0 h 1950"/>
                  <a:gd name="connsiteX1" fmla="*/ 0 w 1084342"/>
                  <a:gd name="connsiteY1" fmla="*/ 0 h 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4342" h="1950">
                    <a:moveTo>
                      <a:pt x="1084343" y="0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69909A01-E3C0-174F-9A60-523EC26A9AB1}"/>
                  </a:ext>
                </a:extLst>
              </p:cNvPr>
              <p:cNvSpPr/>
              <p:nvPr/>
            </p:nvSpPr>
            <p:spPr>
              <a:xfrm>
                <a:off x="4929936" y="4207297"/>
                <a:ext cx="1994" cy="318005"/>
              </a:xfrm>
              <a:custGeom>
                <a:avLst/>
                <a:gdLst>
                  <a:gd name="connsiteX0" fmla="*/ 0 w 1994"/>
                  <a:gd name="connsiteY0" fmla="*/ 318006 h 318005"/>
                  <a:gd name="connsiteX1" fmla="*/ 0 w 1994"/>
                  <a:gd name="connsiteY1" fmla="*/ 0 h 31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4" h="318005">
                    <a:moveTo>
                      <a:pt x="0" y="318006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03CB8212-0B76-0A4D-B212-1A26C499CF5D}"/>
                  </a:ext>
                </a:extLst>
              </p:cNvPr>
              <p:cNvSpPr/>
              <p:nvPr/>
            </p:nvSpPr>
            <p:spPr>
              <a:xfrm>
                <a:off x="4929936" y="3465283"/>
                <a:ext cx="1994" cy="318005"/>
              </a:xfrm>
              <a:custGeom>
                <a:avLst/>
                <a:gdLst>
                  <a:gd name="connsiteX0" fmla="*/ 0 w 1994"/>
                  <a:gd name="connsiteY0" fmla="*/ 318006 h 318005"/>
                  <a:gd name="connsiteX1" fmla="*/ 0 w 1994"/>
                  <a:gd name="connsiteY1" fmla="*/ 0 h 31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4" h="318005">
                    <a:moveTo>
                      <a:pt x="0" y="318006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903F2C1B-32C1-2F42-89B7-3646D444C0BD}"/>
                  </a:ext>
                </a:extLst>
              </p:cNvPr>
              <p:cNvSpPr/>
              <p:nvPr/>
            </p:nvSpPr>
            <p:spPr>
              <a:xfrm>
                <a:off x="4929936" y="3465283"/>
                <a:ext cx="1084342" cy="1950"/>
              </a:xfrm>
              <a:custGeom>
                <a:avLst/>
                <a:gdLst>
                  <a:gd name="connsiteX0" fmla="*/ 0 w 1084342"/>
                  <a:gd name="connsiteY0" fmla="*/ 0 h 1950"/>
                  <a:gd name="connsiteX1" fmla="*/ 1084343 w 1084342"/>
                  <a:gd name="connsiteY1" fmla="*/ 0 h 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4342" h="1950">
                    <a:moveTo>
                      <a:pt x="0" y="0"/>
                    </a:moveTo>
                    <a:lnTo>
                      <a:pt x="1084343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A4A7EC5D-5828-2E48-8B7C-30170C66AE46}"/>
                  </a:ext>
                </a:extLst>
              </p:cNvPr>
              <p:cNvSpPr/>
              <p:nvPr/>
            </p:nvSpPr>
            <p:spPr>
              <a:xfrm>
                <a:off x="6014279" y="3465283"/>
                <a:ext cx="1994" cy="1060019"/>
              </a:xfrm>
              <a:custGeom>
                <a:avLst/>
                <a:gdLst>
                  <a:gd name="connsiteX0" fmla="*/ 0 w 1994"/>
                  <a:gd name="connsiteY0" fmla="*/ 0 h 1060019"/>
                  <a:gd name="connsiteX1" fmla="*/ 0 w 1994"/>
                  <a:gd name="connsiteY1" fmla="*/ 1060020 h 106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4" h="1060019">
                    <a:moveTo>
                      <a:pt x="0" y="0"/>
                    </a:moveTo>
                    <a:lnTo>
                      <a:pt x="0" y="106002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AFEEB5A1-BD80-1149-8FDC-2E28C242E16E}"/>
                  </a:ext>
                </a:extLst>
              </p:cNvPr>
              <p:cNvSpPr/>
              <p:nvPr/>
            </p:nvSpPr>
            <p:spPr>
              <a:xfrm>
                <a:off x="4929936" y="4525303"/>
                <a:ext cx="1084342" cy="1950"/>
              </a:xfrm>
              <a:custGeom>
                <a:avLst/>
                <a:gdLst>
                  <a:gd name="connsiteX0" fmla="*/ 1084343 w 1084342"/>
                  <a:gd name="connsiteY0" fmla="*/ 0 h 1950"/>
                  <a:gd name="connsiteX1" fmla="*/ 0 w 1084342"/>
                  <a:gd name="connsiteY1" fmla="*/ 0 h 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4342" h="1950">
                    <a:moveTo>
                      <a:pt x="1084343" y="0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76" name="Graphic 6">
              <a:extLst>
                <a:ext uri="{FF2B5EF4-FFF2-40B4-BE49-F238E27FC236}">
                  <a16:creationId xmlns:a16="http://schemas.microsoft.com/office/drawing/2014/main" id="{E2A9F5F0-6684-BD46-A28A-F87FAC2E2C30}"/>
                </a:ext>
              </a:extLst>
            </p:cNvPr>
            <p:cNvGrpSpPr/>
            <p:nvPr/>
          </p:nvGrpSpPr>
          <p:grpSpPr>
            <a:xfrm>
              <a:off x="3845595" y="2302401"/>
              <a:ext cx="2168685" cy="1060020"/>
              <a:chOff x="3845595" y="2302401"/>
              <a:chExt cx="2168685" cy="1060020"/>
            </a:xfrm>
            <a:noFill/>
          </p:grpSpPr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069093FA-C813-0646-A27C-A41A32FC47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3845595" y="2302401"/>
                <a:ext cx="2168685" cy="1060020"/>
              </a:xfrm>
              <a:custGeom>
                <a:avLst/>
                <a:gdLst>
                  <a:gd name="connsiteX0" fmla="*/ 0 w 2168685"/>
                  <a:gd name="connsiteY0" fmla="*/ 173 h 1060020"/>
                  <a:gd name="connsiteX1" fmla="*/ 2168685 w 2168685"/>
                  <a:gd name="connsiteY1" fmla="*/ 173 h 1060020"/>
                  <a:gd name="connsiteX2" fmla="*/ 2168685 w 2168685"/>
                  <a:gd name="connsiteY2" fmla="*/ 1060193 h 1060020"/>
                  <a:gd name="connsiteX3" fmla="*/ 0 w 2168685"/>
                  <a:gd name="connsiteY3" fmla="*/ 1060193 h 1060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68685" h="1060020">
                    <a:moveTo>
                      <a:pt x="0" y="173"/>
                    </a:moveTo>
                    <a:lnTo>
                      <a:pt x="2168685" y="173"/>
                    </a:lnTo>
                    <a:lnTo>
                      <a:pt x="2168685" y="1060193"/>
                    </a:lnTo>
                    <a:lnTo>
                      <a:pt x="0" y="1060193"/>
                    </a:lnTo>
                    <a:close/>
                  </a:path>
                </a:pathLst>
              </a:custGeom>
            </p:spPr>
          </p:pic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9FF377F1-DBB4-F44C-BE43-B7F9E998C172}"/>
                  </a:ext>
                </a:extLst>
              </p:cNvPr>
              <p:cNvSpPr/>
              <p:nvPr/>
            </p:nvSpPr>
            <p:spPr>
              <a:xfrm>
                <a:off x="3845595" y="2302401"/>
                <a:ext cx="1994" cy="1060019"/>
              </a:xfrm>
              <a:custGeom>
                <a:avLst/>
                <a:gdLst>
                  <a:gd name="connsiteX0" fmla="*/ 0 w 1994"/>
                  <a:gd name="connsiteY0" fmla="*/ 1060020 h 1060019"/>
                  <a:gd name="connsiteX1" fmla="*/ 0 w 1994"/>
                  <a:gd name="connsiteY1" fmla="*/ 0 h 106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4" h="1060019">
                    <a:moveTo>
                      <a:pt x="0" y="1060020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E55EF457-BED0-1549-8AD7-6C817D6659E5}"/>
                  </a:ext>
                </a:extLst>
              </p:cNvPr>
              <p:cNvSpPr/>
              <p:nvPr/>
            </p:nvSpPr>
            <p:spPr>
              <a:xfrm>
                <a:off x="3845595" y="2302401"/>
                <a:ext cx="1084342" cy="1950"/>
              </a:xfrm>
              <a:custGeom>
                <a:avLst/>
                <a:gdLst>
                  <a:gd name="connsiteX0" fmla="*/ 0 w 1084342"/>
                  <a:gd name="connsiteY0" fmla="*/ 0 h 1950"/>
                  <a:gd name="connsiteX1" fmla="*/ 1084343 w 1084342"/>
                  <a:gd name="connsiteY1" fmla="*/ 0 h 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4342" h="1950">
                    <a:moveTo>
                      <a:pt x="0" y="0"/>
                    </a:moveTo>
                    <a:lnTo>
                      <a:pt x="1084343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6A25682A-359C-BA4B-8098-AC9FC6F81720}"/>
                  </a:ext>
                </a:extLst>
              </p:cNvPr>
              <p:cNvSpPr/>
              <p:nvPr/>
            </p:nvSpPr>
            <p:spPr>
              <a:xfrm>
                <a:off x="4929937" y="2302401"/>
                <a:ext cx="1994" cy="318005"/>
              </a:xfrm>
              <a:custGeom>
                <a:avLst/>
                <a:gdLst>
                  <a:gd name="connsiteX0" fmla="*/ 0 w 1994"/>
                  <a:gd name="connsiteY0" fmla="*/ 0 h 318005"/>
                  <a:gd name="connsiteX1" fmla="*/ 0 w 1994"/>
                  <a:gd name="connsiteY1" fmla="*/ 318006 h 31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4" h="318005">
                    <a:moveTo>
                      <a:pt x="0" y="0"/>
                    </a:moveTo>
                    <a:lnTo>
                      <a:pt x="0" y="318006"/>
                    </a:lnTo>
                  </a:path>
                </a:pathLst>
              </a:custGeom>
              <a:noFill/>
              <a:ln w="15928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2045C727-FD03-BD42-A180-378B6C87B78D}"/>
                  </a:ext>
                </a:extLst>
              </p:cNvPr>
              <p:cNvSpPr/>
              <p:nvPr/>
            </p:nvSpPr>
            <p:spPr>
              <a:xfrm>
                <a:off x="4929937" y="3044415"/>
                <a:ext cx="1994" cy="318005"/>
              </a:xfrm>
              <a:custGeom>
                <a:avLst/>
                <a:gdLst>
                  <a:gd name="connsiteX0" fmla="*/ 0 w 1994"/>
                  <a:gd name="connsiteY0" fmla="*/ 0 h 318005"/>
                  <a:gd name="connsiteX1" fmla="*/ 0 w 1994"/>
                  <a:gd name="connsiteY1" fmla="*/ 318006 h 31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4" h="318005">
                    <a:moveTo>
                      <a:pt x="0" y="0"/>
                    </a:moveTo>
                    <a:lnTo>
                      <a:pt x="0" y="318006"/>
                    </a:lnTo>
                  </a:path>
                </a:pathLst>
              </a:custGeom>
              <a:noFill/>
              <a:ln w="15928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4F8E701D-D8DB-624B-AB79-8A931D95423D}"/>
                  </a:ext>
                </a:extLst>
              </p:cNvPr>
              <p:cNvSpPr/>
              <p:nvPr/>
            </p:nvSpPr>
            <p:spPr>
              <a:xfrm>
                <a:off x="3845595" y="3362421"/>
                <a:ext cx="1084342" cy="1950"/>
              </a:xfrm>
              <a:custGeom>
                <a:avLst/>
                <a:gdLst>
                  <a:gd name="connsiteX0" fmla="*/ 1084343 w 1084342"/>
                  <a:gd name="connsiteY0" fmla="*/ 0 h 1950"/>
                  <a:gd name="connsiteX1" fmla="*/ 0 w 1084342"/>
                  <a:gd name="connsiteY1" fmla="*/ 0 h 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4342" h="1950">
                    <a:moveTo>
                      <a:pt x="1084343" y="0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23E1213C-F577-4649-B364-11843709A8A2}"/>
                  </a:ext>
                </a:extLst>
              </p:cNvPr>
              <p:cNvSpPr/>
              <p:nvPr/>
            </p:nvSpPr>
            <p:spPr>
              <a:xfrm>
                <a:off x="4929937" y="3044415"/>
                <a:ext cx="1994" cy="318005"/>
              </a:xfrm>
              <a:custGeom>
                <a:avLst/>
                <a:gdLst>
                  <a:gd name="connsiteX0" fmla="*/ 0 w 1994"/>
                  <a:gd name="connsiteY0" fmla="*/ 318006 h 318005"/>
                  <a:gd name="connsiteX1" fmla="*/ 0 w 1994"/>
                  <a:gd name="connsiteY1" fmla="*/ 0 h 31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4" h="318005">
                    <a:moveTo>
                      <a:pt x="0" y="318006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A191AD84-2FBA-A848-A842-833CE9F8EAA4}"/>
                  </a:ext>
                </a:extLst>
              </p:cNvPr>
              <p:cNvSpPr/>
              <p:nvPr/>
            </p:nvSpPr>
            <p:spPr>
              <a:xfrm>
                <a:off x="4929937" y="2302401"/>
                <a:ext cx="1994" cy="318005"/>
              </a:xfrm>
              <a:custGeom>
                <a:avLst/>
                <a:gdLst>
                  <a:gd name="connsiteX0" fmla="*/ 0 w 1994"/>
                  <a:gd name="connsiteY0" fmla="*/ 318006 h 318005"/>
                  <a:gd name="connsiteX1" fmla="*/ 0 w 1994"/>
                  <a:gd name="connsiteY1" fmla="*/ 0 h 31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4" h="318005">
                    <a:moveTo>
                      <a:pt x="0" y="318006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5E01CC67-5C7F-3D4F-9737-7D3E2DEFAB55}"/>
                  </a:ext>
                </a:extLst>
              </p:cNvPr>
              <p:cNvSpPr/>
              <p:nvPr/>
            </p:nvSpPr>
            <p:spPr>
              <a:xfrm>
                <a:off x="4929937" y="2302401"/>
                <a:ext cx="1084342" cy="1950"/>
              </a:xfrm>
              <a:custGeom>
                <a:avLst/>
                <a:gdLst>
                  <a:gd name="connsiteX0" fmla="*/ 0 w 1084342"/>
                  <a:gd name="connsiteY0" fmla="*/ 0 h 1950"/>
                  <a:gd name="connsiteX1" fmla="*/ 1084343 w 1084342"/>
                  <a:gd name="connsiteY1" fmla="*/ 0 h 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4342" h="1950">
                    <a:moveTo>
                      <a:pt x="0" y="0"/>
                    </a:moveTo>
                    <a:lnTo>
                      <a:pt x="1084343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99FF7DBA-54F9-9C42-B80A-00865049AF36}"/>
                  </a:ext>
                </a:extLst>
              </p:cNvPr>
              <p:cNvSpPr/>
              <p:nvPr/>
            </p:nvSpPr>
            <p:spPr>
              <a:xfrm>
                <a:off x="6014280" y="2302401"/>
                <a:ext cx="1994" cy="1060019"/>
              </a:xfrm>
              <a:custGeom>
                <a:avLst/>
                <a:gdLst>
                  <a:gd name="connsiteX0" fmla="*/ 0 w 1994"/>
                  <a:gd name="connsiteY0" fmla="*/ 0 h 1060019"/>
                  <a:gd name="connsiteX1" fmla="*/ 0 w 1994"/>
                  <a:gd name="connsiteY1" fmla="*/ 1060020 h 106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94" h="1060019">
                    <a:moveTo>
                      <a:pt x="0" y="0"/>
                    </a:moveTo>
                    <a:lnTo>
                      <a:pt x="0" y="106002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B941D0FF-02A8-F047-9F23-33D6412674BF}"/>
                  </a:ext>
                </a:extLst>
              </p:cNvPr>
              <p:cNvSpPr/>
              <p:nvPr/>
            </p:nvSpPr>
            <p:spPr>
              <a:xfrm>
                <a:off x="4929937" y="3362421"/>
                <a:ext cx="1084342" cy="1950"/>
              </a:xfrm>
              <a:custGeom>
                <a:avLst/>
                <a:gdLst>
                  <a:gd name="connsiteX0" fmla="*/ 1084343 w 1084342"/>
                  <a:gd name="connsiteY0" fmla="*/ 0 h 1950"/>
                  <a:gd name="connsiteX1" fmla="*/ 0 w 1084342"/>
                  <a:gd name="connsiteY1" fmla="*/ 0 h 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4342" h="1950">
                    <a:moveTo>
                      <a:pt x="1084343" y="0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04" name="Graphic 16">
              <a:extLst>
                <a:ext uri="{FF2B5EF4-FFF2-40B4-BE49-F238E27FC236}">
                  <a16:creationId xmlns:a16="http://schemas.microsoft.com/office/drawing/2014/main" id="{C568F9D4-C982-2B49-B7B2-F2E1EC60D4AB}"/>
                </a:ext>
              </a:extLst>
            </p:cNvPr>
            <p:cNvGrpSpPr/>
            <p:nvPr/>
          </p:nvGrpSpPr>
          <p:grpSpPr>
            <a:xfrm>
              <a:off x="1366138" y="3465283"/>
              <a:ext cx="2143817" cy="1060020"/>
              <a:chOff x="1366138" y="3465283"/>
              <a:chExt cx="2143817" cy="1060020"/>
            </a:xfrm>
            <a:noFill/>
          </p:grpSpPr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F5182806-A6D3-A94A-A73A-14A2664656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V="1">
                <a:off x="1366138" y="3465283"/>
                <a:ext cx="2143817" cy="1060020"/>
              </a:xfrm>
              <a:custGeom>
                <a:avLst/>
                <a:gdLst>
                  <a:gd name="connsiteX0" fmla="*/ 0 w 2143817"/>
                  <a:gd name="connsiteY0" fmla="*/ 173 h 1060020"/>
                  <a:gd name="connsiteX1" fmla="*/ 2143817 w 2143817"/>
                  <a:gd name="connsiteY1" fmla="*/ 173 h 1060020"/>
                  <a:gd name="connsiteX2" fmla="*/ 2143817 w 2143817"/>
                  <a:gd name="connsiteY2" fmla="*/ 1060193 h 1060020"/>
                  <a:gd name="connsiteX3" fmla="*/ 0 w 2143817"/>
                  <a:gd name="connsiteY3" fmla="*/ 1060193 h 1060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3817" h="1060020">
                    <a:moveTo>
                      <a:pt x="0" y="173"/>
                    </a:moveTo>
                    <a:lnTo>
                      <a:pt x="2143817" y="173"/>
                    </a:lnTo>
                    <a:lnTo>
                      <a:pt x="2143817" y="1060193"/>
                    </a:lnTo>
                    <a:lnTo>
                      <a:pt x="0" y="1060193"/>
                    </a:lnTo>
                    <a:close/>
                  </a:path>
                </a:pathLst>
              </a:custGeom>
            </p:spPr>
          </p:pic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62ADB396-2E6A-2E4D-8991-ADA519473AD0}"/>
                  </a:ext>
                </a:extLst>
              </p:cNvPr>
              <p:cNvSpPr/>
              <p:nvPr/>
            </p:nvSpPr>
            <p:spPr>
              <a:xfrm>
                <a:off x="1366138" y="3465283"/>
                <a:ext cx="1971" cy="1060019"/>
              </a:xfrm>
              <a:custGeom>
                <a:avLst/>
                <a:gdLst>
                  <a:gd name="connsiteX0" fmla="*/ 0 w 1971"/>
                  <a:gd name="connsiteY0" fmla="*/ 1060020 h 1060019"/>
                  <a:gd name="connsiteX1" fmla="*/ 0 w 1971"/>
                  <a:gd name="connsiteY1" fmla="*/ 0 h 106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71" h="1060019">
                    <a:moveTo>
                      <a:pt x="0" y="1060020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89F300F4-3026-4D4D-87B7-E2445E89BF01}"/>
                  </a:ext>
                </a:extLst>
              </p:cNvPr>
              <p:cNvSpPr/>
              <p:nvPr/>
            </p:nvSpPr>
            <p:spPr>
              <a:xfrm>
                <a:off x="1366138" y="3465283"/>
                <a:ext cx="1071908" cy="1950"/>
              </a:xfrm>
              <a:custGeom>
                <a:avLst/>
                <a:gdLst>
                  <a:gd name="connsiteX0" fmla="*/ 0 w 1071908"/>
                  <a:gd name="connsiteY0" fmla="*/ 0 h 1950"/>
                  <a:gd name="connsiteX1" fmla="*/ 1071909 w 1071908"/>
                  <a:gd name="connsiteY1" fmla="*/ 0 h 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1908" h="1950">
                    <a:moveTo>
                      <a:pt x="0" y="0"/>
                    </a:moveTo>
                    <a:lnTo>
                      <a:pt x="1071909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DF3F2875-48CA-8446-893D-A4F9CF918EF3}"/>
                  </a:ext>
                </a:extLst>
              </p:cNvPr>
              <p:cNvSpPr/>
              <p:nvPr/>
            </p:nvSpPr>
            <p:spPr>
              <a:xfrm>
                <a:off x="2438047" y="3465283"/>
                <a:ext cx="1971" cy="318005"/>
              </a:xfrm>
              <a:custGeom>
                <a:avLst/>
                <a:gdLst>
                  <a:gd name="connsiteX0" fmla="*/ 0 w 1971"/>
                  <a:gd name="connsiteY0" fmla="*/ 0 h 318005"/>
                  <a:gd name="connsiteX1" fmla="*/ 0 w 1971"/>
                  <a:gd name="connsiteY1" fmla="*/ 318006 h 31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71" h="318005">
                    <a:moveTo>
                      <a:pt x="0" y="0"/>
                    </a:moveTo>
                    <a:lnTo>
                      <a:pt x="0" y="318006"/>
                    </a:lnTo>
                  </a:path>
                </a:pathLst>
              </a:custGeom>
              <a:noFill/>
              <a:ln w="15769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FE08DEB0-8A2F-664F-9484-307898CB9B06}"/>
                  </a:ext>
                </a:extLst>
              </p:cNvPr>
              <p:cNvSpPr/>
              <p:nvPr/>
            </p:nvSpPr>
            <p:spPr>
              <a:xfrm>
                <a:off x="2438047" y="4207297"/>
                <a:ext cx="1971" cy="318005"/>
              </a:xfrm>
              <a:custGeom>
                <a:avLst/>
                <a:gdLst>
                  <a:gd name="connsiteX0" fmla="*/ 0 w 1971"/>
                  <a:gd name="connsiteY0" fmla="*/ 0 h 318005"/>
                  <a:gd name="connsiteX1" fmla="*/ 0 w 1971"/>
                  <a:gd name="connsiteY1" fmla="*/ 318006 h 31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71" h="318005">
                    <a:moveTo>
                      <a:pt x="0" y="0"/>
                    </a:moveTo>
                    <a:lnTo>
                      <a:pt x="0" y="318006"/>
                    </a:lnTo>
                  </a:path>
                </a:pathLst>
              </a:custGeom>
              <a:noFill/>
              <a:ln w="15769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71C16D5-7A2B-1745-A754-B93CE4FF74AD}"/>
                  </a:ext>
                </a:extLst>
              </p:cNvPr>
              <p:cNvSpPr/>
              <p:nvPr/>
            </p:nvSpPr>
            <p:spPr>
              <a:xfrm>
                <a:off x="1366138" y="4525303"/>
                <a:ext cx="1071908" cy="1950"/>
              </a:xfrm>
              <a:custGeom>
                <a:avLst/>
                <a:gdLst>
                  <a:gd name="connsiteX0" fmla="*/ 1071909 w 1071908"/>
                  <a:gd name="connsiteY0" fmla="*/ 0 h 1950"/>
                  <a:gd name="connsiteX1" fmla="*/ 0 w 1071908"/>
                  <a:gd name="connsiteY1" fmla="*/ 0 h 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1908" h="1950">
                    <a:moveTo>
                      <a:pt x="1071909" y="0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B343DE80-79E1-1A44-8999-91F74E2597D4}"/>
                  </a:ext>
                </a:extLst>
              </p:cNvPr>
              <p:cNvSpPr/>
              <p:nvPr/>
            </p:nvSpPr>
            <p:spPr>
              <a:xfrm>
                <a:off x="2438047" y="4207297"/>
                <a:ext cx="1971" cy="318005"/>
              </a:xfrm>
              <a:custGeom>
                <a:avLst/>
                <a:gdLst>
                  <a:gd name="connsiteX0" fmla="*/ 0 w 1971"/>
                  <a:gd name="connsiteY0" fmla="*/ 318006 h 318005"/>
                  <a:gd name="connsiteX1" fmla="*/ 0 w 1971"/>
                  <a:gd name="connsiteY1" fmla="*/ 0 h 31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71" h="318005">
                    <a:moveTo>
                      <a:pt x="0" y="318006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8D3380B6-DD0B-684E-A168-AB3BF2CD3F28}"/>
                  </a:ext>
                </a:extLst>
              </p:cNvPr>
              <p:cNvSpPr/>
              <p:nvPr/>
            </p:nvSpPr>
            <p:spPr>
              <a:xfrm>
                <a:off x="2438047" y="3465283"/>
                <a:ext cx="1971" cy="318005"/>
              </a:xfrm>
              <a:custGeom>
                <a:avLst/>
                <a:gdLst>
                  <a:gd name="connsiteX0" fmla="*/ 0 w 1971"/>
                  <a:gd name="connsiteY0" fmla="*/ 318006 h 318005"/>
                  <a:gd name="connsiteX1" fmla="*/ 0 w 1971"/>
                  <a:gd name="connsiteY1" fmla="*/ 0 h 31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71" h="318005">
                    <a:moveTo>
                      <a:pt x="0" y="318006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4D92AE97-8FDD-3840-AD2D-1C403E4D5BB2}"/>
                  </a:ext>
                </a:extLst>
              </p:cNvPr>
              <p:cNvSpPr/>
              <p:nvPr/>
            </p:nvSpPr>
            <p:spPr>
              <a:xfrm>
                <a:off x="2438047" y="3465283"/>
                <a:ext cx="1071908" cy="1950"/>
              </a:xfrm>
              <a:custGeom>
                <a:avLst/>
                <a:gdLst>
                  <a:gd name="connsiteX0" fmla="*/ 0 w 1071908"/>
                  <a:gd name="connsiteY0" fmla="*/ 0 h 1950"/>
                  <a:gd name="connsiteX1" fmla="*/ 1071909 w 1071908"/>
                  <a:gd name="connsiteY1" fmla="*/ 0 h 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1908" h="1950">
                    <a:moveTo>
                      <a:pt x="0" y="0"/>
                    </a:moveTo>
                    <a:lnTo>
                      <a:pt x="1071909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18583E9E-52B1-B047-9DB2-307262795B52}"/>
                  </a:ext>
                </a:extLst>
              </p:cNvPr>
              <p:cNvSpPr/>
              <p:nvPr/>
            </p:nvSpPr>
            <p:spPr>
              <a:xfrm>
                <a:off x="3509955" y="3465283"/>
                <a:ext cx="1971" cy="1060019"/>
              </a:xfrm>
              <a:custGeom>
                <a:avLst/>
                <a:gdLst>
                  <a:gd name="connsiteX0" fmla="*/ 0 w 1971"/>
                  <a:gd name="connsiteY0" fmla="*/ 0 h 1060019"/>
                  <a:gd name="connsiteX1" fmla="*/ 0 w 1971"/>
                  <a:gd name="connsiteY1" fmla="*/ 1060020 h 106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71" h="1060019">
                    <a:moveTo>
                      <a:pt x="0" y="0"/>
                    </a:moveTo>
                    <a:lnTo>
                      <a:pt x="0" y="106002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918BEBC6-07DD-4046-8E9E-A4B738F95884}"/>
                  </a:ext>
                </a:extLst>
              </p:cNvPr>
              <p:cNvSpPr/>
              <p:nvPr/>
            </p:nvSpPr>
            <p:spPr>
              <a:xfrm>
                <a:off x="2438047" y="4525303"/>
                <a:ext cx="1071908" cy="1950"/>
              </a:xfrm>
              <a:custGeom>
                <a:avLst/>
                <a:gdLst>
                  <a:gd name="connsiteX0" fmla="*/ 1071909 w 1071908"/>
                  <a:gd name="connsiteY0" fmla="*/ 0 h 1950"/>
                  <a:gd name="connsiteX1" fmla="*/ 0 w 1071908"/>
                  <a:gd name="connsiteY1" fmla="*/ 0 h 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1908" h="1950">
                    <a:moveTo>
                      <a:pt x="1071909" y="0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48" name="Graphic 18">
              <a:extLst>
                <a:ext uri="{FF2B5EF4-FFF2-40B4-BE49-F238E27FC236}">
                  <a16:creationId xmlns:a16="http://schemas.microsoft.com/office/drawing/2014/main" id="{73171826-F7B6-4A45-B426-E0FB7B6F3ACA}"/>
                </a:ext>
              </a:extLst>
            </p:cNvPr>
            <p:cNvGrpSpPr/>
            <p:nvPr/>
          </p:nvGrpSpPr>
          <p:grpSpPr>
            <a:xfrm>
              <a:off x="1358605" y="2299443"/>
              <a:ext cx="2145788" cy="1061970"/>
              <a:chOff x="1358605" y="2299443"/>
              <a:chExt cx="2145788" cy="1061970"/>
            </a:xfrm>
            <a:noFill/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91E5961C-9CA2-DF4B-9210-FBAC542B5A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V="1">
                <a:off x="1358605" y="2299443"/>
                <a:ext cx="2143817" cy="1060020"/>
              </a:xfrm>
              <a:custGeom>
                <a:avLst/>
                <a:gdLst>
                  <a:gd name="connsiteX0" fmla="*/ 0 w 2143817"/>
                  <a:gd name="connsiteY0" fmla="*/ 173 h 1060020"/>
                  <a:gd name="connsiteX1" fmla="*/ 2143817 w 2143817"/>
                  <a:gd name="connsiteY1" fmla="*/ 173 h 1060020"/>
                  <a:gd name="connsiteX2" fmla="*/ 2143817 w 2143817"/>
                  <a:gd name="connsiteY2" fmla="*/ 1060193 h 1060020"/>
                  <a:gd name="connsiteX3" fmla="*/ 0 w 2143817"/>
                  <a:gd name="connsiteY3" fmla="*/ 1060193 h 1060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3817" h="1060020">
                    <a:moveTo>
                      <a:pt x="0" y="173"/>
                    </a:moveTo>
                    <a:lnTo>
                      <a:pt x="2143817" y="173"/>
                    </a:lnTo>
                    <a:lnTo>
                      <a:pt x="2143817" y="1060193"/>
                    </a:lnTo>
                    <a:lnTo>
                      <a:pt x="0" y="1060193"/>
                    </a:lnTo>
                    <a:close/>
                  </a:path>
                </a:pathLst>
              </a:custGeom>
            </p:spPr>
          </p:pic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6C72464E-846F-1145-A8CB-CFFFC6EE1417}"/>
                  </a:ext>
                </a:extLst>
              </p:cNvPr>
              <p:cNvSpPr/>
              <p:nvPr/>
            </p:nvSpPr>
            <p:spPr>
              <a:xfrm>
                <a:off x="1358605" y="2299443"/>
                <a:ext cx="1971" cy="1060019"/>
              </a:xfrm>
              <a:custGeom>
                <a:avLst/>
                <a:gdLst>
                  <a:gd name="connsiteX0" fmla="*/ 0 w 1971"/>
                  <a:gd name="connsiteY0" fmla="*/ 1060020 h 1060019"/>
                  <a:gd name="connsiteX1" fmla="*/ 0 w 1971"/>
                  <a:gd name="connsiteY1" fmla="*/ 0 h 106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71" h="1060019">
                    <a:moveTo>
                      <a:pt x="0" y="1060020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AB10AA22-EB77-2E42-89F9-E1D8FD6B75F1}"/>
                  </a:ext>
                </a:extLst>
              </p:cNvPr>
              <p:cNvSpPr/>
              <p:nvPr/>
            </p:nvSpPr>
            <p:spPr>
              <a:xfrm>
                <a:off x="1358605" y="2299443"/>
                <a:ext cx="1071908" cy="1950"/>
              </a:xfrm>
              <a:custGeom>
                <a:avLst/>
                <a:gdLst>
                  <a:gd name="connsiteX0" fmla="*/ 0 w 1071908"/>
                  <a:gd name="connsiteY0" fmla="*/ 0 h 1950"/>
                  <a:gd name="connsiteX1" fmla="*/ 1071909 w 1071908"/>
                  <a:gd name="connsiteY1" fmla="*/ 0 h 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1908" h="1950">
                    <a:moveTo>
                      <a:pt x="0" y="0"/>
                    </a:moveTo>
                    <a:lnTo>
                      <a:pt x="1071909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C30F24C9-E1A5-B241-A0D7-9861BDC912E0}"/>
                  </a:ext>
                </a:extLst>
              </p:cNvPr>
              <p:cNvSpPr/>
              <p:nvPr/>
            </p:nvSpPr>
            <p:spPr>
              <a:xfrm>
                <a:off x="2430514" y="2299443"/>
                <a:ext cx="1971" cy="318005"/>
              </a:xfrm>
              <a:custGeom>
                <a:avLst/>
                <a:gdLst>
                  <a:gd name="connsiteX0" fmla="*/ 0 w 1971"/>
                  <a:gd name="connsiteY0" fmla="*/ 0 h 318005"/>
                  <a:gd name="connsiteX1" fmla="*/ 0 w 1971"/>
                  <a:gd name="connsiteY1" fmla="*/ 318006 h 31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71" h="318005">
                    <a:moveTo>
                      <a:pt x="0" y="0"/>
                    </a:moveTo>
                    <a:lnTo>
                      <a:pt x="0" y="318006"/>
                    </a:lnTo>
                  </a:path>
                </a:pathLst>
              </a:custGeom>
              <a:noFill/>
              <a:ln w="15769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C21FA265-85D4-454D-82CF-90547BA40149}"/>
                  </a:ext>
                </a:extLst>
              </p:cNvPr>
              <p:cNvSpPr/>
              <p:nvPr/>
            </p:nvSpPr>
            <p:spPr>
              <a:xfrm>
                <a:off x="2430514" y="3041457"/>
                <a:ext cx="1971" cy="318005"/>
              </a:xfrm>
              <a:custGeom>
                <a:avLst/>
                <a:gdLst>
                  <a:gd name="connsiteX0" fmla="*/ 0 w 1971"/>
                  <a:gd name="connsiteY0" fmla="*/ 0 h 318005"/>
                  <a:gd name="connsiteX1" fmla="*/ 0 w 1971"/>
                  <a:gd name="connsiteY1" fmla="*/ 318006 h 31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71" h="318005">
                    <a:moveTo>
                      <a:pt x="0" y="0"/>
                    </a:moveTo>
                    <a:lnTo>
                      <a:pt x="0" y="318006"/>
                    </a:lnTo>
                  </a:path>
                </a:pathLst>
              </a:custGeom>
              <a:noFill/>
              <a:ln w="15769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C369CED5-4BE9-1948-9EFF-B36847616D6B}"/>
                  </a:ext>
                </a:extLst>
              </p:cNvPr>
              <p:cNvSpPr/>
              <p:nvPr/>
            </p:nvSpPr>
            <p:spPr>
              <a:xfrm>
                <a:off x="1358605" y="3359463"/>
                <a:ext cx="1071908" cy="1950"/>
              </a:xfrm>
              <a:custGeom>
                <a:avLst/>
                <a:gdLst>
                  <a:gd name="connsiteX0" fmla="*/ 1071909 w 1071908"/>
                  <a:gd name="connsiteY0" fmla="*/ 0 h 1950"/>
                  <a:gd name="connsiteX1" fmla="*/ 0 w 1071908"/>
                  <a:gd name="connsiteY1" fmla="*/ 0 h 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1908" h="1950">
                    <a:moveTo>
                      <a:pt x="1071909" y="0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C59D8A5F-5415-654F-8F3D-FCAB6199EB63}"/>
                  </a:ext>
                </a:extLst>
              </p:cNvPr>
              <p:cNvSpPr/>
              <p:nvPr/>
            </p:nvSpPr>
            <p:spPr>
              <a:xfrm>
                <a:off x="2430514" y="3041457"/>
                <a:ext cx="1971" cy="318005"/>
              </a:xfrm>
              <a:custGeom>
                <a:avLst/>
                <a:gdLst>
                  <a:gd name="connsiteX0" fmla="*/ 0 w 1971"/>
                  <a:gd name="connsiteY0" fmla="*/ 318006 h 318005"/>
                  <a:gd name="connsiteX1" fmla="*/ 0 w 1971"/>
                  <a:gd name="connsiteY1" fmla="*/ 0 h 31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71" h="318005">
                    <a:moveTo>
                      <a:pt x="0" y="318006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C7EE49DC-E2E7-3F42-B5C8-E8C4E3FBE99C}"/>
                  </a:ext>
                </a:extLst>
              </p:cNvPr>
              <p:cNvSpPr/>
              <p:nvPr/>
            </p:nvSpPr>
            <p:spPr>
              <a:xfrm>
                <a:off x="2430514" y="2299443"/>
                <a:ext cx="1971" cy="318005"/>
              </a:xfrm>
              <a:custGeom>
                <a:avLst/>
                <a:gdLst>
                  <a:gd name="connsiteX0" fmla="*/ 0 w 1971"/>
                  <a:gd name="connsiteY0" fmla="*/ 318006 h 318005"/>
                  <a:gd name="connsiteX1" fmla="*/ 0 w 1971"/>
                  <a:gd name="connsiteY1" fmla="*/ 0 h 31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71" h="318005">
                    <a:moveTo>
                      <a:pt x="0" y="318006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F2BFA62-EE41-9B44-BB09-FA3FCB8B883C}"/>
                  </a:ext>
                </a:extLst>
              </p:cNvPr>
              <p:cNvSpPr/>
              <p:nvPr/>
            </p:nvSpPr>
            <p:spPr>
              <a:xfrm>
                <a:off x="2430514" y="2299443"/>
                <a:ext cx="1071908" cy="1950"/>
              </a:xfrm>
              <a:custGeom>
                <a:avLst/>
                <a:gdLst>
                  <a:gd name="connsiteX0" fmla="*/ 0 w 1071908"/>
                  <a:gd name="connsiteY0" fmla="*/ 0 h 1950"/>
                  <a:gd name="connsiteX1" fmla="*/ 1071909 w 1071908"/>
                  <a:gd name="connsiteY1" fmla="*/ 0 h 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1908" h="1950">
                    <a:moveTo>
                      <a:pt x="0" y="0"/>
                    </a:moveTo>
                    <a:lnTo>
                      <a:pt x="1071909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5F8E830-EAB1-E24E-BCA1-6567BCE46A0E}"/>
                  </a:ext>
                </a:extLst>
              </p:cNvPr>
              <p:cNvSpPr/>
              <p:nvPr/>
            </p:nvSpPr>
            <p:spPr>
              <a:xfrm>
                <a:off x="3502422" y="2299443"/>
                <a:ext cx="1971" cy="1060019"/>
              </a:xfrm>
              <a:custGeom>
                <a:avLst/>
                <a:gdLst>
                  <a:gd name="connsiteX0" fmla="*/ 0 w 1971"/>
                  <a:gd name="connsiteY0" fmla="*/ 0 h 1060019"/>
                  <a:gd name="connsiteX1" fmla="*/ 0 w 1971"/>
                  <a:gd name="connsiteY1" fmla="*/ 1060020 h 106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71" h="1060019">
                    <a:moveTo>
                      <a:pt x="0" y="0"/>
                    </a:moveTo>
                    <a:lnTo>
                      <a:pt x="0" y="106002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C186CF0-4B76-5B41-BA5A-883C15EB1481}"/>
                  </a:ext>
                </a:extLst>
              </p:cNvPr>
              <p:cNvSpPr/>
              <p:nvPr/>
            </p:nvSpPr>
            <p:spPr>
              <a:xfrm>
                <a:off x="2430514" y="3359463"/>
                <a:ext cx="1071908" cy="1950"/>
              </a:xfrm>
              <a:custGeom>
                <a:avLst/>
                <a:gdLst>
                  <a:gd name="connsiteX0" fmla="*/ 1071909 w 1071908"/>
                  <a:gd name="connsiteY0" fmla="*/ 0 h 1950"/>
                  <a:gd name="connsiteX1" fmla="*/ 0 w 1071908"/>
                  <a:gd name="connsiteY1" fmla="*/ 0 h 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1908" h="1950">
                    <a:moveTo>
                      <a:pt x="1071909" y="0"/>
                    </a:moveTo>
                    <a:lnTo>
                      <a:pt x="0" y="0"/>
                    </a:lnTo>
                  </a:path>
                </a:pathLst>
              </a:custGeom>
              <a:noFill/>
              <a:ln w="341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40" name="Graphic 8">
              <a:extLst>
                <a:ext uri="{FF2B5EF4-FFF2-40B4-BE49-F238E27FC236}">
                  <a16:creationId xmlns:a16="http://schemas.microsoft.com/office/drawing/2014/main" id="{A7089D7C-D4B5-D347-97A4-60876CED456F}"/>
                </a:ext>
              </a:extLst>
            </p:cNvPr>
            <p:cNvGrpSpPr/>
            <p:nvPr/>
          </p:nvGrpSpPr>
          <p:grpSpPr>
            <a:xfrm>
              <a:off x="1370889" y="1893155"/>
              <a:ext cx="4646827" cy="134726"/>
              <a:chOff x="1370889" y="1893155"/>
              <a:chExt cx="4646827" cy="134726"/>
            </a:xfrm>
            <a:noFill/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F76583DF-06DF-FC41-B0AA-1F7FD4307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V="1">
                <a:off x="1370889" y="1893155"/>
                <a:ext cx="4646827" cy="134726"/>
              </a:xfrm>
              <a:custGeom>
                <a:avLst/>
                <a:gdLst>
                  <a:gd name="connsiteX0" fmla="*/ 0 w 4646827"/>
                  <a:gd name="connsiteY0" fmla="*/ 14 h 134726"/>
                  <a:gd name="connsiteX1" fmla="*/ 4646827 w 4646827"/>
                  <a:gd name="connsiteY1" fmla="*/ 14 h 134726"/>
                  <a:gd name="connsiteX2" fmla="*/ 4646827 w 4646827"/>
                  <a:gd name="connsiteY2" fmla="*/ 134740 h 134726"/>
                  <a:gd name="connsiteX3" fmla="*/ 0 w 4646827"/>
                  <a:gd name="connsiteY3" fmla="*/ 134740 h 134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6827" h="134726">
                    <a:moveTo>
                      <a:pt x="0" y="14"/>
                    </a:moveTo>
                    <a:lnTo>
                      <a:pt x="4646827" y="14"/>
                    </a:lnTo>
                    <a:lnTo>
                      <a:pt x="4646827" y="134740"/>
                    </a:lnTo>
                    <a:lnTo>
                      <a:pt x="0" y="134740"/>
                    </a:lnTo>
                    <a:close/>
                  </a:path>
                </a:pathLst>
              </a:custGeom>
            </p:spPr>
          </p:pic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4E255CB4-8A44-404F-B303-2249D455FF3F}"/>
                  </a:ext>
                </a:extLst>
              </p:cNvPr>
              <p:cNvSpPr/>
              <p:nvPr/>
            </p:nvSpPr>
            <p:spPr>
              <a:xfrm>
                <a:off x="1370889" y="2027881"/>
                <a:ext cx="4646827" cy="3092"/>
              </a:xfrm>
              <a:custGeom>
                <a:avLst/>
                <a:gdLst>
                  <a:gd name="connsiteX0" fmla="*/ 0 w 4646827"/>
                  <a:gd name="connsiteY0" fmla="*/ 0 h 3092"/>
                  <a:gd name="connsiteX1" fmla="*/ 4646827 w 4646827"/>
                  <a:gd name="connsiteY1" fmla="*/ 0 h 3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46827" h="3092">
                    <a:moveTo>
                      <a:pt x="0" y="0"/>
                    </a:moveTo>
                    <a:lnTo>
                      <a:pt x="4646827" y="0"/>
                    </a:lnTo>
                  </a:path>
                </a:pathLst>
              </a:custGeom>
              <a:noFill/>
              <a:ln w="34184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879551FD-FEA7-4E41-A5D3-FCDA2E71C574}"/>
                  </a:ext>
                </a:extLst>
              </p:cNvPr>
              <p:cNvSpPr/>
              <p:nvPr/>
            </p:nvSpPr>
            <p:spPr>
              <a:xfrm>
                <a:off x="1370889" y="1893378"/>
                <a:ext cx="4646827" cy="3092"/>
              </a:xfrm>
              <a:custGeom>
                <a:avLst/>
                <a:gdLst>
                  <a:gd name="connsiteX0" fmla="*/ 0 w 4646827"/>
                  <a:gd name="connsiteY0" fmla="*/ 0 h 3092"/>
                  <a:gd name="connsiteX1" fmla="*/ 4646827 w 4646827"/>
                  <a:gd name="connsiteY1" fmla="*/ 0 h 3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46827" h="3092">
                    <a:moveTo>
                      <a:pt x="0" y="0"/>
                    </a:moveTo>
                    <a:lnTo>
                      <a:pt x="4646827" y="0"/>
                    </a:lnTo>
                  </a:path>
                </a:pathLst>
              </a:custGeom>
              <a:noFill/>
              <a:ln w="34184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7ECA2F3F-0086-824E-8690-967D40B1A873}"/>
                  </a:ext>
                </a:extLst>
              </p:cNvPr>
              <p:cNvSpPr/>
              <p:nvPr/>
            </p:nvSpPr>
            <p:spPr>
              <a:xfrm>
                <a:off x="1370889" y="1893378"/>
                <a:ext cx="4274" cy="134503"/>
              </a:xfrm>
              <a:custGeom>
                <a:avLst/>
                <a:gdLst>
                  <a:gd name="connsiteX0" fmla="*/ 0 w 4274"/>
                  <a:gd name="connsiteY0" fmla="*/ 134504 h 134503"/>
                  <a:gd name="connsiteX1" fmla="*/ 0 w 4274"/>
                  <a:gd name="connsiteY1" fmla="*/ 0 h 134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74" h="134503">
                    <a:moveTo>
                      <a:pt x="0" y="134504"/>
                    </a:moveTo>
                    <a:lnTo>
                      <a:pt x="0" y="0"/>
                    </a:lnTo>
                  </a:path>
                </a:pathLst>
              </a:custGeom>
              <a:noFill/>
              <a:ln w="34184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2A5044C4-4C12-B746-9FDD-9999A40C39B7}"/>
                  </a:ext>
                </a:extLst>
              </p:cNvPr>
              <p:cNvSpPr/>
              <p:nvPr/>
            </p:nvSpPr>
            <p:spPr>
              <a:xfrm>
                <a:off x="6017716" y="1893378"/>
                <a:ext cx="4274" cy="134503"/>
              </a:xfrm>
              <a:custGeom>
                <a:avLst/>
                <a:gdLst>
                  <a:gd name="connsiteX0" fmla="*/ 0 w 4274"/>
                  <a:gd name="connsiteY0" fmla="*/ 134504 h 134503"/>
                  <a:gd name="connsiteX1" fmla="*/ 0 w 4274"/>
                  <a:gd name="connsiteY1" fmla="*/ 0 h 134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74" h="134503">
                    <a:moveTo>
                      <a:pt x="0" y="134504"/>
                    </a:moveTo>
                    <a:lnTo>
                      <a:pt x="0" y="0"/>
                    </a:lnTo>
                  </a:path>
                </a:pathLst>
              </a:custGeom>
              <a:noFill/>
              <a:ln w="34184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32" name="Graphic 10">
              <a:extLst>
                <a:ext uri="{FF2B5EF4-FFF2-40B4-BE49-F238E27FC236}">
                  <a16:creationId xmlns:a16="http://schemas.microsoft.com/office/drawing/2014/main" id="{7650DE47-F5CC-F741-9EC0-BA47FB08C325}"/>
                </a:ext>
              </a:extLst>
            </p:cNvPr>
            <p:cNvGrpSpPr/>
            <p:nvPr/>
          </p:nvGrpSpPr>
          <p:grpSpPr>
            <a:xfrm>
              <a:off x="1370889" y="1641155"/>
              <a:ext cx="4646827" cy="134726"/>
              <a:chOff x="1370889" y="1641155"/>
              <a:chExt cx="4646827" cy="134726"/>
            </a:xfrm>
            <a:noFill/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00531A17-94CD-1B43-BDFB-8B4E85640A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V="1">
                <a:off x="1370889" y="1641155"/>
                <a:ext cx="4646827" cy="134726"/>
              </a:xfrm>
              <a:custGeom>
                <a:avLst/>
                <a:gdLst>
                  <a:gd name="connsiteX0" fmla="*/ 0 w 4646827"/>
                  <a:gd name="connsiteY0" fmla="*/ 14 h 134726"/>
                  <a:gd name="connsiteX1" fmla="*/ 4646827 w 4646827"/>
                  <a:gd name="connsiteY1" fmla="*/ 14 h 134726"/>
                  <a:gd name="connsiteX2" fmla="*/ 4646827 w 4646827"/>
                  <a:gd name="connsiteY2" fmla="*/ 134740 h 134726"/>
                  <a:gd name="connsiteX3" fmla="*/ 0 w 4646827"/>
                  <a:gd name="connsiteY3" fmla="*/ 134740 h 134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6827" h="134726">
                    <a:moveTo>
                      <a:pt x="0" y="14"/>
                    </a:moveTo>
                    <a:lnTo>
                      <a:pt x="4646827" y="14"/>
                    </a:lnTo>
                    <a:lnTo>
                      <a:pt x="4646827" y="134740"/>
                    </a:lnTo>
                    <a:lnTo>
                      <a:pt x="0" y="134740"/>
                    </a:lnTo>
                    <a:close/>
                  </a:path>
                </a:pathLst>
              </a:custGeom>
            </p:spPr>
          </p:pic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B17072F6-A13E-3342-99DC-6FD1F7089BAD}"/>
                  </a:ext>
                </a:extLst>
              </p:cNvPr>
              <p:cNvSpPr/>
              <p:nvPr/>
            </p:nvSpPr>
            <p:spPr>
              <a:xfrm>
                <a:off x="1370889" y="1775881"/>
                <a:ext cx="4646827" cy="3092"/>
              </a:xfrm>
              <a:custGeom>
                <a:avLst/>
                <a:gdLst>
                  <a:gd name="connsiteX0" fmla="*/ 0 w 4646827"/>
                  <a:gd name="connsiteY0" fmla="*/ 0 h 3092"/>
                  <a:gd name="connsiteX1" fmla="*/ 4646827 w 4646827"/>
                  <a:gd name="connsiteY1" fmla="*/ 0 h 3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46827" h="3092">
                    <a:moveTo>
                      <a:pt x="0" y="0"/>
                    </a:moveTo>
                    <a:lnTo>
                      <a:pt x="4646827" y="0"/>
                    </a:lnTo>
                  </a:path>
                </a:pathLst>
              </a:custGeom>
              <a:noFill/>
              <a:ln w="34184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6ABB25CC-C33B-BE47-A03C-8648CF0C6F0B}"/>
                  </a:ext>
                </a:extLst>
              </p:cNvPr>
              <p:cNvSpPr/>
              <p:nvPr/>
            </p:nvSpPr>
            <p:spPr>
              <a:xfrm>
                <a:off x="1370889" y="1641378"/>
                <a:ext cx="4646827" cy="3092"/>
              </a:xfrm>
              <a:custGeom>
                <a:avLst/>
                <a:gdLst>
                  <a:gd name="connsiteX0" fmla="*/ 0 w 4646827"/>
                  <a:gd name="connsiteY0" fmla="*/ 0 h 3092"/>
                  <a:gd name="connsiteX1" fmla="*/ 4646827 w 4646827"/>
                  <a:gd name="connsiteY1" fmla="*/ 0 h 3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46827" h="3092">
                    <a:moveTo>
                      <a:pt x="0" y="0"/>
                    </a:moveTo>
                    <a:lnTo>
                      <a:pt x="4646827" y="0"/>
                    </a:lnTo>
                  </a:path>
                </a:pathLst>
              </a:custGeom>
              <a:noFill/>
              <a:ln w="34184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5C1EE305-46BA-154D-812B-B51FC2ACDD98}"/>
                  </a:ext>
                </a:extLst>
              </p:cNvPr>
              <p:cNvSpPr/>
              <p:nvPr/>
            </p:nvSpPr>
            <p:spPr>
              <a:xfrm>
                <a:off x="1370889" y="1641378"/>
                <a:ext cx="4274" cy="134503"/>
              </a:xfrm>
              <a:custGeom>
                <a:avLst/>
                <a:gdLst>
                  <a:gd name="connsiteX0" fmla="*/ 0 w 4274"/>
                  <a:gd name="connsiteY0" fmla="*/ 134504 h 134503"/>
                  <a:gd name="connsiteX1" fmla="*/ 0 w 4274"/>
                  <a:gd name="connsiteY1" fmla="*/ 0 h 134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74" h="134503">
                    <a:moveTo>
                      <a:pt x="0" y="134504"/>
                    </a:moveTo>
                    <a:lnTo>
                      <a:pt x="0" y="0"/>
                    </a:lnTo>
                  </a:path>
                </a:pathLst>
              </a:custGeom>
              <a:noFill/>
              <a:ln w="34184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34F9D098-43FD-EA47-96B9-83CC75F549E3}"/>
                  </a:ext>
                </a:extLst>
              </p:cNvPr>
              <p:cNvSpPr/>
              <p:nvPr/>
            </p:nvSpPr>
            <p:spPr>
              <a:xfrm>
                <a:off x="6017716" y="1641378"/>
                <a:ext cx="4274" cy="134503"/>
              </a:xfrm>
              <a:custGeom>
                <a:avLst/>
                <a:gdLst>
                  <a:gd name="connsiteX0" fmla="*/ 0 w 4274"/>
                  <a:gd name="connsiteY0" fmla="*/ 134504 h 134503"/>
                  <a:gd name="connsiteX1" fmla="*/ 0 w 4274"/>
                  <a:gd name="connsiteY1" fmla="*/ 0 h 134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74" h="134503">
                    <a:moveTo>
                      <a:pt x="0" y="134504"/>
                    </a:moveTo>
                    <a:lnTo>
                      <a:pt x="0" y="0"/>
                    </a:lnTo>
                  </a:path>
                </a:pathLst>
              </a:custGeom>
              <a:noFill/>
              <a:ln w="34184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6" name="Graphic 12">
              <a:extLst>
                <a:ext uri="{FF2B5EF4-FFF2-40B4-BE49-F238E27FC236}">
                  <a16:creationId xmlns:a16="http://schemas.microsoft.com/office/drawing/2014/main" id="{1AA0A511-0C35-5249-92CA-9149A34A8CF1}"/>
                </a:ext>
              </a:extLst>
            </p:cNvPr>
            <p:cNvGrpSpPr/>
            <p:nvPr/>
          </p:nvGrpSpPr>
          <p:grpSpPr>
            <a:xfrm>
              <a:off x="1370889" y="1173155"/>
              <a:ext cx="4646827" cy="134726"/>
              <a:chOff x="1370889" y="1173155"/>
              <a:chExt cx="4646827" cy="134726"/>
            </a:xfrm>
            <a:noFill/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05B728D9-957C-DF43-8E42-BE6BFAAB17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flipV="1">
                <a:off x="1370889" y="1173155"/>
                <a:ext cx="4646827" cy="134726"/>
              </a:xfrm>
              <a:custGeom>
                <a:avLst/>
                <a:gdLst>
                  <a:gd name="connsiteX0" fmla="*/ 0 w 4646827"/>
                  <a:gd name="connsiteY0" fmla="*/ 14 h 134726"/>
                  <a:gd name="connsiteX1" fmla="*/ 4646827 w 4646827"/>
                  <a:gd name="connsiteY1" fmla="*/ 14 h 134726"/>
                  <a:gd name="connsiteX2" fmla="*/ 4646827 w 4646827"/>
                  <a:gd name="connsiteY2" fmla="*/ 134740 h 134726"/>
                  <a:gd name="connsiteX3" fmla="*/ 0 w 4646827"/>
                  <a:gd name="connsiteY3" fmla="*/ 134740 h 134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6827" h="134726">
                    <a:moveTo>
                      <a:pt x="0" y="14"/>
                    </a:moveTo>
                    <a:lnTo>
                      <a:pt x="4646827" y="14"/>
                    </a:lnTo>
                    <a:lnTo>
                      <a:pt x="4646827" y="134740"/>
                    </a:lnTo>
                    <a:lnTo>
                      <a:pt x="0" y="134740"/>
                    </a:lnTo>
                    <a:close/>
                  </a:path>
                </a:pathLst>
              </a:custGeom>
            </p:spPr>
          </p:pic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5C4ACFA-FA79-6D4C-B9A1-4987F1EBC66B}"/>
                  </a:ext>
                </a:extLst>
              </p:cNvPr>
              <p:cNvSpPr/>
              <p:nvPr/>
            </p:nvSpPr>
            <p:spPr>
              <a:xfrm>
                <a:off x="1370889" y="1307881"/>
                <a:ext cx="4646827" cy="3092"/>
              </a:xfrm>
              <a:custGeom>
                <a:avLst/>
                <a:gdLst>
                  <a:gd name="connsiteX0" fmla="*/ 0 w 4646827"/>
                  <a:gd name="connsiteY0" fmla="*/ 0 h 3092"/>
                  <a:gd name="connsiteX1" fmla="*/ 4646827 w 4646827"/>
                  <a:gd name="connsiteY1" fmla="*/ 0 h 3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46827" h="3092">
                    <a:moveTo>
                      <a:pt x="0" y="0"/>
                    </a:moveTo>
                    <a:lnTo>
                      <a:pt x="4646827" y="0"/>
                    </a:lnTo>
                  </a:path>
                </a:pathLst>
              </a:custGeom>
              <a:noFill/>
              <a:ln w="34184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CB082EC-2638-A647-B4D5-F3C27C5F0AE3}"/>
                  </a:ext>
                </a:extLst>
              </p:cNvPr>
              <p:cNvSpPr/>
              <p:nvPr/>
            </p:nvSpPr>
            <p:spPr>
              <a:xfrm>
                <a:off x="1370889" y="1173378"/>
                <a:ext cx="4646827" cy="3092"/>
              </a:xfrm>
              <a:custGeom>
                <a:avLst/>
                <a:gdLst>
                  <a:gd name="connsiteX0" fmla="*/ 0 w 4646827"/>
                  <a:gd name="connsiteY0" fmla="*/ 0 h 3092"/>
                  <a:gd name="connsiteX1" fmla="*/ 4646827 w 4646827"/>
                  <a:gd name="connsiteY1" fmla="*/ 0 h 3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46827" h="3092">
                    <a:moveTo>
                      <a:pt x="0" y="0"/>
                    </a:moveTo>
                    <a:lnTo>
                      <a:pt x="4646827" y="0"/>
                    </a:lnTo>
                  </a:path>
                </a:pathLst>
              </a:custGeom>
              <a:noFill/>
              <a:ln w="34184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4" name="Graphic 14">
              <a:extLst>
                <a:ext uri="{FF2B5EF4-FFF2-40B4-BE49-F238E27FC236}">
                  <a16:creationId xmlns:a16="http://schemas.microsoft.com/office/drawing/2014/main" id="{C625254E-A123-3D4E-88DB-0FB3736A841B}"/>
                </a:ext>
              </a:extLst>
            </p:cNvPr>
            <p:cNvGrpSpPr/>
            <p:nvPr/>
          </p:nvGrpSpPr>
          <p:grpSpPr>
            <a:xfrm>
              <a:off x="1370889" y="921155"/>
              <a:ext cx="4646827" cy="134726"/>
              <a:chOff x="1370889" y="921155"/>
              <a:chExt cx="4646827" cy="134726"/>
            </a:xfrm>
            <a:noFill/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D977B07-9908-754B-9C6E-DD6C9C6F64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V="1">
                <a:off x="1370889" y="921155"/>
                <a:ext cx="4646827" cy="134726"/>
              </a:xfrm>
              <a:custGeom>
                <a:avLst/>
                <a:gdLst>
                  <a:gd name="connsiteX0" fmla="*/ 0 w 4646827"/>
                  <a:gd name="connsiteY0" fmla="*/ 14 h 134726"/>
                  <a:gd name="connsiteX1" fmla="*/ 4646827 w 4646827"/>
                  <a:gd name="connsiteY1" fmla="*/ 14 h 134726"/>
                  <a:gd name="connsiteX2" fmla="*/ 4646827 w 4646827"/>
                  <a:gd name="connsiteY2" fmla="*/ 134740 h 134726"/>
                  <a:gd name="connsiteX3" fmla="*/ 0 w 4646827"/>
                  <a:gd name="connsiteY3" fmla="*/ 134740 h 134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6827" h="134726">
                    <a:moveTo>
                      <a:pt x="0" y="14"/>
                    </a:moveTo>
                    <a:lnTo>
                      <a:pt x="4646827" y="14"/>
                    </a:lnTo>
                    <a:lnTo>
                      <a:pt x="4646827" y="134740"/>
                    </a:lnTo>
                    <a:lnTo>
                      <a:pt x="0" y="134740"/>
                    </a:lnTo>
                    <a:close/>
                  </a:path>
                </a:pathLst>
              </a:custGeom>
            </p:spPr>
          </p:pic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F17401F8-2D5C-3F45-B87D-73F130B6B28C}"/>
                  </a:ext>
                </a:extLst>
              </p:cNvPr>
              <p:cNvSpPr/>
              <p:nvPr/>
            </p:nvSpPr>
            <p:spPr>
              <a:xfrm>
                <a:off x="1370889" y="1055881"/>
                <a:ext cx="4646827" cy="3092"/>
              </a:xfrm>
              <a:custGeom>
                <a:avLst/>
                <a:gdLst>
                  <a:gd name="connsiteX0" fmla="*/ 0 w 4646827"/>
                  <a:gd name="connsiteY0" fmla="*/ 0 h 3092"/>
                  <a:gd name="connsiteX1" fmla="*/ 4646827 w 4646827"/>
                  <a:gd name="connsiteY1" fmla="*/ 0 h 3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46827" h="3092">
                    <a:moveTo>
                      <a:pt x="0" y="0"/>
                    </a:moveTo>
                    <a:lnTo>
                      <a:pt x="4646827" y="0"/>
                    </a:lnTo>
                  </a:path>
                </a:pathLst>
              </a:custGeom>
              <a:noFill/>
              <a:ln w="34184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718CE34-5B51-3949-93A3-8BFAD2E16677}"/>
                  </a:ext>
                </a:extLst>
              </p:cNvPr>
              <p:cNvSpPr/>
              <p:nvPr/>
            </p:nvSpPr>
            <p:spPr>
              <a:xfrm>
                <a:off x="1370889" y="921378"/>
                <a:ext cx="4646827" cy="3092"/>
              </a:xfrm>
              <a:custGeom>
                <a:avLst/>
                <a:gdLst>
                  <a:gd name="connsiteX0" fmla="*/ 0 w 4646827"/>
                  <a:gd name="connsiteY0" fmla="*/ 0 h 3092"/>
                  <a:gd name="connsiteX1" fmla="*/ 4646827 w 4646827"/>
                  <a:gd name="connsiteY1" fmla="*/ 0 h 3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46827" h="3092">
                    <a:moveTo>
                      <a:pt x="0" y="0"/>
                    </a:moveTo>
                    <a:lnTo>
                      <a:pt x="4646827" y="0"/>
                    </a:lnTo>
                  </a:path>
                </a:pathLst>
              </a:custGeom>
              <a:noFill/>
              <a:ln w="34184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163640-7325-614C-8ED5-673826AB37FA}"/>
                </a:ext>
              </a:extLst>
            </p:cNvPr>
            <p:cNvSpPr txBox="1"/>
            <p:nvPr/>
          </p:nvSpPr>
          <p:spPr>
            <a:xfrm>
              <a:off x="1088341" y="80502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a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DC8B34-7A53-D14D-9795-A0287E525D18}"/>
                </a:ext>
              </a:extLst>
            </p:cNvPr>
            <p:cNvSpPr txBox="1"/>
            <p:nvPr/>
          </p:nvSpPr>
          <p:spPr>
            <a:xfrm>
              <a:off x="1092859" y="149886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b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7A4C2CD-5B7B-8845-930A-D10F5E919C6D}"/>
                </a:ext>
              </a:extLst>
            </p:cNvPr>
            <p:cNvSpPr txBox="1"/>
            <p:nvPr/>
          </p:nvSpPr>
          <p:spPr>
            <a:xfrm>
              <a:off x="1097377" y="2209797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c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E58B60-9FF0-CB46-B818-87457062B321}"/>
                </a:ext>
              </a:extLst>
            </p:cNvPr>
            <p:cNvSpPr txBox="1"/>
            <p:nvPr/>
          </p:nvSpPr>
          <p:spPr>
            <a:xfrm>
              <a:off x="3572387" y="220979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953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7" name="Group 826">
            <a:extLst>
              <a:ext uri="{FF2B5EF4-FFF2-40B4-BE49-F238E27FC236}">
                <a16:creationId xmlns:a16="http://schemas.microsoft.com/office/drawing/2014/main" id="{434D6838-DB68-6D46-B1B6-802A33271902}"/>
              </a:ext>
            </a:extLst>
          </p:cNvPr>
          <p:cNvGrpSpPr/>
          <p:nvPr/>
        </p:nvGrpSpPr>
        <p:grpSpPr>
          <a:xfrm>
            <a:off x="149201" y="930751"/>
            <a:ext cx="7043731" cy="2389204"/>
            <a:chOff x="149201" y="930751"/>
            <a:chExt cx="7043731" cy="2389204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B3D8D5E4-2F7A-164F-AA27-C2D41BF7A0C2}"/>
                </a:ext>
              </a:extLst>
            </p:cNvPr>
            <p:cNvGrpSpPr/>
            <p:nvPr/>
          </p:nvGrpSpPr>
          <p:grpSpPr>
            <a:xfrm>
              <a:off x="1633222" y="1148451"/>
              <a:ext cx="2830684" cy="1232517"/>
              <a:chOff x="2524577" y="1265299"/>
              <a:chExt cx="2582861" cy="1124611"/>
            </a:xfrm>
          </p:grpSpPr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314B960E-3B58-7847-B406-4EC7248094D9}"/>
                  </a:ext>
                </a:extLst>
              </p:cNvPr>
              <p:cNvGrpSpPr/>
              <p:nvPr/>
            </p:nvGrpSpPr>
            <p:grpSpPr>
              <a:xfrm>
                <a:off x="2524577" y="1265299"/>
                <a:ext cx="2582861" cy="1124611"/>
                <a:chOff x="1481137" y="4342606"/>
                <a:chExt cx="2582861" cy="1124611"/>
              </a:xfrm>
            </p:grpSpPr>
            <p:sp>
              <p:nvSpPr>
                <p:cNvPr id="5" name="Freeform 4">
                  <a:extLst>
                    <a:ext uri="{FF2B5EF4-FFF2-40B4-BE49-F238E27FC236}">
                      <a16:creationId xmlns:a16="http://schemas.microsoft.com/office/drawing/2014/main" id="{BE1D7B48-408B-3749-80DB-EB89E1E19C3E}"/>
                    </a:ext>
                  </a:extLst>
                </p:cNvPr>
                <p:cNvSpPr/>
                <p:nvPr/>
              </p:nvSpPr>
              <p:spPr>
                <a:xfrm>
                  <a:off x="3718415" y="4785816"/>
                  <a:ext cx="345583" cy="253237"/>
                </a:xfrm>
                <a:custGeom>
                  <a:avLst/>
                  <a:gdLst>
                    <a:gd name="connsiteX0" fmla="*/ 87215 w 345583"/>
                    <a:gd name="connsiteY0" fmla="*/ 201 h 253237"/>
                    <a:gd name="connsiteX1" fmla="*/ 115588 w 345583"/>
                    <a:gd name="connsiteY1" fmla="*/ 1805 h 253237"/>
                    <a:gd name="connsiteX2" fmla="*/ 170730 w 345583"/>
                    <a:gd name="connsiteY2" fmla="*/ 17851 h 253237"/>
                    <a:gd name="connsiteX3" fmla="*/ 274052 w 345583"/>
                    <a:gd name="connsiteY3" fmla="*/ 62246 h 253237"/>
                    <a:gd name="connsiteX4" fmla="*/ 332941 w 345583"/>
                    <a:gd name="connsiteY4" fmla="*/ 111989 h 253237"/>
                    <a:gd name="connsiteX5" fmla="*/ 345254 w 345583"/>
                    <a:gd name="connsiteY5" fmla="*/ 172430 h 253237"/>
                    <a:gd name="connsiteX6" fmla="*/ 327587 w 345583"/>
                    <a:gd name="connsiteY6" fmla="*/ 231266 h 253237"/>
                    <a:gd name="connsiteX7" fmla="*/ 281012 w 345583"/>
                    <a:gd name="connsiteY7" fmla="*/ 251057 h 253237"/>
                    <a:gd name="connsiteX8" fmla="*/ 195356 w 345583"/>
                    <a:gd name="connsiteY8" fmla="*/ 241964 h 253237"/>
                    <a:gd name="connsiteX9" fmla="*/ 125760 w 345583"/>
                    <a:gd name="connsiteY9" fmla="*/ 199174 h 253237"/>
                    <a:gd name="connsiteX10" fmla="*/ 9589 w 345583"/>
                    <a:gd name="connsiteY10" fmla="*/ 122687 h 253237"/>
                    <a:gd name="connsiteX11" fmla="*/ 4236 w 345583"/>
                    <a:gd name="connsiteY11" fmla="*/ 56897 h 253237"/>
                    <a:gd name="connsiteX12" fmla="*/ 87215 w 345583"/>
                    <a:gd name="connsiteY12" fmla="*/ 201 h 253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45583" h="253237">
                      <a:moveTo>
                        <a:pt x="87215" y="201"/>
                      </a:moveTo>
                      <a:cubicBezTo>
                        <a:pt x="96851" y="-334"/>
                        <a:pt x="106487" y="201"/>
                        <a:pt x="115588" y="1805"/>
                      </a:cubicBezTo>
                      <a:cubicBezTo>
                        <a:pt x="134861" y="4480"/>
                        <a:pt x="153063" y="9828"/>
                        <a:pt x="170730" y="17851"/>
                      </a:cubicBezTo>
                      <a:cubicBezTo>
                        <a:pt x="260669" y="55828"/>
                        <a:pt x="260133" y="53688"/>
                        <a:pt x="274052" y="62246"/>
                      </a:cubicBezTo>
                      <a:cubicBezTo>
                        <a:pt x="305638" y="80967"/>
                        <a:pt x="321163" y="91129"/>
                        <a:pt x="332941" y="111989"/>
                      </a:cubicBezTo>
                      <a:cubicBezTo>
                        <a:pt x="342577" y="130710"/>
                        <a:pt x="346860" y="151570"/>
                        <a:pt x="345254" y="172430"/>
                      </a:cubicBezTo>
                      <a:cubicBezTo>
                        <a:pt x="344719" y="191151"/>
                        <a:pt x="344183" y="214150"/>
                        <a:pt x="327587" y="231266"/>
                      </a:cubicBezTo>
                      <a:cubicBezTo>
                        <a:pt x="314739" y="244638"/>
                        <a:pt x="298143" y="247847"/>
                        <a:pt x="281012" y="251057"/>
                      </a:cubicBezTo>
                      <a:cubicBezTo>
                        <a:pt x="252103" y="255871"/>
                        <a:pt x="222659" y="252661"/>
                        <a:pt x="195356" y="241964"/>
                      </a:cubicBezTo>
                      <a:cubicBezTo>
                        <a:pt x="168588" y="232336"/>
                        <a:pt x="164841" y="224313"/>
                        <a:pt x="125760" y="199174"/>
                      </a:cubicBezTo>
                      <a:cubicBezTo>
                        <a:pt x="52417" y="152105"/>
                        <a:pt x="26720" y="155849"/>
                        <a:pt x="9589" y="122687"/>
                      </a:cubicBezTo>
                      <a:cubicBezTo>
                        <a:pt x="7447" y="118943"/>
                        <a:pt x="-7007" y="88455"/>
                        <a:pt x="4236" y="56897"/>
                      </a:cubicBezTo>
                      <a:cubicBezTo>
                        <a:pt x="18690" y="20526"/>
                        <a:pt x="58306" y="2340"/>
                        <a:pt x="87215" y="20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05A43C77-7CD1-B24B-A4AE-491942077E0A}"/>
                    </a:ext>
                  </a:extLst>
                </p:cNvPr>
                <p:cNvSpPr/>
                <p:nvPr/>
              </p:nvSpPr>
              <p:spPr>
                <a:xfrm>
                  <a:off x="3571279" y="4896551"/>
                  <a:ext cx="266675" cy="206937"/>
                </a:xfrm>
                <a:custGeom>
                  <a:avLst/>
                  <a:gdLst>
                    <a:gd name="connsiteX0" fmla="*/ 61433 w 266675"/>
                    <a:gd name="connsiteY0" fmla="*/ 7138 h 206937"/>
                    <a:gd name="connsiteX1" fmla="*/ 152443 w 266675"/>
                    <a:gd name="connsiteY1" fmla="*/ 185 h 206937"/>
                    <a:gd name="connsiteX2" fmla="*/ 216685 w 266675"/>
                    <a:gd name="connsiteY2" fmla="*/ 9277 h 206937"/>
                    <a:gd name="connsiteX3" fmla="*/ 243452 w 266675"/>
                    <a:gd name="connsiteY3" fmla="*/ 25324 h 206937"/>
                    <a:gd name="connsiteX4" fmla="*/ 263260 w 266675"/>
                    <a:gd name="connsiteY4" fmla="*/ 84160 h 206937"/>
                    <a:gd name="connsiteX5" fmla="*/ 261654 w 266675"/>
                    <a:gd name="connsiteY5" fmla="*/ 146740 h 206937"/>
                    <a:gd name="connsiteX6" fmla="*/ 224180 w 266675"/>
                    <a:gd name="connsiteY6" fmla="*/ 182577 h 206937"/>
                    <a:gd name="connsiteX7" fmla="*/ 120857 w 266675"/>
                    <a:gd name="connsiteY7" fmla="*/ 205576 h 206937"/>
                    <a:gd name="connsiteX8" fmla="*/ 65716 w 266675"/>
                    <a:gd name="connsiteY8" fmla="*/ 184181 h 206937"/>
                    <a:gd name="connsiteX9" fmla="*/ 35201 w 266675"/>
                    <a:gd name="connsiteY9" fmla="*/ 132299 h 206937"/>
                    <a:gd name="connsiteX10" fmla="*/ 4686 w 266675"/>
                    <a:gd name="connsiteY10" fmla="*/ 114648 h 206937"/>
                    <a:gd name="connsiteX11" fmla="*/ 61433 w 266675"/>
                    <a:gd name="connsiteY11" fmla="*/ 7138 h 2069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66675" h="206937">
                      <a:moveTo>
                        <a:pt x="61433" y="7138"/>
                      </a:moveTo>
                      <a:cubicBezTo>
                        <a:pt x="71069" y="2324"/>
                        <a:pt x="98372" y="1789"/>
                        <a:pt x="152443" y="185"/>
                      </a:cubicBezTo>
                      <a:cubicBezTo>
                        <a:pt x="171715" y="-350"/>
                        <a:pt x="193129" y="-350"/>
                        <a:pt x="216685" y="9277"/>
                      </a:cubicBezTo>
                      <a:cubicBezTo>
                        <a:pt x="226856" y="12487"/>
                        <a:pt x="235957" y="18370"/>
                        <a:pt x="243452" y="25324"/>
                      </a:cubicBezTo>
                      <a:cubicBezTo>
                        <a:pt x="256836" y="38696"/>
                        <a:pt x="259513" y="55277"/>
                        <a:pt x="263260" y="84160"/>
                      </a:cubicBezTo>
                      <a:cubicBezTo>
                        <a:pt x="267008" y="115183"/>
                        <a:pt x="269149" y="130159"/>
                        <a:pt x="261654" y="146740"/>
                      </a:cubicBezTo>
                      <a:cubicBezTo>
                        <a:pt x="253624" y="164391"/>
                        <a:pt x="239705" y="172949"/>
                        <a:pt x="224180" y="182577"/>
                      </a:cubicBezTo>
                      <a:cubicBezTo>
                        <a:pt x="193665" y="202367"/>
                        <a:pt x="156726" y="210390"/>
                        <a:pt x="120857" y="205576"/>
                      </a:cubicBezTo>
                      <a:cubicBezTo>
                        <a:pt x="98908" y="202367"/>
                        <a:pt x="79635" y="199693"/>
                        <a:pt x="65716" y="184181"/>
                      </a:cubicBezTo>
                      <a:cubicBezTo>
                        <a:pt x="50191" y="167065"/>
                        <a:pt x="55009" y="149415"/>
                        <a:pt x="35201" y="132299"/>
                      </a:cubicBezTo>
                      <a:cubicBezTo>
                        <a:pt x="20211" y="119462"/>
                        <a:pt x="11645" y="124275"/>
                        <a:pt x="4686" y="114648"/>
                      </a:cubicBezTo>
                      <a:cubicBezTo>
                        <a:pt x="-11375" y="91113"/>
                        <a:pt x="15393" y="29603"/>
                        <a:pt x="61433" y="713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5" name="Freeform 164">
                  <a:extLst>
                    <a:ext uri="{FF2B5EF4-FFF2-40B4-BE49-F238E27FC236}">
                      <a16:creationId xmlns:a16="http://schemas.microsoft.com/office/drawing/2014/main" id="{E7E999CF-A964-5C4D-B789-F4E5C4339391}"/>
                    </a:ext>
                  </a:extLst>
                </p:cNvPr>
                <p:cNvSpPr/>
                <p:nvPr/>
              </p:nvSpPr>
              <p:spPr>
                <a:xfrm>
                  <a:off x="2013041" y="4382566"/>
                  <a:ext cx="1093023" cy="496946"/>
                </a:xfrm>
                <a:custGeom>
                  <a:avLst/>
                  <a:gdLst>
                    <a:gd name="connsiteX0" fmla="*/ 2911 w 1093023"/>
                    <a:gd name="connsiteY0" fmla="*/ 471379 h 496946"/>
                    <a:gd name="connsiteX1" fmla="*/ 65547 w 1093023"/>
                    <a:gd name="connsiteY1" fmla="*/ 323219 h 496946"/>
                    <a:gd name="connsiteX2" fmla="*/ 93921 w 1093023"/>
                    <a:gd name="connsiteY2" fmla="*/ 300219 h 496946"/>
                    <a:gd name="connsiteX3" fmla="*/ 156557 w 1093023"/>
                    <a:gd name="connsiteY3" fmla="*/ 268127 h 496946"/>
                    <a:gd name="connsiteX4" fmla="*/ 306455 w 1093023"/>
                    <a:gd name="connsiteY4" fmla="*/ 210895 h 496946"/>
                    <a:gd name="connsiteX5" fmla="*/ 510424 w 1093023"/>
                    <a:gd name="connsiteY5" fmla="*/ 126920 h 496946"/>
                    <a:gd name="connsiteX6" fmla="*/ 641049 w 1093023"/>
                    <a:gd name="connsiteY6" fmla="*/ 68084 h 496946"/>
                    <a:gd name="connsiteX7" fmla="*/ 754008 w 1093023"/>
                    <a:gd name="connsiteY7" fmla="*/ 30643 h 496946"/>
                    <a:gd name="connsiteX8" fmla="*/ 887846 w 1093023"/>
                    <a:gd name="connsiteY8" fmla="*/ 7643 h 496946"/>
                    <a:gd name="connsiteX9" fmla="*/ 1028643 w 1093023"/>
                    <a:gd name="connsiteY9" fmla="*/ 7643 h 496946"/>
                    <a:gd name="connsiteX10" fmla="*/ 1067189 w 1093023"/>
                    <a:gd name="connsiteY10" fmla="*/ 46689 h 496946"/>
                    <a:gd name="connsiteX11" fmla="*/ 1083249 w 1093023"/>
                    <a:gd name="connsiteY11" fmla="*/ 93223 h 496946"/>
                    <a:gd name="connsiteX12" fmla="*/ 1092885 w 1093023"/>
                    <a:gd name="connsiteY12" fmla="*/ 126920 h 496946"/>
                    <a:gd name="connsiteX13" fmla="*/ 2911 w 1093023"/>
                    <a:gd name="connsiteY13" fmla="*/ 471379 h 496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093023" h="496946">
                      <a:moveTo>
                        <a:pt x="2911" y="471379"/>
                      </a:moveTo>
                      <a:cubicBezTo>
                        <a:pt x="-11544" y="440891"/>
                        <a:pt x="30749" y="356381"/>
                        <a:pt x="65547" y="323219"/>
                      </a:cubicBezTo>
                      <a:cubicBezTo>
                        <a:pt x="74648" y="314661"/>
                        <a:pt x="84284" y="307173"/>
                        <a:pt x="93921" y="300219"/>
                      </a:cubicBezTo>
                      <a:cubicBezTo>
                        <a:pt x="113193" y="286847"/>
                        <a:pt x="134072" y="276150"/>
                        <a:pt x="156557" y="268127"/>
                      </a:cubicBezTo>
                      <a:cubicBezTo>
                        <a:pt x="206880" y="249941"/>
                        <a:pt x="256132" y="229081"/>
                        <a:pt x="306455" y="210895"/>
                      </a:cubicBezTo>
                      <a:cubicBezTo>
                        <a:pt x="347142" y="196454"/>
                        <a:pt x="436010" y="161687"/>
                        <a:pt x="510424" y="126920"/>
                      </a:cubicBezTo>
                      <a:cubicBezTo>
                        <a:pt x="561817" y="103385"/>
                        <a:pt x="585908" y="89479"/>
                        <a:pt x="641049" y="68084"/>
                      </a:cubicBezTo>
                      <a:cubicBezTo>
                        <a:pt x="677988" y="53107"/>
                        <a:pt x="715463" y="40805"/>
                        <a:pt x="754008" y="30643"/>
                      </a:cubicBezTo>
                      <a:cubicBezTo>
                        <a:pt x="797907" y="19410"/>
                        <a:pt x="842876" y="11387"/>
                        <a:pt x="887846" y="7643"/>
                      </a:cubicBezTo>
                      <a:cubicBezTo>
                        <a:pt x="989027" y="-1450"/>
                        <a:pt x="1009906" y="-3589"/>
                        <a:pt x="1028643" y="7643"/>
                      </a:cubicBezTo>
                      <a:cubicBezTo>
                        <a:pt x="1044704" y="17271"/>
                        <a:pt x="1058088" y="30643"/>
                        <a:pt x="1067189" y="46689"/>
                      </a:cubicBezTo>
                      <a:cubicBezTo>
                        <a:pt x="1069330" y="50433"/>
                        <a:pt x="1072007" y="55782"/>
                        <a:pt x="1083249" y="93223"/>
                      </a:cubicBezTo>
                      <a:cubicBezTo>
                        <a:pt x="1089138" y="112478"/>
                        <a:pt x="1092350" y="124780"/>
                        <a:pt x="1092885" y="126920"/>
                      </a:cubicBezTo>
                      <a:cubicBezTo>
                        <a:pt x="1106805" y="186826"/>
                        <a:pt x="65012" y="602958"/>
                        <a:pt x="2911" y="4713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66" name="Freeform 165">
                  <a:extLst>
                    <a:ext uri="{FF2B5EF4-FFF2-40B4-BE49-F238E27FC236}">
                      <a16:creationId xmlns:a16="http://schemas.microsoft.com/office/drawing/2014/main" id="{13E60DC1-D51A-1746-9859-6CC70E143D47}"/>
                    </a:ext>
                  </a:extLst>
                </p:cNvPr>
                <p:cNvSpPr/>
                <p:nvPr/>
              </p:nvSpPr>
              <p:spPr>
                <a:xfrm>
                  <a:off x="1497351" y="4801409"/>
                  <a:ext cx="719066" cy="430331"/>
                </a:xfrm>
                <a:custGeom>
                  <a:avLst/>
                  <a:gdLst>
                    <a:gd name="connsiteX0" fmla="*/ 552328 w 719066"/>
                    <a:gd name="connsiteY0" fmla="*/ 55746 h 430331"/>
                    <a:gd name="connsiteX1" fmla="*/ 530914 w 719066"/>
                    <a:gd name="connsiteY1" fmla="*/ 34886 h 430331"/>
                    <a:gd name="connsiteX2" fmla="*/ 495046 w 719066"/>
                    <a:gd name="connsiteY2" fmla="*/ 19909 h 430331"/>
                    <a:gd name="connsiteX3" fmla="*/ 394935 w 719066"/>
                    <a:gd name="connsiteY3" fmla="*/ 119 h 430331"/>
                    <a:gd name="connsiteX4" fmla="*/ 255744 w 719066"/>
                    <a:gd name="connsiteY4" fmla="*/ 25258 h 430331"/>
                    <a:gd name="connsiteX5" fmla="*/ 116553 w 719066"/>
                    <a:gd name="connsiteY5" fmla="*/ 98536 h 430331"/>
                    <a:gd name="connsiteX6" fmla="*/ 46957 w 719066"/>
                    <a:gd name="connsiteY6" fmla="*/ 184116 h 430331"/>
                    <a:gd name="connsiteX7" fmla="*/ 382 w 719066"/>
                    <a:gd name="connsiteY7" fmla="*/ 225301 h 430331"/>
                    <a:gd name="connsiteX8" fmla="*/ 43210 w 719066"/>
                    <a:gd name="connsiteY8" fmla="*/ 287881 h 430331"/>
                    <a:gd name="connsiteX9" fmla="*/ 98351 w 719066"/>
                    <a:gd name="connsiteY9" fmla="*/ 314625 h 430331"/>
                    <a:gd name="connsiteX10" fmla="*/ 118159 w 719066"/>
                    <a:gd name="connsiteY10" fmla="*/ 319974 h 430331"/>
                    <a:gd name="connsiteX11" fmla="*/ 128866 w 719066"/>
                    <a:gd name="connsiteY11" fmla="*/ 350462 h 430331"/>
                    <a:gd name="connsiteX12" fmla="*/ 173300 w 719066"/>
                    <a:gd name="connsiteY12" fmla="*/ 377205 h 430331"/>
                    <a:gd name="connsiteX13" fmla="*/ 203815 w 719066"/>
                    <a:gd name="connsiteY13" fmla="*/ 380949 h 430331"/>
                    <a:gd name="connsiteX14" fmla="*/ 282512 w 719066"/>
                    <a:gd name="connsiteY14" fmla="*/ 395391 h 430331"/>
                    <a:gd name="connsiteX15" fmla="*/ 282512 w 719066"/>
                    <a:gd name="connsiteY15" fmla="*/ 395391 h 430331"/>
                    <a:gd name="connsiteX16" fmla="*/ 334441 w 719066"/>
                    <a:gd name="connsiteY16" fmla="*/ 416786 h 430331"/>
                    <a:gd name="connsiteX17" fmla="*/ 378875 w 719066"/>
                    <a:gd name="connsiteY17" fmla="*/ 415181 h 430331"/>
                    <a:gd name="connsiteX18" fmla="*/ 434016 w 719066"/>
                    <a:gd name="connsiteY18" fmla="*/ 429623 h 430331"/>
                    <a:gd name="connsiteX19" fmla="*/ 492905 w 719066"/>
                    <a:gd name="connsiteY19" fmla="*/ 425879 h 430331"/>
                    <a:gd name="connsiteX20" fmla="*/ 507359 w 719066"/>
                    <a:gd name="connsiteY20" fmla="*/ 423204 h 430331"/>
                    <a:gd name="connsiteX21" fmla="*/ 557147 w 719066"/>
                    <a:gd name="connsiteY21" fmla="*/ 420530 h 430331"/>
                    <a:gd name="connsiteX22" fmla="*/ 606934 w 719066"/>
                    <a:gd name="connsiteY22" fmla="*/ 411437 h 430331"/>
                    <a:gd name="connsiteX23" fmla="*/ 653510 w 719066"/>
                    <a:gd name="connsiteY23" fmla="*/ 400740 h 430331"/>
                    <a:gd name="connsiteX24" fmla="*/ 684025 w 719066"/>
                    <a:gd name="connsiteY24" fmla="*/ 393786 h 430331"/>
                    <a:gd name="connsiteX25" fmla="*/ 712398 w 719066"/>
                    <a:gd name="connsiteY25" fmla="*/ 357950 h 430331"/>
                    <a:gd name="connsiteX26" fmla="*/ 716146 w 719066"/>
                    <a:gd name="connsiteY26" fmla="*/ 297509 h 430331"/>
                    <a:gd name="connsiteX27" fmla="*/ 669570 w 719066"/>
                    <a:gd name="connsiteY27" fmla="*/ 218882 h 430331"/>
                    <a:gd name="connsiteX28" fmla="*/ 625136 w 719066"/>
                    <a:gd name="connsiteY28" fmla="*/ 195883 h 430331"/>
                    <a:gd name="connsiteX29" fmla="*/ 598369 w 719066"/>
                    <a:gd name="connsiteY29" fmla="*/ 140791 h 430331"/>
                    <a:gd name="connsiteX30" fmla="*/ 576955 w 719066"/>
                    <a:gd name="connsiteY30" fmla="*/ 107094 h 430331"/>
                    <a:gd name="connsiteX31" fmla="*/ 560894 w 719066"/>
                    <a:gd name="connsiteY31" fmla="*/ 80350 h 430331"/>
                    <a:gd name="connsiteX32" fmla="*/ 552328 w 719066"/>
                    <a:gd name="connsiteY32" fmla="*/ 55746 h 430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719066" h="430331">
                      <a:moveTo>
                        <a:pt x="552328" y="55746"/>
                      </a:moveTo>
                      <a:cubicBezTo>
                        <a:pt x="546975" y="47188"/>
                        <a:pt x="539480" y="40234"/>
                        <a:pt x="530914" y="34886"/>
                      </a:cubicBezTo>
                      <a:cubicBezTo>
                        <a:pt x="520207" y="27932"/>
                        <a:pt x="507894" y="22584"/>
                        <a:pt x="495046" y="19909"/>
                      </a:cubicBezTo>
                      <a:cubicBezTo>
                        <a:pt x="439369" y="7072"/>
                        <a:pt x="412067" y="654"/>
                        <a:pt x="394935" y="119"/>
                      </a:cubicBezTo>
                      <a:cubicBezTo>
                        <a:pt x="335511" y="-1486"/>
                        <a:pt x="291077" y="13491"/>
                        <a:pt x="255744" y="25258"/>
                      </a:cubicBezTo>
                      <a:cubicBezTo>
                        <a:pt x="192037" y="46653"/>
                        <a:pt x="151351" y="60025"/>
                        <a:pt x="116553" y="98536"/>
                      </a:cubicBezTo>
                      <a:cubicBezTo>
                        <a:pt x="86038" y="131698"/>
                        <a:pt x="87109" y="153628"/>
                        <a:pt x="46957" y="184116"/>
                      </a:cubicBezTo>
                      <a:cubicBezTo>
                        <a:pt x="21260" y="203371"/>
                        <a:pt x="3594" y="207650"/>
                        <a:pt x="382" y="225301"/>
                      </a:cubicBezTo>
                      <a:cubicBezTo>
                        <a:pt x="-4436" y="254184"/>
                        <a:pt x="37856" y="284137"/>
                        <a:pt x="43210" y="287881"/>
                      </a:cubicBezTo>
                      <a:cubicBezTo>
                        <a:pt x="60341" y="299114"/>
                        <a:pt x="79078" y="307672"/>
                        <a:pt x="98351" y="314625"/>
                      </a:cubicBezTo>
                      <a:cubicBezTo>
                        <a:pt x="105310" y="315160"/>
                        <a:pt x="111735" y="316764"/>
                        <a:pt x="118159" y="319974"/>
                      </a:cubicBezTo>
                      <a:cubicBezTo>
                        <a:pt x="127260" y="325857"/>
                        <a:pt x="121906" y="336555"/>
                        <a:pt x="128866" y="350462"/>
                      </a:cubicBezTo>
                      <a:cubicBezTo>
                        <a:pt x="137967" y="368112"/>
                        <a:pt x="160452" y="373996"/>
                        <a:pt x="173300" y="377205"/>
                      </a:cubicBezTo>
                      <a:cubicBezTo>
                        <a:pt x="181330" y="379345"/>
                        <a:pt x="184007" y="379345"/>
                        <a:pt x="203815" y="380949"/>
                      </a:cubicBezTo>
                      <a:cubicBezTo>
                        <a:pt x="247178" y="384693"/>
                        <a:pt x="269128" y="386833"/>
                        <a:pt x="282512" y="395391"/>
                      </a:cubicBezTo>
                      <a:lnTo>
                        <a:pt x="282512" y="395391"/>
                      </a:lnTo>
                      <a:cubicBezTo>
                        <a:pt x="298572" y="405554"/>
                        <a:pt x="315703" y="413042"/>
                        <a:pt x="334441" y="416786"/>
                      </a:cubicBezTo>
                      <a:cubicBezTo>
                        <a:pt x="355319" y="420530"/>
                        <a:pt x="354249" y="413042"/>
                        <a:pt x="378875" y="415181"/>
                      </a:cubicBezTo>
                      <a:cubicBezTo>
                        <a:pt x="406713" y="417321"/>
                        <a:pt x="405107" y="426414"/>
                        <a:pt x="434016" y="429623"/>
                      </a:cubicBezTo>
                      <a:cubicBezTo>
                        <a:pt x="453824" y="431228"/>
                        <a:pt x="473632" y="430158"/>
                        <a:pt x="492905" y="425879"/>
                      </a:cubicBezTo>
                      <a:cubicBezTo>
                        <a:pt x="497723" y="424274"/>
                        <a:pt x="502541" y="423739"/>
                        <a:pt x="507359" y="423204"/>
                      </a:cubicBezTo>
                      <a:cubicBezTo>
                        <a:pt x="519672" y="421600"/>
                        <a:pt x="528238" y="424274"/>
                        <a:pt x="557147" y="420530"/>
                      </a:cubicBezTo>
                      <a:cubicBezTo>
                        <a:pt x="574813" y="418391"/>
                        <a:pt x="588197" y="415716"/>
                        <a:pt x="606934" y="411437"/>
                      </a:cubicBezTo>
                      <a:cubicBezTo>
                        <a:pt x="631025" y="406088"/>
                        <a:pt x="630490" y="405019"/>
                        <a:pt x="653510" y="400740"/>
                      </a:cubicBezTo>
                      <a:cubicBezTo>
                        <a:pt x="674924" y="396461"/>
                        <a:pt x="677065" y="396996"/>
                        <a:pt x="684025" y="393786"/>
                      </a:cubicBezTo>
                      <a:cubicBezTo>
                        <a:pt x="702227" y="384159"/>
                        <a:pt x="709722" y="365973"/>
                        <a:pt x="712398" y="357950"/>
                      </a:cubicBezTo>
                      <a:cubicBezTo>
                        <a:pt x="719893" y="338694"/>
                        <a:pt x="720964" y="317299"/>
                        <a:pt x="716146" y="297509"/>
                      </a:cubicBezTo>
                      <a:cubicBezTo>
                        <a:pt x="714540" y="288416"/>
                        <a:pt x="705974" y="244022"/>
                        <a:pt x="669570" y="218882"/>
                      </a:cubicBezTo>
                      <a:cubicBezTo>
                        <a:pt x="648156" y="203906"/>
                        <a:pt x="639591" y="211394"/>
                        <a:pt x="625136" y="195883"/>
                      </a:cubicBezTo>
                      <a:cubicBezTo>
                        <a:pt x="611752" y="181441"/>
                        <a:pt x="618177" y="173953"/>
                        <a:pt x="598369" y="140791"/>
                      </a:cubicBezTo>
                      <a:cubicBezTo>
                        <a:pt x="590874" y="128489"/>
                        <a:pt x="578561" y="109233"/>
                        <a:pt x="576955" y="107094"/>
                      </a:cubicBezTo>
                      <a:cubicBezTo>
                        <a:pt x="571066" y="98536"/>
                        <a:pt x="565712" y="89443"/>
                        <a:pt x="560894" y="80350"/>
                      </a:cubicBezTo>
                      <a:cubicBezTo>
                        <a:pt x="556076" y="67513"/>
                        <a:pt x="555541" y="60560"/>
                        <a:pt x="552328" y="557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7" name="Freeform 166">
                  <a:extLst>
                    <a:ext uri="{FF2B5EF4-FFF2-40B4-BE49-F238E27FC236}">
                      <a16:creationId xmlns:a16="http://schemas.microsoft.com/office/drawing/2014/main" id="{19FB73FF-E6E3-3C41-A75C-C15EE9AFD7FC}"/>
                    </a:ext>
                  </a:extLst>
                </p:cNvPr>
                <p:cNvSpPr/>
                <p:nvPr/>
              </p:nvSpPr>
              <p:spPr>
                <a:xfrm>
                  <a:off x="3151102" y="4345491"/>
                  <a:ext cx="469873" cy="216963"/>
                </a:xfrm>
                <a:custGeom>
                  <a:avLst/>
                  <a:gdLst>
                    <a:gd name="connsiteX0" fmla="*/ 428075 w 469873"/>
                    <a:gd name="connsiteY0" fmla="*/ 44718 h 216963"/>
                    <a:gd name="connsiteX1" fmla="*/ 378288 w 469873"/>
                    <a:gd name="connsiteY1" fmla="*/ 19579 h 216963"/>
                    <a:gd name="connsiteX2" fmla="*/ 287278 w 469873"/>
                    <a:gd name="connsiteY2" fmla="*/ 1928 h 216963"/>
                    <a:gd name="connsiteX3" fmla="*/ 76885 w 469873"/>
                    <a:gd name="connsiteY3" fmla="*/ 28672 h 216963"/>
                    <a:gd name="connsiteX4" fmla="*/ 44764 w 469873"/>
                    <a:gd name="connsiteY4" fmla="*/ 51671 h 216963"/>
                    <a:gd name="connsiteX5" fmla="*/ 12643 w 469873"/>
                    <a:gd name="connsiteY5" fmla="*/ 74671 h 216963"/>
                    <a:gd name="connsiteX6" fmla="*/ 330 w 469873"/>
                    <a:gd name="connsiteY6" fmla="*/ 117461 h 216963"/>
                    <a:gd name="connsiteX7" fmla="*/ 451631 w 469873"/>
                    <a:gd name="connsiteY7" fmla="*/ 165600 h 216963"/>
                    <a:gd name="connsiteX8" fmla="*/ 462338 w 469873"/>
                    <a:gd name="connsiteY8" fmla="*/ 74671 h 216963"/>
                    <a:gd name="connsiteX9" fmla="*/ 428075 w 469873"/>
                    <a:gd name="connsiteY9" fmla="*/ 44718 h 216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9873" h="216963">
                      <a:moveTo>
                        <a:pt x="428075" y="44718"/>
                      </a:moveTo>
                      <a:cubicBezTo>
                        <a:pt x="412550" y="34021"/>
                        <a:pt x="395954" y="25998"/>
                        <a:pt x="378288" y="19579"/>
                      </a:cubicBezTo>
                      <a:cubicBezTo>
                        <a:pt x="348843" y="9416"/>
                        <a:pt x="318328" y="3533"/>
                        <a:pt x="287278" y="1928"/>
                      </a:cubicBezTo>
                      <a:cubicBezTo>
                        <a:pt x="212329" y="-3421"/>
                        <a:pt x="115430" y="1393"/>
                        <a:pt x="76885" y="28672"/>
                      </a:cubicBezTo>
                      <a:lnTo>
                        <a:pt x="44764" y="51671"/>
                      </a:lnTo>
                      <a:cubicBezTo>
                        <a:pt x="32986" y="57555"/>
                        <a:pt x="22279" y="65578"/>
                        <a:pt x="12643" y="74671"/>
                      </a:cubicBezTo>
                      <a:cubicBezTo>
                        <a:pt x="3007" y="86973"/>
                        <a:pt x="-1276" y="101950"/>
                        <a:pt x="330" y="117461"/>
                      </a:cubicBezTo>
                      <a:cubicBezTo>
                        <a:pt x="6754" y="186460"/>
                        <a:pt x="383641" y="274714"/>
                        <a:pt x="451631" y="165600"/>
                      </a:cubicBezTo>
                      <a:cubicBezTo>
                        <a:pt x="461267" y="150088"/>
                        <a:pt x="480540" y="104624"/>
                        <a:pt x="462338" y="74671"/>
                      </a:cubicBezTo>
                      <a:cubicBezTo>
                        <a:pt x="454843" y="62904"/>
                        <a:pt x="442530" y="54346"/>
                        <a:pt x="428075" y="447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68" name="Freeform 167">
                  <a:extLst>
                    <a:ext uri="{FF2B5EF4-FFF2-40B4-BE49-F238E27FC236}">
                      <a16:creationId xmlns:a16="http://schemas.microsoft.com/office/drawing/2014/main" id="{C1D01705-AC31-A647-9103-03DC2F20140B}"/>
                    </a:ext>
                  </a:extLst>
                </p:cNvPr>
                <p:cNvSpPr/>
                <p:nvPr/>
              </p:nvSpPr>
              <p:spPr>
                <a:xfrm>
                  <a:off x="3170096" y="4398546"/>
                  <a:ext cx="658554" cy="685886"/>
                </a:xfrm>
                <a:custGeom>
                  <a:avLst/>
                  <a:gdLst>
                    <a:gd name="connsiteX0" fmla="*/ 160143 w 658554"/>
                    <a:gd name="connsiteY0" fmla="*/ 756 h 685886"/>
                    <a:gd name="connsiteX1" fmla="*/ 213678 w 658554"/>
                    <a:gd name="connsiteY1" fmla="*/ 6105 h 685886"/>
                    <a:gd name="connsiteX2" fmla="*/ 254900 w 658554"/>
                    <a:gd name="connsiteY2" fmla="*/ 22151 h 685886"/>
                    <a:gd name="connsiteX3" fmla="*/ 258648 w 658554"/>
                    <a:gd name="connsiteY3" fmla="*/ 21082 h 685886"/>
                    <a:gd name="connsiteX4" fmla="*/ 274708 w 658554"/>
                    <a:gd name="connsiteY4" fmla="*/ 11454 h 685886"/>
                    <a:gd name="connsiteX5" fmla="*/ 371071 w 658554"/>
                    <a:gd name="connsiteY5" fmla="*/ 29105 h 685886"/>
                    <a:gd name="connsiteX6" fmla="*/ 408546 w 658554"/>
                    <a:gd name="connsiteY6" fmla="*/ 39802 h 685886"/>
                    <a:gd name="connsiteX7" fmla="*/ 431566 w 658554"/>
                    <a:gd name="connsiteY7" fmla="*/ 34454 h 685886"/>
                    <a:gd name="connsiteX8" fmla="*/ 495808 w 658554"/>
                    <a:gd name="connsiteY8" fmla="*/ 48895 h 685886"/>
                    <a:gd name="connsiteX9" fmla="*/ 550949 w 658554"/>
                    <a:gd name="connsiteY9" fmla="*/ 93290 h 685886"/>
                    <a:gd name="connsiteX10" fmla="*/ 608232 w 658554"/>
                    <a:gd name="connsiteY10" fmla="*/ 153731 h 685886"/>
                    <a:gd name="connsiteX11" fmla="*/ 638747 w 658554"/>
                    <a:gd name="connsiteY11" fmla="*/ 205613 h 685886"/>
                    <a:gd name="connsiteX12" fmla="*/ 658555 w 658554"/>
                    <a:gd name="connsiteY12" fmla="*/ 300286 h 685886"/>
                    <a:gd name="connsiteX13" fmla="*/ 594313 w 658554"/>
                    <a:gd name="connsiteY13" fmla="*/ 451656 h 685886"/>
                    <a:gd name="connsiteX14" fmla="*/ 533818 w 658554"/>
                    <a:gd name="connsiteY14" fmla="*/ 512096 h 685886"/>
                    <a:gd name="connsiteX15" fmla="*/ 457263 w 658554"/>
                    <a:gd name="connsiteY15" fmla="*/ 554886 h 685886"/>
                    <a:gd name="connsiteX16" fmla="*/ 434243 w 658554"/>
                    <a:gd name="connsiteY16" fmla="*/ 561840 h 685886"/>
                    <a:gd name="connsiteX17" fmla="*/ 409081 w 658554"/>
                    <a:gd name="connsiteY17" fmla="*/ 609978 h 685886"/>
                    <a:gd name="connsiteX18" fmla="*/ 357152 w 658554"/>
                    <a:gd name="connsiteY18" fmla="*/ 675768 h 685886"/>
                    <a:gd name="connsiteX19" fmla="*/ 255436 w 658554"/>
                    <a:gd name="connsiteY19" fmla="*/ 672024 h 685886"/>
                    <a:gd name="connsiteX20" fmla="*/ 3821 w 658554"/>
                    <a:gd name="connsiteY20" fmla="*/ 306705 h 685886"/>
                    <a:gd name="connsiteX21" fmla="*/ 19881 w 658554"/>
                    <a:gd name="connsiteY21" fmla="*/ 121103 h 685886"/>
                    <a:gd name="connsiteX22" fmla="*/ 66457 w 658554"/>
                    <a:gd name="connsiteY22" fmla="*/ 33384 h 685886"/>
                    <a:gd name="connsiteX23" fmla="*/ 130699 w 658554"/>
                    <a:gd name="connsiteY23" fmla="*/ 3431 h 685886"/>
                    <a:gd name="connsiteX24" fmla="*/ 160143 w 658554"/>
                    <a:gd name="connsiteY24" fmla="*/ 756 h 68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58554" h="685886">
                      <a:moveTo>
                        <a:pt x="160143" y="756"/>
                      </a:moveTo>
                      <a:cubicBezTo>
                        <a:pt x="183163" y="-313"/>
                        <a:pt x="197082" y="-1383"/>
                        <a:pt x="213678" y="6105"/>
                      </a:cubicBezTo>
                      <a:cubicBezTo>
                        <a:pt x="230274" y="13593"/>
                        <a:pt x="239375" y="24291"/>
                        <a:pt x="254900" y="22151"/>
                      </a:cubicBezTo>
                      <a:cubicBezTo>
                        <a:pt x="255971" y="22151"/>
                        <a:pt x="257577" y="21617"/>
                        <a:pt x="258648" y="21082"/>
                      </a:cubicBezTo>
                      <a:cubicBezTo>
                        <a:pt x="264536" y="19477"/>
                        <a:pt x="270425" y="15733"/>
                        <a:pt x="274708" y="11454"/>
                      </a:cubicBezTo>
                      <a:cubicBezTo>
                        <a:pt x="284880" y="1826"/>
                        <a:pt x="330385" y="9314"/>
                        <a:pt x="371071" y="29105"/>
                      </a:cubicBezTo>
                      <a:cubicBezTo>
                        <a:pt x="381243" y="33919"/>
                        <a:pt x="392485" y="40337"/>
                        <a:pt x="408546" y="39802"/>
                      </a:cubicBezTo>
                      <a:cubicBezTo>
                        <a:pt x="418718" y="39267"/>
                        <a:pt x="423536" y="36593"/>
                        <a:pt x="431566" y="34454"/>
                      </a:cubicBezTo>
                      <a:cubicBezTo>
                        <a:pt x="455657" y="28570"/>
                        <a:pt x="478677" y="39802"/>
                        <a:pt x="495808" y="48895"/>
                      </a:cubicBezTo>
                      <a:cubicBezTo>
                        <a:pt x="512939" y="57988"/>
                        <a:pt x="525252" y="69220"/>
                        <a:pt x="550949" y="93290"/>
                      </a:cubicBezTo>
                      <a:cubicBezTo>
                        <a:pt x="577717" y="118429"/>
                        <a:pt x="591636" y="131801"/>
                        <a:pt x="608232" y="153731"/>
                      </a:cubicBezTo>
                      <a:cubicBezTo>
                        <a:pt x="620545" y="169777"/>
                        <a:pt x="630716" y="186893"/>
                        <a:pt x="638747" y="205613"/>
                      </a:cubicBezTo>
                      <a:cubicBezTo>
                        <a:pt x="652131" y="235566"/>
                        <a:pt x="658555" y="267659"/>
                        <a:pt x="658555" y="300286"/>
                      </a:cubicBezTo>
                      <a:cubicBezTo>
                        <a:pt x="656949" y="370355"/>
                        <a:pt x="618939" y="419563"/>
                        <a:pt x="594313" y="451656"/>
                      </a:cubicBezTo>
                      <a:cubicBezTo>
                        <a:pt x="576646" y="474655"/>
                        <a:pt x="556303" y="494980"/>
                        <a:pt x="533818" y="512096"/>
                      </a:cubicBezTo>
                      <a:cubicBezTo>
                        <a:pt x="501697" y="536701"/>
                        <a:pt x="483495" y="550072"/>
                        <a:pt x="457263" y="554886"/>
                      </a:cubicBezTo>
                      <a:cubicBezTo>
                        <a:pt x="449233" y="555421"/>
                        <a:pt x="441202" y="558096"/>
                        <a:pt x="434243" y="561840"/>
                      </a:cubicBezTo>
                      <a:cubicBezTo>
                        <a:pt x="417647" y="572537"/>
                        <a:pt x="416041" y="591258"/>
                        <a:pt x="409081" y="609978"/>
                      </a:cubicBezTo>
                      <a:cubicBezTo>
                        <a:pt x="398910" y="636722"/>
                        <a:pt x="381243" y="659722"/>
                        <a:pt x="357152" y="675768"/>
                      </a:cubicBezTo>
                      <a:cubicBezTo>
                        <a:pt x="322354" y="696628"/>
                        <a:pt x="276314" y="680047"/>
                        <a:pt x="255436" y="672024"/>
                      </a:cubicBezTo>
                      <a:cubicBezTo>
                        <a:pt x="135517" y="627629"/>
                        <a:pt x="25770" y="471981"/>
                        <a:pt x="3821" y="306705"/>
                      </a:cubicBezTo>
                      <a:cubicBezTo>
                        <a:pt x="-7422" y="221660"/>
                        <a:pt x="8639" y="162289"/>
                        <a:pt x="19881" y="121103"/>
                      </a:cubicBezTo>
                      <a:cubicBezTo>
                        <a:pt x="34871" y="66546"/>
                        <a:pt x="50931" y="46221"/>
                        <a:pt x="66457" y="33384"/>
                      </a:cubicBezTo>
                      <a:cubicBezTo>
                        <a:pt x="85194" y="18407"/>
                        <a:pt x="107143" y="8245"/>
                        <a:pt x="130699" y="3431"/>
                      </a:cubicBezTo>
                      <a:cubicBezTo>
                        <a:pt x="139800" y="2361"/>
                        <a:pt x="149971" y="1291"/>
                        <a:pt x="160143" y="7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9" name="Freeform 168">
                  <a:extLst>
                    <a:ext uri="{FF2B5EF4-FFF2-40B4-BE49-F238E27FC236}">
                      <a16:creationId xmlns:a16="http://schemas.microsoft.com/office/drawing/2014/main" id="{448871E9-B60B-B449-A09B-1FE701FEBE2D}"/>
                    </a:ext>
                  </a:extLst>
                </p:cNvPr>
                <p:cNvSpPr/>
                <p:nvPr/>
              </p:nvSpPr>
              <p:spPr>
                <a:xfrm>
                  <a:off x="3232493" y="4404478"/>
                  <a:ext cx="159398" cy="182603"/>
                </a:xfrm>
                <a:custGeom>
                  <a:avLst/>
                  <a:gdLst>
                    <a:gd name="connsiteX0" fmla="*/ 312 w 159398"/>
                    <a:gd name="connsiteY0" fmla="*/ 37615 h 182603"/>
                    <a:gd name="connsiteX1" fmla="*/ 25474 w 159398"/>
                    <a:gd name="connsiteY1" fmla="*/ 36010 h 182603"/>
                    <a:gd name="connsiteX2" fmla="*/ 91322 w 159398"/>
                    <a:gd name="connsiteY2" fmla="*/ 68102 h 182603"/>
                    <a:gd name="connsiteX3" fmla="*/ 118089 w 159398"/>
                    <a:gd name="connsiteY3" fmla="*/ 114637 h 182603"/>
                    <a:gd name="connsiteX4" fmla="*/ 119695 w 159398"/>
                    <a:gd name="connsiteY4" fmla="*/ 155822 h 182603"/>
                    <a:gd name="connsiteX5" fmla="*/ 102029 w 159398"/>
                    <a:gd name="connsiteY5" fmla="*/ 182566 h 182603"/>
                    <a:gd name="connsiteX6" fmla="*/ 157170 w 159398"/>
                    <a:gd name="connsiteY6" fmla="*/ 119985 h 182603"/>
                    <a:gd name="connsiteX7" fmla="*/ 132008 w 159398"/>
                    <a:gd name="connsiteY7" fmla="*/ 32801 h 182603"/>
                    <a:gd name="connsiteX8" fmla="*/ 99887 w 159398"/>
                    <a:gd name="connsiteY8" fmla="*/ 4452 h 182603"/>
                    <a:gd name="connsiteX9" fmla="*/ 64019 w 159398"/>
                    <a:gd name="connsiteY9" fmla="*/ 708 h 182603"/>
                    <a:gd name="connsiteX10" fmla="*/ 312 w 159398"/>
                    <a:gd name="connsiteY10" fmla="*/ 37615 h 182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9398" h="182603">
                      <a:moveTo>
                        <a:pt x="312" y="37615"/>
                      </a:moveTo>
                      <a:cubicBezTo>
                        <a:pt x="3524" y="34405"/>
                        <a:pt x="10484" y="34940"/>
                        <a:pt x="25474" y="36010"/>
                      </a:cubicBezTo>
                      <a:cubicBezTo>
                        <a:pt x="51170" y="36545"/>
                        <a:pt x="75261" y="48312"/>
                        <a:pt x="91322" y="68102"/>
                      </a:cubicBezTo>
                      <a:cubicBezTo>
                        <a:pt x="103635" y="80939"/>
                        <a:pt x="113271" y="96986"/>
                        <a:pt x="118089" y="114637"/>
                      </a:cubicBezTo>
                      <a:cubicBezTo>
                        <a:pt x="122907" y="128008"/>
                        <a:pt x="123443" y="141915"/>
                        <a:pt x="119695" y="155822"/>
                      </a:cubicBezTo>
                      <a:cubicBezTo>
                        <a:pt x="115948" y="165984"/>
                        <a:pt x="110059" y="175077"/>
                        <a:pt x="102029" y="182566"/>
                      </a:cubicBezTo>
                      <a:cubicBezTo>
                        <a:pt x="103099" y="183635"/>
                        <a:pt x="146998" y="162240"/>
                        <a:pt x="157170" y="119985"/>
                      </a:cubicBezTo>
                      <a:cubicBezTo>
                        <a:pt x="166806" y="81474"/>
                        <a:pt x="142715" y="47777"/>
                        <a:pt x="132008" y="32801"/>
                      </a:cubicBezTo>
                      <a:cubicBezTo>
                        <a:pt x="117019" y="11941"/>
                        <a:pt x="104170" y="6057"/>
                        <a:pt x="99887" y="4452"/>
                      </a:cubicBezTo>
                      <a:cubicBezTo>
                        <a:pt x="88645" y="173"/>
                        <a:pt x="76332" y="-896"/>
                        <a:pt x="64019" y="708"/>
                      </a:cubicBezTo>
                      <a:cubicBezTo>
                        <a:pt x="27080" y="4452"/>
                        <a:pt x="-3435" y="41359"/>
                        <a:pt x="312" y="37615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0" name="Freeform 169">
                  <a:extLst>
                    <a:ext uri="{FF2B5EF4-FFF2-40B4-BE49-F238E27FC236}">
                      <a16:creationId xmlns:a16="http://schemas.microsoft.com/office/drawing/2014/main" id="{5B526FF5-7687-7D4E-A8F2-858975785B3A}"/>
                    </a:ext>
                  </a:extLst>
                </p:cNvPr>
                <p:cNvSpPr/>
                <p:nvPr/>
              </p:nvSpPr>
              <p:spPr>
                <a:xfrm>
                  <a:off x="3301330" y="4422302"/>
                  <a:ext cx="210395" cy="386179"/>
                </a:xfrm>
                <a:custGeom>
                  <a:avLst/>
                  <a:gdLst>
                    <a:gd name="connsiteX0" fmla="*/ 126343 w 210395"/>
                    <a:gd name="connsiteY0" fmla="*/ 0 h 386179"/>
                    <a:gd name="connsiteX1" fmla="*/ 163817 w 210395"/>
                    <a:gd name="connsiteY1" fmla="*/ 17651 h 386179"/>
                    <a:gd name="connsiteX2" fmla="*/ 195938 w 210395"/>
                    <a:gd name="connsiteY2" fmla="*/ 51348 h 386179"/>
                    <a:gd name="connsiteX3" fmla="*/ 210393 w 210395"/>
                    <a:gd name="connsiteY3" fmla="*/ 117137 h 386179"/>
                    <a:gd name="connsiteX4" fmla="*/ 188979 w 210395"/>
                    <a:gd name="connsiteY4" fmla="*/ 198973 h 386179"/>
                    <a:gd name="connsiteX5" fmla="*/ 101717 w 210395"/>
                    <a:gd name="connsiteY5" fmla="*/ 316646 h 386179"/>
                    <a:gd name="connsiteX6" fmla="*/ 75485 w 210395"/>
                    <a:gd name="connsiteY6" fmla="*/ 339110 h 386179"/>
                    <a:gd name="connsiteX7" fmla="*/ 0 w 210395"/>
                    <a:gd name="connsiteY7" fmla="*/ 386179 h 386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0395" h="386179">
                      <a:moveTo>
                        <a:pt x="126343" y="0"/>
                      </a:moveTo>
                      <a:cubicBezTo>
                        <a:pt x="139727" y="3744"/>
                        <a:pt x="152575" y="9628"/>
                        <a:pt x="163817" y="17651"/>
                      </a:cubicBezTo>
                      <a:cubicBezTo>
                        <a:pt x="176666" y="26744"/>
                        <a:pt x="187908" y="37976"/>
                        <a:pt x="195938" y="51348"/>
                      </a:cubicBezTo>
                      <a:cubicBezTo>
                        <a:pt x="210928" y="75952"/>
                        <a:pt x="210393" y="100556"/>
                        <a:pt x="210393" y="117137"/>
                      </a:cubicBezTo>
                      <a:cubicBezTo>
                        <a:pt x="210393" y="129974"/>
                        <a:pt x="208251" y="157253"/>
                        <a:pt x="188979" y="198973"/>
                      </a:cubicBezTo>
                      <a:cubicBezTo>
                        <a:pt x="167565" y="243368"/>
                        <a:pt x="138120" y="283483"/>
                        <a:pt x="101717" y="316646"/>
                      </a:cubicBezTo>
                      <a:cubicBezTo>
                        <a:pt x="91545" y="325739"/>
                        <a:pt x="82444" y="333227"/>
                        <a:pt x="75485" y="339110"/>
                      </a:cubicBezTo>
                      <a:cubicBezTo>
                        <a:pt x="51929" y="357296"/>
                        <a:pt x="26768" y="373342"/>
                        <a:pt x="0" y="386179"/>
                      </a:cubicBezTo>
                    </a:path>
                  </a:pathLst>
                </a:custGeom>
                <a:noFill/>
                <a:ln w="9525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1" name="Freeform 170">
                  <a:extLst>
                    <a:ext uri="{FF2B5EF4-FFF2-40B4-BE49-F238E27FC236}">
                      <a16:creationId xmlns:a16="http://schemas.microsoft.com/office/drawing/2014/main" id="{3E9FA972-DE0B-374A-A9D2-1C77B85F98B2}"/>
                    </a:ext>
                  </a:extLst>
                </p:cNvPr>
                <p:cNvSpPr/>
                <p:nvPr/>
              </p:nvSpPr>
              <p:spPr>
                <a:xfrm>
                  <a:off x="3382703" y="4436743"/>
                  <a:ext cx="313038" cy="473652"/>
                </a:xfrm>
                <a:custGeom>
                  <a:avLst/>
                  <a:gdLst>
                    <a:gd name="connsiteX0" fmla="*/ 207181 w 313038"/>
                    <a:gd name="connsiteY0" fmla="*/ 0 h 473652"/>
                    <a:gd name="connsiteX1" fmla="*/ 256968 w 313038"/>
                    <a:gd name="connsiteY1" fmla="*/ 33697 h 473652"/>
                    <a:gd name="connsiteX2" fmla="*/ 292837 w 313038"/>
                    <a:gd name="connsiteY2" fmla="*/ 78092 h 473652"/>
                    <a:gd name="connsiteX3" fmla="*/ 308897 w 313038"/>
                    <a:gd name="connsiteY3" fmla="*/ 126230 h 473652"/>
                    <a:gd name="connsiteX4" fmla="*/ 312645 w 313038"/>
                    <a:gd name="connsiteY4" fmla="*/ 183462 h 473652"/>
                    <a:gd name="connsiteX5" fmla="*/ 303544 w 313038"/>
                    <a:gd name="connsiteY5" fmla="*/ 242298 h 473652"/>
                    <a:gd name="connsiteX6" fmla="*/ 264463 w 313038"/>
                    <a:gd name="connsiteY6" fmla="*/ 331622 h 473652"/>
                    <a:gd name="connsiteX7" fmla="*/ 228595 w 313038"/>
                    <a:gd name="connsiteY7" fmla="*/ 385110 h 473652"/>
                    <a:gd name="connsiteX8" fmla="*/ 169706 w 313038"/>
                    <a:gd name="connsiteY8" fmla="*/ 447690 h 473652"/>
                    <a:gd name="connsiteX9" fmla="*/ 0 w 313038"/>
                    <a:gd name="connsiteY9" fmla="*/ 462132 h 473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3038" h="473652">
                      <a:moveTo>
                        <a:pt x="207181" y="0"/>
                      </a:moveTo>
                      <a:cubicBezTo>
                        <a:pt x="225383" y="8558"/>
                        <a:pt x="242514" y="20325"/>
                        <a:pt x="256968" y="33697"/>
                      </a:cubicBezTo>
                      <a:cubicBezTo>
                        <a:pt x="271423" y="46534"/>
                        <a:pt x="283736" y="61511"/>
                        <a:pt x="292837" y="78092"/>
                      </a:cubicBezTo>
                      <a:cubicBezTo>
                        <a:pt x="300867" y="93068"/>
                        <a:pt x="306221" y="109649"/>
                        <a:pt x="308897" y="126230"/>
                      </a:cubicBezTo>
                      <a:cubicBezTo>
                        <a:pt x="312645" y="144951"/>
                        <a:pt x="313716" y="164206"/>
                        <a:pt x="312645" y="183462"/>
                      </a:cubicBezTo>
                      <a:cubicBezTo>
                        <a:pt x="311574" y="203252"/>
                        <a:pt x="308897" y="223043"/>
                        <a:pt x="303544" y="242298"/>
                      </a:cubicBezTo>
                      <a:cubicBezTo>
                        <a:pt x="293372" y="280274"/>
                        <a:pt x="278383" y="306483"/>
                        <a:pt x="264463" y="331622"/>
                      </a:cubicBezTo>
                      <a:cubicBezTo>
                        <a:pt x="253756" y="350343"/>
                        <a:pt x="241979" y="367994"/>
                        <a:pt x="228595" y="385110"/>
                      </a:cubicBezTo>
                      <a:cubicBezTo>
                        <a:pt x="222706" y="392598"/>
                        <a:pt x="194332" y="429504"/>
                        <a:pt x="169706" y="447690"/>
                      </a:cubicBezTo>
                      <a:cubicBezTo>
                        <a:pt x="111888" y="490480"/>
                        <a:pt x="25697" y="469085"/>
                        <a:pt x="0" y="462132"/>
                      </a:cubicBezTo>
                    </a:path>
                  </a:pathLst>
                </a:custGeom>
                <a:noFill/>
                <a:ln w="9525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2" name="Freeform 171">
                  <a:extLst>
                    <a:ext uri="{FF2B5EF4-FFF2-40B4-BE49-F238E27FC236}">
                      <a16:creationId xmlns:a16="http://schemas.microsoft.com/office/drawing/2014/main" id="{B3A0F8A7-F7C6-6846-BC63-28B842F0A186}"/>
                    </a:ext>
                  </a:extLst>
                </p:cNvPr>
                <p:cNvSpPr/>
                <p:nvPr/>
              </p:nvSpPr>
              <p:spPr>
                <a:xfrm>
                  <a:off x="3369855" y="4423906"/>
                  <a:ext cx="206123" cy="420946"/>
                </a:xfrm>
                <a:custGeom>
                  <a:avLst/>
                  <a:gdLst>
                    <a:gd name="connsiteX0" fmla="*/ 157393 w 206123"/>
                    <a:gd name="connsiteY0" fmla="*/ 0 h 420946"/>
                    <a:gd name="connsiteX1" fmla="*/ 182555 w 206123"/>
                    <a:gd name="connsiteY1" fmla="*/ 41185 h 420946"/>
                    <a:gd name="connsiteX2" fmla="*/ 205575 w 206123"/>
                    <a:gd name="connsiteY2" fmla="*/ 130509 h 420946"/>
                    <a:gd name="connsiteX3" fmla="*/ 148292 w 206123"/>
                    <a:gd name="connsiteY3" fmla="*/ 312367 h 420946"/>
                    <a:gd name="connsiteX4" fmla="*/ 0 w 206123"/>
                    <a:gd name="connsiteY4" fmla="*/ 420946 h 420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6123" h="420946">
                      <a:moveTo>
                        <a:pt x="157393" y="0"/>
                      </a:moveTo>
                      <a:cubicBezTo>
                        <a:pt x="167030" y="12837"/>
                        <a:pt x="175595" y="26744"/>
                        <a:pt x="182555" y="41185"/>
                      </a:cubicBezTo>
                      <a:cubicBezTo>
                        <a:pt x="195403" y="69534"/>
                        <a:pt x="203433" y="99487"/>
                        <a:pt x="205575" y="130509"/>
                      </a:cubicBezTo>
                      <a:cubicBezTo>
                        <a:pt x="211999" y="221438"/>
                        <a:pt x="160070" y="296855"/>
                        <a:pt x="148292" y="312367"/>
                      </a:cubicBezTo>
                      <a:cubicBezTo>
                        <a:pt x="111353" y="362645"/>
                        <a:pt x="59424" y="400621"/>
                        <a:pt x="0" y="420946"/>
                      </a:cubicBezTo>
                    </a:path>
                  </a:pathLst>
                </a:custGeom>
                <a:noFill/>
                <a:ln w="9525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3" name="Freeform 172">
                  <a:extLst>
                    <a:ext uri="{FF2B5EF4-FFF2-40B4-BE49-F238E27FC236}">
                      <a16:creationId xmlns:a16="http://schemas.microsoft.com/office/drawing/2014/main" id="{6B0AD2D2-7FE3-F749-A473-8B325DFDD0CC}"/>
                    </a:ext>
                  </a:extLst>
                </p:cNvPr>
                <p:cNvSpPr/>
                <p:nvPr/>
              </p:nvSpPr>
              <p:spPr>
                <a:xfrm>
                  <a:off x="2020325" y="4424441"/>
                  <a:ext cx="1488185" cy="1042776"/>
                </a:xfrm>
                <a:custGeom>
                  <a:avLst/>
                  <a:gdLst>
                    <a:gd name="connsiteX0" fmla="*/ 7940 w 1488185"/>
                    <a:gd name="connsiteY0" fmla="*/ 472294 h 1042776"/>
                    <a:gd name="connsiteX1" fmla="*/ 95203 w 1488185"/>
                    <a:gd name="connsiteY1" fmla="*/ 327878 h 1042776"/>
                    <a:gd name="connsiteX2" fmla="*/ 163192 w 1488185"/>
                    <a:gd name="connsiteY2" fmla="*/ 290437 h 1042776"/>
                    <a:gd name="connsiteX3" fmla="*/ 359666 w 1488185"/>
                    <a:gd name="connsiteY3" fmla="*/ 211810 h 1042776"/>
                    <a:gd name="connsiteX4" fmla="*/ 566847 w 1488185"/>
                    <a:gd name="connsiteY4" fmla="*/ 122486 h 1042776"/>
                    <a:gd name="connsiteX5" fmla="*/ 709785 w 1488185"/>
                    <a:gd name="connsiteY5" fmla="*/ 63650 h 1042776"/>
                    <a:gd name="connsiteX6" fmla="*/ 832916 w 1488185"/>
                    <a:gd name="connsiteY6" fmla="*/ 26209 h 1042776"/>
                    <a:gd name="connsiteX7" fmla="*/ 979067 w 1488185"/>
                    <a:gd name="connsiteY7" fmla="*/ 3209 h 1042776"/>
                    <a:gd name="connsiteX8" fmla="*/ 1132713 w 1488185"/>
                    <a:gd name="connsiteY8" fmla="*/ 3209 h 1042776"/>
                    <a:gd name="connsiteX9" fmla="*/ 1261197 w 1488185"/>
                    <a:gd name="connsiteY9" fmla="*/ 28348 h 1042776"/>
                    <a:gd name="connsiteX10" fmla="*/ 1362914 w 1488185"/>
                    <a:gd name="connsiteY10" fmla="*/ 117672 h 1042776"/>
                    <a:gd name="connsiteX11" fmla="*/ 1398782 w 1488185"/>
                    <a:gd name="connsiteY11" fmla="*/ 187206 h 1042776"/>
                    <a:gd name="connsiteX12" fmla="*/ 1456065 w 1488185"/>
                    <a:gd name="connsiteY12" fmla="*/ 354622 h 1042776"/>
                    <a:gd name="connsiteX13" fmla="*/ 1488186 w 1488185"/>
                    <a:gd name="connsiteY13" fmla="*/ 518828 h 1042776"/>
                    <a:gd name="connsiteX14" fmla="*/ 1430903 w 1488185"/>
                    <a:gd name="connsiteY14" fmla="*/ 725825 h 1042776"/>
                    <a:gd name="connsiteX15" fmla="*/ 1293318 w 1488185"/>
                    <a:gd name="connsiteY15" fmla="*/ 914635 h 1042776"/>
                    <a:gd name="connsiteX16" fmla="*/ 1161086 w 1488185"/>
                    <a:gd name="connsiteY16" fmla="*/ 977216 h 1042776"/>
                    <a:gd name="connsiteX17" fmla="*/ 961400 w 1488185"/>
                    <a:gd name="connsiteY17" fmla="*/ 1039796 h 1042776"/>
                    <a:gd name="connsiteX18" fmla="*/ 756361 w 1488185"/>
                    <a:gd name="connsiteY18" fmla="*/ 1029098 h 1042776"/>
                    <a:gd name="connsiteX19" fmla="*/ 610210 w 1488185"/>
                    <a:gd name="connsiteY19" fmla="*/ 1003959 h 1042776"/>
                    <a:gd name="connsiteX20" fmla="*/ 465665 w 1488185"/>
                    <a:gd name="connsiteY20" fmla="*/ 962774 h 1042776"/>
                    <a:gd name="connsiteX21" fmla="*/ 421231 w 1488185"/>
                    <a:gd name="connsiteY21" fmla="*/ 937635 h 1042776"/>
                    <a:gd name="connsiteX22" fmla="*/ 376797 w 1488185"/>
                    <a:gd name="connsiteY22" fmla="*/ 910891 h 1042776"/>
                    <a:gd name="connsiteX23" fmla="*/ 339323 w 1488185"/>
                    <a:gd name="connsiteY23" fmla="*/ 889496 h 1042776"/>
                    <a:gd name="connsiteX24" fmla="*/ 289535 w 1488185"/>
                    <a:gd name="connsiteY24" fmla="*/ 866497 h 1042776"/>
                    <a:gd name="connsiteX25" fmla="*/ 239747 w 1488185"/>
                    <a:gd name="connsiteY25" fmla="*/ 845102 h 1042776"/>
                    <a:gd name="connsiteX26" fmla="*/ 173899 w 1488185"/>
                    <a:gd name="connsiteY26" fmla="*/ 832799 h 1042776"/>
                    <a:gd name="connsiteX27" fmla="*/ 7940 w 1488185"/>
                    <a:gd name="connsiteY27" fmla="*/ 472294 h 1042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488185" h="1042776">
                      <a:moveTo>
                        <a:pt x="7940" y="472294"/>
                      </a:moveTo>
                      <a:cubicBezTo>
                        <a:pt x="12223" y="454108"/>
                        <a:pt x="30960" y="379226"/>
                        <a:pt x="95203" y="327878"/>
                      </a:cubicBezTo>
                      <a:cubicBezTo>
                        <a:pt x="112334" y="314506"/>
                        <a:pt x="126788" y="305413"/>
                        <a:pt x="163192" y="290437"/>
                      </a:cubicBezTo>
                      <a:cubicBezTo>
                        <a:pt x="255272" y="252996"/>
                        <a:pt x="301848" y="234275"/>
                        <a:pt x="359666" y="211810"/>
                      </a:cubicBezTo>
                      <a:cubicBezTo>
                        <a:pt x="388040" y="201113"/>
                        <a:pt x="447464" y="174904"/>
                        <a:pt x="566847" y="122486"/>
                      </a:cubicBezTo>
                      <a:cubicBezTo>
                        <a:pt x="627877" y="95743"/>
                        <a:pt x="658927" y="81836"/>
                        <a:pt x="709785" y="63650"/>
                      </a:cubicBezTo>
                      <a:cubicBezTo>
                        <a:pt x="749937" y="48674"/>
                        <a:pt x="791159" y="36371"/>
                        <a:pt x="832916" y="26209"/>
                      </a:cubicBezTo>
                      <a:cubicBezTo>
                        <a:pt x="881098" y="14976"/>
                        <a:pt x="929815" y="6953"/>
                        <a:pt x="979067" y="3209"/>
                      </a:cubicBezTo>
                      <a:cubicBezTo>
                        <a:pt x="1029925" y="-1070"/>
                        <a:pt x="1081319" y="-1070"/>
                        <a:pt x="1132713" y="3209"/>
                      </a:cubicBezTo>
                      <a:cubicBezTo>
                        <a:pt x="1195349" y="8558"/>
                        <a:pt x="1226934" y="11767"/>
                        <a:pt x="1261197" y="28348"/>
                      </a:cubicBezTo>
                      <a:cubicBezTo>
                        <a:pt x="1302419" y="48674"/>
                        <a:pt x="1337217" y="79696"/>
                        <a:pt x="1362914" y="117672"/>
                      </a:cubicBezTo>
                      <a:cubicBezTo>
                        <a:pt x="1367732" y="124091"/>
                        <a:pt x="1378439" y="140137"/>
                        <a:pt x="1398782" y="187206"/>
                      </a:cubicBezTo>
                      <a:cubicBezTo>
                        <a:pt x="1422338" y="241763"/>
                        <a:pt x="1441075" y="297390"/>
                        <a:pt x="1456065" y="354622"/>
                      </a:cubicBezTo>
                      <a:cubicBezTo>
                        <a:pt x="1477479" y="437527"/>
                        <a:pt x="1488186" y="479247"/>
                        <a:pt x="1488186" y="518828"/>
                      </a:cubicBezTo>
                      <a:cubicBezTo>
                        <a:pt x="1488186" y="603873"/>
                        <a:pt x="1458742" y="666454"/>
                        <a:pt x="1430903" y="725825"/>
                      </a:cubicBezTo>
                      <a:cubicBezTo>
                        <a:pt x="1400388" y="790544"/>
                        <a:pt x="1367196" y="860613"/>
                        <a:pt x="1293318" y="914635"/>
                      </a:cubicBezTo>
                      <a:cubicBezTo>
                        <a:pt x="1264944" y="935495"/>
                        <a:pt x="1230147" y="949402"/>
                        <a:pt x="1161086" y="977216"/>
                      </a:cubicBezTo>
                      <a:cubicBezTo>
                        <a:pt x="1070077" y="1013587"/>
                        <a:pt x="1024572" y="1031773"/>
                        <a:pt x="961400" y="1039796"/>
                      </a:cubicBezTo>
                      <a:cubicBezTo>
                        <a:pt x="903047" y="1046749"/>
                        <a:pt x="854330" y="1040866"/>
                        <a:pt x="756361" y="1029098"/>
                      </a:cubicBezTo>
                      <a:cubicBezTo>
                        <a:pt x="718886" y="1024285"/>
                        <a:pt x="682483" y="1017866"/>
                        <a:pt x="610210" y="1003959"/>
                      </a:cubicBezTo>
                      <a:cubicBezTo>
                        <a:pt x="545968" y="991657"/>
                        <a:pt x="502069" y="982029"/>
                        <a:pt x="465665" y="962774"/>
                      </a:cubicBezTo>
                      <a:cubicBezTo>
                        <a:pt x="443181" y="951007"/>
                        <a:pt x="421231" y="937635"/>
                        <a:pt x="421231" y="937635"/>
                      </a:cubicBezTo>
                      <a:cubicBezTo>
                        <a:pt x="404635" y="927472"/>
                        <a:pt x="399282" y="924263"/>
                        <a:pt x="376797" y="910891"/>
                      </a:cubicBezTo>
                      <a:cubicBezTo>
                        <a:pt x="358595" y="900194"/>
                        <a:pt x="349494" y="894845"/>
                        <a:pt x="339323" y="889496"/>
                      </a:cubicBezTo>
                      <a:cubicBezTo>
                        <a:pt x="333434" y="886287"/>
                        <a:pt x="323797" y="881473"/>
                        <a:pt x="289535" y="866497"/>
                      </a:cubicBezTo>
                      <a:cubicBezTo>
                        <a:pt x="260626" y="853660"/>
                        <a:pt x="246172" y="847241"/>
                        <a:pt x="239747" y="845102"/>
                      </a:cubicBezTo>
                      <a:cubicBezTo>
                        <a:pt x="218333" y="838148"/>
                        <a:pt x="196384" y="833869"/>
                        <a:pt x="173899" y="832799"/>
                      </a:cubicBezTo>
                      <a:cubicBezTo>
                        <a:pt x="102697" y="825311"/>
                        <a:pt x="-34352" y="644524"/>
                        <a:pt x="7940" y="4722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74" name="Freeform 173">
                  <a:extLst>
                    <a:ext uri="{FF2B5EF4-FFF2-40B4-BE49-F238E27FC236}">
                      <a16:creationId xmlns:a16="http://schemas.microsoft.com/office/drawing/2014/main" id="{751DAF5B-3A6E-C64F-B1E2-44A3226BCA8E}"/>
                    </a:ext>
                  </a:extLst>
                </p:cNvPr>
                <p:cNvSpPr/>
                <p:nvPr/>
              </p:nvSpPr>
              <p:spPr>
                <a:xfrm>
                  <a:off x="1483432" y="4858637"/>
                  <a:ext cx="718915" cy="430335"/>
                </a:xfrm>
                <a:custGeom>
                  <a:avLst/>
                  <a:gdLst>
                    <a:gd name="connsiteX0" fmla="*/ 552328 w 718915"/>
                    <a:gd name="connsiteY0" fmla="*/ 55750 h 430335"/>
                    <a:gd name="connsiteX1" fmla="*/ 530914 w 718915"/>
                    <a:gd name="connsiteY1" fmla="*/ 34890 h 430335"/>
                    <a:gd name="connsiteX2" fmla="*/ 495046 w 718915"/>
                    <a:gd name="connsiteY2" fmla="*/ 19913 h 430335"/>
                    <a:gd name="connsiteX3" fmla="*/ 394935 w 718915"/>
                    <a:gd name="connsiteY3" fmla="*/ 123 h 430335"/>
                    <a:gd name="connsiteX4" fmla="*/ 255744 w 718915"/>
                    <a:gd name="connsiteY4" fmla="*/ 25262 h 430335"/>
                    <a:gd name="connsiteX5" fmla="*/ 116553 w 718915"/>
                    <a:gd name="connsiteY5" fmla="*/ 98540 h 430335"/>
                    <a:gd name="connsiteX6" fmla="*/ 46957 w 718915"/>
                    <a:gd name="connsiteY6" fmla="*/ 184119 h 430335"/>
                    <a:gd name="connsiteX7" fmla="*/ 382 w 718915"/>
                    <a:gd name="connsiteY7" fmla="*/ 225305 h 430335"/>
                    <a:gd name="connsiteX8" fmla="*/ 43210 w 718915"/>
                    <a:gd name="connsiteY8" fmla="*/ 287885 h 430335"/>
                    <a:gd name="connsiteX9" fmla="*/ 98351 w 718915"/>
                    <a:gd name="connsiteY9" fmla="*/ 314629 h 430335"/>
                    <a:gd name="connsiteX10" fmla="*/ 118159 w 718915"/>
                    <a:gd name="connsiteY10" fmla="*/ 319978 h 430335"/>
                    <a:gd name="connsiteX11" fmla="*/ 128866 w 718915"/>
                    <a:gd name="connsiteY11" fmla="*/ 350465 h 430335"/>
                    <a:gd name="connsiteX12" fmla="*/ 173300 w 718915"/>
                    <a:gd name="connsiteY12" fmla="*/ 377209 h 430335"/>
                    <a:gd name="connsiteX13" fmla="*/ 203815 w 718915"/>
                    <a:gd name="connsiteY13" fmla="*/ 380953 h 430335"/>
                    <a:gd name="connsiteX14" fmla="*/ 282512 w 718915"/>
                    <a:gd name="connsiteY14" fmla="*/ 395395 h 430335"/>
                    <a:gd name="connsiteX15" fmla="*/ 282512 w 718915"/>
                    <a:gd name="connsiteY15" fmla="*/ 395395 h 430335"/>
                    <a:gd name="connsiteX16" fmla="*/ 334441 w 718915"/>
                    <a:gd name="connsiteY16" fmla="*/ 416790 h 430335"/>
                    <a:gd name="connsiteX17" fmla="*/ 378875 w 718915"/>
                    <a:gd name="connsiteY17" fmla="*/ 415185 h 430335"/>
                    <a:gd name="connsiteX18" fmla="*/ 434016 w 718915"/>
                    <a:gd name="connsiteY18" fmla="*/ 429627 h 430335"/>
                    <a:gd name="connsiteX19" fmla="*/ 492905 w 718915"/>
                    <a:gd name="connsiteY19" fmla="*/ 425883 h 430335"/>
                    <a:gd name="connsiteX20" fmla="*/ 507359 w 718915"/>
                    <a:gd name="connsiteY20" fmla="*/ 422674 h 430335"/>
                    <a:gd name="connsiteX21" fmla="*/ 557147 w 718915"/>
                    <a:gd name="connsiteY21" fmla="*/ 420534 h 430335"/>
                    <a:gd name="connsiteX22" fmla="*/ 606934 w 718915"/>
                    <a:gd name="connsiteY22" fmla="*/ 411441 h 430335"/>
                    <a:gd name="connsiteX23" fmla="*/ 653510 w 718915"/>
                    <a:gd name="connsiteY23" fmla="*/ 400744 h 430335"/>
                    <a:gd name="connsiteX24" fmla="*/ 684025 w 718915"/>
                    <a:gd name="connsiteY24" fmla="*/ 393790 h 430335"/>
                    <a:gd name="connsiteX25" fmla="*/ 712398 w 718915"/>
                    <a:gd name="connsiteY25" fmla="*/ 357954 h 430335"/>
                    <a:gd name="connsiteX26" fmla="*/ 716146 w 718915"/>
                    <a:gd name="connsiteY26" fmla="*/ 297513 h 430335"/>
                    <a:gd name="connsiteX27" fmla="*/ 669570 w 718915"/>
                    <a:gd name="connsiteY27" fmla="*/ 218886 h 430335"/>
                    <a:gd name="connsiteX28" fmla="*/ 625136 w 718915"/>
                    <a:gd name="connsiteY28" fmla="*/ 195887 h 430335"/>
                    <a:gd name="connsiteX29" fmla="*/ 598369 w 718915"/>
                    <a:gd name="connsiteY29" fmla="*/ 140795 h 430335"/>
                    <a:gd name="connsiteX30" fmla="*/ 576955 w 718915"/>
                    <a:gd name="connsiteY30" fmla="*/ 107098 h 430335"/>
                    <a:gd name="connsiteX31" fmla="*/ 560894 w 718915"/>
                    <a:gd name="connsiteY31" fmla="*/ 80354 h 430335"/>
                    <a:gd name="connsiteX32" fmla="*/ 552328 w 718915"/>
                    <a:gd name="connsiteY32" fmla="*/ 55750 h 430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718915" h="430335">
                      <a:moveTo>
                        <a:pt x="552328" y="55750"/>
                      </a:moveTo>
                      <a:cubicBezTo>
                        <a:pt x="546975" y="47192"/>
                        <a:pt x="539480" y="40238"/>
                        <a:pt x="530914" y="34890"/>
                      </a:cubicBezTo>
                      <a:cubicBezTo>
                        <a:pt x="520207" y="27936"/>
                        <a:pt x="507894" y="22587"/>
                        <a:pt x="495046" y="19913"/>
                      </a:cubicBezTo>
                      <a:cubicBezTo>
                        <a:pt x="439369" y="7076"/>
                        <a:pt x="412067" y="658"/>
                        <a:pt x="394935" y="123"/>
                      </a:cubicBezTo>
                      <a:cubicBezTo>
                        <a:pt x="335511" y="-1482"/>
                        <a:pt x="291077" y="12960"/>
                        <a:pt x="255744" y="25262"/>
                      </a:cubicBezTo>
                      <a:cubicBezTo>
                        <a:pt x="192037" y="46657"/>
                        <a:pt x="151886" y="60029"/>
                        <a:pt x="116553" y="98540"/>
                      </a:cubicBezTo>
                      <a:cubicBezTo>
                        <a:pt x="86038" y="131702"/>
                        <a:pt x="87109" y="153632"/>
                        <a:pt x="46957" y="184119"/>
                      </a:cubicBezTo>
                      <a:cubicBezTo>
                        <a:pt x="21260" y="203375"/>
                        <a:pt x="3594" y="207654"/>
                        <a:pt x="382" y="225305"/>
                      </a:cubicBezTo>
                      <a:cubicBezTo>
                        <a:pt x="-4436" y="254188"/>
                        <a:pt x="37856" y="284141"/>
                        <a:pt x="43210" y="287885"/>
                      </a:cubicBezTo>
                      <a:cubicBezTo>
                        <a:pt x="60341" y="299118"/>
                        <a:pt x="79078" y="307676"/>
                        <a:pt x="98351" y="314629"/>
                      </a:cubicBezTo>
                      <a:cubicBezTo>
                        <a:pt x="105310" y="315164"/>
                        <a:pt x="111735" y="316768"/>
                        <a:pt x="118159" y="319978"/>
                      </a:cubicBezTo>
                      <a:cubicBezTo>
                        <a:pt x="127260" y="325861"/>
                        <a:pt x="121906" y="337094"/>
                        <a:pt x="128866" y="350465"/>
                      </a:cubicBezTo>
                      <a:cubicBezTo>
                        <a:pt x="137967" y="368116"/>
                        <a:pt x="160452" y="374000"/>
                        <a:pt x="173300" y="377209"/>
                      </a:cubicBezTo>
                      <a:cubicBezTo>
                        <a:pt x="181330" y="379349"/>
                        <a:pt x="184007" y="379349"/>
                        <a:pt x="203815" y="380953"/>
                      </a:cubicBezTo>
                      <a:cubicBezTo>
                        <a:pt x="247178" y="384697"/>
                        <a:pt x="269128" y="386837"/>
                        <a:pt x="282512" y="395395"/>
                      </a:cubicBezTo>
                      <a:lnTo>
                        <a:pt x="282512" y="395395"/>
                      </a:lnTo>
                      <a:cubicBezTo>
                        <a:pt x="298037" y="405558"/>
                        <a:pt x="315703" y="413046"/>
                        <a:pt x="334441" y="416790"/>
                      </a:cubicBezTo>
                      <a:cubicBezTo>
                        <a:pt x="355319" y="420534"/>
                        <a:pt x="354249" y="413046"/>
                        <a:pt x="378875" y="415185"/>
                      </a:cubicBezTo>
                      <a:cubicBezTo>
                        <a:pt x="406713" y="417325"/>
                        <a:pt x="405107" y="426418"/>
                        <a:pt x="434016" y="429627"/>
                      </a:cubicBezTo>
                      <a:cubicBezTo>
                        <a:pt x="453824" y="431232"/>
                        <a:pt x="473632" y="430162"/>
                        <a:pt x="492905" y="425883"/>
                      </a:cubicBezTo>
                      <a:cubicBezTo>
                        <a:pt x="497723" y="424278"/>
                        <a:pt x="502541" y="423743"/>
                        <a:pt x="507359" y="422674"/>
                      </a:cubicBezTo>
                      <a:cubicBezTo>
                        <a:pt x="519672" y="421069"/>
                        <a:pt x="528238" y="423743"/>
                        <a:pt x="557147" y="420534"/>
                      </a:cubicBezTo>
                      <a:cubicBezTo>
                        <a:pt x="573743" y="418395"/>
                        <a:pt x="590874" y="415185"/>
                        <a:pt x="606934" y="411441"/>
                      </a:cubicBezTo>
                      <a:cubicBezTo>
                        <a:pt x="631025" y="406092"/>
                        <a:pt x="630490" y="405023"/>
                        <a:pt x="653510" y="400744"/>
                      </a:cubicBezTo>
                      <a:cubicBezTo>
                        <a:pt x="674924" y="396465"/>
                        <a:pt x="677065" y="397000"/>
                        <a:pt x="684025" y="393790"/>
                      </a:cubicBezTo>
                      <a:cubicBezTo>
                        <a:pt x="702227" y="384163"/>
                        <a:pt x="709722" y="365977"/>
                        <a:pt x="712398" y="357954"/>
                      </a:cubicBezTo>
                      <a:cubicBezTo>
                        <a:pt x="719358" y="338698"/>
                        <a:pt x="720964" y="317303"/>
                        <a:pt x="716146" y="297513"/>
                      </a:cubicBezTo>
                      <a:cubicBezTo>
                        <a:pt x="714540" y="288420"/>
                        <a:pt x="705974" y="244025"/>
                        <a:pt x="669570" y="218886"/>
                      </a:cubicBezTo>
                      <a:cubicBezTo>
                        <a:pt x="648156" y="203910"/>
                        <a:pt x="639591" y="211398"/>
                        <a:pt x="625136" y="195887"/>
                      </a:cubicBezTo>
                      <a:cubicBezTo>
                        <a:pt x="611752" y="181445"/>
                        <a:pt x="618177" y="173957"/>
                        <a:pt x="598369" y="140795"/>
                      </a:cubicBezTo>
                      <a:cubicBezTo>
                        <a:pt x="591409" y="128493"/>
                        <a:pt x="578561" y="109237"/>
                        <a:pt x="576955" y="107098"/>
                      </a:cubicBezTo>
                      <a:cubicBezTo>
                        <a:pt x="571066" y="98540"/>
                        <a:pt x="565712" y="89447"/>
                        <a:pt x="560894" y="80354"/>
                      </a:cubicBezTo>
                      <a:cubicBezTo>
                        <a:pt x="555541" y="66982"/>
                        <a:pt x="555005" y="60564"/>
                        <a:pt x="552328" y="557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5" name="Freeform 174">
                  <a:extLst>
                    <a:ext uri="{FF2B5EF4-FFF2-40B4-BE49-F238E27FC236}">
                      <a16:creationId xmlns:a16="http://schemas.microsoft.com/office/drawing/2014/main" id="{944AABBF-99A6-CF48-B56C-16968E54ABE6}"/>
                    </a:ext>
                  </a:extLst>
                </p:cNvPr>
                <p:cNvSpPr/>
                <p:nvPr/>
              </p:nvSpPr>
              <p:spPr>
                <a:xfrm>
                  <a:off x="3197472" y="4391814"/>
                  <a:ext cx="76555" cy="18185"/>
                </a:xfrm>
                <a:custGeom>
                  <a:avLst/>
                  <a:gdLst>
                    <a:gd name="connsiteX0" fmla="*/ 0 w 76555"/>
                    <a:gd name="connsiteY0" fmla="*/ 2139 h 18185"/>
                    <a:gd name="connsiteX1" fmla="*/ 28374 w 76555"/>
                    <a:gd name="connsiteY1" fmla="*/ 535 h 18185"/>
                    <a:gd name="connsiteX2" fmla="*/ 76555 w 76555"/>
                    <a:gd name="connsiteY2" fmla="*/ 18186 h 18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6555" h="18185">
                      <a:moveTo>
                        <a:pt x="0" y="2139"/>
                      </a:moveTo>
                      <a:cubicBezTo>
                        <a:pt x="9101" y="0"/>
                        <a:pt x="18737" y="-535"/>
                        <a:pt x="28374" y="535"/>
                      </a:cubicBezTo>
                      <a:cubicBezTo>
                        <a:pt x="45505" y="2139"/>
                        <a:pt x="62101" y="8558"/>
                        <a:pt x="76555" y="18186"/>
                      </a:cubicBezTo>
                    </a:path>
                  </a:pathLst>
                </a:custGeom>
                <a:noFill/>
                <a:ln w="9525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6" name="Freeform 175">
                  <a:extLst>
                    <a:ext uri="{FF2B5EF4-FFF2-40B4-BE49-F238E27FC236}">
                      <a16:creationId xmlns:a16="http://schemas.microsoft.com/office/drawing/2014/main" id="{CAFCC81E-36B0-C043-8D4F-2B51E44FB56C}"/>
                    </a:ext>
                  </a:extLst>
                </p:cNvPr>
                <p:cNvSpPr/>
                <p:nvPr/>
              </p:nvSpPr>
              <p:spPr>
                <a:xfrm>
                  <a:off x="3277774" y="4354373"/>
                  <a:ext cx="69595" cy="42789"/>
                </a:xfrm>
                <a:custGeom>
                  <a:avLst/>
                  <a:gdLst>
                    <a:gd name="connsiteX0" fmla="*/ 0 w 69595"/>
                    <a:gd name="connsiteY0" fmla="*/ 0 h 42789"/>
                    <a:gd name="connsiteX1" fmla="*/ 28374 w 69595"/>
                    <a:gd name="connsiteY1" fmla="*/ 6953 h 42789"/>
                    <a:gd name="connsiteX2" fmla="*/ 69596 w 69595"/>
                    <a:gd name="connsiteY2" fmla="*/ 42790 h 42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9595" h="42789">
                      <a:moveTo>
                        <a:pt x="0" y="0"/>
                      </a:moveTo>
                      <a:cubicBezTo>
                        <a:pt x="9636" y="1070"/>
                        <a:pt x="19273" y="3209"/>
                        <a:pt x="28374" y="6953"/>
                      </a:cubicBezTo>
                      <a:cubicBezTo>
                        <a:pt x="45505" y="14442"/>
                        <a:pt x="59424" y="26744"/>
                        <a:pt x="69596" y="42790"/>
                      </a:cubicBezTo>
                    </a:path>
                  </a:pathLst>
                </a:custGeom>
                <a:noFill/>
                <a:ln w="9525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7" name="Freeform 176">
                  <a:extLst>
                    <a:ext uri="{FF2B5EF4-FFF2-40B4-BE49-F238E27FC236}">
                      <a16:creationId xmlns:a16="http://schemas.microsoft.com/office/drawing/2014/main" id="{9A72561C-5721-D14B-B607-B094C9538CDA}"/>
                    </a:ext>
                  </a:extLst>
                </p:cNvPr>
                <p:cNvSpPr/>
                <p:nvPr/>
              </p:nvSpPr>
              <p:spPr>
                <a:xfrm>
                  <a:off x="1481137" y="4342606"/>
                  <a:ext cx="5353" cy="5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3" h="5348"/>
                  </a:pathLst>
                </a:custGeom>
                <a:solidFill>
                  <a:srgbClr val="FFFFFF"/>
                </a:solidFill>
                <a:ln w="10689" cap="flat">
                  <a:solidFill>
                    <a:srgbClr val="231F2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8" name="Freeform 177">
                  <a:extLst>
                    <a:ext uri="{FF2B5EF4-FFF2-40B4-BE49-F238E27FC236}">
                      <a16:creationId xmlns:a16="http://schemas.microsoft.com/office/drawing/2014/main" id="{735D974E-240B-864D-809C-793AAE8AADD5}"/>
                    </a:ext>
                  </a:extLst>
                </p:cNvPr>
                <p:cNvSpPr/>
                <p:nvPr/>
              </p:nvSpPr>
              <p:spPr>
                <a:xfrm>
                  <a:off x="3334521" y="4345815"/>
                  <a:ext cx="89403" cy="77021"/>
                </a:xfrm>
                <a:custGeom>
                  <a:avLst/>
                  <a:gdLst>
                    <a:gd name="connsiteX0" fmla="*/ 0 w 89403"/>
                    <a:gd name="connsiteY0" fmla="*/ 0 h 77021"/>
                    <a:gd name="connsiteX1" fmla="*/ 26768 w 89403"/>
                    <a:gd name="connsiteY1" fmla="*/ 9093 h 77021"/>
                    <a:gd name="connsiteX2" fmla="*/ 64242 w 89403"/>
                    <a:gd name="connsiteY2" fmla="*/ 28883 h 77021"/>
                    <a:gd name="connsiteX3" fmla="*/ 89404 w 89403"/>
                    <a:gd name="connsiteY3" fmla="*/ 77022 h 77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403" h="77021">
                      <a:moveTo>
                        <a:pt x="0" y="0"/>
                      </a:moveTo>
                      <a:cubicBezTo>
                        <a:pt x="9101" y="2139"/>
                        <a:pt x="18202" y="5349"/>
                        <a:pt x="26768" y="9093"/>
                      </a:cubicBezTo>
                      <a:cubicBezTo>
                        <a:pt x="41757" y="14976"/>
                        <a:pt x="54070" y="19790"/>
                        <a:pt x="64242" y="28883"/>
                      </a:cubicBezTo>
                      <a:cubicBezTo>
                        <a:pt x="70131" y="33697"/>
                        <a:pt x="84050" y="47604"/>
                        <a:pt x="89404" y="77022"/>
                      </a:cubicBezTo>
                    </a:path>
                  </a:pathLst>
                </a:custGeom>
                <a:noFill/>
                <a:ln w="12700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9" name="Freeform 178">
                  <a:extLst>
                    <a:ext uri="{FF2B5EF4-FFF2-40B4-BE49-F238E27FC236}">
                      <a16:creationId xmlns:a16="http://schemas.microsoft.com/office/drawing/2014/main" id="{E2277FC6-3F18-A348-A614-6E421C5B30A8}"/>
                    </a:ext>
                  </a:extLst>
                </p:cNvPr>
                <p:cNvSpPr/>
                <p:nvPr/>
              </p:nvSpPr>
              <p:spPr>
                <a:xfrm>
                  <a:off x="3414824" y="4345815"/>
                  <a:ext cx="125272" cy="83975"/>
                </a:xfrm>
                <a:custGeom>
                  <a:avLst/>
                  <a:gdLst>
                    <a:gd name="connsiteX0" fmla="*/ 0 w 125272"/>
                    <a:gd name="connsiteY0" fmla="*/ 0 h 83975"/>
                    <a:gd name="connsiteX1" fmla="*/ 57282 w 125272"/>
                    <a:gd name="connsiteY1" fmla="*/ 14442 h 83975"/>
                    <a:gd name="connsiteX2" fmla="*/ 94757 w 125272"/>
                    <a:gd name="connsiteY2" fmla="*/ 39581 h 83975"/>
                    <a:gd name="connsiteX3" fmla="*/ 125272 w 125272"/>
                    <a:gd name="connsiteY3" fmla="*/ 83975 h 83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5272" h="83975">
                      <a:moveTo>
                        <a:pt x="0" y="0"/>
                      </a:moveTo>
                      <a:cubicBezTo>
                        <a:pt x="19808" y="1070"/>
                        <a:pt x="39081" y="5884"/>
                        <a:pt x="57282" y="14442"/>
                      </a:cubicBezTo>
                      <a:cubicBezTo>
                        <a:pt x="71202" y="20325"/>
                        <a:pt x="83515" y="28883"/>
                        <a:pt x="94757" y="39581"/>
                      </a:cubicBezTo>
                      <a:cubicBezTo>
                        <a:pt x="107605" y="52418"/>
                        <a:pt x="118312" y="67394"/>
                        <a:pt x="125272" y="83975"/>
                      </a:cubicBezTo>
                    </a:path>
                  </a:pathLst>
                </a:custGeom>
                <a:noFill/>
                <a:ln w="9525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2" name="Freeform 181">
                  <a:extLst>
                    <a:ext uri="{FF2B5EF4-FFF2-40B4-BE49-F238E27FC236}">
                      <a16:creationId xmlns:a16="http://schemas.microsoft.com/office/drawing/2014/main" id="{E6158F7F-B0D8-4441-B9AB-CC9BEC34FBF1}"/>
                    </a:ext>
                  </a:extLst>
                </p:cNvPr>
                <p:cNvSpPr/>
                <p:nvPr/>
              </p:nvSpPr>
              <p:spPr>
                <a:xfrm>
                  <a:off x="2717377" y="4642773"/>
                  <a:ext cx="661302" cy="582623"/>
                </a:xfrm>
                <a:custGeom>
                  <a:avLst/>
                  <a:gdLst>
                    <a:gd name="connsiteX0" fmla="*/ 4168 w 661302"/>
                    <a:gd name="connsiteY0" fmla="*/ 157685 h 582623"/>
                    <a:gd name="connsiteX1" fmla="*/ 45390 w 661302"/>
                    <a:gd name="connsiteY1" fmla="*/ 111686 h 582623"/>
                    <a:gd name="connsiteX2" fmla="*/ 94642 w 661302"/>
                    <a:gd name="connsiteY2" fmla="*/ 47501 h 582623"/>
                    <a:gd name="connsiteX3" fmla="*/ 138006 w 661302"/>
                    <a:gd name="connsiteY3" fmla="*/ 19687 h 582623"/>
                    <a:gd name="connsiteX4" fmla="*/ 210813 w 661302"/>
                    <a:gd name="connsiteY4" fmla="*/ 1502 h 582623"/>
                    <a:gd name="connsiteX5" fmla="*/ 352146 w 661302"/>
                    <a:gd name="connsiteY5" fmla="*/ 9525 h 582623"/>
                    <a:gd name="connsiteX6" fmla="*/ 432449 w 661302"/>
                    <a:gd name="connsiteY6" fmla="*/ 25571 h 582623"/>
                    <a:gd name="connsiteX7" fmla="*/ 548084 w 661302"/>
                    <a:gd name="connsiteY7" fmla="*/ 103663 h 582623"/>
                    <a:gd name="connsiteX8" fmla="*/ 606973 w 661302"/>
                    <a:gd name="connsiteY8" fmla="*/ 153941 h 582623"/>
                    <a:gd name="connsiteX9" fmla="*/ 657831 w 661302"/>
                    <a:gd name="connsiteY9" fmla="*/ 258241 h 582623"/>
                    <a:gd name="connsiteX10" fmla="*/ 624640 w 661302"/>
                    <a:gd name="connsiteY10" fmla="*/ 422448 h 582623"/>
                    <a:gd name="connsiteX11" fmla="*/ 514893 w 661302"/>
                    <a:gd name="connsiteY11" fmla="*/ 546539 h 582623"/>
                    <a:gd name="connsiteX12" fmla="*/ 405146 w 661302"/>
                    <a:gd name="connsiteY12" fmla="*/ 572748 h 582623"/>
                    <a:gd name="connsiteX13" fmla="*/ 377843 w 661302"/>
                    <a:gd name="connsiteY13" fmla="*/ 570608 h 582623"/>
                    <a:gd name="connsiteX14" fmla="*/ 352146 w 661302"/>
                    <a:gd name="connsiteY14" fmla="*/ 580771 h 582623"/>
                    <a:gd name="connsiteX15" fmla="*/ 332338 w 661302"/>
                    <a:gd name="connsiteY15" fmla="*/ 580771 h 582623"/>
                    <a:gd name="connsiteX16" fmla="*/ 332338 w 661302"/>
                    <a:gd name="connsiteY16" fmla="*/ 518725 h 582623"/>
                    <a:gd name="connsiteX17" fmla="*/ 371419 w 661302"/>
                    <a:gd name="connsiteY17" fmla="*/ 458819 h 582623"/>
                    <a:gd name="connsiteX18" fmla="*/ 389085 w 661302"/>
                    <a:gd name="connsiteY18" fmla="*/ 370565 h 582623"/>
                    <a:gd name="connsiteX19" fmla="*/ 350005 w 661302"/>
                    <a:gd name="connsiteY19" fmla="*/ 276427 h 582623"/>
                    <a:gd name="connsiteX20" fmla="*/ 294864 w 661302"/>
                    <a:gd name="connsiteY20" fmla="*/ 238451 h 582623"/>
                    <a:gd name="connsiteX21" fmla="*/ 139612 w 661302"/>
                    <a:gd name="connsiteY21" fmla="*/ 192452 h 582623"/>
                    <a:gd name="connsiteX22" fmla="*/ 104279 w 661302"/>
                    <a:gd name="connsiteY22" fmla="*/ 202614 h 582623"/>
                    <a:gd name="connsiteX23" fmla="*/ 35754 w 661302"/>
                    <a:gd name="connsiteY23" fmla="*/ 208498 h 582623"/>
                    <a:gd name="connsiteX24" fmla="*/ 2562 w 661302"/>
                    <a:gd name="connsiteY24" fmla="*/ 188708 h 582623"/>
                    <a:gd name="connsiteX25" fmla="*/ 4168 w 661302"/>
                    <a:gd name="connsiteY25" fmla="*/ 157685 h 582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61302" h="582623">
                      <a:moveTo>
                        <a:pt x="4168" y="157685"/>
                      </a:moveTo>
                      <a:cubicBezTo>
                        <a:pt x="12198" y="136290"/>
                        <a:pt x="25582" y="131476"/>
                        <a:pt x="45390" y="111686"/>
                      </a:cubicBezTo>
                      <a:cubicBezTo>
                        <a:pt x="74299" y="82803"/>
                        <a:pt x="66269" y="72640"/>
                        <a:pt x="94642" y="47501"/>
                      </a:cubicBezTo>
                      <a:cubicBezTo>
                        <a:pt x="107491" y="36269"/>
                        <a:pt x="121945" y="26641"/>
                        <a:pt x="138006" y="19687"/>
                      </a:cubicBezTo>
                      <a:cubicBezTo>
                        <a:pt x="153531" y="12734"/>
                        <a:pt x="173874" y="5246"/>
                        <a:pt x="210813" y="1502"/>
                      </a:cubicBezTo>
                      <a:cubicBezTo>
                        <a:pt x="222591" y="432"/>
                        <a:pt x="266490" y="-3847"/>
                        <a:pt x="352146" y="9525"/>
                      </a:cubicBezTo>
                      <a:cubicBezTo>
                        <a:pt x="394974" y="15943"/>
                        <a:pt x="416388" y="19153"/>
                        <a:pt x="432449" y="25571"/>
                      </a:cubicBezTo>
                      <a:cubicBezTo>
                        <a:pt x="462964" y="36803"/>
                        <a:pt x="491873" y="59268"/>
                        <a:pt x="548084" y="103663"/>
                      </a:cubicBezTo>
                      <a:cubicBezTo>
                        <a:pt x="580741" y="128802"/>
                        <a:pt x="596801" y="142174"/>
                        <a:pt x="606973" y="153941"/>
                      </a:cubicBezTo>
                      <a:cubicBezTo>
                        <a:pt x="632670" y="183894"/>
                        <a:pt x="650337" y="219730"/>
                        <a:pt x="657831" y="258241"/>
                      </a:cubicBezTo>
                      <a:cubicBezTo>
                        <a:pt x="671215" y="328845"/>
                        <a:pt x="642842" y="386076"/>
                        <a:pt x="624640" y="422448"/>
                      </a:cubicBezTo>
                      <a:cubicBezTo>
                        <a:pt x="608579" y="454540"/>
                        <a:pt x="579135" y="513377"/>
                        <a:pt x="514893" y="546539"/>
                      </a:cubicBezTo>
                      <a:cubicBezTo>
                        <a:pt x="483842" y="562585"/>
                        <a:pt x="431378" y="579701"/>
                        <a:pt x="405146" y="572748"/>
                      </a:cubicBezTo>
                      <a:cubicBezTo>
                        <a:pt x="396580" y="569538"/>
                        <a:pt x="386944" y="569003"/>
                        <a:pt x="377843" y="570608"/>
                      </a:cubicBezTo>
                      <a:cubicBezTo>
                        <a:pt x="368207" y="573283"/>
                        <a:pt x="364459" y="578096"/>
                        <a:pt x="352146" y="580771"/>
                      </a:cubicBezTo>
                      <a:cubicBezTo>
                        <a:pt x="344116" y="582375"/>
                        <a:pt x="337156" y="583980"/>
                        <a:pt x="332338" y="580771"/>
                      </a:cubicBezTo>
                      <a:cubicBezTo>
                        <a:pt x="320560" y="573283"/>
                        <a:pt x="324308" y="541725"/>
                        <a:pt x="332338" y="518725"/>
                      </a:cubicBezTo>
                      <a:cubicBezTo>
                        <a:pt x="343045" y="488237"/>
                        <a:pt x="356429" y="486633"/>
                        <a:pt x="371419" y="458819"/>
                      </a:cubicBezTo>
                      <a:cubicBezTo>
                        <a:pt x="385338" y="431541"/>
                        <a:pt x="391762" y="401053"/>
                        <a:pt x="389085" y="370565"/>
                      </a:cubicBezTo>
                      <a:cubicBezTo>
                        <a:pt x="386409" y="335798"/>
                        <a:pt x="372489" y="302636"/>
                        <a:pt x="350005" y="276427"/>
                      </a:cubicBezTo>
                      <a:cubicBezTo>
                        <a:pt x="336621" y="261451"/>
                        <a:pt x="322702" y="253428"/>
                        <a:pt x="294864" y="238451"/>
                      </a:cubicBezTo>
                      <a:cubicBezTo>
                        <a:pt x="238652" y="207428"/>
                        <a:pt x="189935" y="180150"/>
                        <a:pt x="139612" y="192452"/>
                      </a:cubicBezTo>
                      <a:cubicBezTo>
                        <a:pt x="129975" y="194591"/>
                        <a:pt x="124622" y="197801"/>
                        <a:pt x="104279" y="202614"/>
                      </a:cubicBezTo>
                      <a:cubicBezTo>
                        <a:pt x="59844" y="213312"/>
                        <a:pt x="43249" y="210638"/>
                        <a:pt x="35754" y="208498"/>
                      </a:cubicBezTo>
                      <a:cubicBezTo>
                        <a:pt x="25047" y="205824"/>
                        <a:pt x="8451" y="202080"/>
                        <a:pt x="2562" y="188708"/>
                      </a:cubicBezTo>
                      <a:cubicBezTo>
                        <a:pt x="-2792" y="176406"/>
                        <a:pt x="1491" y="164104"/>
                        <a:pt x="4168" y="15768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DA0CC"/>
                    </a:gs>
                    <a:gs pos="98000">
                      <a:srgbClr val="E78AC3">
                        <a:lumMod val="100000"/>
                      </a:srgbClr>
                    </a:gs>
                  </a:gsLst>
                  <a:lin ang="2700000" scaled="1"/>
                  <a:tileRect/>
                </a:gradFill>
                <a:ln w="12700" cap="flat">
                  <a:solidFill>
                    <a:srgbClr val="231F2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</p:grp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B98C5B4A-BAA8-E346-9D72-5287B5F7F421}"/>
                  </a:ext>
                </a:extLst>
              </p:cNvPr>
              <p:cNvSpPr/>
              <p:nvPr/>
            </p:nvSpPr>
            <p:spPr>
              <a:xfrm>
                <a:off x="3846786" y="1472910"/>
                <a:ext cx="643718" cy="645976"/>
              </a:xfrm>
              <a:custGeom>
                <a:avLst/>
                <a:gdLst>
                  <a:gd name="connsiteX0" fmla="*/ 0 w 643718"/>
                  <a:gd name="connsiteY0" fmla="*/ 15355 h 645976"/>
                  <a:gd name="connsiteX1" fmla="*/ 277473 w 643718"/>
                  <a:gd name="connsiteY1" fmla="*/ 9049 h 645976"/>
                  <a:gd name="connsiteX2" fmla="*/ 529722 w 643718"/>
                  <a:gd name="connsiteY2" fmla="*/ 122560 h 645976"/>
                  <a:gd name="connsiteX3" fmla="*/ 643233 w 643718"/>
                  <a:gd name="connsiteY3" fmla="*/ 374809 h 645976"/>
                  <a:gd name="connsiteX4" fmla="*/ 567559 w 643718"/>
                  <a:gd name="connsiteY4" fmla="*/ 645976 h 645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3718" h="645976">
                    <a:moveTo>
                      <a:pt x="0" y="15355"/>
                    </a:moveTo>
                    <a:cubicBezTo>
                      <a:pt x="94593" y="3268"/>
                      <a:pt x="189186" y="-8819"/>
                      <a:pt x="277473" y="9049"/>
                    </a:cubicBezTo>
                    <a:cubicBezTo>
                      <a:pt x="365760" y="26917"/>
                      <a:pt x="468762" y="61600"/>
                      <a:pt x="529722" y="122560"/>
                    </a:cubicBezTo>
                    <a:cubicBezTo>
                      <a:pt x="590682" y="183520"/>
                      <a:pt x="636927" y="287573"/>
                      <a:pt x="643233" y="374809"/>
                    </a:cubicBezTo>
                    <a:cubicBezTo>
                      <a:pt x="649539" y="462045"/>
                      <a:pt x="592784" y="587118"/>
                      <a:pt x="567559" y="645976"/>
                    </a:cubicBezTo>
                  </a:path>
                </a:pathLst>
              </a:custGeom>
              <a:noFill/>
              <a:ln w="19050">
                <a:gradFill>
                  <a:gsLst>
                    <a:gs pos="0">
                      <a:srgbClr val="8DA0CC"/>
                    </a:gs>
                    <a:gs pos="100000">
                      <a:srgbClr val="E78AC3"/>
                    </a:gs>
                  </a:gsLst>
                  <a:lin ang="5400000" scaled="1"/>
                </a:gradFill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AF0FBC49-90D7-4749-994E-0737ACECA4D3}"/>
                  </a:ext>
                </a:extLst>
              </p:cNvPr>
              <p:cNvSpPr txBox="1"/>
              <p:nvPr/>
            </p:nvSpPr>
            <p:spPr>
              <a:xfrm>
                <a:off x="4036561" y="1667142"/>
                <a:ext cx="356222" cy="198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>
                    <a:latin typeface="Corbel" panose="020B0503020204020204" pitchFamily="34" charset="0"/>
                    <a:cs typeface="Al Bayan Plain" pitchFamily="2" charset="-78"/>
                  </a:rPr>
                  <a:t>HPC</a:t>
                </a:r>
                <a:endParaRPr lang="en-GB" sz="1050" b="1" dirty="0">
                  <a:latin typeface="Corbel" panose="020B0503020204020204" pitchFamily="34" charset="0"/>
                  <a:cs typeface="AL BAYAN PLAIN" pitchFamily="2" charset="-78"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492667D2-EE2F-3E40-AAF3-6DA8F79D9EE9}"/>
                  </a:ext>
                </a:extLst>
              </p:cNvPr>
              <p:cNvSpPr txBox="1"/>
              <p:nvPr/>
            </p:nvSpPr>
            <p:spPr>
              <a:xfrm rot="20201118">
                <a:off x="3439702" y="1451275"/>
                <a:ext cx="436476" cy="198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>
                    <a:solidFill>
                      <a:srgbClr val="8DA0CC"/>
                    </a:solidFill>
                    <a:latin typeface="Corbel" panose="020B0503020204020204" pitchFamily="34" charset="0"/>
                    <a:cs typeface="AL BAYAN PLAIN" pitchFamily="2" charset="-78"/>
                  </a:rPr>
                  <a:t>Dorsal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594D36C-900F-C948-8CAE-6C2C33679769}"/>
                  </a:ext>
                </a:extLst>
              </p:cNvPr>
              <p:cNvSpPr txBox="1"/>
              <p:nvPr/>
            </p:nvSpPr>
            <p:spPr>
              <a:xfrm rot="20201118">
                <a:off x="3962294" y="2110578"/>
                <a:ext cx="475308" cy="198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>
                    <a:solidFill>
                      <a:srgbClr val="E78AC3"/>
                    </a:solidFill>
                    <a:latin typeface="Corbel" panose="020B0503020204020204" pitchFamily="34" charset="0"/>
                    <a:cs typeface="Al Bayan Plain" pitchFamily="2" charset="-78"/>
                  </a:rPr>
                  <a:t>Ventral</a:t>
                </a:r>
                <a:endParaRPr lang="en-GB" sz="900" b="1" dirty="0">
                  <a:solidFill>
                    <a:srgbClr val="E78AC3"/>
                  </a:solidFill>
                  <a:latin typeface="Corbel" panose="020B0503020204020204" pitchFamily="34" charset="0"/>
                  <a:cs typeface="Al Bayan Plain" pitchFamily="2" charset="-78"/>
                </a:endParaRPr>
              </a:p>
            </p:txBody>
          </p:sp>
        </p:grpSp>
        <p:grpSp>
          <p:nvGrpSpPr>
            <p:cNvPr id="728" name="Group 727">
              <a:extLst>
                <a:ext uri="{FF2B5EF4-FFF2-40B4-BE49-F238E27FC236}">
                  <a16:creationId xmlns:a16="http://schemas.microsoft.com/office/drawing/2014/main" id="{15C543CF-8FCB-DC41-AE5D-015A33F868AD}"/>
                </a:ext>
              </a:extLst>
            </p:cNvPr>
            <p:cNvGrpSpPr/>
            <p:nvPr/>
          </p:nvGrpSpPr>
          <p:grpSpPr>
            <a:xfrm>
              <a:off x="4493098" y="967078"/>
              <a:ext cx="2699834" cy="2351798"/>
              <a:chOff x="440178" y="2869659"/>
              <a:chExt cx="4718671" cy="4110386"/>
            </a:xfrm>
          </p:grpSpPr>
          <p:grpSp>
            <p:nvGrpSpPr>
              <p:cNvPr id="440" name="Graphic 194">
                <a:extLst>
                  <a:ext uri="{FF2B5EF4-FFF2-40B4-BE49-F238E27FC236}">
                    <a16:creationId xmlns:a16="http://schemas.microsoft.com/office/drawing/2014/main" id="{85C36A3C-0836-3E43-B5A8-EAEB2123578C}"/>
                  </a:ext>
                </a:extLst>
              </p:cNvPr>
              <p:cNvGrpSpPr/>
              <p:nvPr/>
            </p:nvGrpSpPr>
            <p:grpSpPr>
              <a:xfrm>
                <a:off x="692381" y="2869659"/>
                <a:ext cx="4466468" cy="4110386"/>
                <a:chOff x="5424245" y="795931"/>
                <a:chExt cx="1902741" cy="1751048"/>
              </a:xfrm>
            </p:grpSpPr>
            <p:grpSp>
              <p:nvGrpSpPr>
                <p:cNvPr id="442" name="Graphic 194">
                  <a:extLst>
                    <a:ext uri="{FF2B5EF4-FFF2-40B4-BE49-F238E27FC236}">
                      <a16:creationId xmlns:a16="http://schemas.microsoft.com/office/drawing/2014/main" id="{F7D95A7E-9112-8C45-BAC0-21B776BE199B}"/>
                    </a:ext>
                  </a:extLst>
                </p:cNvPr>
                <p:cNvGrpSpPr/>
                <p:nvPr/>
              </p:nvGrpSpPr>
              <p:grpSpPr>
                <a:xfrm>
                  <a:off x="5424245" y="795931"/>
                  <a:ext cx="1701866" cy="1751048"/>
                  <a:chOff x="5424245" y="795931"/>
                  <a:chExt cx="1701866" cy="1751048"/>
                </a:xfrm>
              </p:grpSpPr>
              <p:sp>
                <p:nvSpPr>
                  <p:cNvPr id="443" name="Freeform 442">
                    <a:extLst>
                      <a:ext uri="{FF2B5EF4-FFF2-40B4-BE49-F238E27FC236}">
                        <a16:creationId xmlns:a16="http://schemas.microsoft.com/office/drawing/2014/main" id="{BCA81348-2E7E-0040-A327-0F022C5C10BC}"/>
                      </a:ext>
                    </a:extLst>
                  </p:cNvPr>
                  <p:cNvSpPr/>
                  <p:nvPr/>
                </p:nvSpPr>
                <p:spPr>
                  <a:xfrm>
                    <a:off x="5424245" y="845114"/>
                    <a:ext cx="1685479" cy="1685479"/>
                  </a:xfrm>
                  <a:custGeom>
                    <a:avLst/>
                    <a:gdLst>
                      <a:gd name="connsiteX0" fmla="*/ 0 w 1685479"/>
                      <a:gd name="connsiteY0" fmla="*/ 1685479 h 1685479"/>
                      <a:gd name="connsiteX1" fmla="*/ 1685479 w 1685479"/>
                      <a:gd name="connsiteY1" fmla="*/ 1685479 h 1685479"/>
                      <a:gd name="connsiteX2" fmla="*/ 1685479 w 1685479"/>
                      <a:gd name="connsiteY2" fmla="*/ 0 h 1685479"/>
                      <a:gd name="connsiteX3" fmla="*/ 0 w 1685479"/>
                      <a:gd name="connsiteY3" fmla="*/ 0 h 16854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85479" h="1685479">
                        <a:moveTo>
                          <a:pt x="0" y="1685479"/>
                        </a:moveTo>
                        <a:lnTo>
                          <a:pt x="1685479" y="1685479"/>
                        </a:lnTo>
                        <a:lnTo>
                          <a:pt x="168547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633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pic>
                <p:nvPicPr>
                  <p:cNvPr id="444" name="Picture 443">
                    <a:extLst>
                      <a:ext uri="{FF2B5EF4-FFF2-40B4-BE49-F238E27FC236}">
                        <a16:creationId xmlns:a16="http://schemas.microsoft.com/office/drawing/2014/main" id="{F0D05086-72B4-7249-AC34-ED9B621BC2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 flipV="1">
                    <a:off x="5424245" y="843429"/>
                    <a:ext cx="1687164" cy="1687164"/>
                  </a:xfrm>
                  <a:custGeom>
                    <a:avLst/>
                    <a:gdLst>
                      <a:gd name="connsiteX0" fmla="*/ 0 w 1687164"/>
                      <a:gd name="connsiteY0" fmla="*/ 40 h 1687164"/>
                      <a:gd name="connsiteX1" fmla="*/ 1687165 w 1687164"/>
                      <a:gd name="connsiteY1" fmla="*/ 40 h 1687164"/>
                      <a:gd name="connsiteX2" fmla="*/ 1687165 w 1687164"/>
                      <a:gd name="connsiteY2" fmla="*/ 1687205 h 1687164"/>
                      <a:gd name="connsiteX3" fmla="*/ 0 w 1687164"/>
                      <a:gd name="connsiteY3" fmla="*/ 1687205 h 16871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87164" h="1687164">
                        <a:moveTo>
                          <a:pt x="0" y="40"/>
                        </a:moveTo>
                        <a:lnTo>
                          <a:pt x="1687165" y="40"/>
                        </a:lnTo>
                        <a:lnTo>
                          <a:pt x="1687165" y="1687205"/>
                        </a:lnTo>
                        <a:lnTo>
                          <a:pt x="0" y="1687205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445" name="Freeform 444">
                    <a:extLst>
                      <a:ext uri="{FF2B5EF4-FFF2-40B4-BE49-F238E27FC236}">
                        <a16:creationId xmlns:a16="http://schemas.microsoft.com/office/drawing/2014/main" id="{4E461B32-828F-CD4C-BCF9-835DA437CD80}"/>
                      </a:ext>
                    </a:extLst>
                  </p:cNvPr>
                  <p:cNvSpPr/>
                  <p:nvPr/>
                </p:nvSpPr>
                <p:spPr>
                  <a:xfrm>
                    <a:off x="5424245" y="845114"/>
                    <a:ext cx="16386" cy="1685479"/>
                  </a:xfrm>
                  <a:custGeom>
                    <a:avLst/>
                    <a:gdLst>
                      <a:gd name="connsiteX0" fmla="*/ 0 w 16386"/>
                      <a:gd name="connsiteY0" fmla="*/ 1685479 h 1685479"/>
                      <a:gd name="connsiteX1" fmla="*/ 0 w 16386"/>
                      <a:gd name="connsiteY1" fmla="*/ 0 h 16854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386" h="1685479">
                        <a:moveTo>
                          <a:pt x="0" y="168547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31750" cap="sq">
                    <a:solidFill>
                      <a:srgbClr val="FC8D6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46" name="Freeform 445">
                    <a:extLst>
                      <a:ext uri="{FF2B5EF4-FFF2-40B4-BE49-F238E27FC236}">
                        <a16:creationId xmlns:a16="http://schemas.microsoft.com/office/drawing/2014/main" id="{18742C3C-140E-5B46-9FAB-BAA191886562}"/>
                      </a:ext>
                    </a:extLst>
                  </p:cNvPr>
                  <p:cNvSpPr/>
                  <p:nvPr/>
                </p:nvSpPr>
                <p:spPr>
                  <a:xfrm>
                    <a:off x="7109725" y="845114"/>
                    <a:ext cx="16386" cy="1685479"/>
                  </a:xfrm>
                  <a:custGeom>
                    <a:avLst/>
                    <a:gdLst>
                      <a:gd name="connsiteX0" fmla="*/ 0 w 16386"/>
                      <a:gd name="connsiteY0" fmla="*/ 1685479 h 1685479"/>
                      <a:gd name="connsiteX1" fmla="*/ 0 w 16386"/>
                      <a:gd name="connsiteY1" fmla="*/ 0 h 16854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386" h="1685479">
                        <a:moveTo>
                          <a:pt x="0" y="168547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31750" cap="sq">
                    <a:solidFill>
                      <a:srgbClr val="FC8D6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47" name="Freeform 446">
                    <a:extLst>
                      <a:ext uri="{FF2B5EF4-FFF2-40B4-BE49-F238E27FC236}">
                        <a16:creationId xmlns:a16="http://schemas.microsoft.com/office/drawing/2014/main" id="{06ECCD85-6EBA-A840-BC32-4614A52099F4}"/>
                      </a:ext>
                    </a:extLst>
                  </p:cNvPr>
                  <p:cNvSpPr/>
                  <p:nvPr/>
                </p:nvSpPr>
                <p:spPr>
                  <a:xfrm>
                    <a:off x="5424245" y="2530593"/>
                    <a:ext cx="1685479" cy="16386"/>
                  </a:xfrm>
                  <a:custGeom>
                    <a:avLst/>
                    <a:gdLst>
                      <a:gd name="connsiteX0" fmla="*/ 0 w 1685479"/>
                      <a:gd name="connsiteY0" fmla="*/ 0 h 16386"/>
                      <a:gd name="connsiteX1" fmla="*/ 1685479 w 1685479"/>
                      <a:gd name="connsiteY1" fmla="*/ 0 h 163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85479" h="16386">
                        <a:moveTo>
                          <a:pt x="0" y="0"/>
                        </a:moveTo>
                        <a:lnTo>
                          <a:pt x="1685479" y="0"/>
                        </a:lnTo>
                      </a:path>
                    </a:pathLst>
                  </a:custGeom>
                  <a:noFill/>
                  <a:ln w="31750" cap="sq">
                    <a:solidFill>
                      <a:srgbClr val="FC8D6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48" name="Freeform 447">
                    <a:extLst>
                      <a:ext uri="{FF2B5EF4-FFF2-40B4-BE49-F238E27FC236}">
                        <a16:creationId xmlns:a16="http://schemas.microsoft.com/office/drawing/2014/main" id="{C141986B-9BB5-7846-95BD-D9645D91F7BC}"/>
                      </a:ext>
                    </a:extLst>
                  </p:cNvPr>
                  <p:cNvSpPr/>
                  <p:nvPr/>
                </p:nvSpPr>
                <p:spPr>
                  <a:xfrm>
                    <a:off x="5424245" y="845114"/>
                    <a:ext cx="1685479" cy="16386"/>
                  </a:xfrm>
                  <a:custGeom>
                    <a:avLst/>
                    <a:gdLst>
                      <a:gd name="connsiteX0" fmla="*/ 0 w 1685479"/>
                      <a:gd name="connsiteY0" fmla="*/ 0 h 16386"/>
                      <a:gd name="connsiteX1" fmla="*/ 1685479 w 1685479"/>
                      <a:gd name="connsiteY1" fmla="*/ 0 h 163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85479" h="16386">
                        <a:moveTo>
                          <a:pt x="0" y="0"/>
                        </a:moveTo>
                        <a:lnTo>
                          <a:pt x="1685479" y="0"/>
                        </a:lnTo>
                      </a:path>
                    </a:pathLst>
                  </a:custGeom>
                  <a:noFill/>
                  <a:ln w="31750" cap="sq">
                    <a:solidFill>
                      <a:srgbClr val="FC8D6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449" name="Graphic 194">
                    <a:extLst>
                      <a:ext uri="{FF2B5EF4-FFF2-40B4-BE49-F238E27FC236}">
                        <a16:creationId xmlns:a16="http://schemas.microsoft.com/office/drawing/2014/main" id="{0D0CD8E6-147D-A843-957D-66B4CF30827C}"/>
                      </a:ext>
                    </a:extLst>
                  </p:cNvPr>
                  <p:cNvGrpSpPr/>
                  <p:nvPr/>
                </p:nvGrpSpPr>
                <p:grpSpPr>
                  <a:xfrm>
                    <a:off x="5664333" y="795931"/>
                    <a:ext cx="1352558" cy="16386"/>
                    <a:chOff x="5664333" y="795931"/>
                    <a:chExt cx="1352558" cy="16386"/>
                  </a:xfrm>
                </p:grpSpPr>
                <p:sp>
                  <p:nvSpPr>
                    <p:cNvPr id="454" name="Freeform 453">
                      <a:extLst>
                        <a:ext uri="{FF2B5EF4-FFF2-40B4-BE49-F238E27FC236}">
                          <a16:creationId xmlns:a16="http://schemas.microsoft.com/office/drawing/2014/main" id="{175604F2-FB0D-9D47-9FE9-2B666A9F034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664333" y="795931"/>
                      <a:ext cx="16386" cy="1638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386" h="16386"/>
                      </a:pathLst>
                    </a:custGeom>
                    <a:solidFill>
                      <a:srgbClr val="FC8D62"/>
                    </a:solidFill>
                    <a:ln w="147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3" name="Freeform 462">
                      <a:extLst>
                        <a:ext uri="{FF2B5EF4-FFF2-40B4-BE49-F238E27FC236}">
                          <a16:creationId xmlns:a16="http://schemas.microsoft.com/office/drawing/2014/main" id="{F00261BC-CBD8-6F40-8EE6-6E4EAA1E4EE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332671" y="795931"/>
                      <a:ext cx="16386" cy="1638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386" h="16386"/>
                      </a:pathLst>
                    </a:custGeom>
                    <a:solidFill>
                      <a:srgbClr val="FC8D62"/>
                    </a:solidFill>
                    <a:ln w="147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72" name="Freeform 471">
                      <a:extLst>
                        <a:ext uri="{FF2B5EF4-FFF2-40B4-BE49-F238E27FC236}">
                          <a16:creationId xmlns:a16="http://schemas.microsoft.com/office/drawing/2014/main" id="{945EC4B8-C5D6-C049-91DC-7FAF30D51A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000505" y="795931"/>
                      <a:ext cx="16386" cy="1638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386" h="16386"/>
                      </a:pathLst>
                    </a:custGeom>
                    <a:solidFill>
                      <a:srgbClr val="FC8D62"/>
                    </a:solidFill>
                    <a:ln w="147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476" name="Graphic 194">
                  <a:extLst>
                    <a:ext uri="{FF2B5EF4-FFF2-40B4-BE49-F238E27FC236}">
                      <a16:creationId xmlns:a16="http://schemas.microsoft.com/office/drawing/2014/main" id="{5E77A4F5-8CEC-3645-9AD4-FCD0DAE8A9C6}"/>
                    </a:ext>
                  </a:extLst>
                </p:cNvPr>
                <p:cNvGrpSpPr/>
                <p:nvPr/>
              </p:nvGrpSpPr>
              <p:grpSpPr>
                <a:xfrm>
                  <a:off x="7167452" y="844271"/>
                  <a:ext cx="159534" cy="1687164"/>
                  <a:chOff x="7167452" y="844271"/>
                  <a:chExt cx="159534" cy="1687164"/>
                </a:xfrm>
              </p:grpSpPr>
              <p:sp>
                <p:nvSpPr>
                  <p:cNvPr id="477" name="Freeform 476">
                    <a:extLst>
                      <a:ext uri="{FF2B5EF4-FFF2-40B4-BE49-F238E27FC236}">
                        <a16:creationId xmlns:a16="http://schemas.microsoft.com/office/drawing/2014/main" id="{D5FFFEAC-A875-4647-BAA1-3EA7D088703B}"/>
                      </a:ext>
                    </a:extLst>
                  </p:cNvPr>
                  <p:cNvSpPr/>
                  <p:nvPr/>
                </p:nvSpPr>
                <p:spPr>
                  <a:xfrm>
                    <a:off x="7168716" y="845114"/>
                    <a:ext cx="84274" cy="1685479"/>
                  </a:xfrm>
                  <a:custGeom>
                    <a:avLst/>
                    <a:gdLst>
                      <a:gd name="connsiteX0" fmla="*/ 0 w 84274"/>
                      <a:gd name="connsiteY0" fmla="*/ 1685479 h 1685479"/>
                      <a:gd name="connsiteX1" fmla="*/ 0 w 84274"/>
                      <a:gd name="connsiteY1" fmla="*/ 1678895 h 1685479"/>
                      <a:gd name="connsiteX2" fmla="*/ 0 w 84274"/>
                      <a:gd name="connsiteY2" fmla="*/ 6584 h 1685479"/>
                      <a:gd name="connsiteX3" fmla="*/ 0 w 84274"/>
                      <a:gd name="connsiteY3" fmla="*/ 0 h 1685479"/>
                      <a:gd name="connsiteX4" fmla="*/ 84274 w 84274"/>
                      <a:gd name="connsiteY4" fmla="*/ 0 h 1685479"/>
                      <a:gd name="connsiteX5" fmla="*/ 84274 w 84274"/>
                      <a:gd name="connsiteY5" fmla="*/ 6584 h 1685479"/>
                      <a:gd name="connsiteX6" fmla="*/ 84274 w 84274"/>
                      <a:gd name="connsiteY6" fmla="*/ 1678895 h 1685479"/>
                      <a:gd name="connsiteX7" fmla="*/ 84274 w 84274"/>
                      <a:gd name="connsiteY7" fmla="*/ 1685479 h 16854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4274" h="1685479">
                        <a:moveTo>
                          <a:pt x="0" y="1685479"/>
                        </a:moveTo>
                        <a:lnTo>
                          <a:pt x="0" y="1678895"/>
                        </a:lnTo>
                        <a:lnTo>
                          <a:pt x="0" y="6584"/>
                        </a:lnTo>
                        <a:lnTo>
                          <a:pt x="0" y="0"/>
                        </a:lnTo>
                        <a:lnTo>
                          <a:pt x="84274" y="0"/>
                        </a:lnTo>
                        <a:lnTo>
                          <a:pt x="84274" y="6584"/>
                        </a:lnTo>
                        <a:lnTo>
                          <a:pt x="84274" y="1678895"/>
                        </a:lnTo>
                        <a:lnTo>
                          <a:pt x="84274" y="1685479"/>
                        </a:lnTo>
                        <a:close/>
                      </a:path>
                    </a:pathLst>
                  </a:custGeom>
                  <a:noFill/>
                  <a:ln w="16338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pic>
                <p:nvPicPr>
                  <p:cNvPr id="478" name="Picture 477">
                    <a:extLst>
                      <a:ext uri="{FF2B5EF4-FFF2-40B4-BE49-F238E27FC236}">
                        <a16:creationId xmlns:a16="http://schemas.microsoft.com/office/drawing/2014/main" id="{4116E702-8C4B-F846-93A9-6013BFB012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 flipV="1">
                    <a:off x="7167452" y="844271"/>
                    <a:ext cx="85538" cy="1687164"/>
                  </a:xfrm>
                  <a:custGeom>
                    <a:avLst/>
                    <a:gdLst>
                      <a:gd name="connsiteX0" fmla="*/ 0 w 85538"/>
                      <a:gd name="connsiteY0" fmla="*/ 40 h 1687164"/>
                      <a:gd name="connsiteX1" fmla="*/ 85538 w 85538"/>
                      <a:gd name="connsiteY1" fmla="*/ 40 h 1687164"/>
                      <a:gd name="connsiteX2" fmla="*/ 85538 w 85538"/>
                      <a:gd name="connsiteY2" fmla="*/ 1687205 h 1687164"/>
                      <a:gd name="connsiteX3" fmla="*/ 0 w 85538"/>
                      <a:gd name="connsiteY3" fmla="*/ 1687205 h 16871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5538" h="1687164">
                        <a:moveTo>
                          <a:pt x="0" y="40"/>
                        </a:moveTo>
                        <a:lnTo>
                          <a:pt x="85538" y="40"/>
                        </a:lnTo>
                        <a:lnTo>
                          <a:pt x="85538" y="1687205"/>
                        </a:lnTo>
                        <a:lnTo>
                          <a:pt x="0" y="1687205"/>
                        </a:lnTo>
                        <a:close/>
                      </a:path>
                    </a:pathLst>
                  </a:custGeom>
                </p:spPr>
              </p:pic>
              <p:grpSp>
                <p:nvGrpSpPr>
                  <p:cNvPr id="479" name="Graphic 194">
                    <a:extLst>
                      <a:ext uri="{FF2B5EF4-FFF2-40B4-BE49-F238E27FC236}">
                        <a16:creationId xmlns:a16="http://schemas.microsoft.com/office/drawing/2014/main" id="{A1A9343E-4D2B-F847-83F3-3ECB5B1E021A}"/>
                      </a:ext>
                    </a:extLst>
                  </p:cNvPr>
                  <p:cNvGrpSpPr/>
                  <p:nvPr/>
                </p:nvGrpSpPr>
                <p:grpSpPr>
                  <a:xfrm>
                    <a:off x="7250604" y="1923765"/>
                    <a:ext cx="76382" cy="57550"/>
                    <a:chOff x="7250604" y="1923765"/>
                    <a:chExt cx="76382" cy="57550"/>
                  </a:xfrm>
                  <a:solidFill>
                    <a:srgbClr val="000000"/>
                  </a:solidFill>
                </p:grpSpPr>
                <p:sp>
                  <p:nvSpPr>
                    <p:cNvPr id="480" name="Freeform 479">
                      <a:extLst>
                        <a:ext uri="{FF2B5EF4-FFF2-40B4-BE49-F238E27FC236}">
                          <a16:creationId xmlns:a16="http://schemas.microsoft.com/office/drawing/2014/main" id="{C947D787-44DC-CA40-BE55-0B6427B6EF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50604" y="1953390"/>
                      <a:ext cx="21353" cy="21353"/>
                    </a:xfrm>
                    <a:custGeom>
                      <a:avLst/>
                      <a:gdLst>
                        <a:gd name="connsiteX0" fmla="*/ 130 w 57353"/>
                        <a:gd name="connsiteY0" fmla="*/ 88 h 16386"/>
                        <a:gd name="connsiteX1" fmla="*/ 57483 w 57353"/>
                        <a:gd name="connsiteY1" fmla="*/ 88 h 163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57353" h="16386">
                          <a:moveTo>
                            <a:pt x="130" y="88"/>
                          </a:moveTo>
                          <a:lnTo>
                            <a:pt x="57483" y="88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3070" cap="flat">
                      <a:solidFill>
                        <a:srgbClr val="000000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1" name="Freeform 480">
                      <a:extLst>
                        <a:ext uri="{FF2B5EF4-FFF2-40B4-BE49-F238E27FC236}">
                          <a16:creationId xmlns:a16="http://schemas.microsoft.com/office/drawing/2014/main" id="{98066367-3DE3-AA4D-A8BD-10DAC5498CB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288647" y="1923765"/>
                      <a:ext cx="38339" cy="57550"/>
                    </a:xfrm>
                    <a:custGeom>
                      <a:avLst/>
                      <a:gdLst>
                        <a:gd name="connsiteX0" fmla="*/ 28997 w 57801"/>
                        <a:gd name="connsiteY0" fmla="*/ 77855 h 86764"/>
                        <a:gd name="connsiteX1" fmla="*/ 15860 w 57801"/>
                        <a:gd name="connsiteY1" fmla="*/ 69252 h 86764"/>
                        <a:gd name="connsiteX2" fmla="*/ 11469 w 57801"/>
                        <a:gd name="connsiteY2" fmla="*/ 43407 h 86764"/>
                        <a:gd name="connsiteX3" fmla="*/ 15860 w 57801"/>
                        <a:gd name="connsiteY3" fmla="*/ 17616 h 86764"/>
                        <a:gd name="connsiteX4" fmla="*/ 28997 w 57801"/>
                        <a:gd name="connsiteY4" fmla="*/ 9013 h 86764"/>
                        <a:gd name="connsiteX5" fmla="*/ 42188 w 57801"/>
                        <a:gd name="connsiteY5" fmla="*/ 17616 h 86764"/>
                        <a:gd name="connsiteX6" fmla="*/ 46597 w 57801"/>
                        <a:gd name="connsiteY6" fmla="*/ 43407 h 86764"/>
                        <a:gd name="connsiteX7" fmla="*/ 42188 w 57801"/>
                        <a:gd name="connsiteY7" fmla="*/ 69252 h 86764"/>
                        <a:gd name="connsiteX8" fmla="*/ 28997 w 57801"/>
                        <a:gd name="connsiteY8" fmla="*/ 77855 h 86764"/>
                        <a:gd name="connsiteX9" fmla="*/ 28997 w 57801"/>
                        <a:gd name="connsiteY9" fmla="*/ 86816 h 86764"/>
                        <a:gd name="connsiteX10" fmla="*/ 50487 w 57801"/>
                        <a:gd name="connsiteY10" fmla="*/ 75686 h 86764"/>
                        <a:gd name="connsiteX11" fmla="*/ 57907 w 57801"/>
                        <a:gd name="connsiteY11" fmla="*/ 43407 h 86764"/>
                        <a:gd name="connsiteX12" fmla="*/ 50487 w 57801"/>
                        <a:gd name="connsiteY12" fmla="*/ 11164 h 86764"/>
                        <a:gd name="connsiteX13" fmla="*/ 28997 w 57801"/>
                        <a:gd name="connsiteY13" fmla="*/ 52 h 86764"/>
                        <a:gd name="connsiteX14" fmla="*/ 7526 w 57801"/>
                        <a:gd name="connsiteY14" fmla="*/ 11164 h 86764"/>
                        <a:gd name="connsiteX15" fmla="*/ 106 w 57801"/>
                        <a:gd name="connsiteY15" fmla="*/ 43407 h 86764"/>
                        <a:gd name="connsiteX16" fmla="*/ 7526 w 57801"/>
                        <a:gd name="connsiteY16" fmla="*/ 75686 h 86764"/>
                        <a:gd name="connsiteX17" fmla="*/ 28997 w 57801"/>
                        <a:gd name="connsiteY17" fmla="*/ 86816 h 867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57801" h="86764">
                          <a:moveTo>
                            <a:pt x="28997" y="77855"/>
                          </a:moveTo>
                          <a:cubicBezTo>
                            <a:pt x="23178" y="77855"/>
                            <a:pt x="18799" y="74987"/>
                            <a:pt x="15860" y="69252"/>
                          </a:cubicBezTo>
                          <a:cubicBezTo>
                            <a:pt x="12932" y="63528"/>
                            <a:pt x="11469" y="54913"/>
                            <a:pt x="11469" y="43407"/>
                          </a:cubicBezTo>
                          <a:cubicBezTo>
                            <a:pt x="11469" y="31948"/>
                            <a:pt x="12932" y="23351"/>
                            <a:pt x="15860" y="17616"/>
                          </a:cubicBezTo>
                          <a:cubicBezTo>
                            <a:pt x="18799" y="11881"/>
                            <a:pt x="23178" y="9013"/>
                            <a:pt x="28997" y="9013"/>
                          </a:cubicBezTo>
                          <a:cubicBezTo>
                            <a:pt x="34864" y="9013"/>
                            <a:pt x="39261" y="11881"/>
                            <a:pt x="42188" y="17616"/>
                          </a:cubicBezTo>
                          <a:cubicBezTo>
                            <a:pt x="45128" y="23351"/>
                            <a:pt x="46597" y="31948"/>
                            <a:pt x="46597" y="43407"/>
                          </a:cubicBezTo>
                          <a:cubicBezTo>
                            <a:pt x="46597" y="54913"/>
                            <a:pt x="45128" y="63528"/>
                            <a:pt x="42188" y="69252"/>
                          </a:cubicBezTo>
                          <a:cubicBezTo>
                            <a:pt x="39261" y="74987"/>
                            <a:pt x="34864" y="77855"/>
                            <a:pt x="28997" y="77855"/>
                          </a:cubicBezTo>
                          <a:close/>
                          <a:moveTo>
                            <a:pt x="28997" y="86816"/>
                          </a:moveTo>
                          <a:cubicBezTo>
                            <a:pt x="38377" y="86816"/>
                            <a:pt x="45540" y="83106"/>
                            <a:pt x="50487" y="75686"/>
                          </a:cubicBezTo>
                          <a:cubicBezTo>
                            <a:pt x="55433" y="68278"/>
                            <a:pt x="57907" y="57518"/>
                            <a:pt x="57907" y="43407"/>
                          </a:cubicBezTo>
                          <a:cubicBezTo>
                            <a:pt x="57907" y="29332"/>
                            <a:pt x="55433" y="18584"/>
                            <a:pt x="50487" y="11164"/>
                          </a:cubicBezTo>
                          <a:cubicBezTo>
                            <a:pt x="45540" y="3756"/>
                            <a:pt x="38377" y="52"/>
                            <a:pt x="28997" y="52"/>
                          </a:cubicBezTo>
                          <a:cubicBezTo>
                            <a:pt x="19629" y="52"/>
                            <a:pt x="12472" y="3756"/>
                            <a:pt x="7526" y="11164"/>
                          </a:cubicBezTo>
                          <a:cubicBezTo>
                            <a:pt x="2579" y="18584"/>
                            <a:pt x="106" y="29332"/>
                            <a:pt x="106" y="43407"/>
                          </a:cubicBezTo>
                          <a:cubicBezTo>
                            <a:pt x="106" y="57518"/>
                            <a:pt x="2579" y="68278"/>
                            <a:pt x="7526" y="75686"/>
                          </a:cubicBezTo>
                          <a:cubicBezTo>
                            <a:pt x="12472" y="83106"/>
                            <a:pt x="19629" y="86816"/>
                            <a:pt x="28997" y="8681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4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</p:grpSp>
          <p:grpSp>
            <p:nvGrpSpPr>
              <p:cNvPr id="727" name="Group 726">
                <a:extLst>
                  <a:ext uri="{FF2B5EF4-FFF2-40B4-BE49-F238E27FC236}">
                    <a16:creationId xmlns:a16="http://schemas.microsoft.com/office/drawing/2014/main" id="{5A5172F5-E508-734F-9893-F55E9593A5A4}"/>
                  </a:ext>
                </a:extLst>
              </p:cNvPr>
              <p:cNvGrpSpPr/>
              <p:nvPr/>
            </p:nvGrpSpPr>
            <p:grpSpPr>
              <a:xfrm>
                <a:off x="440178" y="2987670"/>
                <a:ext cx="4212374" cy="3954831"/>
                <a:chOff x="440178" y="2987670"/>
                <a:chExt cx="4212374" cy="3954831"/>
              </a:xfrm>
            </p:grpSpPr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C9D243DF-2A66-4247-957F-84ADE5A752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5263" y="2987670"/>
                  <a:ext cx="1318292" cy="1318292"/>
                </a:xfrm>
                <a:prstGeom prst="rect">
                  <a:avLst/>
                </a:prstGeom>
                <a:noFill/>
                <a:ln w="38100">
                  <a:solidFill>
                    <a:srgbClr val="8DA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83" name="Rectangle 482">
                  <a:extLst>
                    <a:ext uri="{FF2B5EF4-FFF2-40B4-BE49-F238E27FC236}">
                      <a16:creationId xmlns:a16="http://schemas.microsoft.com/office/drawing/2014/main" id="{A8CBAD30-DCFB-3D4E-9A5A-3902F5C080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34818" y="4306835"/>
                  <a:ext cx="1318292" cy="1318292"/>
                </a:xfrm>
                <a:prstGeom prst="rect">
                  <a:avLst/>
                </a:prstGeom>
                <a:noFill/>
                <a:ln w="38100">
                  <a:solidFill>
                    <a:srgbClr val="BD94C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70F9B93C-C9BE-8348-BF9B-B25FBB8942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34260" y="5624209"/>
                  <a:ext cx="1318292" cy="1318292"/>
                </a:xfrm>
                <a:prstGeom prst="rect">
                  <a:avLst/>
                </a:prstGeom>
                <a:noFill/>
                <a:ln w="38100">
                  <a:solidFill>
                    <a:srgbClr val="E78AC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726" name="Group 725">
                  <a:extLst>
                    <a:ext uri="{FF2B5EF4-FFF2-40B4-BE49-F238E27FC236}">
                      <a16:creationId xmlns:a16="http://schemas.microsoft.com/office/drawing/2014/main" id="{B7A132AD-CEC7-3346-BF1A-97A1D3010493}"/>
                    </a:ext>
                  </a:extLst>
                </p:cNvPr>
                <p:cNvGrpSpPr/>
                <p:nvPr/>
              </p:nvGrpSpPr>
              <p:grpSpPr>
                <a:xfrm rot="16200000">
                  <a:off x="-1238848" y="4920004"/>
                  <a:ext cx="3535522" cy="177469"/>
                  <a:chOff x="934556" y="2710719"/>
                  <a:chExt cx="3535522" cy="177469"/>
                </a:xfrm>
              </p:grpSpPr>
              <p:pic>
                <p:nvPicPr>
                  <p:cNvPr id="603" name="Picture 602">
                    <a:extLst>
                      <a:ext uri="{FF2B5EF4-FFF2-40B4-BE49-F238E27FC236}">
                        <a16:creationId xmlns:a16="http://schemas.microsoft.com/office/drawing/2014/main" id="{7680890C-6A1D-9149-9781-72094FF049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80352" y="2710719"/>
                    <a:ext cx="989726" cy="177469"/>
                  </a:xfrm>
                  <a:prstGeom prst="rect">
                    <a:avLst/>
                  </a:prstGeom>
                </p:spPr>
              </p:pic>
              <p:pic>
                <p:nvPicPr>
                  <p:cNvPr id="606" name="Picture 605">
                    <a:extLst>
                      <a:ext uri="{FF2B5EF4-FFF2-40B4-BE49-F238E27FC236}">
                        <a16:creationId xmlns:a16="http://schemas.microsoft.com/office/drawing/2014/main" id="{255BA1DE-37FA-BB43-AA17-36A45A3A16B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934556" y="2714946"/>
                    <a:ext cx="942565" cy="169012"/>
                  </a:xfrm>
                  <a:prstGeom prst="rect">
                    <a:avLst/>
                  </a:prstGeom>
                </p:spPr>
              </p:pic>
              <p:pic>
                <p:nvPicPr>
                  <p:cNvPr id="607" name="Picture 606">
                    <a:extLst>
                      <a:ext uri="{FF2B5EF4-FFF2-40B4-BE49-F238E27FC236}">
                        <a16:creationId xmlns:a16="http://schemas.microsoft.com/office/drawing/2014/main" id="{CC16AE0C-636C-7F4B-8BA1-A575A28D140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289791" y="2718607"/>
                    <a:ext cx="754053" cy="169012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612" name="Graphic 608">
              <a:extLst>
                <a:ext uri="{FF2B5EF4-FFF2-40B4-BE49-F238E27FC236}">
                  <a16:creationId xmlns:a16="http://schemas.microsoft.com/office/drawing/2014/main" id="{9DA555C7-A708-E946-B331-72A98F2EAECB}"/>
                </a:ext>
              </a:extLst>
            </p:cNvPr>
            <p:cNvGrpSpPr/>
            <p:nvPr/>
          </p:nvGrpSpPr>
          <p:grpSpPr>
            <a:xfrm>
              <a:off x="363630" y="1063083"/>
              <a:ext cx="1526071" cy="1475994"/>
              <a:chOff x="345459" y="907625"/>
              <a:chExt cx="1724434" cy="1667848"/>
            </a:xfrm>
          </p:grpSpPr>
          <p:sp>
            <p:nvSpPr>
              <p:cNvPr id="613" name="Freeform 612">
                <a:extLst>
                  <a:ext uri="{FF2B5EF4-FFF2-40B4-BE49-F238E27FC236}">
                    <a16:creationId xmlns:a16="http://schemas.microsoft.com/office/drawing/2014/main" id="{432BF82F-D953-234A-8421-FBC565B29174}"/>
                  </a:ext>
                </a:extLst>
              </p:cNvPr>
              <p:cNvSpPr/>
              <p:nvPr/>
            </p:nvSpPr>
            <p:spPr>
              <a:xfrm>
                <a:off x="639873" y="937635"/>
                <a:ext cx="1417320" cy="1380743"/>
              </a:xfrm>
              <a:custGeom>
                <a:avLst/>
                <a:gdLst>
                  <a:gd name="connsiteX0" fmla="*/ 0 w 1417320"/>
                  <a:gd name="connsiteY0" fmla="*/ 1380744 h 1380743"/>
                  <a:gd name="connsiteX1" fmla="*/ 1417320 w 1417320"/>
                  <a:gd name="connsiteY1" fmla="*/ 1380744 h 1380743"/>
                  <a:gd name="connsiteX2" fmla="*/ 1417320 w 1417320"/>
                  <a:gd name="connsiteY2" fmla="*/ 0 h 1380743"/>
                  <a:gd name="connsiteX3" fmla="*/ 0 w 1417320"/>
                  <a:gd name="connsiteY3" fmla="*/ 0 h 1380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320" h="1380743">
                    <a:moveTo>
                      <a:pt x="0" y="1380744"/>
                    </a:moveTo>
                    <a:lnTo>
                      <a:pt x="1417320" y="1380744"/>
                    </a:lnTo>
                    <a:lnTo>
                      <a:pt x="141732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614" name="Graphic 608">
                <a:extLst>
                  <a:ext uri="{FF2B5EF4-FFF2-40B4-BE49-F238E27FC236}">
                    <a16:creationId xmlns:a16="http://schemas.microsoft.com/office/drawing/2014/main" id="{4071BFC9-77D2-434C-BFD0-90C3FB8030E7}"/>
                  </a:ext>
                </a:extLst>
              </p:cNvPr>
              <p:cNvGrpSpPr/>
              <p:nvPr/>
            </p:nvGrpSpPr>
            <p:grpSpPr>
              <a:xfrm>
                <a:off x="786604" y="917834"/>
                <a:ext cx="1225096" cy="1164057"/>
                <a:chOff x="786604" y="917834"/>
                <a:chExt cx="1225096" cy="1164057"/>
              </a:xfrm>
            </p:grpSpPr>
            <p:sp>
              <p:nvSpPr>
                <p:cNvPr id="615" name="Freeform 614">
                  <a:extLst>
                    <a:ext uri="{FF2B5EF4-FFF2-40B4-BE49-F238E27FC236}">
                      <a16:creationId xmlns:a16="http://schemas.microsoft.com/office/drawing/2014/main" id="{AF8E2AE8-DB67-D744-B701-B267876F157A}"/>
                    </a:ext>
                  </a:extLst>
                </p:cNvPr>
                <p:cNvSpPr/>
                <p:nvPr/>
              </p:nvSpPr>
              <p:spPr>
                <a:xfrm>
                  <a:off x="786604" y="2037899"/>
                  <a:ext cx="43994" cy="43992"/>
                </a:xfrm>
                <a:custGeom>
                  <a:avLst/>
                  <a:gdLst>
                    <a:gd name="connsiteX0" fmla="*/ 21996 w 43994"/>
                    <a:gd name="connsiteY0" fmla="*/ 43993 h 43992"/>
                    <a:gd name="connsiteX1" fmla="*/ 37551 w 43994"/>
                    <a:gd name="connsiteY1" fmla="*/ 37554 h 43992"/>
                    <a:gd name="connsiteX2" fmla="*/ 43994 w 43994"/>
                    <a:gd name="connsiteY2" fmla="*/ 21996 h 43992"/>
                    <a:gd name="connsiteX3" fmla="*/ 37551 w 43994"/>
                    <a:gd name="connsiteY3" fmla="*/ 6452 h 43992"/>
                    <a:gd name="connsiteX4" fmla="*/ 21996 w 43994"/>
                    <a:gd name="connsiteY4" fmla="*/ 0 h 43992"/>
                    <a:gd name="connsiteX5" fmla="*/ 6443 w 43994"/>
                    <a:gd name="connsiteY5" fmla="*/ 6452 h 43992"/>
                    <a:gd name="connsiteX6" fmla="*/ 0 w 43994"/>
                    <a:gd name="connsiteY6" fmla="*/ 21996 h 43992"/>
                    <a:gd name="connsiteX7" fmla="*/ 6443 w 43994"/>
                    <a:gd name="connsiteY7" fmla="*/ 37554 h 43992"/>
                    <a:gd name="connsiteX8" fmla="*/ 21996 w 43994"/>
                    <a:gd name="connsiteY8" fmla="*/ 43993 h 43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994" h="43992">
                      <a:moveTo>
                        <a:pt x="21996" y="43993"/>
                      </a:moveTo>
                      <a:cubicBezTo>
                        <a:pt x="27831" y="43993"/>
                        <a:pt x="33426" y="41681"/>
                        <a:pt x="37551" y="37554"/>
                      </a:cubicBezTo>
                      <a:cubicBezTo>
                        <a:pt x="41676" y="33426"/>
                        <a:pt x="43994" y="27838"/>
                        <a:pt x="43994" y="21996"/>
                      </a:cubicBezTo>
                      <a:cubicBezTo>
                        <a:pt x="43994" y="16167"/>
                        <a:pt x="41676" y="10566"/>
                        <a:pt x="37551" y="6452"/>
                      </a:cubicBezTo>
                      <a:cubicBezTo>
                        <a:pt x="33426" y="2324"/>
                        <a:pt x="27831" y="0"/>
                        <a:pt x="21996" y="0"/>
                      </a:cubicBezTo>
                      <a:cubicBezTo>
                        <a:pt x="16163" y="0"/>
                        <a:pt x="10568" y="2324"/>
                        <a:pt x="6443" y="6452"/>
                      </a:cubicBezTo>
                      <a:cubicBezTo>
                        <a:pt x="2318" y="10566"/>
                        <a:pt x="0" y="16167"/>
                        <a:pt x="0" y="21996"/>
                      </a:cubicBezTo>
                      <a:cubicBezTo>
                        <a:pt x="0" y="27838"/>
                        <a:pt x="2318" y="33426"/>
                        <a:pt x="6443" y="37554"/>
                      </a:cubicBezTo>
                      <a:cubicBezTo>
                        <a:pt x="10568" y="41681"/>
                        <a:pt x="16163" y="43993"/>
                        <a:pt x="21996" y="43993"/>
                      </a:cubicBezTo>
                      <a:close/>
                    </a:path>
                  </a:pathLst>
                </a:custGeom>
                <a:solidFill>
                  <a:srgbClr val="A9A9A9"/>
                </a:solidFill>
                <a:ln w="127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16" name="Freeform 615">
                  <a:extLst>
                    <a:ext uri="{FF2B5EF4-FFF2-40B4-BE49-F238E27FC236}">
                      <a16:creationId xmlns:a16="http://schemas.microsoft.com/office/drawing/2014/main" id="{1246D982-32E6-014D-9B34-84378C24C9EA}"/>
                    </a:ext>
                  </a:extLst>
                </p:cNvPr>
                <p:cNvSpPr/>
                <p:nvPr/>
              </p:nvSpPr>
              <p:spPr>
                <a:xfrm>
                  <a:off x="950389" y="1860641"/>
                  <a:ext cx="53881" cy="53882"/>
                </a:xfrm>
                <a:custGeom>
                  <a:avLst/>
                  <a:gdLst>
                    <a:gd name="connsiteX0" fmla="*/ 26941 w 53881"/>
                    <a:gd name="connsiteY0" fmla="*/ 53882 h 53882"/>
                    <a:gd name="connsiteX1" fmla="*/ 45991 w 53881"/>
                    <a:gd name="connsiteY1" fmla="*/ 45991 h 53882"/>
                    <a:gd name="connsiteX2" fmla="*/ 53881 w 53881"/>
                    <a:gd name="connsiteY2" fmla="*/ 26941 h 53882"/>
                    <a:gd name="connsiteX3" fmla="*/ 45991 w 53881"/>
                    <a:gd name="connsiteY3" fmla="*/ 7891 h 53882"/>
                    <a:gd name="connsiteX4" fmla="*/ 26941 w 53881"/>
                    <a:gd name="connsiteY4" fmla="*/ 0 h 53882"/>
                    <a:gd name="connsiteX5" fmla="*/ 7891 w 53881"/>
                    <a:gd name="connsiteY5" fmla="*/ 7891 h 53882"/>
                    <a:gd name="connsiteX6" fmla="*/ 0 w 53881"/>
                    <a:gd name="connsiteY6" fmla="*/ 26941 h 53882"/>
                    <a:gd name="connsiteX7" fmla="*/ 7891 w 53881"/>
                    <a:gd name="connsiteY7" fmla="*/ 45991 h 53882"/>
                    <a:gd name="connsiteX8" fmla="*/ 26941 w 53881"/>
                    <a:gd name="connsiteY8" fmla="*/ 53882 h 53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3881" h="53882">
                      <a:moveTo>
                        <a:pt x="26941" y="53882"/>
                      </a:moveTo>
                      <a:cubicBezTo>
                        <a:pt x="34086" y="53882"/>
                        <a:pt x="40938" y="51043"/>
                        <a:pt x="45991" y="45991"/>
                      </a:cubicBezTo>
                      <a:cubicBezTo>
                        <a:pt x="51043" y="40938"/>
                        <a:pt x="53881" y="34086"/>
                        <a:pt x="53881" y="26941"/>
                      </a:cubicBezTo>
                      <a:cubicBezTo>
                        <a:pt x="53881" y="19797"/>
                        <a:pt x="51043" y="12943"/>
                        <a:pt x="45991" y="7891"/>
                      </a:cubicBezTo>
                      <a:cubicBezTo>
                        <a:pt x="40938" y="2838"/>
                        <a:pt x="34086" y="0"/>
                        <a:pt x="26941" y="0"/>
                      </a:cubicBezTo>
                      <a:cubicBezTo>
                        <a:pt x="19795" y="0"/>
                        <a:pt x="12943" y="2838"/>
                        <a:pt x="7891" y="7891"/>
                      </a:cubicBezTo>
                      <a:cubicBezTo>
                        <a:pt x="2838" y="12943"/>
                        <a:pt x="0" y="19797"/>
                        <a:pt x="0" y="26941"/>
                      </a:cubicBezTo>
                      <a:cubicBezTo>
                        <a:pt x="0" y="34086"/>
                        <a:pt x="2838" y="40938"/>
                        <a:pt x="7891" y="45991"/>
                      </a:cubicBezTo>
                      <a:cubicBezTo>
                        <a:pt x="12943" y="51043"/>
                        <a:pt x="19795" y="53882"/>
                        <a:pt x="26941" y="53882"/>
                      </a:cubicBezTo>
                      <a:close/>
                    </a:path>
                  </a:pathLst>
                </a:custGeom>
                <a:solidFill>
                  <a:srgbClr val="8DA0CB"/>
                </a:solidFill>
                <a:ln w="12700" cap="flat">
                  <a:solidFill>
                    <a:srgbClr val="8DA0CB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17" name="Freeform 616">
                  <a:extLst>
                    <a:ext uri="{FF2B5EF4-FFF2-40B4-BE49-F238E27FC236}">
                      <a16:creationId xmlns:a16="http://schemas.microsoft.com/office/drawing/2014/main" id="{9CB7434C-5829-6047-A7B8-6E1C19076060}"/>
                    </a:ext>
                  </a:extLst>
                </p:cNvPr>
                <p:cNvSpPr/>
                <p:nvPr/>
              </p:nvSpPr>
              <p:spPr>
                <a:xfrm>
                  <a:off x="1124061" y="1693267"/>
                  <a:ext cx="43994" cy="43994"/>
                </a:xfrm>
                <a:custGeom>
                  <a:avLst/>
                  <a:gdLst>
                    <a:gd name="connsiteX0" fmla="*/ 21996 w 43994"/>
                    <a:gd name="connsiteY0" fmla="*/ 43994 h 43994"/>
                    <a:gd name="connsiteX1" fmla="*/ 37551 w 43994"/>
                    <a:gd name="connsiteY1" fmla="*/ 37551 h 43994"/>
                    <a:gd name="connsiteX2" fmla="*/ 43994 w 43994"/>
                    <a:gd name="connsiteY2" fmla="*/ 21998 h 43994"/>
                    <a:gd name="connsiteX3" fmla="*/ 37551 w 43994"/>
                    <a:gd name="connsiteY3" fmla="*/ 6443 h 43994"/>
                    <a:gd name="connsiteX4" fmla="*/ 21996 w 43994"/>
                    <a:gd name="connsiteY4" fmla="*/ 0 h 43994"/>
                    <a:gd name="connsiteX5" fmla="*/ 6443 w 43994"/>
                    <a:gd name="connsiteY5" fmla="*/ 6443 h 43994"/>
                    <a:gd name="connsiteX6" fmla="*/ 0 w 43994"/>
                    <a:gd name="connsiteY6" fmla="*/ 21998 h 43994"/>
                    <a:gd name="connsiteX7" fmla="*/ 6443 w 43994"/>
                    <a:gd name="connsiteY7" fmla="*/ 37551 h 43994"/>
                    <a:gd name="connsiteX8" fmla="*/ 21996 w 43994"/>
                    <a:gd name="connsiteY8" fmla="*/ 43994 h 43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994" h="43994">
                      <a:moveTo>
                        <a:pt x="21996" y="43994"/>
                      </a:moveTo>
                      <a:cubicBezTo>
                        <a:pt x="27831" y="43994"/>
                        <a:pt x="33426" y="41676"/>
                        <a:pt x="37551" y="37551"/>
                      </a:cubicBezTo>
                      <a:cubicBezTo>
                        <a:pt x="41676" y="33426"/>
                        <a:pt x="43994" y="27831"/>
                        <a:pt x="43994" y="21998"/>
                      </a:cubicBezTo>
                      <a:cubicBezTo>
                        <a:pt x="43994" y="16163"/>
                        <a:pt x="41676" y="10568"/>
                        <a:pt x="37551" y="6443"/>
                      </a:cubicBezTo>
                      <a:cubicBezTo>
                        <a:pt x="33426" y="2318"/>
                        <a:pt x="27831" y="0"/>
                        <a:pt x="21996" y="0"/>
                      </a:cubicBezTo>
                      <a:cubicBezTo>
                        <a:pt x="16163" y="0"/>
                        <a:pt x="10568" y="2318"/>
                        <a:pt x="6443" y="6443"/>
                      </a:cubicBezTo>
                      <a:cubicBezTo>
                        <a:pt x="2318" y="10568"/>
                        <a:pt x="0" y="16163"/>
                        <a:pt x="0" y="21998"/>
                      </a:cubicBezTo>
                      <a:cubicBezTo>
                        <a:pt x="0" y="27831"/>
                        <a:pt x="2318" y="33426"/>
                        <a:pt x="6443" y="37551"/>
                      </a:cubicBezTo>
                      <a:cubicBezTo>
                        <a:pt x="10568" y="41676"/>
                        <a:pt x="16163" y="43994"/>
                        <a:pt x="21996" y="43994"/>
                      </a:cubicBezTo>
                      <a:close/>
                    </a:path>
                  </a:pathLst>
                </a:custGeom>
                <a:solidFill>
                  <a:srgbClr val="A9A9A9"/>
                </a:solidFill>
                <a:ln w="127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18" name="Freeform 617">
                  <a:extLst>
                    <a:ext uri="{FF2B5EF4-FFF2-40B4-BE49-F238E27FC236}">
                      <a16:creationId xmlns:a16="http://schemas.microsoft.com/office/drawing/2014/main" id="{359AABBD-70B9-434B-BD76-80FEF896073C}"/>
                    </a:ext>
                  </a:extLst>
                </p:cNvPr>
                <p:cNvSpPr/>
                <p:nvPr/>
              </p:nvSpPr>
              <p:spPr>
                <a:xfrm>
                  <a:off x="1287846" y="1602163"/>
                  <a:ext cx="53882" cy="53882"/>
                </a:xfrm>
                <a:custGeom>
                  <a:avLst/>
                  <a:gdLst>
                    <a:gd name="connsiteX0" fmla="*/ 26942 w 53882"/>
                    <a:gd name="connsiteY0" fmla="*/ 53882 h 53882"/>
                    <a:gd name="connsiteX1" fmla="*/ 45992 w 53882"/>
                    <a:gd name="connsiteY1" fmla="*/ 45992 h 53882"/>
                    <a:gd name="connsiteX2" fmla="*/ 53882 w 53882"/>
                    <a:gd name="connsiteY2" fmla="*/ 26942 h 53882"/>
                    <a:gd name="connsiteX3" fmla="*/ 45992 w 53882"/>
                    <a:gd name="connsiteY3" fmla="*/ 7892 h 53882"/>
                    <a:gd name="connsiteX4" fmla="*/ 26942 w 53882"/>
                    <a:gd name="connsiteY4" fmla="*/ 0 h 53882"/>
                    <a:gd name="connsiteX5" fmla="*/ 7892 w 53882"/>
                    <a:gd name="connsiteY5" fmla="*/ 7892 h 53882"/>
                    <a:gd name="connsiteX6" fmla="*/ 0 w 53882"/>
                    <a:gd name="connsiteY6" fmla="*/ 26942 h 53882"/>
                    <a:gd name="connsiteX7" fmla="*/ 7892 w 53882"/>
                    <a:gd name="connsiteY7" fmla="*/ 45992 h 53882"/>
                    <a:gd name="connsiteX8" fmla="*/ 26942 w 53882"/>
                    <a:gd name="connsiteY8" fmla="*/ 53882 h 53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3882" h="53882">
                      <a:moveTo>
                        <a:pt x="26942" y="53882"/>
                      </a:moveTo>
                      <a:cubicBezTo>
                        <a:pt x="34086" y="53882"/>
                        <a:pt x="40938" y="51044"/>
                        <a:pt x="45992" y="45992"/>
                      </a:cubicBezTo>
                      <a:cubicBezTo>
                        <a:pt x="51044" y="40940"/>
                        <a:pt x="53882" y="34086"/>
                        <a:pt x="53882" y="26942"/>
                      </a:cubicBezTo>
                      <a:cubicBezTo>
                        <a:pt x="53882" y="19797"/>
                        <a:pt x="51044" y="12944"/>
                        <a:pt x="45992" y="7892"/>
                      </a:cubicBezTo>
                      <a:cubicBezTo>
                        <a:pt x="40938" y="2840"/>
                        <a:pt x="34086" y="0"/>
                        <a:pt x="26942" y="0"/>
                      </a:cubicBezTo>
                      <a:cubicBezTo>
                        <a:pt x="19797" y="0"/>
                        <a:pt x="12944" y="2840"/>
                        <a:pt x="7892" y="7892"/>
                      </a:cubicBezTo>
                      <a:cubicBezTo>
                        <a:pt x="2838" y="12944"/>
                        <a:pt x="0" y="19797"/>
                        <a:pt x="0" y="26942"/>
                      </a:cubicBezTo>
                      <a:cubicBezTo>
                        <a:pt x="0" y="34086"/>
                        <a:pt x="2838" y="40940"/>
                        <a:pt x="7892" y="45992"/>
                      </a:cubicBezTo>
                      <a:cubicBezTo>
                        <a:pt x="12944" y="51044"/>
                        <a:pt x="19797" y="53882"/>
                        <a:pt x="26942" y="53882"/>
                      </a:cubicBezTo>
                      <a:close/>
                    </a:path>
                  </a:pathLst>
                </a:custGeom>
                <a:solidFill>
                  <a:srgbClr val="B696C7"/>
                </a:solidFill>
                <a:ln w="12700" cap="flat">
                  <a:solidFill>
                    <a:srgbClr val="B696C7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19" name="Freeform 618">
                  <a:extLst>
                    <a:ext uri="{FF2B5EF4-FFF2-40B4-BE49-F238E27FC236}">
                      <a16:creationId xmlns:a16="http://schemas.microsoft.com/office/drawing/2014/main" id="{72064F6A-FAD1-5547-B202-890A973B4BF0}"/>
                    </a:ext>
                  </a:extLst>
                </p:cNvPr>
                <p:cNvSpPr/>
                <p:nvPr/>
              </p:nvSpPr>
              <p:spPr>
                <a:xfrm>
                  <a:off x="1461518" y="1348629"/>
                  <a:ext cx="43994" cy="43994"/>
                </a:xfrm>
                <a:custGeom>
                  <a:avLst/>
                  <a:gdLst>
                    <a:gd name="connsiteX0" fmla="*/ 21998 w 43994"/>
                    <a:gd name="connsiteY0" fmla="*/ 43994 h 43994"/>
                    <a:gd name="connsiteX1" fmla="*/ 37551 w 43994"/>
                    <a:gd name="connsiteY1" fmla="*/ 37551 h 43994"/>
                    <a:gd name="connsiteX2" fmla="*/ 43994 w 43994"/>
                    <a:gd name="connsiteY2" fmla="*/ 21998 h 43994"/>
                    <a:gd name="connsiteX3" fmla="*/ 37551 w 43994"/>
                    <a:gd name="connsiteY3" fmla="*/ 6443 h 43994"/>
                    <a:gd name="connsiteX4" fmla="*/ 21998 w 43994"/>
                    <a:gd name="connsiteY4" fmla="*/ 0 h 43994"/>
                    <a:gd name="connsiteX5" fmla="*/ 6443 w 43994"/>
                    <a:gd name="connsiteY5" fmla="*/ 6443 h 43994"/>
                    <a:gd name="connsiteX6" fmla="*/ 0 w 43994"/>
                    <a:gd name="connsiteY6" fmla="*/ 21998 h 43994"/>
                    <a:gd name="connsiteX7" fmla="*/ 6443 w 43994"/>
                    <a:gd name="connsiteY7" fmla="*/ 37551 h 43994"/>
                    <a:gd name="connsiteX8" fmla="*/ 21998 w 43994"/>
                    <a:gd name="connsiteY8" fmla="*/ 43994 h 43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994" h="43994">
                      <a:moveTo>
                        <a:pt x="21998" y="43994"/>
                      </a:moveTo>
                      <a:cubicBezTo>
                        <a:pt x="27831" y="43994"/>
                        <a:pt x="33426" y="41676"/>
                        <a:pt x="37551" y="37551"/>
                      </a:cubicBezTo>
                      <a:cubicBezTo>
                        <a:pt x="41676" y="33426"/>
                        <a:pt x="43994" y="27831"/>
                        <a:pt x="43994" y="21998"/>
                      </a:cubicBezTo>
                      <a:cubicBezTo>
                        <a:pt x="43994" y="16163"/>
                        <a:pt x="41676" y="10568"/>
                        <a:pt x="37551" y="6443"/>
                      </a:cubicBezTo>
                      <a:cubicBezTo>
                        <a:pt x="33426" y="2318"/>
                        <a:pt x="27831" y="0"/>
                        <a:pt x="21998" y="0"/>
                      </a:cubicBezTo>
                      <a:cubicBezTo>
                        <a:pt x="16163" y="0"/>
                        <a:pt x="10568" y="2318"/>
                        <a:pt x="6443" y="6443"/>
                      </a:cubicBezTo>
                      <a:cubicBezTo>
                        <a:pt x="2318" y="10568"/>
                        <a:pt x="0" y="16163"/>
                        <a:pt x="0" y="21998"/>
                      </a:cubicBezTo>
                      <a:cubicBezTo>
                        <a:pt x="0" y="27831"/>
                        <a:pt x="2318" y="33426"/>
                        <a:pt x="6443" y="37551"/>
                      </a:cubicBezTo>
                      <a:cubicBezTo>
                        <a:pt x="10568" y="41676"/>
                        <a:pt x="16163" y="43994"/>
                        <a:pt x="21998" y="43994"/>
                      </a:cubicBezTo>
                      <a:close/>
                    </a:path>
                  </a:pathLst>
                </a:custGeom>
                <a:solidFill>
                  <a:srgbClr val="A9A9A9"/>
                </a:solidFill>
                <a:ln w="127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20" name="Freeform 619">
                  <a:extLst>
                    <a:ext uri="{FF2B5EF4-FFF2-40B4-BE49-F238E27FC236}">
                      <a16:creationId xmlns:a16="http://schemas.microsoft.com/office/drawing/2014/main" id="{4D68EDB5-958C-E94F-A662-28AA0D314627}"/>
                    </a:ext>
                  </a:extLst>
                </p:cNvPr>
                <p:cNvSpPr/>
                <p:nvPr/>
              </p:nvSpPr>
              <p:spPr>
                <a:xfrm>
                  <a:off x="1625304" y="1257527"/>
                  <a:ext cx="53881" cy="53881"/>
                </a:xfrm>
                <a:custGeom>
                  <a:avLst/>
                  <a:gdLst>
                    <a:gd name="connsiteX0" fmla="*/ 26941 w 53881"/>
                    <a:gd name="connsiteY0" fmla="*/ 53881 h 53881"/>
                    <a:gd name="connsiteX1" fmla="*/ 45991 w 53881"/>
                    <a:gd name="connsiteY1" fmla="*/ 45991 h 53881"/>
                    <a:gd name="connsiteX2" fmla="*/ 53881 w 53881"/>
                    <a:gd name="connsiteY2" fmla="*/ 26941 h 53881"/>
                    <a:gd name="connsiteX3" fmla="*/ 45991 w 53881"/>
                    <a:gd name="connsiteY3" fmla="*/ 7891 h 53881"/>
                    <a:gd name="connsiteX4" fmla="*/ 26941 w 53881"/>
                    <a:gd name="connsiteY4" fmla="*/ 0 h 53881"/>
                    <a:gd name="connsiteX5" fmla="*/ 7891 w 53881"/>
                    <a:gd name="connsiteY5" fmla="*/ 7891 h 53881"/>
                    <a:gd name="connsiteX6" fmla="*/ 0 w 53881"/>
                    <a:gd name="connsiteY6" fmla="*/ 26941 h 53881"/>
                    <a:gd name="connsiteX7" fmla="*/ 7891 w 53881"/>
                    <a:gd name="connsiteY7" fmla="*/ 45991 h 53881"/>
                    <a:gd name="connsiteX8" fmla="*/ 26941 w 53881"/>
                    <a:gd name="connsiteY8" fmla="*/ 53881 h 53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3881" h="53881">
                      <a:moveTo>
                        <a:pt x="26941" y="53881"/>
                      </a:moveTo>
                      <a:cubicBezTo>
                        <a:pt x="34086" y="53881"/>
                        <a:pt x="40938" y="51043"/>
                        <a:pt x="45991" y="45991"/>
                      </a:cubicBezTo>
                      <a:cubicBezTo>
                        <a:pt x="51043" y="40938"/>
                        <a:pt x="53881" y="34086"/>
                        <a:pt x="53881" y="26941"/>
                      </a:cubicBezTo>
                      <a:cubicBezTo>
                        <a:pt x="53881" y="19795"/>
                        <a:pt x="51043" y="12943"/>
                        <a:pt x="45991" y="7891"/>
                      </a:cubicBezTo>
                      <a:cubicBezTo>
                        <a:pt x="40938" y="2838"/>
                        <a:pt x="34086" y="0"/>
                        <a:pt x="26941" y="0"/>
                      </a:cubicBezTo>
                      <a:cubicBezTo>
                        <a:pt x="19795" y="0"/>
                        <a:pt x="12943" y="2838"/>
                        <a:pt x="7891" y="7891"/>
                      </a:cubicBezTo>
                      <a:cubicBezTo>
                        <a:pt x="2838" y="12943"/>
                        <a:pt x="0" y="19795"/>
                        <a:pt x="0" y="26941"/>
                      </a:cubicBezTo>
                      <a:cubicBezTo>
                        <a:pt x="0" y="34086"/>
                        <a:pt x="2838" y="40938"/>
                        <a:pt x="7891" y="45991"/>
                      </a:cubicBezTo>
                      <a:cubicBezTo>
                        <a:pt x="12943" y="51043"/>
                        <a:pt x="19795" y="53881"/>
                        <a:pt x="26941" y="53881"/>
                      </a:cubicBezTo>
                      <a:close/>
                    </a:path>
                  </a:pathLst>
                </a:custGeom>
                <a:solidFill>
                  <a:srgbClr val="E78AC3"/>
                </a:solidFill>
                <a:ln w="12700" cap="flat">
                  <a:solidFill>
                    <a:srgbClr val="E78AC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21" name="Freeform 620">
                  <a:extLst>
                    <a:ext uri="{FF2B5EF4-FFF2-40B4-BE49-F238E27FC236}">
                      <a16:creationId xmlns:a16="http://schemas.microsoft.com/office/drawing/2014/main" id="{C566471B-34F8-6A4F-837D-5EBAC4A3E05A}"/>
                    </a:ext>
                  </a:extLst>
                </p:cNvPr>
                <p:cNvSpPr/>
                <p:nvPr/>
              </p:nvSpPr>
              <p:spPr>
                <a:xfrm>
                  <a:off x="1798976" y="1090153"/>
                  <a:ext cx="43992" cy="43994"/>
                </a:xfrm>
                <a:custGeom>
                  <a:avLst/>
                  <a:gdLst>
                    <a:gd name="connsiteX0" fmla="*/ 21996 w 43992"/>
                    <a:gd name="connsiteY0" fmla="*/ 43994 h 43994"/>
                    <a:gd name="connsiteX1" fmla="*/ 37554 w 43992"/>
                    <a:gd name="connsiteY1" fmla="*/ 37551 h 43994"/>
                    <a:gd name="connsiteX2" fmla="*/ 43993 w 43992"/>
                    <a:gd name="connsiteY2" fmla="*/ 21996 h 43994"/>
                    <a:gd name="connsiteX3" fmla="*/ 37554 w 43992"/>
                    <a:gd name="connsiteY3" fmla="*/ 6443 h 43994"/>
                    <a:gd name="connsiteX4" fmla="*/ 21996 w 43992"/>
                    <a:gd name="connsiteY4" fmla="*/ 0 h 43994"/>
                    <a:gd name="connsiteX5" fmla="*/ 6439 w 43992"/>
                    <a:gd name="connsiteY5" fmla="*/ 6443 h 43994"/>
                    <a:gd name="connsiteX6" fmla="*/ 0 w 43992"/>
                    <a:gd name="connsiteY6" fmla="*/ 21996 h 43994"/>
                    <a:gd name="connsiteX7" fmla="*/ 6439 w 43992"/>
                    <a:gd name="connsiteY7" fmla="*/ 37551 h 43994"/>
                    <a:gd name="connsiteX8" fmla="*/ 21996 w 43992"/>
                    <a:gd name="connsiteY8" fmla="*/ 43994 h 43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992" h="43994">
                      <a:moveTo>
                        <a:pt x="21996" y="43994"/>
                      </a:moveTo>
                      <a:cubicBezTo>
                        <a:pt x="27826" y="43994"/>
                        <a:pt x="33426" y="41676"/>
                        <a:pt x="37554" y="37551"/>
                      </a:cubicBezTo>
                      <a:cubicBezTo>
                        <a:pt x="41681" y="33426"/>
                        <a:pt x="43993" y="27831"/>
                        <a:pt x="43993" y="21996"/>
                      </a:cubicBezTo>
                      <a:cubicBezTo>
                        <a:pt x="43993" y="16163"/>
                        <a:pt x="41681" y="10568"/>
                        <a:pt x="37554" y="6443"/>
                      </a:cubicBezTo>
                      <a:cubicBezTo>
                        <a:pt x="33426" y="2318"/>
                        <a:pt x="27826" y="0"/>
                        <a:pt x="21996" y="0"/>
                      </a:cubicBezTo>
                      <a:cubicBezTo>
                        <a:pt x="16167" y="0"/>
                        <a:pt x="10566" y="2318"/>
                        <a:pt x="6439" y="6443"/>
                      </a:cubicBezTo>
                      <a:cubicBezTo>
                        <a:pt x="2311" y="10568"/>
                        <a:pt x="0" y="16163"/>
                        <a:pt x="0" y="21996"/>
                      </a:cubicBezTo>
                      <a:cubicBezTo>
                        <a:pt x="0" y="27831"/>
                        <a:pt x="2311" y="33426"/>
                        <a:pt x="6439" y="37551"/>
                      </a:cubicBezTo>
                      <a:cubicBezTo>
                        <a:pt x="10566" y="41676"/>
                        <a:pt x="16167" y="43994"/>
                        <a:pt x="21996" y="43994"/>
                      </a:cubicBezTo>
                      <a:close/>
                    </a:path>
                  </a:pathLst>
                </a:custGeom>
                <a:solidFill>
                  <a:srgbClr val="A9A9A9"/>
                </a:solidFill>
                <a:ln w="127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22" name="Freeform 621">
                  <a:extLst>
                    <a:ext uri="{FF2B5EF4-FFF2-40B4-BE49-F238E27FC236}">
                      <a16:creationId xmlns:a16="http://schemas.microsoft.com/office/drawing/2014/main" id="{5EF6AEA5-CADD-1D4D-A2A3-241FC6417720}"/>
                    </a:ext>
                  </a:extLst>
                </p:cNvPr>
                <p:cNvSpPr/>
                <p:nvPr/>
              </p:nvSpPr>
              <p:spPr>
                <a:xfrm>
                  <a:off x="1967708" y="917834"/>
                  <a:ext cx="43992" cy="43994"/>
                </a:xfrm>
                <a:custGeom>
                  <a:avLst/>
                  <a:gdLst>
                    <a:gd name="connsiteX0" fmla="*/ 21996 w 43992"/>
                    <a:gd name="connsiteY0" fmla="*/ 43994 h 43994"/>
                    <a:gd name="connsiteX1" fmla="*/ 37541 w 43992"/>
                    <a:gd name="connsiteY1" fmla="*/ 37551 h 43994"/>
                    <a:gd name="connsiteX2" fmla="*/ 43993 w 43992"/>
                    <a:gd name="connsiteY2" fmla="*/ 21996 h 43994"/>
                    <a:gd name="connsiteX3" fmla="*/ 37541 w 43992"/>
                    <a:gd name="connsiteY3" fmla="*/ 6443 h 43994"/>
                    <a:gd name="connsiteX4" fmla="*/ 21996 w 43992"/>
                    <a:gd name="connsiteY4" fmla="*/ 0 h 43994"/>
                    <a:gd name="connsiteX5" fmla="*/ 6439 w 43992"/>
                    <a:gd name="connsiteY5" fmla="*/ 6443 h 43994"/>
                    <a:gd name="connsiteX6" fmla="*/ 0 w 43992"/>
                    <a:gd name="connsiteY6" fmla="*/ 21996 h 43994"/>
                    <a:gd name="connsiteX7" fmla="*/ 6439 w 43992"/>
                    <a:gd name="connsiteY7" fmla="*/ 37551 h 43994"/>
                    <a:gd name="connsiteX8" fmla="*/ 21996 w 43992"/>
                    <a:gd name="connsiteY8" fmla="*/ 43994 h 43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992" h="43994">
                      <a:moveTo>
                        <a:pt x="21996" y="43994"/>
                      </a:moveTo>
                      <a:cubicBezTo>
                        <a:pt x="27826" y="43994"/>
                        <a:pt x="33426" y="41676"/>
                        <a:pt x="37541" y="37551"/>
                      </a:cubicBezTo>
                      <a:cubicBezTo>
                        <a:pt x="41669" y="33426"/>
                        <a:pt x="43993" y="27831"/>
                        <a:pt x="43993" y="21996"/>
                      </a:cubicBezTo>
                      <a:cubicBezTo>
                        <a:pt x="43993" y="16163"/>
                        <a:pt x="41669" y="10568"/>
                        <a:pt x="37541" y="6443"/>
                      </a:cubicBezTo>
                      <a:cubicBezTo>
                        <a:pt x="33426" y="2318"/>
                        <a:pt x="27826" y="0"/>
                        <a:pt x="21996" y="0"/>
                      </a:cubicBezTo>
                      <a:cubicBezTo>
                        <a:pt x="16154" y="0"/>
                        <a:pt x="10566" y="2318"/>
                        <a:pt x="6439" y="6443"/>
                      </a:cubicBezTo>
                      <a:cubicBezTo>
                        <a:pt x="2311" y="10568"/>
                        <a:pt x="0" y="16163"/>
                        <a:pt x="0" y="21996"/>
                      </a:cubicBezTo>
                      <a:cubicBezTo>
                        <a:pt x="0" y="27831"/>
                        <a:pt x="2311" y="33426"/>
                        <a:pt x="6439" y="37551"/>
                      </a:cubicBezTo>
                      <a:cubicBezTo>
                        <a:pt x="10566" y="41676"/>
                        <a:pt x="16154" y="43994"/>
                        <a:pt x="21996" y="43994"/>
                      </a:cubicBezTo>
                      <a:close/>
                    </a:path>
                  </a:pathLst>
                </a:custGeom>
                <a:solidFill>
                  <a:srgbClr val="A9A9A9"/>
                </a:solidFill>
                <a:ln w="127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623" name="Graphic 608">
                <a:extLst>
                  <a:ext uri="{FF2B5EF4-FFF2-40B4-BE49-F238E27FC236}">
                    <a16:creationId xmlns:a16="http://schemas.microsoft.com/office/drawing/2014/main" id="{1DF60D90-56C6-3441-8AB1-BAC67DF992B7}"/>
                  </a:ext>
                </a:extLst>
              </p:cNvPr>
              <p:cNvGrpSpPr/>
              <p:nvPr/>
            </p:nvGrpSpPr>
            <p:grpSpPr>
              <a:xfrm>
                <a:off x="575045" y="2318379"/>
                <a:ext cx="1479450" cy="257094"/>
                <a:chOff x="575045" y="2318379"/>
                <a:chExt cx="1479450" cy="257094"/>
              </a:xfrm>
              <a:solidFill>
                <a:srgbClr val="000000"/>
              </a:solidFill>
            </p:grpSpPr>
            <p:grpSp>
              <p:nvGrpSpPr>
                <p:cNvPr id="624" name="Graphic 608">
                  <a:extLst>
                    <a:ext uri="{FF2B5EF4-FFF2-40B4-BE49-F238E27FC236}">
                      <a16:creationId xmlns:a16="http://schemas.microsoft.com/office/drawing/2014/main" id="{868C0C37-4E40-3543-A99A-7F7D2EAB2338}"/>
                    </a:ext>
                  </a:extLst>
                </p:cNvPr>
                <p:cNvGrpSpPr/>
                <p:nvPr/>
              </p:nvGrpSpPr>
              <p:grpSpPr>
                <a:xfrm>
                  <a:off x="575045" y="2318379"/>
                  <a:ext cx="129616" cy="138665"/>
                  <a:chOff x="575045" y="2318379"/>
                  <a:chExt cx="129616" cy="138665"/>
                </a:xfrm>
                <a:solidFill>
                  <a:srgbClr val="000000"/>
                </a:solidFill>
              </p:grpSpPr>
              <p:sp>
                <p:nvSpPr>
                  <p:cNvPr id="625" name="Freeform 624">
                    <a:extLst>
                      <a:ext uri="{FF2B5EF4-FFF2-40B4-BE49-F238E27FC236}">
                        <a16:creationId xmlns:a16="http://schemas.microsoft.com/office/drawing/2014/main" id="{6A5CA786-A271-0B4D-BFF6-0FBBF0F30131}"/>
                      </a:ext>
                    </a:extLst>
                  </p:cNvPr>
                  <p:cNvSpPr/>
                  <p:nvPr/>
                </p:nvSpPr>
                <p:spPr>
                  <a:xfrm>
                    <a:off x="639873" y="2318379"/>
                    <a:ext cx="12700" cy="44450"/>
                  </a:xfrm>
                  <a:custGeom>
                    <a:avLst/>
                    <a:gdLst>
                      <a:gd name="connsiteX0" fmla="*/ 18 w 12700"/>
                      <a:gd name="connsiteY0" fmla="*/ 126 h 44450"/>
                      <a:gd name="connsiteX1" fmla="*/ 18 w 12700"/>
                      <a:gd name="connsiteY1" fmla="*/ 44576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18" y="126"/>
                        </a:moveTo>
                        <a:lnTo>
                          <a:pt x="18" y="44576"/>
                        </a:lnTo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15875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626" name="Graphic 608">
                    <a:extLst>
                      <a:ext uri="{FF2B5EF4-FFF2-40B4-BE49-F238E27FC236}">
                        <a16:creationId xmlns:a16="http://schemas.microsoft.com/office/drawing/2014/main" id="{DE1DA8C6-FDAC-6144-9BC7-CC71DC607EF1}"/>
                      </a:ext>
                    </a:extLst>
                  </p:cNvPr>
                  <p:cNvGrpSpPr/>
                  <p:nvPr/>
                </p:nvGrpSpPr>
                <p:grpSpPr>
                  <a:xfrm>
                    <a:off x="575045" y="2389799"/>
                    <a:ext cx="129616" cy="67244"/>
                    <a:chOff x="575045" y="2389799"/>
                    <a:chExt cx="129616" cy="67244"/>
                  </a:xfrm>
                  <a:solidFill>
                    <a:srgbClr val="000000"/>
                  </a:solidFill>
                </p:grpSpPr>
                <p:sp>
                  <p:nvSpPr>
                    <p:cNvPr id="627" name="Freeform 626">
                      <a:extLst>
                        <a:ext uri="{FF2B5EF4-FFF2-40B4-BE49-F238E27FC236}">
                          <a16:creationId xmlns:a16="http://schemas.microsoft.com/office/drawing/2014/main" id="{3803AF5E-3664-6C4A-8F3D-60C96C602B3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75045" y="2389799"/>
                      <a:ext cx="44797" cy="67244"/>
                    </a:xfrm>
                    <a:custGeom>
                      <a:avLst/>
                      <a:gdLst>
                        <a:gd name="connsiteX0" fmla="*/ 22375 w 44797"/>
                        <a:gd name="connsiteY0" fmla="*/ 60397 h 67244"/>
                        <a:gd name="connsiteX1" fmla="*/ 12193 w 44797"/>
                        <a:gd name="connsiteY1" fmla="*/ 53730 h 67244"/>
                        <a:gd name="connsiteX2" fmla="*/ 8790 w 44797"/>
                        <a:gd name="connsiteY2" fmla="*/ 33699 h 67244"/>
                        <a:gd name="connsiteX3" fmla="*/ 12193 w 44797"/>
                        <a:gd name="connsiteY3" fmla="*/ 13711 h 67244"/>
                        <a:gd name="connsiteX4" fmla="*/ 22375 w 44797"/>
                        <a:gd name="connsiteY4" fmla="*/ 7043 h 67244"/>
                        <a:gd name="connsiteX5" fmla="*/ 32598 w 44797"/>
                        <a:gd name="connsiteY5" fmla="*/ 13711 h 67244"/>
                        <a:gd name="connsiteX6" fmla="*/ 36015 w 44797"/>
                        <a:gd name="connsiteY6" fmla="*/ 33699 h 67244"/>
                        <a:gd name="connsiteX7" fmla="*/ 32598 w 44797"/>
                        <a:gd name="connsiteY7" fmla="*/ 53730 h 67244"/>
                        <a:gd name="connsiteX8" fmla="*/ 22375 w 44797"/>
                        <a:gd name="connsiteY8" fmla="*/ 60397 h 67244"/>
                        <a:gd name="connsiteX9" fmla="*/ 22375 w 44797"/>
                        <a:gd name="connsiteY9" fmla="*/ 67342 h 67244"/>
                        <a:gd name="connsiteX10" fmla="*/ 39029 w 44797"/>
                        <a:gd name="connsiteY10" fmla="*/ 58716 h 67244"/>
                        <a:gd name="connsiteX11" fmla="*/ 44780 w 44797"/>
                        <a:gd name="connsiteY11" fmla="*/ 33699 h 67244"/>
                        <a:gd name="connsiteX12" fmla="*/ 39029 w 44797"/>
                        <a:gd name="connsiteY12" fmla="*/ 8710 h 67244"/>
                        <a:gd name="connsiteX13" fmla="*/ 22375 w 44797"/>
                        <a:gd name="connsiteY13" fmla="*/ 98 h 67244"/>
                        <a:gd name="connsiteX14" fmla="*/ 5734 w 44797"/>
                        <a:gd name="connsiteY14" fmla="*/ 8710 h 67244"/>
                        <a:gd name="connsiteX15" fmla="*/ -17 w 44797"/>
                        <a:gd name="connsiteY15" fmla="*/ 33699 h 67244"/>
                        <a:gd name="connsiteX16" fmla="*/ 5734 w 44797"/>
                        <a:gd name="connsiteY16" fmla="*/ 58716 h 67244"/>
                        <a:gd name="connsiteX17" fmla="*/ 22375 w 44797"/>
                        <a:gd name="connsiteY17" fmla="*/ 67342 h 672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797" h="67244">
                          <a:moveTo>
                            <a:pt x="22375" y="60397"/>
                          </a:moveTo>
                          <a:cubicBezTo>
                            <a:pt x="17865" y="60397"/>
                            <a:pt x="14471" y="58175"/>
                            <a:pt x="12193" y="53730"/>
                          </a:cubicBezTo>
                          <a:cubicBezTo>
                            <a:pt x="9924" y="49294"/>
                            <a:pt x="8790" y="42617"/>
                            <a:pt x="8790" y="33699"/>
                          </a:cubicBezTo>
                          <a:cubicBezTo>
                            <a:pt x="8790" y="24819"/>
                            <a:pt x="9924" y="18156"/>
                            <a:pt x="12193" y="13711"/>
                          </a:cubicBezTo>
                          <a:cubicBezTo>
                            <a:pt x="14471" y="9266"/>
                            <a:pt x="17865" y="7043"/>
                            <a:pt x="22375" y="7043"/>
                          </a:cubicBezTo>
                          <a:cubicBezTo>
                            <a:pt x="26921" y="7043"/>
                            <a:pt x="30329" y="9266"/>
                            <a:pt x="32598" y="13711"/>
                          </a:cubicBezTo>
                          <a:cubicBezTo>
                            <a:pt x="34876" y="18156"/>
                            <a:pt x="36015" y="24819"/>
                            <a:pt x="36015" y="33699"/>
                          </a:cubicBezTo>
                          <a:cubicBezTo>
                            <a:pt x="36015" y="42617"/>
                            <a:pt x="34876" y="49294"/>
                            <a:pt x="32598" y="53730"/>
                          </a:cubicBezTo>
                          <a:cubicBezTo>
                            <a:pt x="30329" y="58175"/>
                            <a:pt x="26921" y="60397"/>
                            <a:pt x="22375" y="60397"/>
                          </a:cubicBezTo>
                          <a:close/>
                          <a:moveTo>
                            <a:pt x="22375" y="67342"/>
                          </a:moveTo>
                          <a:cubicBezTo>
                            <a:pt x="29644" y="67342"/>
                            <a:pt x="35196" y="64467"/>
                            <a:pt x="39029" y="58716"/>
                          </a:cubicBezTo>
                          <a:cubicBezTo>
                            <a:pt x="42863" y="52975"/>
                            <a:pt x="44780" y="44636"/>
                            <a:pt x="44780" y="33699"/>
                          </a:cubicBezTo>
                          <a:cubicBezTo>
                            <a:pt x="44780" y="22791"/>
                            <a:pt x="42863" y="14461"/>
                            <a:pt x="39029" y="8710"/>
                          </a:cubicBezTo>
                          <a:cubicBezTo>
                            <a:pt x="35196" y="2969"/>
                            <a:pt x="29644" y="98"/>
                            <a:pt x="22375" y="98"/>
                          </a:cubicBezTo>
                          <a:cubicBezTo>
                            <a:pt x="15114" y="98"/>
                            <a:pt x="9567" y="2969"/>
                            <a:pt x="5734" y="8710"/>
                          </a:cubicBezTo>
                          <a:cubicBezTo>
                            <a:pt x="1900" y="14461"/>
                            <a:pt x="-17" y="22791"/>
                            <a:pt x="-17" y="33699"/>
                          </a:cubicBezTo>
                          <a:cubicBezTo>
                            <a:pt x="-17" y="44636"/>
                            <a:pt x="1900" y="52975"/>
                            <a:pt x="5734" y="58716"/>
                          </a:cubicBezTo>
                          <a:cubicBezTo>
                            <a:pt x="9567" y="64467"/>
                            <a:pt x="15114" y="67342"/>
                            <a:pt x="22375" y="67342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 w="889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28" name="Freeform 627">
                      <a:extLst>
                        <a:ext uri="{FF2B5EF4-FFF2-40B4-BE49-F238E27FC236}">
                          <a16:creationId xmlns:a16="http://schemas.microsoft.com/office/drawing/2014/main" id="{6306A201-86CD-F84A-A896-3973FF268F3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35245" y="2444751"/>
                      <a:ext cx="9167" cy="11029"/>
                    </a:xfrm>
                    <a:custGeom>
                      <a:avLst/>
                      <a:gdLst>
                        <a:gd name="connsiteX0" fmla="*/ 2 w 9167"/>
                        <a:gd name="connsiteY0" fmla="*/ 11159 h 11029"/>
                        <a:gd name="connsiteX1" fmla="*/ 9170 w 9167"/>
                        <a:gd name="connsiteY1" fmla="*/ 11159 h 11029"/>
                        <a:gd name="connsiteX2" fmla="*/ 9170 w 9167"/>
                        <a:gd name="connsiteY2" fmla="*/ 130 h 11029"/>
                        <a:gd name="connsiteX3" fmla="*/ 2 w 9167"/>
                        <a:gd name="connsiteY3" fmla="*/ 130 h 110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167" h="11029">
                          <a:moveTo>
                            <a:pt x="2" y="11159"/>
                          </a:moveTo>
                          <a:lnTo>
                            <a:pt x="9170" y="11159"/>
                          </a:lnTo>
                          <a:lnTo>
                            <a:pt x="9170" y="130"/>
                          </a:lnTo>
                          <a:lnTo>
                            <a:pt x="2" y="13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 w="889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29" name="Freeform 628">
                      <a:extLst>
                        <a:ext uri="{FF2B5EF4-FFF2-40B4-BE49-F238E27FC236}">
                          <a16:creationId xmlns:a16="http://schemas.microsoft.com/office/drawing/2014/main" id="{68DB7B12-0515-904C-8BFE-8BA29B72913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59865" y="2389799"/>
                      <a:ext cx="44797" cy="67244"/>
                    </a:xfrm>
                    <a:custGeom>
                      <a:avLst/>
                      <a:gdLst>
                        <a:gd name="connsiteX0" fmla="*/ 22381 w 44797"/>
                        <a:gd name="connsiteY0" fmla="*/ 60397 h 67244"/>
                        <a:gd name="connsiteX1" fmla="*/ 12199 w 44797"/>
                        <a:gd name="connsiteY1" fmla="*/ 53730 h 67244"/>
                        <a:gd name="connsiteX2" fmla="*/ 8796 w 44797"/>
                        <a:gd name="connsiteY2" fmla="*/ 33699 h 67244"/>
                        <a:gd name="connsiteX3" fmla="*/ 12199 w 44797"/>
                        <a:gd name="connsiteY3" fmla="*/ 13711 h 67244"/>
                        <a:gd name="connsiteX4" fmla="*/ 22381 w 44797"/>
                        <a:gd name="connsiteY4" fmla="*/ 7043 h 67244"/>
                        <a:gd name="connsiteX5" fmla="*/ 32605 w 44797"/>
                        <a:gd name="connsiteY5" fmla="*/ 13711 h 67244"/>
                        <a:gd name="connsiteX6" fmla="*/ 36022 w 44797"/>
                        <a:gd name="connsiteY6" fmla="*/ 33699 h 67244"/>
                        <a:gd name="connsiteX7" fmla="*/ 32605 w 44797"/>
                        <a:gd name="connsiteY7" fmla="*/ 53730 h 67244"/>
                        <a:gd name="connsiteX8" fmla="*/ 22381 w 44797"/>
                        <a:gd name="connsiteY8" fmla="*/ 60397 h 67244"/>
                        <a:gd name="connsiteX9" fmla="*/ 22381 w 44797"/>
                        <a:gd name="connsiteY9" fmla="*/ 67342 h 67244"/>
                        <a:gd name="connsiteX10" fmla="*/ 39036 w 44797"/>
                        <a:gd name="connsiteY10" fmla="*/ 58716 h 67244"/>
                        <a:gd name="connsiteX11" fmla="*/ 44787 w 44797"/>
                        <a:gd name="connsiteY11" fmla="*/ 33699 h 67244"/>
                        <a:gd name="connsiteX12" fmla="*/ 39036 w 44797"/>
                        <a:gd name="connsiteY12" fmla="*/ 8710 h 67244"/>
                        <a:gd name="connsiteX13" fmla="*/ 22381 w 44797"/>
                        <a:gd name="connsiteY13" fmla="*/ 98 h 67244"/>
                        <a:gd name="connsiteX14" fmla="*/ 5740 w 44797"/>
                        <a:gd name="connsiteY14" fmla="*/ 8710 h 67244"/>
                        <a:gd name="connsiteX15" fmla="*/ -10 w 44797"/>
                        <a:gd name="connsiteY15" fmla="*/ 33699 h 67244"/>
                        <a:gd name="connsiteX16" fmla="*/ 5740 w 44797"/>
                        <a:gd name="connsiteY16" fmla="*/ 58716 h 67244"/>
                        <a:gd name="connsiteX17" fmla="*/ 22381 w 44797"/>
                        <a:gd name="connsiteY17" fmla="*/ 67342 h 672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797" h="67244">
                          <a:moveTo>
                            <a:pt x="22381" y="60397"/>
                          </a:moveTo>
                          <a:cubicBezTo>
                            <a:pt x="17871" y="60397"/>
                            <a:pt x="14477" y="58175"/>
                            <a:pt x="12199" y="53730"/>
                          </a:cubicBezTo>
                          <a:cubicBezTo>
                            <a:pt x="9931" y="49294"/>
                            <a:pt x="8796" y="42617"/>
                            <a:pt x="8796" y="33699"/>
                          </a:cubicBezTo>
                          <a:cubicBezTo>
                            <a:pt x="8796" y="24819"/>
                            <a:pt x="9931" y="18156"/>
                            <a:pt x="12199" y="13711"/>
                          </a:cubicBezTo>
                          <a:cubicBezTo>
                            <a:pt x="14477" y="9266"/>
                            <a:pt x="17871" y="7043"/>
                            <a:pt x="22381" y="7043"/>
                          </a:cubicBezTo>
                          <a:cubicBezTo>
                            <a:pt x="26928" y="7043"/>
                            <a:pt x="30336" y="9266"/>
                            <a:pt x="32605" y="13711"/>
                          </a:cubicBezTo>
                          <a:cubicBezTo>
                            <a:pt x="34883" y="18156"/>
                            <a:pt x="36022" y="24819"/>
                            <a:pt x="36022" y="33699"/>
                          </a:cubicBezTo>
                          <a:cubicBezTo>
                            <a:pt x="36022" y="42617"/>
                            <a:pt x="34883" y="49294"/>
                            <a:pt x="32605" y="53730"/>
                          </a:cubicBezTo>
                          <a:cubicBezTo>
                            <a:pt x="30336" y="58175"/>
                            <a:pt x="26928" y="60397"/>
                            <a:pt x="22381" y="60397"/>
                          </a:cubicBezTo>
                          <a:close/>
                          <a:moveTo>
                            <a:pt x="22381" y="67342"/>
                          </a:moveTo>
                          <a:cubicBezTo>
                            <a:pt x="29651" y="67342"/>
                            <a:pt x="35202" y="64467"/>
                            <a:pt x="39036" y="58716"/>
                          </a:cubicBezTo>
                          <a:cubicBezTo>
                            <a:pt x="42870" y="52975"/>
                            <a:pt x="44787" y="44636"/>
                            <a:pt x="44787" y="33699"/>
                          </a:cubicBezTo>
                          <a:cubicBezTo>
                            <a:pt x="44787" y="22791"/>
                            <a:pt x="42870" y="14461"/>
                            <a:pt x="39036" y="8710"/>
                          </a:cubicBezTo>
                          <a:cubicBezTo>
                            <a:pt x="35202" y="2969"/>
                            <a:pt x="29651" y="98"/>
                            <a:pt x="22381" y="98"/>
                          </a:cubicBezTo>
                          <a:cubicBezTo>
                            <a:pt x="15121" y="98"/>
                            <a:pt x="9574" y="2969"/>
                            <a:pt x="5740" y="8710"/>
                          </a:cubicBezTo>
                          <a:cubicBezTo>
                            <a:pt x="1906" y="14461"/>
                            <a:pt x="-10" y="22791"/>
                            <a:pt x="-10" y="33699"/>
                          </a:cubicBezTo>
                          <a:cubicBezTo>
                            <a:pt x="-10" y="44636"/>
                            <a:pt x="1906" y="52975"/>
                            <a:pt x="5740" y="58716"/>
                          </a:cubicBezTo>
                          <a:cubicBezTo>
                            <a:pt x="9574" y="64467"/>
                            <a:pt x="15121" y="67342"/>
                            <a:pt x="22381" y="67342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 w="889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630" name="Graphic 608">
                  <a:extLst>
                    <a:ext uri="{FF2B5EF4-FFF2-40B4-BE49-F238E27FC236}">
                      <a16:creationId xmlns:a16="http://schemas.microsoft.com/office/drawing/2014/main" id="{9233D6D0-3DD4-2E45-8231-08FE1A80BAAF}"/>
                    </a:ext>
                  </a:extLst>
                </p:cNvPr>
                <p:cNvGrpSpPr/>
                <p:nvPr/>
              </p:nvGrpSpPr>
              <p:grpSpPr>
                <a:xfrm>
                  <a:off x="912502" y="2318379"/>
                  <a:ext cx="127755" cy="138665"/>
                  <a:chOff x="912502" y="2318379"/>
                  <a:chExt cx="127755" cy="138665"/>
                </a:xfrm>
                <a:solidFill>
                  <a:srgbClr val="000000"/>
                </a:solidFill>
              </p:grpSpPr>
              <p:sp>
                <p:nvSpPr>
                  <p:cNvPr id="631" name="Freeform 630">
                    <a:extLst>
                      <a:ext uri="{FF2B5EF4-FFF2-40B4-BE49-F238E27FC236}">
                        <a16:creationId xmlns:a16="http://schemas.microsoft.com/office/drawing/2014/main" id="{D9E430DF-5B61-FD49-9D8B-AB3761D9D295}"/>
                      </a:ext>
                    </a:extLst>
                  </p:cNvPr>
                  <p:cNvSpPr/>
                  <p:nvPr/>
                </p:nvSpPr>
                <p:spPr>
                  <a:xfrm>
                    <a:off x="977329" y="2318379"/>
                    <a:ext cx="12700" cy="44450"/>
                  </a:xfrm>
                  <a:custGeom>
                    <a:avLst/>
                    <a:gdLst>
                      <a:gd name="connsiteX0" fmla="*/ 45 w 12700"/>
                      <a:gd name="connsiteY0" fmla="*/ 126 h 44450"/>
                      <a:gd name="connsiteX1" fmla="*/ 45 w 12700"/>
                      <a:gd name="connsiteY1" fmla="*/ 44576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45" y="126"/>
                        </a:moveTo>
                        <a:lnTo>
                          <a:pt x="45" y="44576"/>
                        </a:lnTo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15875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632" name="Graphic 608">
                    <a:extLst>
                      <a:ext uri="{FF2B5EF4-FFF2-40B4-BE49-F238E27FC236}">
                        <a16:creationId xmlns:a16="http://schemas.microsoft.com/office/drawing/2014/main" id="{503E413C-E7DE-114F-AEE3-75F7BD6BC105}"/>
                      </a:ext>
                    </a:extLst>
                  </p:cNvPr>
                  <p:cNvGrpSpPr/>
                  <p:nvPr/>
                </p:nvGrpSpPr>
                <p:grpSpPr>
                  <a:xfrm>
                    <a:off x="912502" y="2389799"/>
                    <a:ext cx="127755" cy="67244"/>
                    <a:chOff x="912502" y="2389799"/>
                    <a:chExt cx="127755" cy="67244"/>
                  </a:xfrm>
                  <a:solidFill>
                    <a:srgbClr val="000000"/>
                  </a:solidFill>
                </p:grpSpPr>
                <p:sp>
                  <p:nvSpPr>
                    <p:cNvPr id="633" name="Freeform 632">
                      <a:extLst>
                        <a:ext uri="{FF2B5EF4-FFF2-40B4-BE49-F238E27FC236}">
                          <a16:creationId xmlns:a16="http://schemas.microsoft.com/office/drawing/2014/main" id="{67C8113F-581A-964A-8F46-042D9696D9C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12502" y="2389799"/>
                      <a:ext cx="44797" cy="67244"/>
                    </a:xfrm>
                    <a:custGeom>
                      <a:avLst/>
                      <a:gdLst>
                        <a:gd name="connsiteX0" fmla="*/ 22401 w 44797"/>
                        <a:gd name="connsiteY0" fmla="*/ 60397 h 67244"/>
                        <a:gd name="connsiteX1" fmla="*/ 12219 w 44797"/>
                        <a:gd name="connsiteY1" fmla="*/ 53730 h 67244"/>
                        <a:gd name="connsiteX2" fmla="*/ 8816 w 44797"/>
                        <a:gd name="connsiteY2" fmla="*/ 33699 h 67244"/>
                        <a:gd name="connsiteX3" fmla="*/ 12219 w 44797"/>
                        <a:gd name="connsiteY3" fmla="*/ 13711 h 67244"/>
                        <a:gd name="connsiteX4" fmla="*/ 22401 w 44797"/>
                        <a:gd name="connsiteY4" fmla="*/ 7043 h 67244"/>
                        <a:gd name="connsiteX5" fmla="*/ 32625 w 44797"/>
                        <a:gd name="connsiteY5" fmla="*/ 13711 h 67244"/>
                        <a:gd name="connsiteX6" fmla="*/ 36042 w 44797"/>
                        <a:gd name="connsiteY6" fmla="*/ 33699 h 67244"/>
                        <a:gd name="connsiteX7" fmla="*/ 32625 w 44797"/>
                        <a:gd name="connsiteY7" fmla="*/ 53730 h 67244"/>
                        <a:gd name="connsiteX8" fmla="*/ 22401 w 44797"/>
                        <a:gd name="connsiteY8" fmla="*/ 60397 h 67244"/>
                        <a:gd name="connsiteX9" fmla="*/ 22401 w 44797"/>
                        <a:gd name="connsiteY9" fmla="*/ 67342 h 67244"/>
                        <a:gd name="connsiteX10" fmla="*/ 39056 w 44797"/>
                        <a:gd name="connsiteY10" fmla="*/ 58716 h 67244"/>
                        <a:gd name="connsiteX11" fmla="*/ 44807 w 44797"/>
                        <a:gd name="connsiteY11" fmla="*/ 33699 h 67244"/>
                        <a:gd name="connsiteX12" fmla="*/ 39056 w 44797"/>
                        <a:gd name="connsiteY12" fmla="*/ 8710 h 67244"/>
                        <a:gd name="connsiteX13" fmla="*/ 22401 w 44797"/>
                        <a:gd name="connsiteY13" fmla="*/ 98 h 67244"/>
                        <a:gd name="connsiteX14" fmla="*/ 5760 w 44797"/>
                        <a:gd name="connsiteY14" fmla="*/ 8710 h 67244"/>
                        <a:gd name="connsiteX15" fmla="*/ 9 w 44797"/>
                        <a:gd name="connsiteY15" fmla="*/ 33699 h 67244"/>
                        <a:gd name="connsiteX16" fmla="*/ 5760 w 44797"/>
                        <a:gd name="connsiteY16" fmla="*/ 58716 h 67244"/>
                        <a:gd name="connsiteX17" fmla="*/ 22401 w 44797"/>
                        <a:gd name="connsiteY17" fmla="*/ 67342 h 672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797" h="67244">
                          <a:moveTo>
                            <a:pt x="22401" y="60397"/>
                          </a:moveTo>
                          <a:cubicBezTo>
                            <a:pt x="17891" y="60397"/>
                            <a:pt x="14497" y="58175"/>
                            <a:pt x="12219" y="53730"/>
                          </a:cubicBezTo>
                          <a:cubicBezTo>
                            <a:pt x="9950" y="49294"/>
                            <a:pt x="8816" y="42617"/>
                            <a:pt x="8816" y="33699"/>
                          </a:cubicBezTo>
                          <a:cubicBezTo>
                            <a:pt x="8816" y="24819"/>
                            <a:pt x="9950" y="18156"/>
                            <a:pt x="12219" y="13711"/>
                          </a:cubicBezTo>
                          <a:cubicBezTo>
                            <a:pt x="14497" y="9266"/>
                            <a:pt x="17891" y="7043"/>
                            <a:pt x="22401" y="7043"/>
                          </a:cubicBezTo>
                          <a:cubicBezTo>
                            <a:pt x="26948" y="7043"/>
                            <a:pt x="30356" y="9266"/>
                            <a:pt x="32625" y="13711"/>
                          </a:cubicBezTo>
                          <a:cubicBezTo>
                            <a:pt x="34903" y="18156"/>
                            <a:pt x="36042" y="24819"/>
                            <a:pt x="36042" y="33699"/>
                          </a:cubicBezTo>
                          <a:cubicBezTo>
                            <a:pt x="36042" y="42617"/>
                            <a:pt x="34903" y="49294"/>
                            <a:pt x="32625" y="53730"/>
                          </a:cubicBezTo>
                          <a:cubicBezTo>
                            <a:pt x="30356" y="58175"/>
                            <a:pt x="26948" y="60397"/>
                            <a:pt x="22401" y="60397"/>
                          </a:cubicBezTo>
                          <a:close/>
                          <a:moveTo>
                            <a:pt x="22401" y="67342"/>
                          </a:moveTo>
                          <a:cubicBezTo>
                            <a:pt x="29671" y="67342"/>
                            <a:pt x="35222" y="64467"/>
                            <a:pt x="39056" y="58716"/>
                          </a:cubicBezTo>
                          <a:cubicBezTo>
                            <a:pt x="42890" y="52975"/>
                            <a:pt x="44807" y="44636"/>
                            <a:pt x="44807" y="33699"/>
                          </a:cubicBezTo>
                          <a:cubicBezTo>
                            <a:pt x="44807" y="22791"/>
                            <a:pt x="42890" y="14461"/>
                            <a:pt x="39056" y="8710"/>
                          </a:cubicBezTo>
                          <a:cubicBezTo>
                            <a:pt x="35222" y="2969"/>
                            <a:pt x="29671" y="98"/>
                            <a:pt x="22401" y="98"/>
                          </a:cubicBezTo>
                          <a:cubicBezTo>
                            <a:pt x="15141" y="98"/>
                            <a:pt x="9594" y="2969"/>
                            <a:pt x="5760" y="8710"/>
                          </a:cubicBezTo>
                          <a:cubicBezTo>
                            <a:pt x="1926" y="14461"/>
                            <a:pt x="9" y="22791"/>
                            <a:pt x="9" y="33699"/>
                          </a:cubicBezTo>
                          <a:cubicBezTo>
                            <a:pt x="9" y="44636"/>
                            <a:pt x="1926" y="52975"/>
                            <a:pt x="5760" y="58716"/>
                          </a:cubicBezTo>
                          <a:cubicBezTo>
                            <a:pt x="9594" y="64467"/>
                            <a:pt x="15141" y="67342"/>
                            <a:pt x="22401" y="67342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 w="889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34" name="Freeform 633">
                      <a:extLst>
                        <a:ext uri="{FF2B5EF4-FFF2-40B4-BE49-F238E27FC236}">
                          <a16:creationId xmlns:a16="http://schemas.microsoft.com/office/drawing/2014/main" id="{6E6323D6-66A4-654D-B96C-1082F5EF8EB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72702" y="2444751"/>
                      <a:ext cx="9167" cy="11029"/>
                    </a:xfrm>
                    <a:custGeom>
                      <a:avLst/>
                      <a:gdLst>
                        <a:gd name="connsiteX0" fmla="*/ 29 w 9167"/>
                        <a:gd name="connsiteY0" fmla="*/ 11159 h 11029"/>
                        <a:gd name="connsiteX1" fmla="*/ 9197 w 9167"/>
                        <a:gd name="connsiteY1" fmla="*/ 11159 h 11029"/>
                        <a:gd name="connsiteX2" fmla="*/ 9197 w 9167"/>
                        <a:gd name="connsiteY2" fmla="*/ 130 h 11029"/>
                        <a:gd name="connsiteX3" fmla="*/ 29 w 9167"/>
                        <a:gd name="connsiteY3" fmla="*/ 130 h 110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167" h="11029">
                          <a:moveTo>
                            <a:pt x="29" y="11159"/>
                          </a:moveTo>
                          <a:lnTo>
                            <a:pt x="9197" y="11159"/>
                          </a:lnTo>
                          <a:lnTo>
                            <a:pt x="9197" y="130"/>
                          </a:lnTo>
                          <a:lnTo>
                            <a:pt x="29" y="13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 w="889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35" name="Freeform 634">
                      <a:extLst>
                        <a:ext uri="{FF2B5EF4-FFF2-40B4-BE49-F238E27FC236}">
                          <a16:creationId xmlns:a16="http://schemas.microsoft.com/office/drawing/2014/main" id="{E7EBEEC6-C584-C344-BDFC-DE99771F592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98321" y="2390966"/>
                      <a:ext cx="41935" cy="66077"/>
                    </a:xfrm>
                    <a:custGeom>
                      <a:avLst/>
                      <a:gdLst>
                        <a:gd name="connsiteX0" fmla="*/ 2753 w 41935"/>
                        <a:gd name="connsiteY0" fmla="*/ 66176 h 66077"/>
                        <a:gd name="connsiteX1" fmla="*/ 37174 w 41935"/>
                        <a:gd name="connsiteY1" fmla="*/ 66176 h 66077"/>
                        <a:gd name="connsiteX2" fmla="*/ 37174 w 41935"/>
                        <a:gd name="connsiteY2" fmla="*/ 58787 h 66077"/>
                        <a:gd name="connsiteX3" fmla="*/ 10782 w 41935"/>
                        <a:gd name="connsiteY3" fmla="*/ 58787 h 66077"/>
                        <a:gd name="connsiteX4" fmla="*/ 10782 w 41935"/>
                        <a:gd name="connsiteY4" fmla="*/ 42910 h 66077"/>
                        <a:gd name="connsiteX5" fmla="*/ 14588 w 41935"/>
                        <a:gd name="connsiteY5" fmla="*/ 43882 h 66077"/>
                        <a:gd name="connsiteX6" fmla="*/ 18422 w 41935"/>
                        <a:gd name="connsiteY6" fmla="*/ 44201 h 66077"/>
                        <a:gd name="connsiteX7" fmla="*/ 35604 w 41935"/>
                        <a:gd name="connsiteY7" fmla="*/ 38256 h 66077"/>
                        <a:gd name="connsiteX8" fmla="*/ 41952 w 41935"/>
                        <a:gd name="connsiteY8" fmla="*/ 22157 h 66077"/>
                        <a:gd name="connsiteX9" fmla="*/ 35438 w 41935"/>
                        <a:gd name="connsiteY9" fmla="*/ 5891 h 66077"/>
                        <a:gd name="connsiteX10" fmla="*/ 17074 w 41935"/>
                        <a:gd name="connsiteY10" fmla="*/ 99 h 66077"/>
                        <a:gd name="connsiteX11" fmla="*/ 8754 w 41935"/>
                        <a:gd name="connsiteY11" fmla="*/ 793 h 66077"/>
                        <a:gd name="connsiteX12" fmla="*/ 17 w 41935"/>
                        <a:gd name="connsiteY12" fmla="*/ 2877 h 66077"/>
                        <a:gd name="connsiteX13" fmla="*/ 17 w 41935"/>
                        <a:gd name="connsiteY13" fmla="*/ 11697 h 66077"/>
                        <a:gd name="connsiteX14" fmla="*/ 8087 w 41935"/>
                        <a:gd name="connsiteY14" fmla="*/ 8530 h 66077"/>
                        <a:gd name="connsiteX15" fmla="*/ 16894 w 41935"/>
                        <a:gd name="connsiteY15" fmla="*/ 7488 h 66077"/>
                        <a:gd name="connsiteX16" fmla="*/ 28784 w 41935"/>
                        <a:gd name="connsiteY16" fmla="*/ 11433 h 66077"/>
                        <a:gd name="connsiteX17" fmla="*/ 33173 w 41935"/>
                        <a:gd name="connsiteY17" fmla="*/ 22157 h 66077"/>
                        <a:gd name="connsiteX18" fmla="*/ 28784 w 41935"/>
                        <a:gd name="connsiteY18" fmla="*/ 32867 h 66077"/>
                        <a:gd name="connsiteX19" fmla="*/ 16894 w 41935"/>
                        <a:gd name="connsiteY19" fmla="*/ 36825 h 66077"/>
                        <a:gd name="connsiteX20" fmla="*/ 9879 w 41935"/>
                        <a:gd name="connsiteY20" fmla="*/ 36047 h 66077"/>
                        <a:gd name="connsiteX21" fmla="*/ 2753 w 41935"/>
                        <a:gd name="connsiteY21" fmla="*/ 33617 h 660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1935" h="66077">
                          <a:moveTo>
                            <a:pt x="2753" y="66176"/>
                          </a:moveTo>
                          <a:lnTo>
                            <a:pt x="37174" y="66176"/>
                          </a:lnTo>
                          <a:lnTo>
                            <a:pt x="37174" y="58787"/>
                          </a:lnTo>
                          <a:lnTo>
                            <a:pt x="10782" y="58787"/>
                          </a:lnTo>
                          <a:lnTo>
                            <a:pt x="10782" y="42910"/>
                          </a:lnTo>
                          <a:cubicBezTo>
                            <a:pt x="12050" y="43345"/>
                            <a:pt x="13319" y="43669"/>
                            <a:pt x="14588" y="43882"/>
                          </a:cubicBezTo>
                          <a:cubicBezTo>
                            <a:pt x="15866" y="44095"/>
                            <a:pt x="17144" y="44201"/>
                            <a:pt x="18422" y="44201"/>
                          </a:cubicBezTo>
                          <a:cubicBezTo>
                            <a:pt x="25654" y="44201"/>
                            <a:pt x="31382" y="42220"/>
                            <a:pt x="35604" y="38256"/>
                          </a:cubicBezTo>
                          <a:cubicBezTo>
                            <a:pt x="39836" y="34293"/>
                            <a:pt x="41952" y="28926"/>
                            <a:pt x="41952" y="22157"/>
                          </a:cubicBezTo>
                          <a:cubicBezTo>
                            <a:pt x="41952" y="15184"/>
                            <a:pt x="39781" y="9762"/>
                            <a:pt x="35438" y="5891"/>
                          </a:cubicBezTo>
                          <a:cubicBezTo>
                            <a:pt x="31095" y="2029"/>
                            <a:pt x="24973" y="99"/>
                            <a:pt x="17074" y="99"/>
                          </a:cubicBezTo>
                          <a:cubicBezTo>
                            <a:pt x="14352" y="99"/>
                            <a:pt x="11578" y="330"/>
                            <a:pt x="8754" y="793"/>
                          </a:cubicBezTo>
                          <a:cubicBezTo>
                            <a:pt x="5939" y="1256"/>
                            <a:pt x="3026" y="1951"/>
                            <a:pt x="17" y="2877"/>
                          </a:cubicBezTo>
                          <a:lnTo>
                            <a:pt x="17" y="11697"/>
                          </a:lnTo>
                          <a:cubicBezTo>
                            <a:pt x="2619" y="10280"/>
                            <a:pt x="5309" y="9225"/>
                            <a:pt x="8087" y="8530"/>
                          </a:cubicBezTo>
                          <a:cubicBezTo>
                            <a:pt x="10865" y="7836"/>
                            <a:pt x="13801" y="7488"/>
                            <a:pt x="16894" y="7488"/>
                          </a:cubicBezTo>
                          <a:cubicBezTo>
                            <a:pt x="21904" y="7488"/>
                            <a:pt x="25867" y="8803"/>
                            <a:pt x="28784" y="11433"/>
                          </a:cubicBezTo>
                          <a:cubicBezTo>
                            <a:pt x="31710" y="14063"/>
                            <a:pt x="33173" y="17638"/>
                            <a:pt x="33173" y="22157"/>
                          </a:cubicBezTo>
                          <a:cubicBezTo>
                            <a:pt x="33173" y="26667"/>
                            <a:pt x="31710" y="30237"/>
                            <a:pt x="28784" y="32867"/>
                          </a:cubicBezTo>
                          <a:cubicBezTo>
                            <a:pt x="25867" y="35506"/>
                            <a:pt x="21904" y="36825"/>
                            <a:pt x="16894" y="36825"/>
                          </a:cubicBezTo>
                          <a:cubicBezTo>
                            <a:pt x="14551" y="36825"/>
                            <a:pt x="12213" y="36566"/>
                            <a:pt x="9879" y="36047"/>
                          </a:cubicBezTo>
                          <a:cubicBezTo>
                            <a:pt x="7555" y="35529"/>
                            <a:pt x="5179" y="34719"/>
                            <a:pt x="2753" y="33617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 w="889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636" name="Graphic 608">
                  <a:extLst>
                    <a:ext uri="{FF2B5EF4-FFF2-40B4-BE49-F238E27FC236}">
                      <a16:creationId xmlns:a16="http://schemas.microsoft.com/office/drawing/2014/main" id="{6BCC1621-4720-994E-876A-77C5A3C84560}"/>
                    </a:ext>
                  </a:extLst>
                </p:cNvPr>
                <p:cNvGrpSpPr/>
                <p:nvPr/>
              </p:nvGrpSpPr>
              <p:grpSpPr>
                <a:xfrm>
                  <a:off x="1253862" y="2318379"/>
                  <a:ext cx="125714" cy="138663"/>
                  <a:chOff x="1253862" y="2318379"/>
                  <a:chExt cx="125714" cy="138663"/>
                </a:xfrm>
                <a:solidFill>
                  <a:srgbClr val="000000"/>
                </a:solidFill>
              </p:grpSpPr>
              <p:sp>
                <p:nvSpPr>
                  <p:cNvPr id="637" name="Freeform 636">
                    <a:extLst>
                      <a:ext uri="{FF2B5EF4-FFF2-40B4-BE49-F238E27FC236}">
                        <a16:creationId xmlns:a16="http://schemas.microsoft.com/office/drawing/2014/main" id="{70347A92-0107-AB4C-BA74-D4E3CA5022E0}"/>
                      </a:ext>
                    </a:extLst>
                  </p:cNvPr>
                  <p:cNvSpPr/>
                  <p:nvPr/>
                </p:nvSpPr>
                <p:spPr>
                  <a:xfrm>
                    <a:off x="1314787" y="2318379"/>
                    <a:ext cx="12700" cy="44450"/>
                  </a:xfrm>
                  <a:custGeom>
                    <a:avLst/>
                    <a:gdLst>
                      <a:gd name="connsiteX0" fmla="*/ 71 w 12700"/>
                      <a:gd name="connsiteY0" fmla="*/ 126 h 44450"/>
                      <a:gd name="connsiteX1" fmla="*/ 71 w 12700"/>
                      <a:gd name="connsiteY1" fmla="*/ 44576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71" y="126"/>
                        </a:moveTo>
                        <a:lnTo>
                          <a:pt x="71" y="44576"/>
                        </a:lnTo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15875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638" name="Graphic 608">
                    <a:extLst>
                      <a:ext uri="{FF2B5EF4-FFF2-40B4-BE49-F238E27FC236}">
                        <a16:creationId xmlns:a16="http://schemas.microsoft.com/office/drawing/2014/main" id="{FFF86DBB-DA1A-C647-9C95-A6F1BCF68307}"/>
                      </a:ext>
                    </a:extLst>
                  </p:cNvPr>
                  <p:cNvGrpSpPr/>
                  <p:nvPr/>
                </p:nvGrpSpPr>
                <p:grpSpPr>
                  <a:xfrm>
                    <a:off x="1253862" y="2389798"/>
                    <a:ext cx="125714" cy="67244"/>
                    <a:chOff x="1253863" y="2389799"/>
                    <a:chExt cx="125713" cy="67244"/>
                  </a:xfrm>
                  <a:solidFill>
                    <a:srgbClr val="000000"/>
                  </a:solidFill>
                </p:grpSpPr>
                <p:sp>
                  <p:nvSpPr>
                    <p:cNvPr id="639" name="Freeform 638">
                      <a:extLst>
                        <a:ext uri="{FF2B5EF4-FFF2-40B4-BE49-F238E27FC236}">
                          <a16:creationId xmlns:a16="http://schemas.microsoft.com/office/drawing/2014/main" id="{68DC90F9-0BBD-304D-8CE5-EDE2DAE45AF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253863" y="2390966"/>
                      <a:ext cx="38588" cy="64813"/>
                    </a:xfrm>
                    <a:custGeom>
                      <a:avLst/>
                      <a:gdLst>
                        <a:gd name="connsiteX0" fmla="*/ 1299 w 38588"/>
                        <a:gd name="connsiteY0" fmla="*/ 7474 h 64813"/>
                        <a:gd name="connsiteX1" fmla="*/ 15620 w 38588"/>
                        <a:gd name="connsiteY1" fmla="*/ 7474 h 64813"/>
                        <a:gd name="connsiteX2" fmla="*/ 15620 w 38588"/>
                        <a:gd name="connsiteY2" fmla="*/ 56924 h 64813"/>
                        <a:gd name="connsiteX3" fmla="*/ 35 w 38588"/>
                        <a:gd name="connsiteY3" fmla="*/ 53799 h 64813"/>
                        <a:gd name="connsiteX4" fmla="*/ 35 w 38588"/>
                        <a:gd name="connsiteY4" fmla="*/ 61786 h 64813"/>
                        <a:gd name="connsiteX5" fmla="*/ 15537 w 38588"/>
                        <a:gd name="connsiteY5" fmla="*/ 64911 h 64813"/>
                        <a:gd name="connsiteX6" fmla="*/ 24302 w 38588"/>
                        <a:gd name="connsiteY6" fmla="*/ 64911 h 64813"/>
                        <a:gd name="connsiteX7" fmla="*/ 24302 w 38588"/>
                        <a:gd name="connsiteY7" fmla="*/ 7474 h 64813"/>
                        <a:gd name="connsiteX8" fmla="*/ 38623 w 38588"/>
                        <a:gd name="connsiteY8" fmla="*/ 7474 h 64813"/>
                        <a:gd name="connsiteX9" fmla="*/ 38623 w 38588"/>
                        <a:gd name="connsiteY9" fmla="*/ 98 h 64813"/>
                        <a:gd name="connsiteX10" fmla="*/ 1299 w 38588"/>
                        <a:gd name="connsiteY10" fmla="*/ 98 h 648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8588" h="64813">
                          <a:moveTo>
                            <a:pt x="1299" y="7474"/>
                          </a:moveTo>
                          <a:lnTo>
                            <a:pt x="15620" y="7474"/>
                          </a:lnTo>
                          <a:lnTo>
                            <a:pt x="15620" y="56924"/>
                          </a:lnTo>
                          <a:lnTo>
                            <a:pt x="35" y="53799"/>
                          </a:lnTo>
                          <a:lnTo>
                            <a:pt x="35" y="61786"/>
                          </a:lnTo>
                          <a:lnTo>
                            <a:pt x="15537" y="64911"/>
                          </a:lnTo>
                          <a:lnTo>
                            <a:pt x="24302" y="64911"/>
                          </a:lnTo>
                          <a:lnTo>
                            <a:pt x="24302" y="7474"/>
                          </a:lnTo>
                          <a:lnTo>
                            <a:pt x="38623" y="7474"/>
                          </a:lnTo>
                          <a:lnTo>
                            <a:pt x="38623" y="98"/>
                          </a:lnTo>
                          <a:lnTo>
                            <a:pt x="1299" y="98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 w="889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40" name="Freeform 639">
                      <a:extLst>
                        <a:ext uri="{FF2B5EF4-FFF2-40B4-BE49-F238E27FC236}">
                          <a16:creationId xmlns:a16="http://schemas.microsoft.com/office/drawing/2014/main" id="{170034FE-2E9F-184D-8992-F12EFD04B47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310160" y="2444751"/>
                      <a:ext cx="9167" cy="11029"/>
                    </a:xfrm>
                    <a:custGeom>
                      <a:avLst/>
                      <a:gdLst>
                        <a:gd name="connsiteX0" fmla="*/ 55 w 9167"/>
                        <a:gd name="connsiteY0" fmla="*/ 11159 h 11029"/>
                        <a:gd name="connsiteX1" fmla="*/ 9223 w 9167"/>
                        <a:gd name="connsiteY1" fmla="*/ 11159 h 11029"/>
                        <a:gd name="connsiteX2" fmla="*/ 9223 w 9167"/>
                        <a:gd name="connsiteY2" fmla="*/ 130 h 11029"/>
                        <a:gd name="connsiteX3" fmla="*/ 55 w 9167"/>
                        <a:gd name="connsiteY3" fmla="*/ 130 h 110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167" h="11029">
                          <a:moveTo>
                            <a:pt x="55" y="11159"/>
                          </a:moveTo>
                          <a:lnTo>
                            <a:pt x="9223" y="11159"/>
                          </a:lnTo>
                          <a:lnTo>
                            <a:pt x="9223" y="130"/>
                          </a:lnTo>
                          <a:lnTo>
                            <a:pt x="55" y="13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 w="889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41" name="Freeform 640">
                      <a:extLst>
                        <a:ext uri="{FF2B5EF4-FFF2-40B4-BE49-F238E27FC236}">
                          <a16:creationId xmlns:a16="http://schemas.microsoft.com/office/drawing/2014/main" id="{507EB5FC-3ECA-D64C-A3C3-CA1F50D0F60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334779" y="2389799"/>
                      <a:ext cx="44797" cy="67244"/>
                    </a:xfrm>
                    <a:custGeom>
                      <a:avLst/>
                      <a:gdLst>
                        <a:gd name="connsiteX0" fmla="*/ 22434 w 44797"/>
                        <a:gd name="connsiteY0" fmla="*/ 60397 h 67244"/>
                        <a:gd name="connsiteX1" fmla="*/ 12253 w 44797"/>
                        <a:gd name="connsiteY1" fmla="*/ 53730 h 67244"/>
                        <a:gd name="connsiteX2" fmla="*/ 8849 w 44797"/>
                        <a:gd name="connsiteY2" fmla="*/ 33699 h 67244"/>
                        <a:gd name="connsiteX3" fmla="*/ 12253 w 44797"/>
                        <a:gd name="connsiteY3" fmla="*/ 13711 h 67244"/>
                        <a:gd name="connsiteX4" fmla="*/ 22434 w 44797"/>
                        <a:gd name="connsiteY4" fmla="*/ 7043 h 67244"/>
                        <a:gd name="connsiteX5" fmla="*/ 32658 w 44797"/>
                        <a:gd name="connsiteY5" fmla="*/ 13711 h 67244"/>
                        <a:gd name="connsiteX6" fmla="*/ 36075 w 44797"/>
                        <a:gd name="connsiteY6" fmla="*/ 33699 h 67244"/>
                        <a:gd name="connsiteX7" fmla="*/ 32658 w 44797"/>
                        <a:gd name="connsiteY7" fmla="*/ 53730 h 67244"/>
                        <a:gd name="connsiteX8" fmla="*/ 22434 w 44797"/>
                        <a:gd name="connsiteY8" fmla="*/ 60397 h 67244"/>
                        <a:gd name="connsiteX9" fmla="*/ 22434 w 44797"/>
                        <a:gd name="connsiteY9" fmla="*/ 67342 h 67244"/>
                        <a:gd name="connsiteX10" fmla="*/ 39089 w 44797"/>
                        <a:gd name="connsiteY10" fmla="*/ 58716 h 67244"/>
                        <a:gd name="connsiteX11" fmla="*/ 44840 w 44797"/>
                        <a:gd name="connsiteY11" fmla="*/ 33699 h 67244"/>
                        <a:gd name="connsiteX12" fmla="*/ 39089 w 44797"/>
                        <a:gd name="connsiteY12" fmla="*/ 8710 h 67244"/>
                        <a:gd name="connsiteX13" fmla="*/ 22434 w 44797"/>
                        <a:gd name="connsiteY13" fmla="*/ 98 h 67244"/>
                        <a:gd name="connsiteX14" fmla="*/ 5793 w 44797"/>
                        <a:gd name="connsiteY14" fmla="*/ 8710 h 67244"/>
                        <a:gd name="connsiteX15" fmla="*/ 43 w 44797"/>
                        <a:gd name="connsiteY15" fmla="*/ 33699 h 67244"/>
                        <a:gd name="connsiteX16" fmla="*/ 5793 w 44797"/>
                        <a:gd name="connsiteY16" fmla="*/ 58716 h 67244"/>
                        <a:gd name="connsiteX17" fmla="*/ 22434 w 44797"/>
                        <a:gd name="connsiteY17" fmla="*/ 67342 h 672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797" h="67244">
                          <a:moveTo>
                            <a:pt x="22434" y="60397"/>
                          </a:moveTo>
                          <a:cubicBezTo>
                            <a:pt x="17925" y="60397"/>
                            <a:pt x="14531" y="58175"/>
                            <a:pt x="12253" y="53730"/>
                          </a:cubicBezTo>
                          <a:cubicBezTo>
                            <a:pt x="9984" y="49294"/>
                            <a:pt x="8849" y="42617"/>
                            <a:pt x="8849" y="33699"/>
                          </a:cubicBezTo>
                          <a:cubicBezTo>
                            <a:pt x="8849" y="24819"/>
                            <a:pt x="9984" y="18156"/>
                            <a:pt x="12253" y="13711"/>
                          </a:cubicBezTo>
                          <a:cubicBezTo>
                            <a:pt x="14531" y="9266"/>
                            <a:pt x="17925" y="7043"/>
                            <a:pt x="22434" y="7043"/>
                          </a:cubicBezTo>
                          <a:cubicBezTo>
                            <a:pt x="26981" y="7043"/>
                            <a:pt x="30389" y="9266"/>
                            <a:pt x="32658" y="13711"/>
                          </a:cubicBezTo>
                          <a:cubicBezTo>
                            <a:pt x="34936" y="18156"/>
                            <a:pt x="36075" y="24819"/>
                            <a:pt x="36075" y="33699"/>
                          </a:cubicBezTo>
                          <a:cubicBezTo>
                            <a:pt x="36075" y="42617"/>
                            <a:pt x="34936" y="49294"/>
                            <a:pt x="32658" y="53730"/>
                          </a:cubicBezTo>
                          <a:cubicBezTo>
                            <a:pt x="30389" y="58175"/>
                            <a:pt x="26981" y="60397"/>
                            <a:pt x="22434" y="60397"/>
                          </a:cubicBezTo>
                          <a:close/>
                          <a:moveTo>
                            <a:pt x="22434" y="67342"/>
                          </a:moveTo>
                          <a:cubicBezTo>
                            <a:pt x="29704" y="67342"/>
                            <a:pt x="35255" y="64467"/>
                            <a:pt x="39089" y="58716"/>
                          </a:cubicBezTo>
                          <a:cubicBezTo>
                            <a:pt x="42923" y="52975"/>
                            <a:pt x="44840" y="44636"/>
                            <a:pt x="44840" y="33699"/>
                          </a:cubicBezTo>
                          <a:cubicBezTo>
                            <a:pt x="44840" y="22791"/>
                            <a:pt x="42923" y="14461"/>
                            <a:pt x="39089" y="8710"/>
                          </a:cubicBezTo>
                          <a:cubicBezTo>
                            <a:pt x="35255" y="2969"/>
                            <a:pt x="29704" y="98"/>
                            <a:pt x="22434" y="98"/>
                          </a:cubicBezTo>
                          <a:cubicBezTo>
                            <a:pt x="15174" y="98"/>
                            <a:pt x="9627" y="2969"/>
                            <a:pt x="5793" y="8710"/>
                          </a:cubicBezTo>
                          <a:cubicBezTo>
                            <a:pt x="1960" y="14461"/>
                            <a:pt x="43" y="22791"/>
                            <a:pt x="43" y="33699"/>
                          </a:cubicBezTo>
                          <a:cubicBezTo>
                            <a:pt x="43" y="44636"/>
                            <a:pt x="1960" y="52975"/>
                            <a:pt x="5793" y="58716"/>
                          </a:cubicBezTo>
                          <a:cubicBezTo>
                            <a:pt x="9627" y="64467"/>
                            <a:pt x="15174" y="67342"/>
                            <a:pt x="22434" y="67342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 w="889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642" name="Graphic 608">
                  <a:extLst>
                    <a:ext uri="{FF2B5EF4-FFF2-40B4-BE49-F238E27FC236}">
                      <a16:creationId xmlns:a16="http://schemas.microsoft.com/office/drawing/2014/main" id="{713652EC-F3FF-974B-8078-760EDBA64A50}"/>
                    </a:ext>
                  </a:extLst>
                </p:cNvPr>
                <p:cNvGrpSpPr/>
                <p:nvPr/>
              </p:nvGrpSpPr>
              <p:grpSpPr>
                <a:xfrm>
                  <a:off x="1591319" y="2318379"/>
                  <a:ext cx="123853" cy="138663"/>
                  <a:chOff x="1591319" y="2318379"/>
                  <a:chExt cx="123853" cy="138663"/>
                </a:xfrm>
                <a:solidFill>
                  <a:srgbClr val="000000"/>
                </a:solidFill>
              </p:grpSpPr>
              <p:sp>
                <p:nvSpPr>
                  <p:cNvPr id="643" name="Freeform 642">
                    <a:extLst>
                      <a:ext uri="{FF2B5EF4-FFF2-40B4-BE49-F238E27FC236}">
                        <a16:creationId xmlns:a16="http://schemas.microsoft.com/office/drawing/2014/main" id="{4C4DBB26-2802-464E-91E6-107C79318742}"/>
                      </a:ext>
                    </a:extLst>
                  </p:cNvPr>
                  <p:cNvSpPr/>
                  <p:nvPr/>
                </p:nvSpPr>
                <p:spPr>
                  <a:xfrm>
                    <a:off x="1652244" y="2318379"/>
                    <a:ext cx="12700" cy="44450"/>
                  </a:xfrm>
                  <a:custGeom>
                    <a:avLst/>
                    <a:gdLst>
                      <a:gd name="connsiteX0" fmla="*/ 98 w 12700"/>
                      <a:gd name="connsiteY0" fmla="*/ 126 h 44450"/>
                      <a:gd name="connsiteX1" fmla="*/ 98 w 12700"/>
                      <a:gd name="connsiteY1" fmla="*/ 44576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98" y="126"/>
                        </a:moveTo>
                        <a:lnTo>
                          <a:pt x="98" y="44576"/>
                        </a:lnTo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15875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644" name="Graphic 608">
                    <a:extLst>
                      <a:ext uri="{FF2B5EF4-FFF2-40B4-BE49-F238E27FC236}">
                        <a16:creationId xmlns:a16="http://schemas.microsoft.com/office/drawing/2014/main" id="{B88D85C9-0BBB-444C-ACBF-6B5B265DE6AC}"/>
                      </a:ext>
                    </a:extLst>
                  </p:cNvPr>
                  <p:cNvGrpSpPr/>
                  <p:nvPr/>
                </p:nvGrpSpPr>
                <p:grpSpPr>
                  <a:xfrm>
                    <a:off x="1591319" y="2390965"/>
                    <a:ext cx="123853" cy="66077"/>
                    <a:chOff x="1591320" y="2390966"/>
                    <a:chExt cx="123852" cy="66077"/>
                  </a:xfrm>
                  <a:solidFill>
                    <a:srgbClr val="000000"/>
                  </a:solidFill>
                </p:grpSpPr>
                <p:sp>
                  <p:nvSpPr>
                    <p:cNvPr id="645" name="Freeform 644">
                      <a:extLst>
                        <a:ext uri="{FF2B5EF4-FFF2-40B4-BE49-F238E27FC236}">
                          <a16:creationId xmlns:a16="http://schemas.microsoft.com/office/drawing/2014/main" id="{6F8C8CC6-2764-5140-ADCE-315220E6BE9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591320" y="2390966"/>
                      <a:ext cx="38588" cy="64813"/>
                    </a:xfrm>
                    <a:custGeom>
                      <a:avLst/>
                      <a:gdLst>
                        <a:gd name="connsiteX0" fmla="*/ 1326 w 38588"/>
                        <a:gd name="connsiteY0" fmla="*/ 7474 h 64813"/>
                        <a:gd name="connsiteX1" fmla="*/ 15647 w 38588"/>
                        <a:gd name="connsiteY1" fmla="*/ 7474 h 64813"/>
                        <a:gd name="connsiteX2" fmla="*/ 15647 w 38588"/>
                        <a:gd name="connsiteY2" fmla="*/ 56924 h 64813"/>
                        <a:gd name="connsiteX3" fmla="*/ 62 w 38588"/>
                        <a:gd name="connsiteY3" fmla="*/ 53799 h 64813"/>
                        <a:gd name="connsiteX4" fmla="*/ 62 w 38588"/>
                        <a:gd name="connsiteY4" fmla="*/ 61786 h 64813"/>
                        <a:gd name="connsiteX5" fmla="*/ 15564 w 38588"/>
                        <a:gd name="connsiteY5" fmla="*/ 64911 h 64813"/>
                        <a:gd name="connsiteX6" fmla="*/ 24329 w 38588"/>
                        <a:gd name="connsiteY6" fmla="*/ 64911 h 64813"/>
                        <a:gd name="connsiteX7" fmla="*/ 24329 w 38588"/>
                        <a:gd name="connsiteY7" fmla="*/ 7474 h 64813"/>
                        <a:gd name="connsiteX8" fmla="*/ 38650 w 38588"/>
                        <a:gd name="connsiteY8" fmla="*/ 7474 h 64813"/>
                        <a:gd name="connsiteX9" fmla="*/ 38650 w 38588"/>
                        <a:gd name="connsiteY9" fmla="*/ 98 h 64813"/>
                        <a:gd name="connsiteX10" fmla="*/ 1326 w 38588"/>
                        <a:gd name="connsiteY10" fmla="*/ 98 h 648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8588" h="64813">
                          <a:moveTo>
                            <a:pt x="1326" y="7474"/>
                          </a:moveTo>
                          <a:lnTo>
                            <a:pt x="15647" y="7474"/>
                          </a:lnTo>
                          <a:lnTo>
                            <a:pt x="15647" y="56924"/>
                          </a:lnTo>
                          <a:lnTo>
                            <a:pt x="62" y="53799"/>
                          </a:lnTo>
                          <a:lnTo>
                            <a:pt x="62" y="61786"/>
                          </a:lnTo>
                          <a:lnTo>
                            <a:pt x="15564" y="64911"/>
                          </a:lnTo>
                          <a:lnTo>
                            <a:pt x="24329" y="64911"/>
                          </a:lnTo>
                          <a:lnTo>
                            <a:pt x="24329" y="7474"/>
                          </a:lnTo>
                          <a:lnTo>
                            <a:pt x="38650" y="7474"/>
                          </a:lnTo>
                          <a:lnTo>
                            <a:pt x="38650" y="98"/>
                          </a:lnTo>
                          <a:lnTo>
                            <a:pt x="1326" y="98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 w="889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46" name="Freeform 645">
                      <a:extLst>
                        <a:ext uri="{FF2B5EF4-FFF2-40B4-BE49-F238E27FC236}">
                          <a16:creationId xmlns:a16="http://schemas.microsoft.com/office/drawing/2014/main" id="{5DE147EA-B606-E941-970E-9C5D1594D7D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647617" y="2444751"/>
                      <a:ext cx="9167" cy="11029"/>
                    </a:xfrm>
                    <a:custGeom>
                      <a:avLst/>
                      <a:gdLst>
                        <a:gd name="connsiteX0" fmla="*/ 82 w 9167"/>
                        <a:gd name="connsiteY0" fmla="*/ 11159 h 11029"/>
                        <a:gd name="connsiteX1" fmla="*/ 9250 w 9167"/>
                        <a:gd name="connsiteY1" fmla="*/ 11159 h 11029"/>
                        <a:gd name="connsiteX2" fmla="*/ 9250 w 9167"/>
                        <a:gd name="connsiteY2" fmla="*/ 130 h 11029"/>
                        <a:gd name="connsiteX3" fmla="*/ 82 w 9167"/>
                        <a:gd name="connsiteY3" fmla="*/ 130 h 110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167" h="11029">
                          <a:moveTo>
                            <a:pt x="82" y="11159"/>
                          </a:moveTo>
                          <a:lnTo>
                            <a:pt x="9250" y="11159"/>
                          </a:lnTo>
                          <a:lnTo>
                            <a:pt x="9250" y="130"/>
                          </a:lnTo>
                          <a:lnTo>
                            <a:pt x="82" y="13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 w="889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47" name="Freeform 646">
                      <a:extLst>
                        <a:ext uri="{FF2B5EF4-FFF2-40B4-BE49-F238E27FC236}">
                          <a16:creationId xmlns:a16="http://schemas.microsoft.com/office/drawing/2014/main" id="{B01C2FBA-5F5D-AB4E-AEE7-87EBE8EA320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673236" y="2390966"/>
                      <a:ext cx="41935" cy="66077"/>
                    </a:xfrm>
                    <a:custGeom>
                      <a:avLst/>
                      <a:gdLst>
                        <a:gd name="connsiteX0" fmla="*/ 2806 w 41935"/>
                        <a:gd name="connsiteY0" fmla="*/ 66176 h 66077"/>
                        <a:gd name="connsiteX1" fmla="*/ 37227 w 41935"/>
                        <a:gd name="connsiteY1" fmla="*/ 66176 h 66077"/>
                        <a:gd name="connsiteX2" fmla="*/ 37227 w 41935"/>
                        <a:gd name="connsiteY2" fmla="*/ 58787 h 66077"/>
                        <a:gd name="connsiteX3" fmla="*/ 10835 w 41935"/>
                        <a:gd name="connsiteY3" fmla="*/ 58787 h 66077"/>
                        <a:gd name="connsiteX4" fmla="*/ 10835 w 41935"/>
                        <a:gd name="connsiteY4" fmla="*/ 42910 h 66077"/>
                        <a:gd name="connsiteX5" fmla="*/ 14641 w 41935"/>
                        <a:gd name="connsiteY5" fmla="*/ 43882 h 66077"/>
                        <a:gd name="connsiteX6" fmla="*/ 18475 w 41935"/>
                        <a:gd name="connsiteY6" fmla="*/ 44201 h 66077"/>
                        <a:gd name="connsiteX7" fmla="*/ 35657 w 41935"/>
                        <a:gd name="connsiteY7" fmla="*/ 38256 h 66077"/>
                        <a:gd name="connsiteX8" fmla="*/ 42005 w 41935"/>
                        <a:gd name="connsiteY8" fmla="*/ 22157 h 66077"/>
                        <a:gd name="connsiteX9" fmla="*/ 35491 w 41935"/>
                        <a:gd name="connsiteY9" fmla="*/ 5891 h 66077"/>
                        <a:gd name="connsiteX10" fmla="*/ 17127 w 41935"/>
                        <a:gd name="connsiteY10" fmla="*/ 99 h 66077"/>
                        <a:gd name="connsiteX11" fmla="*/ 8807 w 41935"/>
                        <a:gd name="connsiteY11" fmla="*/ 793 h 66077"/>
                        <a:gd name="connsiteX12" fmla="*/ 70 w 41935"/>
                        <a:gd name="connsiteY12" fmla="*/ 2877 h 66077"/>
                        <a:gd name="connsiteX13" fmla="*/ 70 w 41935"/>
                        <a:gd name="connsiteY13" fmla="*/ 11697 h 66077"/>
                        <a:gd name="connsiteX14" fmla="*/ 8140 w 41935"/>
                        <a:gd name="connsiteY14" fmla="*/ 8530 h 66077"/>
                        <a:gd name="connsiteX15" fmla="*/ 16947 w 41935"/>
                        <a:gd name="connsiteY15" fmla="*/ 7488 h 66077"/>
                        <a:gd name="connsiteX16" fmla="*/ 28837 w 41935"/>
                        <a:gd name="connsiteY16" fmla="*/ 11433 h 66077"/>
                        <a:gd name="connsiteX17" fmla="*/ 33227 w 41935"/>
                        <a:gd name="connsiteY17" fmla="*/ 22157 h 66077"/>
                        <a:gd name="connsiteX18" fmla="*/ 28837 w 41935"/>
                        <a:gd name="connsiteY18" fmla="*/ 32867 h 66077"/>
                        <a:gd name="connsiteX19" fmla="*/ 16947 w 41935"/>
                        <a:gd name="connsiteY19" fmla="*/ 36825 h 66077"/>
                        <a:gd name="connsiteX20" fmla="*/ 9932 w 41935"/>
                        <a:gd name="connsiteY20" fmla="*/ 36047 h 66077"/>
                        <a:gd name="connsiteX21" fmla="*/ 2806 w 41935"/>
                        <a:gd name="connsiteY21" fmla="*/ 33617 h 660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1935" h="66077">
                          <a:moveTo>
                            <a:pt x="2806" y="66176"/>
                          </a:moveTo>
                          <a:lnTo>
                            <a:pt x="37227" y="66176"/>
                          </a:lnTo>
                          <a:lnTo>
                            <a:pt x="37227" y="58787"/>
                          </a:lnTo>
                          <a:lnTo>
                            <a:pt x="10835" y="58787"/>
                          </a:lnTo>
                          <a:lnTo>
                            <a:pt x="10835" y="42910"/>
                          </a:lnTo>
                          <a:cubicBezTo>
                            <a:pt x="12104" y="43345"/>
                            <a:pt x="13372" y="43669"/>
                            <a:pt x="14641" y="43882"/>
                          </a:cubicBezTo>
                          <a:cubicBezTo>
                            <a:pt x="15919" y="44095"/>
                            <a:pt x="17197" y="44201"/>
                            <a:pt x="18475" y="44201"/>
                          </a:cubicBezTo>
                          <a:cubicBezTo>
                            <a:pt x="25707" y="44201"/>
                            <a:pt x="31435" y="42220"/>
                            <a:pt x="35657" y="38256"/>
                          </a:cubicBezTo>
                          <a:cubicBezTo>
                            <a:pt x="39889" y="34293"/>
                            <a:pt x="42005" y="28926"/>
                            <a:pt x="42005" y="22157"/>
                          </a:cubicBezTo>
                          <a:cubicBezTo>
                            <a:pt x="42005" y="15184"/>
                            <a:pt x="39834" y="9762"/>
                            <a:pt x="35491" y="5891"/>
                          </a:cubicBezTo>
                          <a:cubicBezTo>
                            <a:pt x="31148" y="2029"/>
                            <a:pt x="25027" y="99"/>
                            <a:pt x="17127" y="99"/>
                          </a:cubicBezTo>
                          <a:cubicBezTo>
                            <a:pt x="14405" y="99"/>
                            <a:pt x="11631" y="330"/>
                            <a:pt x="8807" y="793"/>
                          </a:cubicBezTo>
                          <a:cubicBezTo>
                            <a:pt x="5992" y="1256"/>
                            <a:pt x="3079" y="1951"/>
                            <a:pt x="70" y="2877"/>
                          </a:cubicBezTo>
                          <a:lnTo>
                            <a:pt x="70" y="11697"/>
                          </a:lnTo>
                          <a:cubicBezTo>
                            <a:pt x="2672" y="10280"/>
                            <a:pt x="5362" y="9225"/>
                            <a:pt x="8140" y="8530"/>
                          </a:cubicBezTo>
                          <a:cubicBezTo>
                            <a:pt x="10918" y="7836"/>
                            <a:pt x="13854" y="7488"/>
                            <a:pt x="16947" y="7488"/>
                          </a:cubicBezTo>
                          <a:cubicBezTo>
                            <a:pt x="21957" y="7488"/>
                            <a:pt x="25920" y="8803"/>
                            <a:pt x="28837" y="11433"/>
                          </a:cubicBezTo>
                          <a:cubicBezTo>
                            <a:pt x="31763" y="14063"/>
                            <a:pt x="33227" y="17638"/>
                            <a:pt x="33227" y="22157"/>
                          </a:cubicBezTo>
                          <a:cubicBezTo>
                            <a:pt x="33227" y="26667"/>
                            <a:pt x="31763" y="30237"/>
                            <a:pt x="28837" y="32867"/>
                          </a:cubicBezTo>
                          <a:cubicBezTo>
                            <a:pt x="25920" y="35506"/>
                            <a:pt x="21957" y="36825"/>
                            <a:pt x="16947" y="36825"/>
                          </a:cubicBezTo>
                          <a:cubicBezTo>
                            <a:pt x="14604" y="36825"/>
                            <a:pt x="12266" y="36566"/>
                            <a:pt x="9932" y="36047"/>
                          </a:cubicBezTo>
                          <a:cubicBezTo>
                            <a:pt x="7608" y="35529"/>
                            <a:pt x="5232" y="34719"/>
                            <a:pt x="2806" y="33617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 w="889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648" name="Graphic 608">
                  <a:extLst>
                    <a:ext uri="{FF2B5EF4-FFF2-40B4-BE49-F238E27FC236}">
                      <a16:creationId xmlns:a16="http://schemas.microsoft.com/office/drawing/2014/main" id="{D0FD7AED-E814-924A-AAF4-E705009B8D41}"/>
                    </a:ext>
                  </a:extLst>
                </p:cNvPr>
                <p:cNvGrpSpPr/>
                <p:nvPr/>
              </p:nvGrpSpPr>
              <p:grpSpPr>
                <a:xfrm>
                  <a:off x="1925531" y="2318379"/>
                  <a:ext cx="128964" cy="138665"/>
                  <a:chOff x="1925531" y="2318379"/>
                  <a:chExt cx="128964" cy="138665"/>
                </a:xfrm>
                <a:solidFill>
                  <a:srgbClr val="000000"/>
                </a:solidFill>
              </p:grpSpPr>
              <p:sp>
                <p:nvSpPr>
                  <p:cNvPr id="649" name="Freeform 648">
                    <a:extLst>
                      <a:ext uri="{FF2B5EF4-FFF2-40B4-BE49-F238E27FC236}">
                        <a16:creationId xmlns:a16="http://schemas.microsoft.com/office/drawing/2014/main" id="{1313F98C-E3A4-C147-B094-EF96975644A4}"/>
                      </a:ext>
                    </a:extLst>
                  </p:cNvPr>
                  <p:cNvSpPr/>
                  <p:nvPr/>
                </p:nvSpPr>
                <p:spPr>
                  <a:xfrm>
                    <a:off x="1989705" y="2318379"/>
                    <a:ext cx="12700" cy="44450"/>
                  </a:xfrm>
                  <a:custGeom>
                    <a:avLst/>
                    <a:gdLst>
                      <a:gd name="connsiteX0" fmla="*/ 124 w 12700"/>
                      <a:gd name="connsiteY0" fmla="*/ 126 h 44450"/>
                      <a:gd name="connsiteX1" fmla="*/ 124 w 12700"/>
                      <a:gd name="connsiteY1" fmla="*/ 44576 h 44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0" h="44450">
                        <a:moveTo>
                          <a:pt x="124" y="126"/>
                        </a:moveTo>
                        <a:lnTo>
                          <a:pt x="124" y="44576"/>
                        </a:lnTo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15875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650" name="Graphic 608">
                    <a:extLst>
                      <a:ext uri="{FF2B5EF4-FFF2-40B4-BE49-F238E27FC236}">
                        <a16:creationId xmlns:a16="http://schemas.microsoft.com/office/drawing/2014/main" id="{689BAB3A-EA48-724E-809E-828A94BD1DAF}"/>
                      </a:ext>
                    </a:extLst>
                  </p:cNvPr>
                  <p:cNvGrpSpPr/>
                  <p:nvPr/>
                </p:nvGrpSpPr>
                <p:grpSpPr>
                  <a:xfrm>
                    <a:off x="1925531" y="2389799"/>
                    <a:ext cx="128964" cy="67244"/>
                    <a:chOff x="1925531" y="2389799"/>
                    <a:chExt cx="128964" cy="67244"/>
                  </a:xfrm>
                  <a:solidFill>
                    <a:srgbClr val="000000"/>
                  </a:solidFill>
                </p:grpSpPr>
                <p:sp>
                  <p:nvSpPr>
                    <p:cNvPr id="651" name="Freeform 650">
                      <a:extLst>
                        <a:ext uri="{FF2B5EF4-FFF2-40B4-BE49-F238E27FC236}">
                          <a16:creationId xmlns:a16="http://schemas.microsoft.com/office/drawing/2014/main" id="{CE7E0BA5-0242-2E47-A786-E333BC3559A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925531" y="2389799"/>
                      <a:ext cx="41144" cy="65980"/>
                    </a:xfrm>
                    <a:custGeom>
                      <a:avLst/>
                      <a:gdLst>
                        <a:gd name="connsiteX0" fmla="*/ 10633 w 41144"/>
                        <a:gd name="connsiteY0" fmla="*/ 7473 h 65980"/>
                        <a:gd name="connsiteX1" fmla="*/ 41234 w 41144"/>
                        <a:gd name="connsiteY1" fmla="*/ 7473 h 65980"/>
                        <a:gd name="connsiteX2" fmla="*/ 41234 w 41144"/>
                        <a:gd name="connsiteY2" fmla="*/ 97 h 65980"/>
                        <a:gd name="connsiteX3" fmla="*/ 90 w 41144"/>
                        <a:gd name="connsiteY3" fmla="*/ 97 h 65980"/>
                        <a:gd name="connsiteX4" fmla="*/ 90 w 41144"/>
                        <a:gd name="connsiteY4" fmla="*/ 7473 h 65980"/>
                        <a:gd name="connsiteX5" fmla="*/ 13689 w 41144"/>
                        <a:gd name="connsiteY5" fmla="*/ 21336 h 65980"/>
                        <a:gd name="connsiteX6" fmla="*/ 24524 w 41144"/>
                        <a:gd name="connsiteY6" fmla="*/ 32573 h 65980"/>
                        <a:gd name="connsiteX7" fmla="*/ 30400 w 41144"/>
                        <a:gd name="connsiteY7" fmla="*/ 40574 h 65980"/>
                        <a:gd name="connsiteX8" fmla="*/ 32080 w 41144"/>
                        <a:gd name="connsiteY8" fmla="*/ 47020 h 65980"/>
                        <a:gd name="connsiteX9" fmla="*/ 28455 w 41144"/>
                        <a:gd name="connsiteY9" fmla="*/ 55437 h 65980"/>
                        <a:gd name="connsiteX10" fmla="*/ 19009 w 41144"/>
                        <a:gd name="connsiteY10" fmla="*/ 58702 h 65980"/>
                        <a:gd name="connsiteX11" fmla="*/ 10300 w 41144"/>
                        <a:gd name="connsiteY11" fmla="*/ 57271 h 65980"/>
                        <a:gd name="connsiteX12" fmla="*/ 521 w 41144"/>
                        <a:gd name="connsiteY12" fmla="*/ 52923 h 65980"/>
                        <a:gd name="connsiteX13" fmla="*/ 521 w 41144"/>
                        <a:gd name="connsiteY13" fmla="*/ 61785 h 65980"/>
                        <a:gd name="connsiteX14" fmla="*/ 10411 w 41144"/>
                        <a:gd name="connsiteY14" fmla="*/ 64994 h 65980"/>
                        <a:gd name="connsiteX15" fmla="*/ 18843 w 41144"/>
                        <a:gd name="connsiteY15" fmla="*/ 66078 h 65980"/>
                        <a:gd name="connsiteX16" fmla="*/ 34900 w 41144"/>
                        <a:gd name="connsiteY16" fmla="*/ 61035 h 65980"/>
                        <a:gd name="connsiteX17" fmla="*/ 40887 w 41144"/>
                        <a:gd name="connsiteY17" fmla="*/ 47589 h 65980"/>
                        <a:gd name="connsiteX18" fmla="*/ 39387 w 41144"/>
                        <a:gd name="connsiteY18" fmla="*/ 40005 h 65980"/>
                        <a:gd name="connsiteX19" fmla="*/ 33942 w 41144"/>
                        <a:gd name="connsiteY19" fmla="*/ 31573 h 65980"/>
                        <a:gd name="connsiteX20" fmla="*/ 27038 w 41144"/>
                        <a:gd name="connsiteY20" fmla="*/ 24295 h 65980"/>
                        <a:gd name="connsiteX21" fmla="*/ 10633 w 41144"/>
                        <a:gd name="connsiteY21" fmla="*/ 7473 h 659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1144" h="65980">
                          <a:moveTo>
                            <a:pt x="10633" y="7473"/>
                          </a:moveTo>
                          <a:lnTo>
                            <a:pt x="41234" y="7473"/>
                          </a:lnTo>
                          <a:lnTo>
                            <a:pt x="41234" y="97"/>
                          </a:lnTo>
                          <a:lnTo>
                            <a:pt x="90" y="97"/>
                          </a:lnTo>
                          <a:lnTo>
                            <a:pt x="90" y="7473"/>
                          </a:lnTo>
                          <a:cubicBezTo>
                            <a:pt x="3415" y="10918"/>
                            <a:pt x="7948" y="15539"/>
                            <a:pt x="13689" y="21336"/>
                          </a:cubicBezTo>
                          <a:cubicBezTo>
                            <a:pt x="19440" y="27142"/>
                            <a:pt x="23052" y="30888"/>
                            <a:pt x="24524" y="32573"/>
                          </a:cubicBezTo>
                          <a:cubicBezTo>
                            <a:pt x="27330" y="35722"/>
                            <a:pt x="29289" y="38389"/>
                            <a:pt x="30400" y="40574"/>
                          </a:cubicBezTo>
                          <a:cubicBezTo>
                            <a:pt x="31520" y="42760"/>
                            <a:pt x="32080" y="44908"/>
                            <a:pt x="32080" y="47020"/>
                          </a:cubicBezTo>
                          <a:cubicBezTo>
                            <a:pt x="32080" y="50464"/>
                            <a:pt x="30872" y="53270"/>
                            <a:pt x="28455" y="55437"/>
                          </a:cubicBezTo>
                          <a:cubicBezTo>
                            <a:pt x="26038" y="57614"/>
                            <a:pt x="22890" y="58702"/>
                            <a:pt x="19009" y="58702"/>
                          </a:cubicBezTo>
                          <a:cubicBezTo>
                            <a:pt x="16259" y="58702"/>
                            <a:pt x="13356" y="58225"/>
                            <a:pt x="10300" y="57271"/>
                          </a:cubicBezTo>
                          <a:cubicBezTo>
                            <a:pt x="7253" y="56317"/>
                            <a:pt x="3994" y="54868"/>
                            <a:pt x="521" y="52923"/>
                          </a:cubicBezTo>
                          <a:lnTo>
                            <a:pt x="521" y="61785"/>
                          </a:lnTo>
                          <a:cubicBezTo>
                            <a:pt x="4049" y="63202"/>
                            <a:pt x="7346" y="64272"/>
                            <a:pt x="10411" y="64994"/>
                          </a:cubicBezTo>
                          <a:cubicBezTo>
                            <a:pt x="13486" y="65716"/>
                            <a:pt x="16296" y="66078"/>
                            <a:pt x="18843" y="66078"/>
                          </a:cubicBezTo>
                          <a:cubicBezTo>
                            <a:pt x="25557" y="66078"/>
                            <a:pt x="30909" y="64397"/>
                            <a:pt x="34900" y="61035"/>
                          </a:cubicBezTo>
                          <a:cubicBezTo>
                            <a:pt x="38892" y="57683"/>
                            <a:pt x="40887" y="53201"/>
                            <a:pt x="40887" y="47589"/>
                          </a:cubicBezTo>
                          <a:cubicBezTo>
                            <a:pt x="40887" y="44922"/>
                            <a:pt x="40387" y="42394"/>
                            <a:pt x="39387" y="40005"/>
                          </a:cubicBezTo>
                          <a:cubicBezTo>
                            <a:pt x="38396" y="37625"/>
                            <a:pt x="36581" y="34814"/>
                            <a:pt x="33942" y="31573"/>
                          </a:cubicBezTo>
                          <a:cubicBezTo>
                            <a:pt x="33220" y="30731"/>
                            <a:pt x="30918" y="28304"/>
                            <a:pt x="27038" y="24295"/>
                          </a:cubicBezTo>
                          <a:cubicBezTo>
                            <a:pt x="23167" y="20285"/>
                            <a:pt x="17699" y="14678"/>
                            <a:pt x="10633" y="7473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 w="889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52" name="Freeform 651">
                      <a:extLst>
                        <a:ext uri="{FF2B5EF4-FFF2-40B4-BE49-F238E27FC236}">
                          <a16:creationId xmlns:a16="http://schemas.microsoft.com/office/drawing/2014/main" id="{54D83ADD-CB2B-C240-967D-B881B771682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985079" y="2444751"/>
                      <a:ext cx="9167" cy="11029"/>
                    </a:xfrm>
                    <a:custGeom>
                      <a:avLst/>
                      <a:gdLst>
                        <a:gd name="connsiteX0" fmla="*/ 108 w 9167"/>
                        <a:gd name="connsiteY0" fmla="*/ 11159 h 11029"/>
                        <a:gd name="connsiteX1" fmla="*/ 9276 w 9167"/>
                        <a:gd name="connsiteY1" fmla="*/ 11159 h 11029"/>
                        <a:gd name="connsiteX2" fmla="*/ 9276 w 9167"/>
                        <a:gd name="connsiteY2" fmla="*/ 130 h 11029"/>
                        <a:gd name="connsiteX3" fmla="*/ 108 w 9167"/>
                        <a:gd name="connsiteY3" fmla="*/ 130 h 110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167" h="11029">
                          <a:moveTo>
                            <a:pt x="108" y="11159"/>
                          </a:moveTo>
                          <a:lnTo>
                            <a:pt x="9276" y="11159"/>
                          </a:lnTo>
                          <a:lnTo>
                            <a:pt x="9276" y="130"/>
                          </a:lnTo>
                          <a:lnTo>
                            <a:pt x="108" y="13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 w="889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53" name="Freeform 652">
                      <a:extLst>
                        <a:ext uri="{FF2B5EF4-FFF2-40B4-BE49-F238E27FC236}">
                          <a16:creationId xmlns:a16="http://schemas.microsoft.com/office/drawing/2014/main" id="{B0C24FF5-0FEC-8D4B-A356-FC9179DBDC5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09698" y="2389799"/>
                      <a:ext cx="44797" cy="67244"/>
                    </a:xfrm>
                    <a:custGeom>
                      <a:avLst/>
                      <a:gdLst>
                        <a:gd name="connsiteX0" fmla="*/ 22487 w 44797"/>
                        <a:gd name="connsiteY0" fmla="*/ 60397 h 67244"/>
                        <a:gd name="connsiteX1" fmla="*/ 12306 w 44797"/>
                        <a:gd name="connsiteY1" fmla="*/ 53730 h 67244"/>
                        <a:gd name="connsiteX2" fmla="*/ 8902 w 44797"/>
                        <a:gd name="connsiteY2" fmla="*/ 33699 h 67244"/>
                        <a:gd name="connsiteX3" fmla="*/ 12306 w 44797"/>
                        <a:gd name="connsiteY3" fmla="*/ 13711 h 67244"/>
                        <a:gd name="connsiteX4" fmla="*/ 22487 w 44797"/>
                        <a:gd name="connsiteY4" fmla="*/ 7043 h 67244"/>
                        <a:gd name="connsiteX5" fmla="*/ 32711 w 44797"/>
                        <a:gd name="connsiteY5" fmla="*/ 13711 h 67244"/>
                        <a:gd name="connsiteX6" fmla="*/ 36128 w 44797"/>
                        <a:gd name="connsiteY6" fmla="*/ 33699 h 67244"/>
                        <a:gd name="connsiteX7" fmla="*/ 32711 w 44797"/>
                        <a:gd name="connsiteY7" fmla="*/ 53730 h 67244"/>
                        <a:gd name="connsiteX8" fmla="*/ 22487 w 44797"/>
                        <a:gd name="connsiteY8" fmla="*/ 60397 h 67244"/>
                        <a:gd name="connsiteX9" fmla="*/ 22487 w 44797"/>
                        <a:gd name="connsiteY9" fmla="*/ 67342 h 67244"/>
                        <a:gd name="connsiteX10" fmla="*/ 39142 w 44797"/>
                        <a:gd name="connsiteY10" fmla="*/ 58716 h 67244"/>
                        <a:gd name="connsiteX11" fmla="*/ 44893 w 44797"/>
                        <a:gd name="connsiteY11" fmla="*/ 33699 h 67244"/>
                        <a:gd name="connsiteX12" fmla="*/ 39142 w 44797"/>
                        <a:gd name="connsiteY12" fmla="*/ 8710 h 67244"/>
                        <a:gd name="connsiteX13" fmla="*/ 22487 w 44797"/>
                        <a:gd name="connsiteY13" fmla="*/ 98 h 67244"/>
                        <a:gd name="connsiteX14" fmla="*/ 5847 w 44797"/>
                        <a:gd name="connsiteY14" fmla="*/ 8710 h 67244"/>
                        <a:gd name="connsiteX15" fmla="*/ 96 w 44797"/>
                        <a:gd name="connsiteY15" fmla="*/ 33699 h 67244"/>
                        <a:gd name="connsiteX16" fmla="*/ 5847 w 44797"/>
                        <a:gd name="connsiteY16" fmla="*/ 58716 h 67244"/>
                        <a:gd name="connsiteX17" fmla="*/ 22487 w 44797"/>
                        <a:gd name="connsiteY17" fmla="*/ 67342 h 672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797" h="67244">
                          <a:moveTo>
                            <a:pt x="22487" y="60397"/>
                          </a:moveTo>
                          <a:cubicBezTo>
                            <a:pt x="17978" y="60397"/>
                            <a:pt x="14584" y="58175"/>
                            <a:pt x="12306" y="53730"/>
                          </a:cubicBezTo>
                          <a:cubicBezTo>
                            <a:pt x="10037" y="49294"/>
                            <a:pt x="8902" y="42617"/>
                            <a:pt x="8902" y="33699"/>
                          </a:cubicBezTo>
                          <a:cubicBezTo>
                            <a:pt x="8902" y="24819"/>
                            <a:pt x="10037" y="18156"/>
                            <a:pt x="12306" y="13711"/>
                          </a:cubicBezTo>
                          <a:cubicBezTo>
                            <a:pt x="14584" y="9266"/>
                            <a:pt x="17978" y="7043"/>
                            <a:pt x="22487" y="7043"/>
                          </a:cubicBezTo>
                          <a:cubicBezTo>
                            <a:pt x="27034" y="7043"/>
                            <a:pt x="30442" y="9266"/>
                            <a:pt x="32711" y="13711"/>
                          </a:cubicBezTo>
                          <a:cubicBezTo>
                            <a:pt x="34989" y="18156"/>
                            <a:pt x="36128" y="24819"/>
                            <a:pt x="36128" y="33699"/>
                          </a:cubicBezTo>
                          <a:cubicBezTo>
                            <a:pt x="36128" y="42617"/>
                            <a:pt x="34989" y="49294"/>
                            <a:pt x="32711" y="53730"/>
                          </a:cubicBezTo>
                          <a:cubicBezTo>
                            <a:pt x="30442" y="58175"/>
                            <a:pt x="27034" y="60397"/>
                            <a:pt x="22487" y="60397"/>
                          </a:cubicBezTo>
                          <a:close/>
                          <a:moveTo>
                            <a:pt x="22487" y="67342"/>
                          </a:moveTo>
                          <a:cubicBezTo>
                            <a:pt x="29757" y="67342"/>
                            <a:pt x="35309" y="64467"/>
                            <a:pt x="39142" y="58716"/>
                          </a:cubicBezTo>
                          <a:cubicBezTo>
                            <a:pt x="42976" y="52975"/>
                            <a:pt x="44893" y="44636"/>
                            <a:pt x="44893" y="33699"/>
                          </a:cubicBezTo>
                          <a:cubicBezTo>
                            <a:pt x="44893" y="22791"/>
                            <a:pt x="42976" y="14461"/>
                            <a:pt x="39142" y="8710"/>
                          </a:cubicBezTo>
                          <a:cubicBezTo>
                            <a:pt x="35309" y="2969"/>
                            <a:pt x="29757" y="98"/>
                            <a:pt x="22487" y="98"/>
                          </a:cubicBezTo>
                          <a:cubicBezTo>
                            <a:pt x="15227" y="98"/>
                            <a:pt x="9680" y="2969"/>
                            <a:pt x="5847" y="8710"/>
                          </a:cubicBezTo>
                          <a:cubicBezTo>
                            <a:pt x="2013" y="14461"/>
                            <a:pt x="96" y="22791"/>
                            <a:pt x="96" y="33699"/>
                          </a:cubicBezTo>
                          <a:cubicBezTo>
                            <a:pt x="96" y="44636"/>
                            <a:pt x="2013" y="52975"/>
                            <a:pt x="5847" y="58716"/>
                          </a:cubicBezTo>
                          <a:cubicBezTo>
                            <a:pt x="9680" y="64467"/>
                            <a:pt x="15227" y="67342"/>
                            <a:pt x="22487" y="67342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 w="889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654" name="Graphic 608">
                  <a:extLst>
                    <a:ext uri="{FF2B5EF4-FFF2-40B4-BE49-F238E27FC236}">
                      <a16:creationId xmlns:a16="http://schemas.microsoft.com/office/drawing/2014/main" id="{74F053DD-E6CC-0D46-9DB1-E626451B16D6}"/>
                    </a:ext>
                  </a:extLst>
                </p:cNvPr>
                <p:cNvGrpSpPr/>
                <p:nvPr/>
              </p:nvGrpSpPr>
              <p:grpSpPr>
                <a:xfrm>
                  <a:off x="963408" y="2499672"/>
                  <a:ext cx="771457" cy="75801"/>
                  <a:chOff x="963408" y="2499672"/>
                  <a:chExt cx="771457" cy="75801"/>
                </a:xfrm>
                <a:solidFill>
                  <a:srgbClr val="000000"/>
                </a:solidFill>
              </p:grpSpPr>
              <p:sp>
                <p:nvSpPr>
                  <p:cNvPr id="655" name="Freeform 654">
                    <a:extLst>
                      <a:ext uri="{FF2B5EF4-FFF2-40B4-BE49-F238E27FC236}">
                        <a16:creationId xmlns:a16="http://schemas.microsoft.com/office/drawing/2014/main" id="{0B59B737-9339-B842-BC7B-AE60725CEAB9}"/>
                      </a:ext>
                    </a:extLst>
                  </p:cNvPr>
                  <p:cNvSpPr/>
                  <p:nvPr/>
                </p:nvSpPr>
                <p:spPr>
                  <a:xfrm flipV="1">
                    <a:off x="963408" y="2502409"/>
                    <a:ext cx="45977" cy="64813"/>
                  </a:xfrm>
                  <a:custGeom>
                    <a:avLst/>
                    <a:gdLst>
                      <a:gd name="connsiteX0" fmla="*/ 8775 w 45977"/>
                      <a:gd name="connsiteY0" fmla="*/ 31055 h 64813"/>
                      <a:gd name="connsiteX1" fmla="*/ 8775 w 45977"/>
                      <a:gd name="connsiteY1" fmla="*/ 7316 h 64813"/>
                      <a:gd name="connsiteX2" fmla="*/ 22846 w 45977"/>
                      <a:gd name="connsiteY2" fmla="*/ 7316 h 64813"/>
                      <a:gd name="connsiteX3" fmla="*/ 33319 w 45977"/>
                      <a:gd name="connsiteY3" fmla="*/ 10247 h 64813"/>
                      <a:gd name="connsiteX4" fmla="*/ 36736 w 45977"/>
                      <a:gd name="connsiteY4" fmla="*/ 19206 h 64813"/>
                      <a:gd name="connsiteX5" fmla="*/ 33319 w 45977"/>
                      <a:gd name="connsiteY5" fmla="*/ 28166 h 64813"/>
                      <a:gd name="connsiteX6" fmla="*/ 22846 w 45977"/>
                      <a:gd name="connsiteY6" fmla="*/ 31055 h 64813"/>
                      <a:gd name="connsiteX7" fmla="*/ 8775 w 45977"/>
                      <a:gd name="connsiteY7" fmla="*/ 57711 h 64813"/>
                      <a:gd name="connsiteX8" fmla="*/ 8775 w 45977"/>
                      <a:gd name="connsiteY8" fmla="*/ 38181 h 64813"/>
                      <a:gd name="connsiteX9" fmla="*/ 21762 w 45977"/>
                      <a:gd name="connsiteY9" fmla="*/ 38181 h 64813"/>
                      <a:gd name="connsiteX10" fmla="*/ 31319 w 45977"/>
                      <a:gd name="connsiteY10" fmla="*/ 40584 h 64813"/>
                      <a:gd name="connsiteX11" fmla="*/ 34472 w 45977"/>
                      <a:gd name="connsiteY11" fmla="*/ 47946 h 64813"/>
                      <a:gd name="connsiteX12" fmla="*/ 31319 w 45977"/>
                      <a:gd name="connsiteY12" fmla="*/ 55280 h 64813"/>
                      <a:gd name="connsiteX13" fmla="*/ 21762 w 45977"/>
                      <a:gd name="connsiteY13" fmla="*/ 57711 h 64813"/>
                      <a:gd name="connsiteX14" fmla="*/ 10 w 45977"/>
                      <a:gd name="connsiteY14" fmla="*/ 64920 h 64813"/>
                      <a:gd name="connsiteX15" fmla="*/ 22415 w 45977"/>
                      <a:gd name="connsiteY15" fmla="*/ 64920 h 64813"/>
                      <a:gd name="connsiteX16" fmla="*/ 37862 w 45977"/>
                      <a:gd name="connsiteY16" fmla="*/ 60753 h 64813"/>
                      <a:gd name="connsiteX17" fmla="*/ 43293 w 45977"/>
                      <a:gd name="connsiteY17" fmla="*/ 48904 h 64813"/>
                      <a:gd name="connsiteX18" fmla="*/ 40515 w 45977"/>
                      <a:gd name="connsiteY18" fmla="*/ 39431 h 64813"/>
                      <a:gd name="connsiteX19" fmla="*/ 32347 w 45977"/>
                      <a:gd name="connsiteY19" fmla="*/ 35055 h 64813"/>
                      <a:gd name="connsiteX20" fmla="*/ 42404 w 45977"/>
                      <a:gd name="connsiteY20" fmla="*/ 29249 h 64813"/>
                      <a:gd name="connsiteX21" fmla="*/ 45988 w 45977"/>
                      <a:gd name="connsiteY21" fmla="*/ 18248 h 64813"/>
                      <a:gd name="connsiteX22" fmla="*/ 40084 w 45977"/>
                      <a:gd name="connsiteY22" fmla="*/ 4829 h 64813"/>
                      <a:gd name="connsiteX23" fmla="*/ 23276 w 45977"/>
                      <a:gd name="connsiteY23" fmla="*/ 107 h 64813"/>
                      <a:gd name="connsiteX24" fmla="*/ 10 w 45977"/>
                      <a:gd name="connsiteY24" fmla="*/ 107 h 64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45977" h="64813">
                        <a:moveTo>
                          <a:pt x="8775" y="31055"/>
                        </a:moveTo>
                        <a:lnTo>
                          <a:pt x="8775" y="7316"/>
                        </a:lnTo>
                        <a:lnTo>
                          <a:pt x="22846" y="7316"/>
                        </a:lnTo>
                        <a:cubicBezTo>
                          <a:pt x="27559" y="7316"/>
                          <a:pt x="31051" y="8293"/>
                          <a:pt x="33319" y="10247"/>
                        </a:cubicBezTo>
                        <a:cubicBezTo>
                          <a:pt x="35597" y="12201"/>
                          <a:pt x="36736" y="15187"/>
                          <a:pt x="36736" y="19206"/>
                        </a:cubicBezTo>
                        <a:cubicBezTo>
                          <a:pt x="36736" y="23262"/>
                          <a:pt x="35597" y="26249"/>
                          <a:pt x="33319" y="28166"/>
                        </a:cubicBezTo>
                        <a:cubicBezTo>
                          <a:pt x="31051" y="30092"/>
                          <a:pt x="27559" y="31055"/>
                          <a:pt x="22846" y="31055"/>
                        </a:cubicBezTo>
                        <a:close/>
                        <a:moveTo>
                          <a:pt x="8775" y="57711"/>
                        </a:moveTo>
                        <a:lnTo>
                          <a:pt x="8775" y="38181"/>
                        </a:lnTo>
                        <a:lnTo>
                          <a:pt x="21762" y="38181"/>
                        </a:lnTo>
                        <a:cubicBezTo>
                          <a:pt x="26041" y="38181"/>
                          <a:pt x="29226" y="38982"/>
                          <a:pt x="31319" y="40584"/>
                        </a:cubicBezTo>
                        <a:cubicBezTo>
                          <a:pt x="33421" y="42195"/>
                          <a:pt x="34472" y="44649"/>
                          <a:pt x="34472" y="47946"/>
                        </a:cubicBezTo>
                        <a:cubicBezTo>
                          <a:pt x="34472" y="51215"/>
                          <a:pt x="33421" y="53660"/>
                          <a:pt x="31319" y="55280"/>
                        </a:cubicBezTo>
                        <a:cubicBezTo>
                          <a:pt x="29226" y="56901"/>
                          <a:pt x="26041" y="57711"/>
                          <a:pt x="21762" y="57711"/>
                        </a:cubicBezTo>
                        <a:close/>
                        <a:moveTo>
                          <a:pt x="10" y="64920"/>
                        </a:moveTo>
                        <a:lnTo>
                          <a:pt x="22415" y="64920"/>
                        </a:lnTo>
                        <a:cubicBezTo>
                          <a:pt x="29101" y="64920"/>
                          <a:pt x="34250" y="63531"/>
                          <a:pt x="37862" y="60753"/>
                        </a:cubicBezTo>
                        <a:cubicBezTo>
                          <a:pt x="41482" y="57975"/>
                          <a:pt x="43293" y="54025"/>
                          <a:pt x="43293" y="48904"/>
                        </a:cubicBezTo>
                        <a:cubicBezTo>
                          <a:pt x="43293" y="44932"/>
                          <a:pt x="42367" y="41774"/>
                          <a:pt x="40515" y="39431"/>
                        </a:cubicBezTo>
                        <a:cubicBezTo>
                          <a:pt x="38663" y="37088"/>
                          <a:pt x="35940" y="35630"/>
                          <a:pt x="32347" y="35055"/>
                        </a:cubicBezTo>
                        <a:cubicBezTo>
                          <a:pt x="36662" y="34129"/>
                          <a:pt x="40015" y="32194"/>
                          <a:pt x="42404" y="29249"/>
                        </a:cubicBezTo>
                        <a:cubicBezTo>
                          <a:pt x="44793" y="26314"/>
                          <a:pt x="45988" y="22646"/>
                          <a:pt x="45988" y="18248"/>
                        </a:cubicBezTo>
                        <a:cubicBezTo>
                          <a:pt x="45988" y="12460"/>
                          <a:pt x="44020" y="7987"/>
                          <a:pt x="40084" y="4829"/>
                        </a:cubicBezTo>
                        <a:cubicBezTo>
                          <a:pt x="36148" y="1681"/>
                          <a:pt x="30546" y="107"/>
                          <a:pt x="23276" y="107"/>
                        </a:cubicBezTo>
                        <a:lnTo>
                          <a:pt x="10" y="10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56" name="Freeform 655">
                    <a:extLst>
                      <a:ext uri="{FF2B5EF4-FFF2-40B4-BE49-F238E27FC236}">
                        <a16:creationId xmlns:a16="http://schemas.microsoft.com/office/drawing/2014/main" id="{594975DA-28C6-DC49-8847-76AA34395D45}"/>
                      </a:ext>
                    </a:extLst>
                  </p:cNvPr>
                  <p:cNvSpPr/>
                  <p:nvPr/>
                </p:nvSpPr>
                <p:spPr>
                  <a:xfrm flipV="1">
                    <a:off x="1021008" y="2517438"/>
                    <a:ext cx="41074" cy="51048"/>
                  </a:xfrm>
                  <a:custGeom>
                    <a:avLst/>
                    <a:gdLst>
                      <a:gd name="connsiteX0" fmla="*/ 25163 w 41074"/>
                      <a:gd name="connsiteY0" fmla="*/ 25814 h 51048"/>
                      <a:gd name="connsiteX1" fmla="*/ 11744 w 41074"/>
                      <a:gd name="connsiteY1" fmla="*/ 23605 h 51048"/>
                      <a:gd name="connsiteX2" fmla="*/ 8008 w 41074"/>
                      <a:gd name="connsiteY2" fmla="*/ 16049 h 51048"/>
                      <a:gd name="connsiteX3" fmla="*/ 10814 w 41074"/>
                      <a:gd name="connsiteY3" fmla="*/ 9298 h 51048"/>
                      <a:gd name="connsiteX4" fmla="*/ 18426 w 41074"/>
                      <a:gd name="connsiteY4" fmla="*/ 6812 h 51048"/>
                      <a:gd name="connsiteX5" fmla="*/ 29094 w 41074"/>
                      <a:gd name="connsiteY5" fmla="*/ 11521 h 51048"/>
                      <a:gd name="connsiteX6" fmla="*/ 33108 w 41074"/>
                      <a:gd name="connsiteY6" fmla="*/ 24036 h 51048"/>
                      <a:gd name="connsiteX7" fmla="*/ 33108 w 41074"/>
                      <a:gd name="connsiteY7" fmla="*/ 25814 h 51048"/>
                      <a:gd name="connsiteX8" fmla="*/ 41095 w 41074"/>
                      <a:gd name="connsiteY8" fmla="*/ 29120 h 51048"/>
                      <a:gd name="connsiteX9" fmla="*/ 41095 w 41074"/>
                      <a:gd name="connsiteY9" fmla="*/ 1380 h 51048"/>
                      <a:gd name="connsiteX10" fmla="*/ 33108 w 41074"/>
                      <a:gd name="connsiteY10" fmla="*/ 1380 h 51048"/>
                      <a:gd name="connsiteX11" fmla="*/ 33108 w 41074"/>
                      <a:gd name="connsiteY11" fmla="*/ 8756 h 51048"/>
                      <a:gd name="connsiteX12" fmla="*/ 26288 w 41074"/>
                      <a:gd name="connsiteY12" fmla="*/ 2228 h 51048"/>
                      <a:gd name="connsiteX13" fmla="*/ 16300 w 41074"/>
                      <a:gd name="connsiteY13" fmla="*/ 116 h 51048"/>
                      <a:gd name="connsiteX14" fmla="*/ 4424 w 41074"/>
                      <a:gd name="connsiteY14" fmla="*/ 4311 h 51048"/>
                      <a:gd name="connsiteX15" fmla="*/ 21 w 41074"/>
                      <a:gd name="connsiteY15" fmla="*/ 15535 h 51048"/>
                      <a:gd name="connsiteX16" fmla="*/ 5507 w 41074"/>
                      <a:gd name="connsiteY16" fmla="*/ 27898 h 51048"/>
                      <a:gd name="connsiteX17" fmla="*/ 21898 w 41074"/>
                      <a:gd name="connsiteY17" fmla="*/ 32065 h 51048"/>
                      <a:gd name="connsiteX18" fmla="*/ 33108 w 41074"/>
                      <a:gd name="connsiteY18" fmla="*/ 32065 h 51048"/>
                      <a:gd name="connsiteX19" fmla="*/ 33108 w 41074"/>
                      <a:gd name="connsiteY19" fmla="*/ 32857 h 51048"/>
                      <a:gd name="connsiteX20" fmla="*/ 29483 w 41074"/>
                      <a:gd name="connsiteY20" fmla="*/ 41385 h 51048"/>
                      <a:gd name="connsiteX21" fmla="*/ 19301 w 41074"/>
                      <a:gd name="connsiteY21" fmla="*/ 44400 h 51048"/>
                      <a:gd name="connsiteX22" fmla="*/ 11175 w 41074"/>
                      <a:gd name="connsiteY22" fmla="*/ 43400 h 51048"/>
                      <a:gd name="connsiteX23" fmla="*/ 3590 w 41074"/>
                      <a:gd name="connsiteY23" fmla="*/ 40399 h 51048"/>
                      <a:gd name="connsiteX24" fmla="*/ 3590 w 41074"/>
                      <a:gd name="connsiteY24" fmla="*/ 47789 h 51048"/>
                      <a:gd name="connsiteX25" fmla="*/ 12091 w 41074"/>
                      <a:gd name="connsiteY25" fmla="*/ 50317 h 51048"/>
                      <a:gd name="connsiteX26" fmla="*/ 20120 w 41074"/>
                      <a:gd name="connsiteY26" fmla="*/ 51164 h 51048"/>
                      <a:gd name="connsiteX27" fmla="*/ 35886 w 41074"/>
                      <a:gd name="connsiteY27" fmla="*/ 45692 h 51048"/>
                      <a:gd name="connsiteX28" fmla="*/ 41095 w 41074"/>
                      <a:gd name="connsiteY28" fmla="*/ 29120 h 510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41074" h="51048">
                        <a:moveTo>
                          <a:pt x="25163" y="25814"/>
                        </a:moveTo>
                        <a:cubicBezTo>
                          <a:pt x="18708" y="25814"/>
                          <a:pt x="14235" y="25078"/>
                          <a:pt x="11744" y="23605"/>
                        </a:cubicBezTo>
                        <a:cubicBezTo>
                          <a:pt x="9253" y="22133"/>
                          <a:pt x="8008" y="19614"/>
                          <a:pt x="8008" y="16049"/>
                        </a:cubicBezTo>
                        <a:cubicBezTo>
                          <a:pt x="8008" y="13215"/>
                          <a:pt x="8943" y="10965"/>
                          <a:pt x="10814" y="9298"/>
                        </a:cubicBezTo>
                        <a:cubicBezTo>
                          <a:pt x="12684" y="7640"/>
                          <a:pt x="15222" y="6812"/>
                          <a:pt x="18426" y="6812"/>
                        </a:cubicBezTo>
                        <a:cubicBezTo>
                          <a:pt x="22861" y="6812"/>
                          <a:pt x="26417" y="8381"/>
                          <a:pt x="29094" y="11521"/>
                        </a:cubicBezTo>
                        <a:cubicBezTo>
                          <a:pt x="31770" y="14660"/>
                          <a:pt x="33108" y="18832"/>
                          <a:pt x="33108" y="24036"/>
                        </a:cubicBezTo>
                        <a:lnTo>
                          <a:pt x="33108" y="25814"/>
                        </a:lnTo>
                        <a:close/>
                        <a:moveTo>
                          <a:pt x="41095" y="29120"/>
                        </a:moveTo>
                        <a:lnTo>
                          <a:pt x="41095" y="1380"/>
                        </a:lnTo>
                        <a:lnTo>
                          <a:pt x="33108" y="1380"/>
                        </a:lnTo>
                        <a:lnTo>
                          <a:pt x="33108" y="8756"/>
                        </a:lnTo>
                        <a:cubicBezTo>
                          <a:pt x="31284" y="5812"/>
                          <a:pt x="29010" y="3635"/>
                          <a:pt x="26288" y="2228"/>
                        </a:cubicBezTo>
                        <a:cubicBezTo>
                          <a:pt x="23565" y="820"/>
                          <a:pt x="20236" y="116"/>
                          <a:pt x="16300" y="116"/>
                        </a:cubicBezTo>
                        <a:cubicBezTo>
                          <a:pt x="11328" y="116"/>
                          <a:pt x="7369" y="1515"/>
                          <a:pt x="4424" y="4311"/>
                        </a:cubicBezTo>
                        <a:cubicBezTo>
                          <a:pt x="1488" y="7108"/>
                          <a:pt x="21" y="10849"/>
                          <a:pt x="21" y="15535"/>
                        </a:cubicBezTo>
                        <a:cubicBezTo>
                          <a:pt x="21" y="20999"/>
                          <a:pt x="1849" y="25120"/>
                          <a:pt x="5507" y="27898"/>
                        </a:cubicBezTo>
                        <a:cubicBezTo>
                          <a:pt x="9174" y="30676"/>
                          <a:pt x="14638" y="32065"/>
                          <a:pt x="21898" y="32065"/>
                        </a:cubicBezTo>
                        <a:lnTo>
                          <a:pt x="33108" y="32065"/>
                        </a:lnTo>
                        <a:lnTo>
                          <a:pt x="33108" y="32857"/>
                        </a:lnTo>
                        <a:cubicBezTo>
                          <a:pt x="33108" y="36533"/>
                          <a:pt x="31900" y="39376"/>
                          <a:pt x="29483" y="41385"/>
                        </a:cubicBezTo>
                        <a:cubicBezTo>
                          <a:pt x="27066" y="43395"/>
                          <a:pt x="23672" y="44400"/>
                          <a:pt x="19301" y="44400"/>
                        </a:cubicBezTo>
                        <a:cubicBezTo>
                          <a:pt x="16523" y="44400"/>
                          <a:pt x="13814" y="44066"/>
                          <a:pt x="11175" y="43400"/>
                        </a:cubicBezTo>
                        <a:cubicBezTo>
                          <a:pt x="8545" y="42733"/>
                          <a:pt x="6017" y="41733"/>
                          <a:pt x="3590" y="40399"/>
                        </a:cubicBezTo>
                        <a:lnTo>
                          <a:pt x="3590" y="47789"/>
                        </a:lnTo>
                        <a:cubicBezTo>
                          <a:pt x="6507" y="48919"/>
                          <a:pt x="9341" y="49762"/>
                          <a:pt x="12091" y="50317"/>
                        </a:cubicBezTo>
                        <a:cubicBezTo>
                          <a:pt x="14842" y="50882"/>
                          <a:pt x="17518" y="51164"/>
                          <a:pt x="20120" y="51164"/>
                        </a:cubicBezTo>
                        <a:cubicBezTo>
                          <a:pt x="27158" y="51164"/>
                          <a:pt x="32413" y="49340"/>
                          <a:pt x="35886" y="45692"/>
                        </a:cubicBezTo>
                        <a:cubicBezTo>
                          <a:pt x="39359" y="42052"/>
                          <a:pt x="41095" y="36528"/>
                          <a:pt x="41095" y="2912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57" name="Freeform 656">
                    <a:extLst>
                      <a:ext uri="{FF2B5EF4-FFF2-40B4-BE49-F238E27FC236}">
                        <a16:creationId xmlns:a16="http://schemas.microsoft.com/office/drawing/2014/main" id="{E3AA2673-F9F1-FA40-9847-862D858F47E9}"/>
                      </a:ext>
                    </a:extLst>
                  </p:cNvPr>
                  <p:cNvSpPr/>
                  <p:nvPr/>
                </p:nvSpPr>
                <p:spPr>
                  <a:xfrm flipV="1">
                    <a:off x="1074971" y="2517438"/>
                    <a:ext cx="37157" cy="51048"/>
                  </a:xfrm>
                  <a:custGeom>
                    <a:avLst/>
                    <a:gdLst>
                      <a:gd name="connsiteX0" fmla="*/ 34573 w 37157"/>
                      <a:gd name="connsiteY0" fmla="*/ 48567 h 51048"/>
                      <a:gd name="connsiteX1" fmla="*/ 34573 w 37157"/>
                      <a:gd name="connsiteY1" fmla="*/ 41010 h 51048"/>
                      <a:gd name="connsiteX2" fmla="*/ 27545 w 37157"/>
                      <a:gd name="connsiteY2" fmla="*/ 43608 h 51048"/>
                      <a:gd name="connsiteX3" fmla="*/ 19988 w 37157"/>
                      <a:gd name="connsiteY3" fmla="*/ 44483 h 51048"/>
                      <a:gd name="connsiteX4" fmla="*/ 11070 w 37157"/>
                      <a:gd name="connsiteY4" fmla="*/ 42663 h 51048"/>
                      <a:gd name="connsiteX5" fmla="*/ 8098 w 37157"/>
                      <a:gd name="connsiteY5" fmla="*/ 37190 h 51048"/>
                      <a:gd name="connsiteX6" fmla="*/ 10223 w 37157"/>
                      <a:gd name="connsiteY6" fmla="*/ 32829 h 51048"/>
                      <a:gd name="connsiteX7" fmla="*/ 18780 w 37157"/>
                      <a:gd name="connsiteY7" fmla="*/ 29815 h 51048"/>
                      <a:gd name="connsiteX8" fmla="*/ 21516 w 37157"/>
                      <a:gd name="connsiteY8" fmla="*/ 29203 h 51048"/>
                      <a:gd name="connsiteX9" fmla="*/ 33601 w 37157"/>
                      <a:gd name="connsiteY9" fmla="*/ 24064 h 51048"/>
                      <a:gd name="connsiteX10" fmla="*/ 37185 w 37157"/>
                      <a:gd name="connsiteY10" fmla="*/ 14799 h 51048"/>
                      <a:gd name="connsiteX11" fmla="*/ 31823 w 37157"/>
                      <a:gd name="connsiteY11" fmla="*/ 4061 h 51048"/>
                      <a:gd name="connsiteX12" fmla="*/ 17085 w 37157"/>
                      <a:gd name="connsiteY12" fmla="*/ 116 h 51048"/>
                      <a:gd name="connsiteX13" fmla="*/ 8945 w 37157"/>
                      <a:gd name="connsiteY13" fmla="*/ 880 h 51048"/>
                      <a:gd name="connsiteX14" fmla="*/ 27 w 37157"/>
                      <a:gd name="connsiteY14" fmla="*/ 3158 h 51048"/>
                      <a:gd name="connsiteX15" fmla="*/ 27 w 37157"/>
                      <a:gd name="connsiteY15" fmla="*/ 11409 h 51048"/>
                      <a:gd name="connsiteX16" fmla="*/ 8751 w 37157"/>
                      <a:gd name="connsiteY16" fmla="*/ 7951 h 51048"/>
                      <a:gd name="connsiteX17" fmla="*/ 17266 w 37157"/>
                      <a:gd name="connsiteY17" fmla="*/ 6812 h 51048"/>
                      <a:gd name="connsiteX18" fmla="*/ 25933 w 37157"/>
                      <a:gd name="connsiteY18" fmla="*/ 8742 h 51048"/>
                      <a:gd name="connsiteX19" fmla="*/ 28975 w 37157"/>
                      <a:gd name="connsiteY19" fmla="*/ 14188 h 51048"/>
                      <a:gd name="connsiteX20" fmla="*/ 26781 w 37157"/>
                      <a:gd name="connsiteY20" fmla="*/ 19174 h 51048"/>
                      <a:gd name="connsiteX21" fmla="*/ 17168 w 37157"/>
                      <a:gd name="connsiteY21" fmla="*/ 22522 h 51048"/>
                      <a:gd name="connsiteX22" fmla="*/ 14390 w 37157"/>
                      <a:gd name="connsiteY22" fmla="*/ 23175 h 51048"/>
                      <a:gd name="connsiteX23" fmla="*/ 3667 w 37157"/>
                      <a:gd name="connsiteY23" fmla="*/ 27967 h 51048"/>
                      <a:gd name="connsiteX24" fmla="*/ 375 w 37157"/>
                      <a:gd name="connsiteY24" fmla="*/ 36843 h 51048"/>
                      <a:gd name="connsiteX25" fmla="*/ 5236 w 37157"/>
                      <a:gd name="connsiteY25" fmla="*/ 47428 h 51048"/>
                      <a:gd name="connsiteX26" fmla="*/ 19044 w 37157"/>
                      <a:gd name="connsiteY26" fmla="*/ 51164 h 51048"/>
                      <a:gd name="connsiteX27" fmla="*/ 27364 w 37157"/>
                      <a:gd name="connsiteY27" fmla="*/ 50512 h 51048"/>
                      <a:gd name="connsiteX28" fmla="*/ 34573 w 37157"/>
                      <a:gd name="connsiteY28" fmla="*/ 48567 h 510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7157" h="51048">
                        <a:moveTo>
                          <a:pt x="34573" y="48567"/>
                        </a:moveTo>
                        <a:lnTo>
                          <a:pt x="34573" y="41010"/>
                        </a:lnTo>
                        <a:cubicBezTo>
                          <a:pt x="32323" y="42168"/>
                          <a:pt x="29980" y="43034"/>
                          <a:pt x="27545" y="43608"/>
                        </a:cubicBezTo>
                        <a:cubicBezTo>
                          <a:pt x="25118" y="44191"/>
                          <a:pt x="22600" y="44483"/>
                          <a:pt x="19988" y="44483"/>
                        </a:cubicBezTo>
                        <a:cubicBezTo>
                          <a:pt x="16025" y="44483"/>
                          <a:pt x="13052" y="43877"/>
                          <a:pt x="11070" y="42663"/>
                        </a:cubicBezTo>
                        <a:cubicBezTo>
                          <a:pt x="9089" y="41450"/>
                          <a:pt x="8098" y="39626"/>
                          <a:pt x="8098" y="37190"/>
                        </a:cubicBezTo>
                        <a:cubicBezTo>
                          <a:pt x="8098" y="35338"/>
                          <a:pt x="8806" y="33885"/>
                          <a:pt x="10223" y="32829"/>
                        </a:cubicBezTo>
                        <a:cubicBezTo>
                          <a:pt x="11640" y="31773"/>
                          <a:pt x="14492" y="30768"/>
                          <a:pt x="18780" y="29815"/>
                        </a:cubicBezTo>
                        <a:lnTo>
                          <a:pt x="21516" y="29203"/>
                        </a:lnTo>
                        <a:cubicBezTo>
                          <a:pt x="27184" y="27990"/>
                          <a:pt x="31212" y="26277"/>
                          <a:pt x="33601" y="24064"/>
                        </a:cubicBezTo>
                        <a:cubicBezTo>
                          <a:pt x="35990" y="21851"/>
                          <a:pt x="37185" y="18762"/>
                          <a:pt x="37185" y="14799"/>
                        </a:cubicBezTo>
                        <a:cubicBezTo>
                          <a:pt x="37185" y="10280"/>
                          <a:pt x="35398" y="6701"/>
                          <a:pt x="31823" y="4061"/>
                        </a:cubicBezTo>
                        <a:cubicBezTo>
                          <a:pt x="28249" y="1431"/>
                          <a:pt x="23336" y="116"/>
                          <a:pt x="17085" y="116"/>
                        </a:cubicBezTo>
                        <a:cubicBezTo>
                          <a:pt x="14483" y="116"/>
                          <a:pt x="11770" y="371"/>
                          <a:pt x="8945" y="880"/>
                        </a:cubicBezTo>
                        <a:cubicBezTo>
                          <a:pt x="6121" y="1390"/>
                          <a:pt x="3148" y="2149"/>
                          <a:pt x="27" y="3158"/>
                        </a:cubicBezTo>
                        <a:lnTo>
                          <a:pt x="27" y="11409"/>
                        </a:lnTo>
                        <a:cubicBezTo>
                          <a:pt x="2981" y="9872"/>
                          <a:pt x="5889" y="8719"/>
                          <a:pt x="8751" y="7951"/>
                        </a:cubicBezTo>
                        <a:cubicBezTo>
                          <a:pt x="11612" y="7191"/>
                          <a:pt x="14450" y="6812"/>
                          <a:pt x="17266" y="6812"/>
                        </a:cubicBezTo>
                        <a:cubicBezTo>
                          <a:pt x="21025" y="6812"/>
                          <a:pt x="23915" y="7455"/>
                          <a:pt x="25933" y="8742"/>
                        </a:cubicBezTo>
                        <a:cubicBezTo>
                          <a:pt x="27961" y="10030"/>
                          <a:pt x="28975" y="11845"/>
                          <a:pt x="28975" y="14188"/>
                        </a:cubicBezTo>
                        <a:cubicBezTo>
                          <a:pt x="28975" y="16355"/>
                          <a:pt x="28244" y="18017"/>
                          <a:pt x="26781" y="19174"/>
                        </a:cubicBezTo>
                        <a:cubicBezTo>
                          <a:pt x="25327" y="20332"/>
                          <a:pt x="22123" y="21448"/>
                          <a:pt x="17168" y="22522"/>
                        </a:cubicBezTo>
                        <a:lnTo>
                          <a:pt x="14390" y="23175"/>
                        </a:lnTo>
                        <a:cubicBezTo>
                          <a:pt x="9445" y="24212"/>
                          <a:pt x="5871" y="25809"/>
                          <a:pt x="3667" y="27967"/>
                        </a:cubicBezTo>
                        <a:cubicBezTo>
                          <a:pt x="1472" y="30125"/>
                          <a:pt x="375" y="33084"/>
                          <a:pt x="375" y="36843"/>
                        </a:cubicBezTo>
                        <a:cubicBezTo>
                          <a:pt x="375" y="41418"/>
                          <a:pt x="1995" y="44946"/>
                          <a:pt x="5236" y="47428"/>
                        </a:cubicBezTo>
                        <a:cubicBezTo>
                          <a:pt x="8478" y="49919"/>
                          <a:pt x="13080" y="51164"/>
                          <a:pt x="19044" y="51164"/>
                        </a:cubicBezTo>
                        <a:cubicBezTo>
                          <a:pt x="21988" y="51164"/>
                          <a:pt x="24762" y="50947"/>
                          <a:pt x="27364" y="50512"/>
                        </a:cubicBezTo>
                        <a:cubicBezTo>
                          <a:pt x="29976" y="50086"/>
                          <a:pt x="32379" y="49437"/>
                          <a:pt x="34573" y="4856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58" name="Freeform 657">
                    <a:extLst>
                      <a:ext uri="{FF2B5EF4-FFF2-40B4-BE49-F238E27FC236}">
                        <a16:creationId xmlns:a16="http://schemas.microsoft.com/office/drawing/2014/main" id="{95974A8E-50E9-144B-ACCB-E643F8233C5E}"/>
                      </a:ext>
                    </a:extLst>
                  </p:cNvPr>
                  <p:cNvSpPr/>
                  <p:nvPr/>
                </p:nvSpPr>
                <p:spPr>
                  <a:xfrm flipV="1">
                    <a:off x="1124843" y="2499672"/>
                    <a:ext cx="7987" cy="67550"/>
                  </a:xfrm>
                  <a:custGeom>
                    <a:avLst/>
                    <a:gdLst>
                      <a:gd name="connsiteX0" fmla="*/ 43 w 7987"/>
                      <a:gd name="connsiteY0" fmla="*/ 48722 h 67550"/>
                      <a:gd name="connsiteX1" fmla="*/ 8030 w 7987"/>
                      <a:gd name="connsiteY1" fmla="*/ 48722 h 67550"/>
                      <a:gd name="connsiteX2" fmla="*/ 8030 w 7987"/>
                      <a:gd name="connsiteY2" fmla="*/ 105 h 67550"/>
                      <a:gd name="connsiteX3" fmla="*/ 43 w 7987"/>
                      <a:gd name="connsiteY3" fmla="*/ 105 h 67550"/>
                      <a:gd name="connsiteX4" fmla="*/ 43 w 7987"/>
                      <a:gd name="connsiteY4" fmla="*/ 67655 h 67550"/>
                      <a:gd name="connsiteX5" fmla="*/ 8030 w 7987"/>
                      <a:gd name="connsiteY5" fmla="*/ 67655 h 67550"/>
                      <a:gd name="connsiteX6" fmla="*/ 8030 w 7987"/>
                      <a:gd name="connsiteY6" fmla="*/ 57529 h 67550"/>
                      <a:gd name="connsiteX7" fmla="*/ 43 w 7987"/>
                      <a:gd name="connsiteY7" fmla="*/ 57529 h 67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987" h="67550">
                        <a:moveTo>
                          <a:pt x="43" y="48722"/>
                        </a:moveTo>
                        <a:lnTo>
                          <a:pt x="8030" y="48722"/>
                        </a:lnTo>
                        <a:lnTo>
                          <a:pt x="8030" y="105"/>
                        </a:lnTo>
                        <a:lnTo>
                          <a:pt x="43" y="105"/>
                        </a:lnTo>
                        <a:close/>
                        <a:moveTo>
                          <a:pt x="43" y="67655"/>
                        </a:moveTo>
                        <a:lnTo>
                          <a:pt x="8030" y="67655"/>
                        </a:lnTo>
                        <a:lnTo>
                          <a:pt x="8030" y="57529"/>
                        </a:lnTo>
                        <a:lnTo>
                          <a:pt x="43" y="575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59" name="Freeform 658">
                    <a:extLst>
                      <a:ext uri="{FF2B5EF4-FFF2-40B4-BE49-F238E27FC236}">
                        <a16:creationId xmlns:a16="http://schemas.microsoft.com/office/drawing/2014/main" id="{693E1821-0C7C-8349-9DE1-C7DB41CA2A19}"/>
                      </a:ext>
                    </a:extLst>
                  </p:cNvPr>
                  <p:cNvSpPr/>
                  <p:nvPr/>
                </p:nvSpPr>
                <p:spPr>
                  <a:xfrm flipV="1">
                    <a:off x="1145987" y="2517438"/>
                    <a:ext cx="37157" cy="51048"/>
                  </a:xfrm>
                  <a:custGeom>
                    <a:avLst/>
                    <a:gdLst>
                      <a:gd name="connsiteX0" fmla="*/ 34579 w 37157"/>
                      <a:gd name="connsiteY0" fmla="*/ 48567 h 51048"/>
                      <a:gd name="connsiteX1" fmla="*/ 34579 w 37157"/>
                      <a:gd name="connsiteY1" fmla="*/ 41010 h 51048"/>
                      <a:gd name="connsiteX2" fmla="*/ 27550 w 37157"/>
                      <a:gd name="connsiteY2" fmla="*/ 43608 h 51048"/>
                      <a:gd name="connsiteX3" fmla="*/ 19994 w 37157"/>
                      <a:gd name="connsiteY3" fmla="*/ 44483 h 51048"/>
                      <a:gd name="connsiteX4" fmla="*/ 11076 w 37157"/>
                      <a:gd name="connsiteY4" fmla="*/ 42663 h 51048"/>
                      <a:gd name="connsiteX5" fmla="*/ 8103 w 37157"/>
                      <a:gd name="connsiteY5" fmla="*/ 37190 h 51048"/>
                      <a:gd name="connsiteX6" fmla="*/ 10229 w 37157"/>
                      <a:gd name="connsiteY6" fmla="*/ 32829 h 51048"/>
                      <a:gd name="connsiteX7" fmla="*/ 18785 w 37157"/>
                      <a:gd name="connsiteY7" fmla="*/ 29815 h 51048"/>
                      <a:gd name="connsiteX8" fmla="*/ 21522 w 37157"/>
                      <a:gd name="connsiteY8" fmla="*/ 29203 h 51048"/>
                      <a:gd name="connsiteX9" fmla="*/ 33607 w 37157"/>
                      <a:gd name="connsiteY9" fmla="*/ 24064 h 51048"/>
                      <a:gd name="connsiteX10" fmla="*/ 37190 w 37157"/>
                      <a:gd name="connsiteY10" fmla="*/ 14799 h 51048"/>
                      <a:gd name="connsiteX11" fmla="*/ 31829 w 37157"/>
                      <a:gd name="connsiteY11" fmla="*/ 4061 h 51048"/>
                      <a:gd name="connsiteX12" fmla="*/ 17091 w 37157"/>
                      <a:gd name="connsiteY12" fmla="*/ 116 h 51048"/>
                      <a:gd name="connsiteX13" fmla="*/ 8951 w 37157"/>
                      <a:gd name="connsiteY13" fmla="*/ 880 h 51048"/>
                      <a:gd name="connsiteX14" fmla="*/ 33 w 37157"/>
                      <a:gd name="connsiteY14" fmla="*/ 3158 h 51048"/>
                      <a:gd name="connsiteX15" fmla="*/ 33 w 37157"/>
                      <a:gd name="connsiteY15" fmla="*/ 11409 h 51048"/>
                      <a:gd name="connsiteX16" fmla="*/ 8756 w 37157"/>
                      <a:gd name="connsiteY16" fmla="*/ 7951 h 51048"/>
                      <a:gd name="connsiteX17" fmla="*/ 17271 w 37157"/>
                      <a:gd name="connsiteY17" fmla="*/ 6812 h 51048"/>
                      <a:gd name="connsiteX18" fmla="*/ 25939 w 37157"/>
                      <a:gd name="connsiteY18" fmla="*/ 8742 h 51048"/>
                      <a:gd name="connsiteX19" fmla="*/ 28981 w 37157"/>
                      <a:gd name="connsiteY19" fmla="*/ 14188 h 51048"/>
                      <a:gd name="connsiteX20" fmla="*/ 26786 w 37157"/>
                      <a:gd name="connsiteY20" fmla="*/ 19174 h 51048"/>
                      <a:gd name="connsiteX21" fmla="*/ 17174 w 37157"/>
                      <a:gd name="connsiteY21" fmla="*/ 22522 h 51048"/>
                      <a:gd name="connsiteX22" fmla="*/ 14396 w 37157"/>
                      <a:gd name="connsiteY22" fmla="*/ 23175 h 51048"/>
                      <a:gd name="connsiteX23" fmla="*/ 3672 w 37157"/>
                      <a:gd name="connsiteY23" fmla="*/ 27967 h 51048"/>
                      <a:gd name="connsiteX24" fmla="*/ 380 w 37157"/>
                      <a:gd name="connsiteY24" fmla="*/ 36843 h 51048"/>
                      <a:gd name="connsiteX25" fmla="*/ 5242 w 37157"/>
                      <a:gd name="connsiteY25" fmla="*/ 47428 h 51048"/>
                      <a:gd name="connsiteX26" fmla="*/ 19049 w 37157"/>
                      <a:gd name="connsiteY26" fmla="*/ 51164 h 51048"/>
                      <a:gd name="connsiteX27" fmla="*/ 27370 w 37157"/>
                      <a:gd name="connsiteY27" fmla="*/ 50512 h 51048"/>
                      <a:gd name="connsiteX28" fmla="*/ 34579 w 37157"/>
                      <a:gd name="connsiteY28" fmla="*/ 48567 h 510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7157" h="51048">
                        <a:moveTo>
                          <a:pt x="34579" y="48567"/>
                        </a:moveTo>
                        <a:lnTo>
                          <a:pt x="34579" y="41010"/>
                        </a:lnTo>
                        <a:cubicBezTo>
                          <a:pt x="32329" y="42168"/>
                          <a:pt x="29986" y="43034"/>
                          <a:pt x="27550" y="43608"/>
                        </a:cubicBezTo>
                        <a:cubicBezTo>
                          <a:pt x="25124" y="44191"/>
                          <a:pt x="22605" y="44483"/>
                          <a:pt x="19994" y="44483"/>
                        </a:cubicBezTo>
                        <a:cubicBezTo>
                          <a:pt x="16030" y="44483"/>
                          <a:pt x="13058" y="43877"/>
                          <a:pt x="11076" y="42663"/>
                        </a:cubicBezTo>
                        <a:cubicBezTo>
                          <a:pt x="9094" y="41450"/>
                          <a:pt x="8103" y="39626"/>
                          <a:pt x="8103" y="37190"/>
                        </a:cubicBezTo>
                        <a:cubicBezTo>
                          <a:pt x="8103" y="35338"/>
                          <a:pt x="8812" y="33885"/>
                          <a:pt x="10229" y="32829"/>
                        </a:cubicBezTo>
                        <a:cubicBezTo>
                          <a:pt x="11646" y="31773"/>
                          <a:pt x="14498" y="30768"/>
                          <a:pt x="18785" y="29815"/>
                        </a:cubicBezTo>
                        <a:lnTo>
                          <a:pt x="21522" y="29203"/>
                        </a:lnTo>
                        <a:cubicBezTo>
                          <a:pt x="27189" y="27990"/>
                          <a:pt x="31217" y="26277"/>
                          <a:pt x="33607" y="24064"/>
                        </a:cubicBezTo>
                        <a:cubicBezTo>
                          <a:pt x="35996" y="21851"/>
                          <a:pt x="37190" y="18762"/>
                          <a:pt x="37190" y="14799"/>
                        </a:cubicBezTo>
                        <a:cubicBezTo>
                          <a:pt x="37190" y="10280"/>
                          <a:pt x="35403" y="6701"/>
                          <a:pt x="31829" y="4061"/>
                        </a:cubicBezTo>
                        <a:cubicBezTo>
                          <a:pt x="28254" y="1431"/>
                          <a:pt x="23341" y="116"/>
                          <a:pt x="17091" y="116"/>
                        </a:cubicBezTo>
                        <a:cubicBezTo>
                          <a:pt x="14489" y="116"/>
                          <a:pt x="11775" y="371"/>
                          <a:pt x="8951" y="880"/>
                        </a:cubicBezTo>
                        <a:cubicBezTo>
                          <a:pt x="6126" y="1390"/>
                          <a:pt x="3154" y="2149"/>
                          <a:pt x="33" y="3158"/>
                        </a:cubicBezTo>
                        <a:lnTo>
                          <a:pt x="33" y="11409"/>
                        </a:lnTo>
                        <a:cubicBezTo>
                          <a:pt x="2987" y="9872"/>
                          <a:pt x="5895" y="8719"/>
                          <a:pt x="8756" y="7951"/>
                        </a:cubicBezTo>
                        <a:cubicBezTo>
                          <a:pt x="11618" y="7191"/>
                          <a:pt x="14456" y="6812"/>
                          <a:pt x="17271" y="6812"/>
                        </a:cubicBezTo>
                        <a:cubicBezTo>
                          <a:pt x="21031" y="6812"/>
                          <a:pt x="23920" y="7455"/>
                          <a:pt x="25939" y="8742"/>
                        </a:cubicBezTo>
                        <a:cubicBezTo>
                          <a:pt x="27967" y="10030"/>
                          <a:pt x="28981" y="11845"/>
                          <a:pt x="28981" y="14188"/>
                        </a:cubicBezTo>
                        <a:cubicBezTo>
                          <a:pt x="28981" y="16355"/>
                          <a:pt x="28250" y="18017"/>
                          <a:pt x="26786" y="19174"/>
                        </a:cubicBezTo>
                        <a:cubicBezTo>
                          <a:pt x="25332" y="20332"/>
                          <a:pt x="22128" y="21448"/>
                          <a:pt x="17174" y="22522"/>
                        </a:cubicBezTo>
                        <a:lnTo>
                          <a:pt x="14396" y="23175"/>
                        </a:lnTo>
                        <a:cubicBezTo>
                          <a:pt x="9451" y="24212"/>
                          <a:pt x="5876" y="25809"/>
                          <a:pt x="3672" y="27967"/>
                        </a:cubicBezTo>
                        <a:cubicBezTo>
                          <a:pt x="1478" y="30125"/>
                          <a:pt x="380" y="33084"/>
                          <a:pt x="380" y="36843"/>
                        </a:cubicBezTo>
                        <a:cubicBezTo>
                          <a:pt x="380" y="41418"/>
                          <a:pt x="2001" y="44946"/>
                          <a:pt x="5242" y="47428"/>
                        </a:cubicBezTo>
                        <a:cubicBezTo>
                          <a:pt x="8483" y="49919"/>
                          <a:pt x="13086" y="51164"/>
                          <a:pt x="19049" y="51164"/>
                        </a:cubicBezTo>
                        <a:cubicBezTo>
                          <a:pt x="21994" y="51164"/>
                          <a:pt x="24768" y="50947"/>
                          <a:pt x="27370" y="50512"/>
                        </a:cubicBezTo>
                        <a:cubicBezTo>
                          <a:pt x="29981" y="50086"/>
                          <a:pt x="32384" y="49437"/>
                          <a:pt x="34579" y="4856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60" name="Freeform 659">
                    <a:extLst>
                      <a:ext uri="{FF2B5EF4-FFF2-40B4-BE49-F238E27FC236}">
                        <a16:creationId xmlns:a16="http://schemas.microsoft.com/office/drawing/2014/main" id="{99D2D555-8629-5F4A-8DD5-7B783A2CE832}"/>
                      </a:ext>
                    </a:extLst>
                  </p:cNvPr>
                  <p:cNvSpPr/>
                  <p:nvPr/>
                </p:nvSpPr>
                <p:spPr>
                  <a:xfrm flipV="1">
                    <a:off x="1187483" y="2567222"/>
                    <a:ext cx="12700" cy="1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0" h="12700"/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61" name="Freeform 660">
                    <a:extLst>
                      <a:ext uri="{FF2B5EF4-FFF2-40B4-BE49-F238E27FC236}">
                        <a16:creationId xmlns:a16="http://schemas.microsoft.com/office/drawing/2014/main" id="{2BDE5FC7-45A8-084F-86D5-7D71AF6D7E39}"/>
                      </a:ext>
                    </a:extLst>
                  </p:cNvPr>
                  <p:cNvSpPr/>
                  <p:nvPr/>
                </p:nvSpPr>
                <p:spPr>
                  <a:xfrm flipV="1">
                    <a:off x="1220645" y="2517438"/>
                    <a:ext cx="38463" cy="51048"/>
                  </a:xfrm>
                  <a:custGeom>
                    <a:avLst/>
                    <a:gdLst>
                      <a:gd name="connsiteX0" fmla="*/ 38501 w 38463"/>
                      <a:gd name="connsiteY0" fmla="*/ 48136 h 51048"/>
                      <a:gd name="connsiteX1" fmla="*/ 38501 w 38463"/>
                      <a:gd name="connsiteY1" fmla="*/ 40663 h 51048"/>
                      <a:gd name="connsiteX2" fmla="*/ 31709 w 38463"/>
                      <a:gd name="connsiteY2" fmla="*/ 43469 h 51048"/>
                      <a:gd name="connsiteX3" fmla="*/ 24833 w 38463"/>
                      <a:gd name="connsiteY3" fmla="*/ 44400 h 51048"/>
                      <a:gd name="connsiteX4" fmla="*/ 12748 w 38463"/>
                      <a:gd name="connsiteY4" fmla="*/ 39469 h 51048"/>
                      <a:gd name="connsiteX5" fmla="*/ 8456 w 38463"/>
                      <a:gd name="connsiteY5" fmla="*/ 25647 h 51048"/>
                      <a:gd name="connsiteX6" fmla="*/ 12748 w 38463"/>
                      <a:gd name="connsiteY6" fmla="*/ 11812 h 51048"/>
                      <a:gd name="connsiteX7" fmla="*/ 24833 w 38463"/>
                      <a:gd name="connsiteY7" fmla="*/ 6895 h 51048"/>
                      <a:gd name="connsiteX8" fmla="*/ 31709 w 38463"/>
                      <a:gd name="connsiteY8" fmla="*/ 7826 h 51048"/>
                      <a:gd name="connsiteX9" fmla="*/ 38501 w 38463"/>
                      <a:gd name="connsiteY9" fmla="*/ 10632 h 51048"/>
                      <a:gd name="connsiteX10" fmla="*/ 38501 w 38463"/>
                      <a:gd name="connsiteY10" fmla="*/ 3242 h 51048"/>
                      <a:gd name="connsiteX11" fmla="*/ 31570 w 38463"/>
                      <a:gd name="connsiteY11" fmla="*/ 908 h 51048"/>
                      <a:gd name="connsiteX12" fmla="*/ 23958 w 38463"/>
                      <a:gd name="connsiteY12" fmla="*/ 116 h 51048"/>
                      <a:gd name="connsiteX13" fmla="*/ 6497 w 38463"/>
                      <a:gd name="connsiteY13" fmla="*/ 7020 h 51048"/>
                      <a:gd name="connsiteX14" fmla="*/ 38 w 38463"/>
                      <a:gd name="connsiteY14" fmla="*/ 25647 h 51048"/>
                      <a:gd name="connsiteX15" fmla="*/ 6567 w 38463"/>
                      <a:gd name="connsiteY15" fmla="*/ 44344 h 51048"/>
                      <a:gd name="connsiteX16" fmla="*/ 24486 w 38463"/>
                      <a:gd name="connsiteY16" fmla="*/ 51164 h 51048"/>
                      <a:gd name="connsiteX17" fmla="*/ 31681 w 38463"/>
                      <a:gd name="connsiteY17" fmla="*/ 50400 h 51048"/>
                      <a:gd name="connsiteX18" fmla="*/ 38501 w 38463"/>
                      <a:gd name="connsiteY18" fmla="*/ 48136 h 510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8463" h="51048">
                        <a:moveTo>
                          <a:pt x="38501" y="48136"/>
                        </a:moveTo>
                        <a:lnTo>
                          <a:pt x="38501" y="40663"/>
                        </a:lnTo>
                        <a:cubicBezTo>
                          <a:pt x="36242" y="41913"/>
                          <a:pt x="33978" y="42849"/>
                          <a:pt x="31709" y="43469"/>
                        </a:cubicBezTo>
                        <a:cubicBezTo>
                          <a:pt x="29440" y="44090"/>
                          <a:pt x="27148" y="44400"/>
                          <a:pt x="24833" y="44400"/>
                        </a:cubicBezTo>
                        <a:cubicBezTo>
                          <a:pt x="19647" y="44400"/>
                          <a:pt x="15619" y="42756"/>
                          <a:pt x="12748" y="39469"/>
                        </a:cubicBezTo>
                        <a:cubicBezTo>
                          <a:pt x="9887" y="36190"/>
                          <a:pt x="8456" y="31583"/>
                          <a:pt x="8456" y="25647"/>
                        </a:cubicBezTo>
                        <a:cubicBezTo>
                          <a:pt x="8456" y="19711"/>
                          <a:pt x="9887" y="15100"/>
                          <a:pt x="12748" y="11812"/>
                        </a:cubicBezTo>
                        <a:cubicBezTo>
                          <a:pt x="15619" y="8534"/>
                          <a:pt x="19647" y="6895"/>
                          <a:pt x="24833" y="6895"/>
                        </a:cubicBezTo>
                        <a:cubicBezTo>
                          <a:pt x="27148" y="6895"/>
                          <a:pt x="29440" y="7205"/>
                          <a:pt x="31709" y="7826"/>
                        </a:cubicBezTo>
                        <a:cubicBezTo>
                          <a:pt x="33978" y="8446"/>
                          <a:pt x="36242" y="9381"/>
                          <a:pt x="38501" y="10632"/>
                        </a:cubicBezTo>
                        <a:lnTo>
                          <a:pt x="38501" y="3242"/>
                        </a:lnTo>
                        <a:cubicBezTo>
                          <a:pt x="36269" y="2205"/>
                          <a:pt x="33959" y="1427"/>
                          <a:pt x="31570" y="908"/>
                        </a:cubicBezTo>
                        <a:cubicBezTo>
                          <a:pt x="29190" y="380"/>
                          <a:pt x="26653" y="116"/>
                          <a:pt x="23958" y="116"/>
                        </a:cubicBezTo>
                        <a:cubicBezTo>
                          <a:pt x="16633" y="116"/>
                          <a:pt x="10813" y="2418"/>
                          <a:pt x="6497" y="7020"/>
                        </a:cubicBezTo>
                        <a:cubicBezTo>
                          <a:pt x="2191" y="11622"/>
                          <a:pt x="38" y="17832"/>
                          <a:pt x="38" y="25647"/>
                        </a:cubicBezTo>
                        <a:cubicBezTo>
                          <a:pt x="38" y="33574"/>
                          <a:pt x="2214" y="39807"/>
                          <a:pt x="6567" y="44344"/>
                        </a:cubicBezTo>
                        <a:cubicBezTo>
                          <a:pt x="10928" y="48891"/>
                          <a:pt x="16901" y="51164"/>
                          <a:pt x="24486" y="51164"/>
                        </a:cubicBezTo>
                        <a:cubicBezTo>
                          <a:pt x="26940" y="51164"/>
                          <a:pt x="29338" y="50910"/>
                          <a:pt x="31681" y="50400"/>
                        </a:cubicBezTo>
                        <a:cubicBezTo>
                          <a:pt x="34024" y="49900"/>
                          <a:pt x="36297" y="49146"/>
                          <a:pt x="38501" y="4813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62" name="Freeform 661">
                    <a:extLst>
                      <a:ext uri="{FF2B5EF4-FFF2-40B4-BE49-F238E27FC236}">
                        <a16:creationId xmlns:a16="http://schemas.microsoft.com/office/drawing/2014/main" id="{46A273E3-255A-354F-AFEF-4CF89E452F17}"/>
                      </a:ext>
                    </a:extLst>
                  </p:cNvPr>
                  <p:cNvSpPr/>
                  <p:nvPr/>
                </p:nvSpPr>
                <p:spPr>
                  <a:xfrm flipV="1">
                    <a:off x="1269523" y="2517438"/>
                    <a:ext cx="45061" cy="51048"/>
                  </a:xfrm>
                  <a:custGeom>
                    <a:avLst/>
                    <a:gdLst>
                      <a:gd name="connsiteX0" fmla="*/ 45100 w 45061"/>
                      <a:gd name="connsiteY0" fmla="*/ 27689 h 51048"/>
                      <a:gd name="connsiteX1" fmla="*/ 45100 w 45061"/>
                      <a:gd name="connsiteY1" fmla="*/ 23786 h 51048"/>
                      <a:gd name="connsiteX2" fmla="*/ 8373 w 45061"/>
                      <a:gd name="connsiteY2" fmla="*/ 23786 h 51048"/>
                      <a:gd name="connsiteX3" fmla="*/ 13346 w 45061"/>
                      <a:gd name="connsiteY3" fmla="*/ 11215 h 51048"/>
                      <a:gd name="connsiteX4" fmla="*/ 25736 w 45061"/>
                      <a:gd name="connsiteY4" fmla="*/ 6895 h 51048"/>
                      <a:gd name="connsiteX5" fmla="*/ 34654 w 45061"/>
                      <a:gd name="connsiteY5" fmla="*/ 8020 h 51048"/>
                      <a:gd name="connsiteX6" fmla="*/ 43238 w 45061"/>
                      <a:gd name="connsiteY6" fmla="*/ 11409 h 51048"/>
                      <a:gd name="connsiteX7" fmla="*/ 43238 w 45061"/>
                      <a:gd name="connsiteY7" fmla="*/ 3853 h 51048"/>
                      <a:gd name="connsiteX8" fmla="*/ 34418 w 45061"/>
                      <a:gd name="connsiteY8" fmla="*/ 1075 h 51048"/>
                      <a:gd name="connsiteX9" fmla="*/ 25264 w 45061"/>
                      <a:gd name="connsiteY9" fmla="*/ 116 h 51048"/>
                      <a:gd name="connsiteX10" fmla="*/ 6831 w 45061"/>
                      <a:gd name="connsiteY10" fmla="*/ 6881 h 51048"/>
                      <a:gd name="connsiteX11" fmla="*/ 38 w 45061"/>
                      <a:gd name="connsiteY11" fmla="*/ 25217 h 51048"/>
                      <a:gd name="connsiteX12" fmla="*/ 6484 w 45061"/>
                      <a:gd name="connsiteY12" fmla="*/ 44150 h 51048"/>
                      <a:gd name="connsiteX13" fmla="*/ 23875 w 45061"/>
                      <a:gd name="connsiteY13" fmla="*/ 51164 h 51048"/>
                      <a:gd name="connsiteX14" fmla="*/ 39391 w 45061"/>
                      <a:gd name="connsiteY14" fmla="*/ 44844 h 51048"/>
                      <a:gd name="connsiteX15" fmla="*/ 45100 w 45061"/>
                      <a:gd name="connsiteY15" fmla="*/ 27689 h 51048"/>
                      <a:gd name="connsiteX16" fmla="*/ 37113 w 45061"/>
                      <a:gd name="connsiteY16" fmla="*/ 30037 h 51048"/>
                      <a:gd name="connsiteX17" fmla="*/ 33445 w 45061"/>
                      <a:gd name="connsiteY17" fmla="*/ 40483 h 51048"/>
                      <a:gd name="connsiteX18" fmla="*/ 23958 w 45061"/>
                      <a:gd name="connsiteY18" fmla="*/ 44400 h 51048"/>
                      <a:gd name="connsiteX19" fmla="*/ 13262 w 45061"/>
                      <a:gd name="connsiteY19" fmla="*/ 40621 h 51048"/>
                      <a:gd name="connsiteX20" fmla="*/ 8637 w 45061"/>
                      <a:gd name="connsiteY20" fmla="*/ 29981 h 510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45061" h="51048">
                        <a:moveTo>
                          <a:pt x="45100" y="27689"/>
                        </a:moveTo>
                        <a:lnTo>
                          <a:pt x="45100" y="23786"/>
                        </a:lnTo>
                        <a:lnTo>
                          <a:pt x="8373" y="23786"/>
                        </a:lnTo>
                        <a:cubicBezTo>
                          <a:pt x="8725" y="18285"/>
                          <a:pt x="10382" y="14095"/>
                          <a:pt x="13346" y="11215"/>
                        </a:cubicBezTo>
                        <a:cubicBezTo>
                          <a:pt x="16309" y="8335"/>
                          <a:pt x="20439" y="6895"/>
                          <a:pt x="25736" y="6895"/>
                        </a:cubicBezTo>
                        <a:cubicBezTo>
                          <a:pt x="28801" y="6895"/>
                          <a:pt x="31774" y="7270"/>
                          <a:pt x="34654" y="8020"/>
                        </a:cubicBezTo>
                        <a:cubicBezTo>
                          <a:pt x="37534" y="8770"/>
                          <a:pt x="40395" y="9900"/>
                          <a:pt x="43238" y="11409"/>
                        </a:cubicBezTo>
                        <a:lnTo>
                          <a:pt x="43238" y="3853"/>
                        </a:lnTo>
                        <a:cubicBezTo>
                          <a:pt x="40368" y="2640"/>
                          <a:pt x="37427" y="1714"/>
                          <a:pt x="34418" y="1075"/>
                        </a:cubicBezTo>
                        <a:cubicBezTo>
                          <a:pt x="31408" y="436"/>
                          <a:pt x="28357" y="116"/>
                          <a:pt x="25264" y="116"/>
                        </a:cubicBezTo>
                        <a:cubicBezTo>
                          <a:pt x="17504" y="116"/>
                          <a:pt x="11359" y="2371"/>
                          <a:pt x="6831" y="6881"/>
                        </a:cubicBezTo>
                        <a:cubicBezTo>
                          <a:pt x="2303" y="11400"/>
                          <a:pt x="38" y="17512"/>
                          <a:pt x="38" y="25217"/>
                        </a:cubicBezTo>
                        <a:cubicBezTo>
                          <a:pt x="38" y="33171"/>
                          <a:pt x="2187" y="39482"/>
                          <a:pt x="6484" y="44150"/>
                        </a:cubicBezTo>
                        <a:cubicBezTo>
                          <a:pt x="10781" y="48826"/>
                          <a:pt x="16578" y="51164"/>
                          <a:pt x="23875" y="51164"/>
                        </a:cubicBezTo>
                        <a:cubicBezTo>
                          <a:pt x="30413" y="51164"/>
                          <a:pt x="35585" y="49058"/>
                          <a:pt x="39391" y="44844"/>
                        </a:cubicBezTo>
                        <a:cubicBezTo>
                          <a:pt x="43197" y="40640"/>
                          <a:pt x="45100" y="34922"/>
                          <a:pt x="45100" y="27689"/>
                        </a:cubicBezTo>
                        <a:close/>
                        <a:moveTo>
                          <a:pt x="37113" y="30037"/>
                        </a:moveTo>
                        <a:cubicBezTo>
                          <a:pt x="37057" y="34398"/>
                          <a:pt x="35835" y="37880"/>
                          <a:pt x="33445" y="40483"/>
                        </a:cubicBezTo>
                        <a:cubicBezTo>
                          <a:pt x="31056" y="43094"/>
                          <a:pt x="27894" y="44400"/>
                          <a:pt x="23958" y="44400"/>
                        </a:cubicBezTo>
                        <a:cubicBezTo>
                          <a:pt x="19504" y="44400"/>
                          <a:pt x="15939" y="43140"/>
                          <a:pt x="13262" y="40621"/>
                        </a:cubicBezTo>
                        <a:cubicBezTo>
                          <a:pt x="10586" y="38103"/>
                          <a:pt x="9044" y="34556"/>
                          <a:pt x="8637" y="2998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63" name="Freeform 662">
                    <a:extLst>
                      <a:ext uri="{FF2B5EF4-FFF2-40B4-BE49-F238E27FC236}">
                        <a16:creationId xmlns:a16="http://schemas.microsoft.com/office/drawing/2014/main" id="{4CFFEE99-B0E3-BA44-BD74-AEE660E32727}"/>
                      </a:ext>
                    </a:extLst>
                  </p:cNvPr>
                  <p:cNvSpPr/>
                  <p:nvPr/>
                </p:nvSpPr>
                <p:spPr>
                  <a:xfrm flipV="1">
                    <a:off x="1327690" y="2499672"/>
                    <a:ext cx="7987" cy="67550"/>
                  </a:xfrm>
                  <a:custGeom>
                    <a:avLst/>
                    <a:gdLst>
                      <a:gd name="connsiteX0" fmla="*/ 59 w 7987"/>
                      <a:gd name="connsiteY0" fmla="*/ 67655 h 67550"/>
                      <a:gd name="connsiteX1" fmla="*/ 8046 w 7987"/>
                      <a:gd name="connsiteY1" fmla="*/ 67655 h 67550"/>
                      <a:gd name="connsiteX2" fmla="*/ 8046 w 7987"/>
                      <a:gd name="connsiteY2" fmla="*/ 105 h 67550"/>
                      <a:gd name="connsiteX3" fmla="*/ 59 w 7987"/>
                      <a:gd name="connsiteY3" fmla="*/ 105 h 67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87" h="67550">
                        <a:moveTo>
                          <a:pt x="59" y="67655"/>
                        </a:moveTo>
                        <a:lnTo>
                          <a:pt x="8046" y="67655"/>
                        </a:lnTo>
                        <a:lnTo>
                          <a:pt x="8046" y="105"/>
                        </a:lnTo>
                        <a:lnTo>
                          <a:pt x="59" y="10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64" name="Freeform 663">
                    <a:extLst>
                      <a:ext uri="{FF2B5EF4-FFF2-40B4-BE49-F238E27FC236}">
                        <a16:creationId xmlns:a16="http://schemas.microsoft.com/office/drawing/2014/main" id="{1BCC0B51-9B6D-434C-AA33-276F9213F9CD}"/>
                      </a:ext>
                    </a:extLst>
                  </p:cNvPr>
                  <p:cNvSpPr/>
                  <p:nvPr/>
                </p:nvSpPr>
                <p:spPr>
                  <a:xfrm flipV="1">
                    <a:off x="1352389" y="2499672"/>
                    <a:ext cx="7987" cy="67550"/>
                  </a:xfrm>
                  <a:custGeom>
                    <a:avLst/>
                    <a:gdLst>
                      <a:gd name="connsiteX0" fmla="*/ 61 w 7987"/>
                      <a:gd name="connsiteY0" fmla="*/ 67655 h 67550"/>
                      <a:gd name="connsiteX1" fmla="*/ 8048 w 7987"/>
                      <a:gd name="connsiteY1" fmla="*/ 67655 h 67550"/>
                      <a:gd name="connsiteX2" fmla="*/ 8048 w 7987"/>
                      <a:gd name="connsiteY2" fmla="*/ 105 h 67550"/>
                      <a:gd name="connsiteX3" fmla="*/ 61 w 7987"/>
                      <a:gd name="connsiteY3" fmla="*/ 105 h 67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87" h="67550">
                        <a:moveTo>
                          <a:pt x="61" y="67655"/>
                        </a:moveTo>
                        <a:lnTo>
                          <a:pt x="8048" y="67655"/>
                        </a:lnTo>
                        <a:lnTo>
                          <a:pt x="8048" y="105"/>
                        </a:lnTo>
                        <a:lnTo>
                          <a:pt x="61" y="10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65" name="Freeform 664">
                    <a:extLst>
                      <a:ext uri="{FF2B5EF4-FFF2-40B4-BE49-F238E27FC236}">
                        <a16:creationId xmlns:a16="http://schemas.microsoft.com/office/drawing/2014/main" id="{843986D0-259E-DA45-ADF5-770160AE76FA}"/>
                      </a:ext>
                    </a:extLst>
                  </p:cNvPr>
                  <p:cNvSpPr/>
                  <p:nvPr/>
                </p:nvSpPr>
                <p:spPr>
                  <a:xfrm flipV="1">
                    <a:off x="1368713" y="2567222"/>
                    <a:ext cx="12700" cy="1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0" h="12700"/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66" name="Freeform 665">
                    <a:extLst>
                      <a:ext uri="{FF2B5EF4-FFF2-40B4-BE49-F238E27FC236}">
                        <a16:creationId xmlns:a16="http://schemas.microsoft.com/office/drawing/2014/main" id="{553BA73B-6A06-834D-AAB2-B21CFF2254A4}"/>
                      </a:ext>
                    </a:extLst>
                  </p:cNvPr>
                  <p:cNvSpPr/>
                  <p:nvPr/>
                </p:nvSpPr>
                <p:spPr>
                  <a:xfrm flipV="1">
                    <a:off x="1401792" y="2517438"/>
                    <a:ext cx="37157" cy="51048"/>
                  </a:xfrm>
                  <a:custGeom>
                    <a:avLst/>
                    <a:gdLst>
                      <a:gd name="connsiteX0" fmla="*/ 34599 w 37157"/>
                      <a:gd name="connsiteY0" fmla="*/ 48567 h 51048"/>
                      <a:gd name="connsiteX1" fmla="*/ 34599 w 37157"/>
                      <a:gd name="connsiteY1" fmla="*/ 41010 h 51048"/>
                      <a:gd name="connsiteX2" fmla="*/ 27570 w 37157"/>
                      <a:gd name="connsiteY2" fmla="*/ 43608 h 51048"/>
                      <a:gd name="connsiteX3" fmla="*/ 20014 w 37157"/>
                      <a:gd name="connsiteY3" fmla="*/ 44483 h 51048"/>
                      <a:gd name="connsiteX4" fmla="*/ 11096 w 37157"/>
                      <a:gd name="connsiteY4" fmla="*/ 42663 h 51048"/>
                      <a:gd name="connsiteX5" fmla="*/ 8124 w 37157"/>
                      <a:gd name="connsiteY5" fmla="*/ 37190 h 51048"/>
                      <a:gd name="connsiteX6" fmla="*/ 10249 w 37157"/>
                      <a:gd name="connsiteY6" fmla="*/ 32829 h 51048"/>
                      <a:gd name="connsiteX7" fmla="*/ 18805 w 37157"/>
                      <a:gd name="connsiteY7" fmla="*/ 29815 h 51048"/>
                      <a:gd name="connsiteX8" fmla="*/ 21542 w 37157"/>
                      <a:gd name="connsiteY8" fmla="*/ 29203 h 51048"/>
                      <a:gd name="connsiteX9" fmla="*/ 33627 w 37157"/>
                      <a:gd name="connsiteY9" fmla="*/ 24064 h 51048"/>
                      <a:gd name="connsiteX10" fmla="*/ 37211 w 37157"/>
                      <a:gd name="connsiteY10" fmla="*/ 14799 h 51048"/>
                      <a:gd name="connsiteX11" fmla="*/ 31849 w 37157"/>
                      <a:gd name="connsiteY11" fmla="*/ 4061 h 51048"/>
                      <a:gd name="connsiteX12" fmla="*/ 17111 w 37157"/>
                      <a:gd name="connsiteY12" fmla="*/ 116 h 51048"/>
                      <a:gd name="connsiteX13" fmla="*/ 8971 w 37157"/>
                      <a:gd name="connsiteY13" fmla="*/ 880 h 51048"/>
                      <a:gd name="connsiteX14" fmla="*/ 53 w 37157"/>
                      <a:gd name="connsiteY14" fmla="*/ 3158 h 51048"/>
                      <a:gd name="connsiteX15" fmla="*/ 53 w 37157"/>
                      <a:gd name="connsiteY15" fmla="*/ 11409 h 51048"/>
                      <a:gd name="connsiteX16" fmla="*/ 8776 w 37157"/>
                      <a:gd name="connsiteY16" fmla="*/ 7951 h 51048"/>
                      <a:gd name="connsiteX17" fmla="*/ 17291 w 37157"/>
                      <a:gd name="connsiteY17" fmla="*/ 6812 h 51048"/>
                      <a:gd name="connsiteX18" fmla="*/ 25959 w 37157"/>
                      <a:gd name="connsiteY18" fmla="*/ 8742 h 51048"/>
                      <a:gd name="connsiteX19" fmla="*/ 29001 w 37157"/>
                      <a:gd name="connsiteY19" fmla="*/ 14188 h 51048"/>
                      <a:gd name="connsiteX20" fmla="*/ 26806 w 37157"/>
                      <a:gd name="connsiteY20" fmla="*/ 19174 h 51048"/>
                      <a:gd name="connsiteX21" fmla="*/ 17194 w 37157"/>
                      <a:gd name="connsiteY21" fmla="*/ 22522 h 51048"/>
                      <a:gd name="connsiteX22" fmla="*/ 14416 w 37157"/>
                      <a:gd name="connsiteY22" fmla="*/ 23175 h 51048"/>
                      <a:gd name="connsiteX23" fmla="*/ 3692 w 37157"/>
                      <a:gd name="connsiteY23" fmla="*/ 27967 h 51048"/>
                      <a:gd name="connsiteX24" fmla="*/ 400 w 37157"/>
                      <a:gd name="connsiteY24" fmla="*/ 36843 h 51048"/>
                      <a:gd name="connsiteX25" fmla="*/ 5262 w 37157"/>
                      <a:gd name="connsiteY25" fmla="*/ 47428 h 51048"/>
                      <a:gd name="connsiteX26" fmla="*/ 19069 w 37157"/>
                      <a:gd name="connsiteY26" fmla="*/ 51164 h 51048"/>
                      <a:gd name="connsiteX27" fmla="*/ 27390 w 37157"/>
                      <a:gd name="connsiteY27" fmla="*/ 50512 h 51048"/>
                      <a:gd name="connsiteX28" fmla="*/ 34599 w 37157"/>
                      <a:gd name="connsiteY28" fmla="*/ 48567 h 510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7157" h="51048">
                        <a:moveTo>
                          <a:pt x="34599" y="48567"/>
                        </a:moveTo>
                        <a:lnTo>
                          <a:pt x="34599" y="41010"/>
                        </a:lnTo>
                        <a:cubicBezTo>
                          <a:pt x="32349" y="42168"/>
                          <a:pt x="30006" y="43034"/>
                          <a:pt x="27570" y="43608"/>
                        </a:cubicBezTo>
                        <a:cubicBezTo>
                          <a:pt x="25144" y="44191"/>
                          <a:pt x="22625" y="44483"/>
                          <a:pt x="20014" y="44483"/>
                        </a:cubicBezTo>
                        <a:cubicBezTo>
                          <a:pt x="16051" y="44483"/>
                          <a:pt x="13078" y="43877"/>
                          <a:pt x="11096" y="42663"/>
                        </a:cubicBezTo>
                        <a:cubicBezTo>
                          <a:pt x="9114" y="41450"/>
                          <a:pt x="8124" y="39626"/>
                          <a:pt x="8124" y="37190"/>
                        </a:cubicBezTo>
                        <a:cubicBezTo>
                          <a:pt x="8124" y="35338"/>
                          <a:pt x="8832" y="33885"/>
                          <a:pt x="10249" y="32829"/>
                        </a:cubicBezTo>
                        <a:cubicBezTo>
                          <a:pt x="11666" y="31773"/>
                          <a:pt x="14518" y="30768"/>
                          <a:pt x="18805" y="29815"/>
                        </a:cubicBezTo>
                        <a:lnTo>
                          <a:pt x="21542" y="29203"/>
                        </a:lnTo>
                        <a:cubicBezTo>
                          <a:pt x="27209" y="27990"/>
                          <a:pt x="31238" y="26277"/>
                          <a:pt x="33627" y="24064"/>
                        </a:cubicBezTo>
                        <a:cubicBezTo>
                          <a:pt x="36016" y="21851"/>
                          <a:pt x="37211" y="18762"/>
                          <a:pt x="37211" y="14799"/>
                        </a:cubicBezTo>
                        <a:cubicBezTo>
                          <a:pt x="37211" y="10280"/>
                          <a:pt x="35423" y="6701"/>
                          <a:pt x="31849" y="4061"/>
                        </a:cubicBezTo>
                        <a:cubicBezTo>
                          <a:pt x="28274" y="1431"/>
                          <a:pt x="23362" y="116"/>
                          <a:pt x="17111" y="116"/>
                        </a:cubicBezTo>
                        <a:cubicBezTo>
                          <a:pt x="14509" y="116"/>
                          <a:pt x="11795" y="371"/>
                          <a:pt x="8971" y="880"/>
                        </a:cubicBezTo>
                        <a:cubicBezTo>
                          <a:pt x="6146" y="1390"/>
                          <a:pt x="3174" y="2149"/>
                          <a:pt x="53" y="3158"/>
                        </a:cubicBezTo>
                        <a:lnTo>
                          <a:pt x="53" y="11409"/>
                        </a:lnTo>
                        <a:cubicBezTo>
                          <a:pt x="3007" y="9872"/>
                          <a:pt x="5915" y="8719"/>
                          <a:pt x="8776" y="7951"/>
                        </a:cubicBezTo>
                        <a:cubicBezTo>
                          <a:pt x="11638" y="7191"/>
                          <a:pt x="14476" y="6812"/>
                          <a:pt x="17291" y="6812"/>
                        </a:cubicBezTo>
                        <a:cubicBezTo>
                          <a:pt x="21051" y="6812"/>
                          <a:pt x="23940" y="7455"/>
                          <a:pt x="25959" y="8742"/>
                        </a:cubicBezTo>
                        <a:cubicBezTo>
                          <a:pt x="27987" y="10030"/>
                          <a:pt x="29001" y="11845"/>
                          <a:pt x="29001" y="14188"/>
                        </a:cubicBezTo>
                        <a:cubicBezTo>
                          <a:pt x="29001" y="16355"/>
                          <a:pt x="28270" y="18017"/>
                          <a:pt x="26806" y="19174"/>
                        </a:cubicBezTo>
                        <a:cubicBezTo>
                          <a:pt x="25353" y="20332"/>
                          <a:pt x="22148" y="21448"/>
                          <a:pt x="17194" y="22522"/>
                        </a:cubicBezTo>
                        <a:lnTo>
                          <a:pt x="14416" y="23175"/>
                        </a:lnTo>
                        <a:cubicBezTo>
                          <a:pt x="9471" y="24212"/>
                          <a:pt x="5896" y="25809"/>
                          <a:pt x="3692" y="27967"/>
                        </a:cubicBezTo>
                        <a:cubicBezTo>
                          <a:pt x="1498" y="30125"/>
                          <a:pt x="400" y="33084"/>
                          <a:pt x="400" y="36843"/>
                        </a:cubicBezTo>
                        <a:cubicBezTo>
                          <a:pt x="400" y="41418"/>
                          <a:pt x="2021" y="44946"/>
                          <a:pt x="5262" y="47428"/>
                        </a:cubicBezTo>
                        <a:cubicBezTo>
                          <a:pt x="8503" y="49919"/>
                          <a:pt x="13106" y="51164"/>
                          <a:pt x="19069" y="51164"/>
                        </a:cubicBezTo>
                        <a:cubicBezTo>
                          <a:pt x="22014" y="51164"/>
                          <a:pt x="24788" y="50947"/>
                          <a:pt x="27390" y="50512"/>
                        </a:cubicBezTo>
                        <a:cubicBezTo>
                          <a:pt x="30001" y="50086"/>
                          <a:pt x="32404" y="49437"/>
                          <a:pt x="34599" y="4856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67" name="Freeform 666">
                    <a:extLst>
                      <a:ext uri="{FF2B5EF4-FFF2-40B4-BE49-F238E27FC236}">
                        <a16:creationId xmlns:a16="http://schemas.microsoft.com/office/drawing/2014/main" id="{52B36BC5-AFE9-744B-916B-1F764C4E8158}"/>
                      </a:ext>
                    </a:extLst>
                  </p:cNvPr>
                  <p:cNvSpPr/>
                  <p:nvPr/>
                </p:nvSpPr>
                <p:spPr>
                  <a:xfrm flipV="1">
                    <a:off x="1451664" y="2499672"/>
                    <a:ext cx="7987" cy="67550"/>
                  </a:xfrm>
                  <a:custGeom>
                    <a:avLst/>
                    <a:gdLst>
                      <a:gd name="connsiteX0" fmla="*/ 68 w 7987"/>
                      <a:gd name="connsiteY0" fmla="*/ 48722 h 67550"/>
                      <a:gd name="connsiteX1" fmla="*/ 8055 w 7987"/>
                      <a:gd name="connsiteY1" fmla="*/ 48722 h 67550"/>
                      <a:gd name="connsiteX2" fmla="*/ 8055 w 7987"/>
                      <a:gd name="connsiteY2" fmla="*/ 105 h 67550"/>
                      <a:gd name="connsiteX3" fmla="*/ 68 w 7987"/>
                      <a:gd name="connsiteY3" fmla="*/ 105 h 67550"/>
                      <a:gd name="connsiteX4" fmla="*/ 68 w 7987"/>
                      <a:gd name="connsiteY4" fmla="*/ 67655 h 67550"/>
                      <a:gd name="connsiteX5" fmla="*/ 8055 w 7987"/>
                      <a:gd name="connsiteY5" fmla="*/ 67655 h 67550"/>
                      <a:gd name="connsiteX6" fmla="*/ 8055 w 7987"/>
                      <a:gd name="connsiteY6" fmla="*/ 57529 h 67550"/>
                      <a:gd name="connsiteX7" fmla="*/ 68 w 7987"/>
                      <a:gd name="connsiteY7" fmla="*/ 57529 h 67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987" h="67550">
                        <a:moveTo>
                          <a:pt x="68" y="48722"/>
                        </a:moveTo>
                        <a:lnTo>
                          <a:pt x="8055" y="48722"/>
                        </a:lnTo>
                        <a:lnTo>
                          <a:pt x="8055" y="105"/>
                        </a:lnTo>
                        <a:lnTo>
                          <a:pt x="68" y="105"/>
                        </a:lnTo>
                        <a:close/>
                        <a:moveTo>
                          <a:pt x="68" y="67655"/>
                        </a:moveTo>
                        <a:lnTo>
                          <a:pt x="8055" y="67655"/>
                        </a:lnTo>
                        <a:lnTo>
                          <a:pt x="8055" y="57529"/>
                        </a:lnTo>
                        <a:lnTo>
                          <a:pt x="68" y="575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68" name="Freeform 667">
                    <a:extLst>
                      <a:ext uri="{FF2B5EF4-FFF2-40B4-BE49-F238E27FC236}">
                        <a16:creationId xmlns:a16="http://schemas.microsoft.com/office/drawing/2014/main" id="{278176E6-0E76-9347-A51F-41909250D290}"/>
                      </a:ext>
                    </a:extLst>
                  </p:cNvPr>
                  <p:cNvSpPr/>
                  <p:nvPr/>
                </p:nvSpPr>
                <p:spPr>
                  <a:xfrm flipV="1">
                    <a:off x="1471807" y="2518605"/>
                    <a:ext cx="39018" cy="48617"/>
                  </a:xfrm>
                  <a:custGeom>
                    <a:avLst/>
                    <a:gdLst>
                      <a:gd name="connsiteX0" fmla="*/ 1142 w 39018"/>
                      <a:gd name="connsiteY0" fmla="*/ 48734 h 48617"/>
                      <a:gd name="connsiteX1" fmla="*/ 39078 w 39018"/>
                      <a:gd name="connsiteY1" fmla="*/ 48734 h 48617"/>
                      <a:gd name="connsiteX2" fmla="*/ 39078 w 39018"/>
                      <a:gd name="connsiteY2" fmla="*/ 41441 h 48617"/>
                      <a:gd name="connsiteX3" fmla="*/ 9046 w 39018"/>
                      <a:gd name="connsiteY3" fmla="*/ 6492 h 48617"/>
                      <a:gd name="connsiteX4" fmla="*/ 39078 w 39018"/>
                      <a:gd name="connsiteY4" fmla="*/ 6492 h 48617"/>
                      <a:gd name="connsiteX5" fmla="*/ 39078 w 39018"/>
                      <a:gd name="connsiteY5" fmla="*/ 116 h 48617"/>
                      <a:gd name="connsiteX6" fmla="*/ 59 w 39018"/>
                      <a:gd name="connsiteY6" fmla="*/ 116 h 48617"/>
                      <a:gd name="connsiteX7" fmla="*/ 59 w 39018"/>
                      <a:gd name="connsiteY7" fmla="*/ 7409 h 48617"/>
                      <a:gd name="connsiteX8" fmla="*/ 30104 w 39018"/>
                      <a:gd name="connsiteY8" fmla="*/ 42358 h 48617"/>
                      <a:gd name="connsiteX9" fmla="*/ 1142 w 39018"/>
                      <a:gd name="connsiteY9" fmla="*/ 42358 h 48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9018" h="48617">
                        <a:moveTo>
                          <a:pt x="1142" y="48734"/>
                        </a:moveTo>
                        <a:lnTo>
                          <a:pt x="39078" y="48734"/>
                        </a:lnTo>
                        <a:lnTo>
                          <a:pt x="39078" y="41441"/>
                        </a:lnTo>
                        <a:lnTo>
                          <a:pt x="9046" y="6492"/>
                        </a:lnTo>
                        <a:lnTo>
                          <a:pt x="39078" y="6492"/>
                        </a:lnTo>
                        <a:lnTo>
                          <a:pt x="39078" y="116"/>
                        </a:lnTo>
                        <a:lnTo>
                          <a:pt x="59" y="116"/>
                        </a:lnTo>
                        <a:lnTo>
                          <a:pt x="59" y="7409"/>
                        </a:lnTo>
                        <a:lnTo>
                          <a:pt x="30104" y="42358"/>
                        </a:lnTo>
                        <a:lnTo>
                          <a:pt x="1142" y="4235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69" name="Freeform 668">
                    <a:extLst>
                      <a:ext uri="{FF2B5EF4-FFF2-40B4-BE49-F238E27FC236}">
                        <a16:creationId xmlns:a16="http://schemas.microsoft.com/office/drawing/2014/main" id="{BAE2CA26-9504-1542-9362-8673C80E4AB2}"/>
                      </a:ext>
                    </a:extLst>
                  </p:cNvPr>
                  <p:cNvSpPr/>
                  <p:nvPr/>
                </p:nvSpPr>
                <p:spPr>
                  <a:xfrm flipV="1">
                    <a:off x="1519555" y="2517438"/>
                    <a:ext cx="45061" cy="51048"/>
                  </a:xfrm>
                  <a:custGeom>
                    <a:avLst/>
                    <a:gdLst>
                      <a:gd name="connsiteX0" fmla="*/ 45119 w 45061"/>
                      <a:gd name="connsiteY0" fmla="*/ 27689 h 51048"/>
                      <a:gd name="connsiteX1" fmla="*/ 45119 w 45061"/>
                      <a:gd name="connsiteY1" fmla="*/ 23786 h 51048"/>
                      <a:gd name="connsiteX2" fmla="*/ 8393 w 45061"/>
                      <a:gd name="connsiteY2" fmla="*/ 23786 h 51048"/>
                      <a:gd name="connsiteX3" fmla="*/ 13365 w 45061"/>
                      <a:gd name="connsiteY3" fmla="*/ 11215 h 51048"/>
                      <a:gd name="connsiteX4" fmla="*/ 25756 w 45061"/>
                      <a:gd name="connsiteY4" fmla="*/ 6895 h 51048"/>
                      <a:gd name="connsiteX5" fmla="*/ 34674 w 45061"/>
                      <a:gd name="connsiteY5" fmla="*/ 8020 h 51048"/>
                      <a:gd name="connsiteX6" fmla="*/ 43258 w 45061"/>
                      <a:gd name="connsiteY6" fmla="*/ 11409 h 51048"/>
                      <a:gd name="connsiteX7" fmla="*/ 43258 w 45061"/>
                      <a:gd name="connsiteY7" fmla="*/ 3853 h 51048"/>
                      <a:gd name="connsiteX8" fmla="*/ 34437 w 45061"/>
                      <a:gd name="connsiteY8" fmla="*/ 1075 h 51048"/>
                      <a:gd name="connsiteX9" fmla="*/ 25284 w 45061"/>
                      <a:gd name="connsiteY9" fmla="*/ 116 h 51048"/>
                      <a:gd name="connsiteX10" fmla="*/ 6851 w 45061"/>
                      <a:gd name="connsiteY10" fmla="*/ 6881 h 51048"/>
                      <a:gd name="connsiteX11" fmla="*/ 58 w 45061"/>
                      <a:gd name="connsiteY11" fmla="*/ 25217 h 51048"/>
                      <a:gd name="connsiteX12" fmla="*/ 6503 w 45061"/>
                      <a:gd name="connsiteY12" fmla="*/ 44150 h 51048"/>
                      <a:gd name="connsiteX13" fmla="*/ 23894 w 45061"/>
                      <a:gd name="connsiteY13" fmla="*/ 51164 h 51048"/>
                      <a:gd name="connsiteX14" fmla="*/ 39410 w 45061"/>
                      <a:gd name="connsiteY14" fmla="*/ 44844 h 51048"/>
                      <a:gd name="connsiteX15" fmla="*/ 45119 w 45061"/>
                      <a:gd name="connsiteY15" fmla="*/ 27689 h 51048"/>
                      <a:gd name="connsiteX16" fmla="*/ 37132 w 45061"/>
                      <a:gd name="connsiteY16" fmla="*/ 30037 h 51048"/>
                      <a:gd name="connsiteX17" fmla="*/ 33465 w 45061"/>
                      <a:gd name="connsiteY17" fmla="*/ 40483 h 51048"/>
                      <a:gd name="connsiteX18" fmla="*/ 23978 w 45061"/>
                      <a:gd name="connsiteY18" fmla="*/ 44400 h 51048"/>
                      <a:gd name="connsiteX19" fmla="*/ 13282 w 45061"/>
                      <a:gd name="connsiteY19" fmla="*/ 40621 h 51048"/>
                      <a:gd name="connsiteX20" fmla="*/ 8656 w 45061"/>
                      <a:gd name="connsiteY20" fmla="*/ 29981 h 510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45061" h="51048">
                        <a:moveTo>
                          <a:pt x="45119" y="27689"/>
                        </a:moveTo>
                        <a:lnTo>
                          <a:pt x="45119" y="23786"/>
                        </a:lnTo>
                        <a:lnTo>
                          <a:pt x="8393" y="23786"/>
                        </a:lnTo>
                        <a:cubicBezTo>
                          <a:pt x="8744" y="18285"/>
                          <a:pt x="10402" y="14095"/>
                          <a:pt x="13365" y="11215"/>
                        </a:cubicBezTo>
                        <a:cubicBezTo>
                          <a:pt x="16329" y="8335"/>
                          <a:pt x="20459" y="6895"/>
                          <a:pt x="25756" y="6895"/>
                        </a:cubicBezTo>
                        <a:cubicBezTo>
                          <a:pt x="28821" y="6895"/>
                          <a:pt x="31794" y="7270"/>
                          <a:pt x="34674" y="8020"/>
                        </a:cubicBezTo>
                        <a:cubicBezTo>
                          <a:pt x="37554" y="8770"/>
                          <a:pt x="40415" y="9900"/>
                          <a:pt x="43258" y="11409"/>
                        </a:cubicBezTo>
                        <a:lnTo>
                          <a:pt x="43258" y="3853"/>
                        </a:lnTo>
                        <a:cubicBezTo>
                          <a:pt x="40387" y="2640"/>
                          <a:pt x="37447" y="1714"/>
                          <a:pt x="34437" y="1075"/>
                        </a:cubicBezTo>
                        <a:cubicBezTo>
                          <a:pt x="31428" y="436"/>
                          <a:pt x="28377" y="116"/>
                          <a:pt x="25284" y="116"/>
                        </a:cubicBezTo>
                        <a:cubicBezTo>
                          <a:pt x="17523" y="116"/>
                          <a:pt x="11379" y="2371"/>
                          <a:pt x="6851" y="6881"/>
                        </a:cubicBezTo>
                        <a:cubicBezTo>
                          <a:pt x="2322" y="11400"/>
                          <a:pt x="58" y="17512"/>
                          <a:pt x="58" y="25217"/>
                        </a:cubicBezTo>
                        <a:cubicBezTo>
                          <a:pt x="58" y="33171"/>
                          <a:pt x="2207" y="39482"/>
                          <a:pt x="6503" y="44150"/>
                        </a:cubicBezTo>
                        <a:cubicBezTo>
                          <a:pt x="10800" y="48826"/>
                          <a:pt x="16597" y="51164"/>
                          <a:pt x="23894" y="51164"/>
                        </a:cubicBezTo>
                        <a:cubicBezTo>
                          <a:pt x="30432" y="51164"/>
                          <a:pt x="35604" y="49058"/>
                          <a:pt x="39410" y="44844"/>
                        </a:cubicBezTo>
                        <a:cubicBezTo>
                          <a:pt x="43216" y="40640"/>
                          <a:pt x="45119" y="34922"/>
                          <a:pt x="45119" y="27689"/>
                        </a:cubicBezTo>
                        <a:close/>
                        <a:moveTo>
                          <a:pt x="37132" y="30037"/>
                        </a:moveTo>
                        <a:cubicBezTo>
                          <a:pt x="37077" y="34398"/>
                          <a:pt x="35854" y="37880"/>
                          <a:pt x="33465" y="40483"/>
                        </a:cubicBezTo>
                        <a:cubicBezTo>
                          <a:pt x="31076" y="43094"/>
                          <a:pt x="27914" y="44400"/>
                          <a:pt x="23978" y="44400"/>
                        </a:cubicBezTo>
                        <a:cubicBezTo>
                          <a:pt x="19524" y="44400"/>
                          <a:pt x="15958" y="43140"/>
                          <a:pt x="13282" y="40621"/>
                        </a:cubicBezTo>
                        <a:cubicBezTo>
                          <a:pt x="10606" y="38103"/>
                          <a:pt x="9064" y="34556"/>
                          <a:pt x="8656" y="2998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70" name="Freeform 669">
                    <a:extLst>
                      <a:ext uri="{FF2B5EF4-FFF2-40B4-BE49-F238E27FC236}">
                        <a16:creationId xmlns:a16="http://schemas.microsoft.com/office/drawing/2014/main" id="{FFE4E896-0D62-E740-B17B-35A8862215BB}"/>
                      </a:ext>
                    </a:extLst>
                  </p:cNvPr>
                  <p:cNvSpPr/>
                  <p:nvPr/>
                </p:nvSpPr>
                <p:spPr>
                  <a:xfrm flipV="1">
                    <a:off x="1569345" y="2567222"/>
                    <a:ext cx="12700" cy="1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0" h="12700"/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71" name="Freeform 670">
                    <a:extLst>
                      <a:ext uri="{FF2B5EF4-FFF2-40B4-BE49-F238E27FC236}">
                        <a16:creationId xmlns:a16="http://schemas.microsoft.com/office/drawing/2014/main" id="{9BFCAD47-F415-494E-BA13-FFBDB8C7EAF0}"/>
                      </a:ext>
                    </a:extLst>
                  </p:cNvPr>
                  <p:cNvSpPr/>
                  <p:nvPr/>
                </p:nvSpPr>
                <p:spPr>
                  <a:xfrm flipV="1">
                    <a:off x="1597604" y="2502409"/>
                    <a:ext cx="29948" cy="73064"/>
                  </a:xfrm>
                  <a:custGeom>
                    <a:avLst/>
                    <a:gdLst>
                      <a:gd name="connsiteX0" fmla="*/ 22650 w 29948"/>
                      <a:gd name="connsiteY0" fmla="*/ 73176 h 73064"/>
                      <a:gd name="connsiteX1" fmla="*/ 30026 w 29948"/>
                      <a:gd name="connsiteY1" fmla="*/ 73176 h 73064"/>
                      <a:gd name="connsiteX2" fmla="*/ 7454 w 29948"/>
                      <a:gd name="connsiteY2" fmla="*/ 112 h 73064"/>
                      <a:gd name="connsiteX3" fmla="*/ 78 w 29948"/>
                      <a:gd name="connsiteY3" fmla="*/ 112 h 73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9948" h="73064">
                        <a:moveTo>
                          <a:pt x="22650" y="73176"/>
                        </a:moveTo>
                        <a:lnTo>
                          <a:pt x="30026" y="73176"/>
                        </a:lnTo>
                        <a:lnTo>
                          <a:pt x="7454" y="112"/>
                        </a:lnTo>
                        <a:lnTo>
                          <a:pt x="78" y="11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72" name="Freeform 671">
                    <a:extLst>
                      <a:ext uri="{FF2B5EF4-FFF2-40B4-BE49-F238E27FC236}">
                        <a16:creationId xmlns:a16="http://schemas.microsoft.com/office/drawing/2014/main" id="{1076947B-73CD-CF4F-A2C3-29487C3F05D5}"/>
                      </a:ext>
                    </a:extLst>
                  </p:cNvPr>
                  <p:cNvSpPr/>
                  <p:nvPr/>
                </p:nvSpPr>
                <p:spPr>
                  <a:xfrm flipV="1">
                    <a:off x="1627556" y="2567222"/>
                    <a:ext cx="12700" cy="1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0" h="12700"/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73" name="Freeform 672">
                    <a:extLst>
                      <a:ext uri="{FF2B5EF4-FFF2-40B4-BE49-F238E27FC236}">
                        <a16:creationId xmlns:a16="http://schemas.microsoft.com/office/drawing/2014/main" id="{7DA1C5C2-9251-6B4F-BD8C-817529CD5B76}"/>
                      </a:ext>
                    </a:extLst>
                  </p:cNvPr>
                  <p:cNvSpPr/>
                  <p:nvPr/>
                </p:nvSpPr>
                <p:spPr>
                  <a:xfrm flipV="1">
                    <a:off x="1663885" y="2517438"/>
                    <a:ext cx="70981" cy="49784"/>
                  </a:xfrm>
                  <a:custGeom>
                    <a:avLst/>
                    <a:gdLst>
                      <a:gd name="connsiteX0" fmla="*/ 38210 w 70981"/>
                      <a:gd name="connsiteY0" fmla="*/ 39398 h 49784"/>
                      <a:gd name="connsiteX1" fmla="*/ 45378 w 70981"/>
                      <a:gd name="connsiteY1" fmla="*/ 47344 h 49784"/>
                      <a:gd name="connsiteX2" fmla="*/ 55184 w 70981"/>
                      <a:gd name="connsiteY2" fmla="*/ 49900 h 49784"/>
                      <a:gd name="connsiteX3" fmla="*/ 66908 w 70981"/>
                      <a:gd name="connsiteY3" fmla="*/ 44580 h 49784"/>
                      <a:gd name="connsiteX4" fmla="*/ 71034 w 70981"/>
                      <a:gd name="connsiteY4" fmla="*/ 29467 h 49784"/>
                      <a:gd name="connsiteX5" fmla="*/ 71034 w 70981"/>
                      <a:gd name="connsiteY5" fmla="*/ 116 h 49784"/>
                      <a:gd name="connsiteX6" fmla="*/ 63005 w 70981"/>
                      <a:gd name="connsiteY6" fmla="*/ 116 h 49784"/>
                      <a:gd name="connsiteX7" fmla="*/ 63005 w 70981"/>
                      <a:gd name="connsiteY7" fmla="*/ 29203 h 49784"/>
                      <a:gd name="connsiteX8" fmla="*/ 60518 w 70981"/>
                      <a:gd name="connsiteY8" fmla="*/ 39565 h 49784"/>
                      <a:gd name="connsiteX9" fmla="*/ 52976 w 70981"/>
                      <a:gd name="connsiteY9" fmla="*/ 42954 h 49784"/>
                      <a:gd name="connsiteX10" fmla="*/ 43155 w 70981"/>
                      <a:gd name="connsiteY10" fmla="*/ 38829 h 49784"/>
                      <a:gd name="connsiteX11" fmla="*/ 39557 w 70981"/>
                      <a:gd name="connsiteY11" fmla="*/ 27591 h 49784"/>
                      <a:gd name="connsiteX12" fmla="*/ 39557 w 70981"/>
                      <a:gd name="connsiteY12" fmla="*/ 116 h 49784"/>
                      <a:gd name="connsiteX13" fmla="*/ 31529 w 70981"/>
                      <a:gd name="connsiteY13" fmla="*/ 116 h 49784"/>
                      <a:gd name="connsiteX14" fmla="*/ 31529 w 70981"/>
                      <a:gd name="connsiteY14" fmla="*/ 29203 h 49784"/>
                      <a:gd name="connsiteX15" fmla="*/ 29056 w 70981"/>
                      <a:gd name="connsiteY15" fmla="*/ 39593 h 49784"/>
                      <a:gd name="connsiteX16" fmla="*/ 21416 w 70981"/>
                      <a:gd name="connsiteY16" fmla="*/ 42954 h 49784"/>
                      <a:gd name="connsiteX17" fmla="*/ 11679 w 70981"/>
                      <a:gd name="connsiteY17" fmla="*/ 38815 h 49784"/>
                      <a:gd name="connsiteX18" fmla="*/ 8081 w 70981"/>
                      <a:gd name="connsiteY18" fmla="*/ 27591 h 49784"/>
                      <a:gd name="connsiteX19" fmla="*/ 8081 w 70981"/>
                      <a:gd name="connsiteY19" fmla="*/ 116 h 49784"/>
                      <a:gd name="connsiteX20" fmla="*/ 52 w 70981"/>
                      <a:gd name="connsiteY20" fmla="*/ 116 h 49784"/>
                      <a:gd name="connsiteX21" fmla="*/ 52 w 70981"/>
                      <a:gd name="connsiteY21" fmla="*/ 48733 h 49784"/>
                      <a:gd name="connsiteX22" fmla="*/ 8081 w 70981"/>
                      <a:gd name="connsiteY22" fmla="*/ 48733 h 49784"/>
                      <a:gd name="connsiteX23" fmla="*/ 8081 w 70981"/>
                      <a:gd name="connsiteY23" fmla="*/ 41176 h 49784"/>
                      <a:gd name="connsiteX24" fmla="*/ 14638 w 70981"/>
                      <a:gd name="connsiteY24" fmla="*/ 47774 h 49784"/>
                      <a:gd name="connsiteX25" fmla="*/ 23708 w 70981"/>
                      <a:gd name="connsiteY25" fmla="*/ 49900 h 49784"/>
                      <a:gd name="connsiteX26" fmla="*/ 32723 w 70981"/>
                      <a:gd name="connsiteY26" fmla="*/ 47205 h 49784"/>
                      <a:gd name="connsiteX27" fmla="*/ 38210 w 70981"/>
                      <a:gd name="connsiteY27" fmla="*/ 39398 h 497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70981" h="49784">
                        <a:moveTo>
                          <a:pt x="38210" y="39398"/>
                        </a:moveTo>
                        <a:cubicBezTo>
                          <a:pt x="40210" y="42991"/>
                          <a:pt x="42599" y="45640"/>
                          <a:pt x="45378" y="47344"/>
                        </a:cubicBezTo>
                        <a:cubicBezTo>
                          <a:pt x="48156" y="49048"/>
                          <a:pt x="51425" y="49900"/>
                          <a:pt x="55184" y="49900"/>
                        </a:cubicBezTo>
                        <a:cubicBezTo>
                          <a:pt x="60250" y="49900"/>
                          <a:pt x="64158" y="48126"/>
                          <a:pt x="66908" y="44580"/>
                        </a:cubicBezTo>
                        <a:cubicBezTo>
                          <a:pt x="69658" y="41042"/>
                          <a:pt x="71034" y="36004"/>
                          <a:pt x="71034" y="29467"/>
                        </a:cubicBezTo>
                        <a:lnTo>
                          <a:pt x="71034" y="116"/>
                        </a:lnTo>
                        <a:lnTo>
                          <a:pt x="63005" y="116"/>
                        </a:lnTo>
                        <a:lnTo>
                          <a:pt x="63005" y="29203"/>
                        </a:lnTo>
                        <a:cubicBezTo>
                          <a:pt x="63005" y="33861"/>
                          <a:pt x="62176" y="37315"/>
                          <a:pt x="60518" y="39565"/>
                        </a:cubicBezTo>
                        <a:cubicBezTo>
                          <a:pt x="58870" y="41825"/>
                          <a:pt x="56356" y="42954"/>
                          <a:pt x="52976" y="42954"/>
                        </a:cubicBezTo>
                        <a:cubicBezTo>
                          <a:pt x="48836" y="42954"/>
                          <a:pt x="45563" y="41579"/>
                          <a:pt x="43155" y="38829"/>
                        </a:cubicBezTo>
                        <a:cubicBezTo>
                          <a:pt x="40757" y="36088"/>
                          <a:pt x="39557" y="32342"/>
                          <a:pt x="39557" y="27591"/>
                        </a:cubicBezTo>
                        <a:lnTo>
                          <a:pt x="39557" y="116"/>
                        </a:lnTo>
                        <a:lnTo>
                          <a:pt x="31529" y="116"/>
                        </a:lnTo>
                        <a:lnTo>
                          <a:pt x="31529" y="29203"/>
                        </a:lnTo>
                        <a:cubicBezTo>
                          <a:pt x="31529" y="33888"/>
                          <a:pt x="30704" y="37352"/>
                          <a:pt x="29056" y="39593"/>
                        </a:cubicBezTo>
                        <a:cubicBezTo>
                          <a:pt x="27408" y="41834"/>
                          <a:pt x="24861" y="42954"/>
                          <a:pt x="21416" y="42954"/>
                        </a:cubicBezTo>
                        <a:cubicBezTo>
                          <a:pt x="17332" y="42954"/>
                          <a:pt x="14087" y="41575"/>
                          <a:pt x="11679" y="38815"/>
                        </a:cubicBezTo>
                        <a:cubicBezTo>
                          <a:pt x="9280" y="36055"/>
                          <a:pt x="8081" y="32314"/>
                          <a:pt x="8081" y="27591"/>
                        </a:cubicBezTo>
                        <a:lnTo>
                          <a:pt x="8081" y="116"/>
                        </a:lnTo>
                        <a:lnTo>
                          <a:pt x="52" y="116"/>
                        </a:lnTo>
                        <a:lnTo>
                          <a:pt x="52" y="48733"/>
                        </a:lnTo>
                        <a:lnTo>
                          <a:pt x="8081" y="48733"/>
                        </a:lnTo>
                        <a:lnTo>
                          <a:pt x="8081" y="41176"/>
                        </a:lnTo>
                        <a:cubicBezTo>
                          <a:pt x="9906" y="44158"/>
                          <a:pt x="12091" y="46358"/>
                          <a:pt x="14638" y="47774"/>
                        </a:cubicBezTo>
                        <a:cubicBezTo>
                          <a:pt x="17184" y="49191"/>
                          <a:pt x="20208" y="49900"/>
                          <a:pt x="23708" y="49900"/>
                        </a:cubicBezTo>
                        <a:cubicBezTo>
                          <a:pt x="27246" y="49900"/>
                          <a:pt x="30251" y="49001"/>
                          <a:pt x="32723" y="47205"/>
                        </a:cubicBezTo>
                        <a:cubicBezTo>
                          <a:pt x="35196" y="45418"/>
                          <a:pt x="37025" y="42815"/>
                          <a:pt x="38210" y="3939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674" name="Graphic 608">
                <a:extLst>
                  <a:ext uri="{FF2B5EF4-FFF2-40B4-BE49-F238E27FC236}">
                    <a16:creationId xmlns:a16="http://schemas.microsoft.com/office/drawing/2014/main" id="{55D1F29B-160C-5443-87B0-EA8D073D622E}"/>
                  </a:ext>
                </a:extLst>
              </p:cNvPr>
              <p:cNvGrpSpPr/>
              <p:nvPr/>
            </p:nvGrpSpPr>
            <p:grpSpPr>
              <a:xfrm>
                <a:off x="345459" y="907625"/>
                <a:ext cx="294413" cy="1445786"/>
                <a:chOff x="345459" y="907625"/>
                <a:chExt cx="294413" cy="1445786"/>
              </a:xfrm>
              <a:solidFill>
                <a:srgbClr val="000000"/>
              </a:solidFill>
            </p:grpSpPr>
            <p:grpSp>
              <p:nvGrpSpPr>
                <p:cNvPr id="675" name="Graphic 608">
                  <a:extLst>
                    <a:ext uri="{FF2B5EF4-FFF2-40B4-BE49-F238E27FC236}">
                      <a16:creationId xmlns:a16="http://schemas.microsoft.com/office/drawing/2014/main" id="{05F6A04B-F2E4-2F4B-BA56-6082C0656FE6}"/>
                    </a:ext>
                  </a:extLst>
                </p:cNvPr>
                <p:cNvGrpSpPr/>
                <p:nvPr/>
              </p:nvGrpSpPr>
              <p:grpSpPr>
                <a:xfrm>
                  <a:off x="519322" y="2286167"/>
                  <a:ext cx="120550" cy="67244"/>
                  <a:chOff x="519322" y="2286167"/>
                  <a:chExt cx="120550" cy="67244"/>
                </a:xfrm>
                <a:solidFill>
                  <a:srgbClr val="000000"/>
                </a:solidFill>
              </p:grpSpPr>
              <p:sp>
                <p:nvSpPr>
                  <p:cNvPr id="676" name="Freeform 675">
                    <a:extLst>
                      <a:ext uri="{FF2B5EF4-FFF2-40B4-BE49-F238E27FC236}">
                        <a16:creationId xmlns:a16="http://schemas.microsoft.com/office/drawing/2014/main" id="{9680418D-481C-E743-9783-E59796C30C76}"/>
                      </a:ext>
                    </a:extLst>
                  </p:cNvPr>
                  <p:cNvSpPr/>
                  <p:nvPr/>
                </p:nvSpPr>
                <p:spPr>
                  <a:xfrm>
                    <a:off x="595423" y="2318379"/>
                    <a:ext cx="44450" cy="12700"/>
                  </a:xfrm>
                  <a:custGeom>
                    <a:avLst/>
                    <a:gdLst>
                      <a:gd name="connsiteX0" fmla="*/ 44468 w 44450"/>
                      <a:gd name="connsiteY0" fmla="*/ 126 h 12700"/>
                      <a:gd name="connsiteX1" fmla="*/ 18 w 44450"/>
                      <a:gd name="connsiteY1" fmla="*/ 126 h 12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4450" h="12700">
                        <a:moveTo>
                          <a:pt x="44468" y="126"/>
                        </a:moveTo>
                        <a:lnTo>
                          <a:pt x="18" y="126"/>
                        </a:lnTo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15875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77" name="Freeform 676">
                    <a:extLst>
                      <a:ext uri="{FF2B5EF4-FFF2-40B4-BE49-F238E27FC236}">
                        <a16:creationId xmlns:a16="http://schemas.microsoft.com/office/drawing/2014/main" id="{966EA4C9-CCE8-1145-8492-01AA0CAD553F}"/>
                      </a:ext>
                    </a:extLst>
                  </p:cNvPr>
                  <p:cNvSpPr/>
                  <p:nvPr/>
                </p:nvSpPr>
                <p:spPr>
                  <a:xfrm flipV="1">
                    <a:off x="519322" y="2286167"/>
                    <a:ext cx="44797" cy="67244"/>
                  </a:xfrm>
                  <a:custGeom>
                    <a:avLst/>
                    <a:gdLst>
                      <a:gd name="connsiteX0" fmla="*/ 22370 w 44797"/>
                      <a:gd name="connsiteY0" fmla="*/ 60389 h 67244"/>
                      <a:gd name="connsiteX1" fmla="*/ 12188 w 44797"/>
                      <a:gd name="connsiteY1" fmla="*/ 53721 h 67244"/>
                      <a:gd name="connsiteX2" fmla="*/ 8785 w 44797"/>
                      <a:gd name="connsiteY2" fmla="*/ 33691 h 67244"/>
                      <a:gd name="connsiteX3" fmla="*/ 12188 w 44797"/>
                      <a:gd name="connsiteY3" fmla="*/ 13703 h 67244"/>
                      <a:gd name="connsiteX4" fmla="*/ 22370 w 44797"/>
                      <a:gd name="connsiteY4" fmla="*/ 7035 h 67244"/>
                      <a:gd name="connsiteX5" fmla="*/ 32594 w 44797"/>
                      <a:gd name="connsiteY5" fmla="*/ 13703 h 67244"/>
                      <a:gd name="connsiteX6" fmla="*/ 36011 w 44797"/>
                      <a:gd name="connsiteY6" fmla="*/ 33691 h 67244"/>
                      <a:gd name="connsiteX7" fmla="*/ 32594 w 44797"/>
                      <a:gd name="connsiteY7" fmla="*/ 53721 h 67244"/>
                      <a:gd name="connsiteX8" fmla="*/ 22370 w 44797"/>
                      <a:gd name="connsiteY8" fmla="*/ 60389 h 67244"/>
                      <a:gd name="connsiteX9" fmla="*/ 22370 w 44797"/>
                      <a:gd name="connsiteY9" fmla="*/ 67334 h 67244"/>
                      <a:gd name="connsiteX10" fmla="*/ 39025 w 44797"/>
                      <a:gd name="connsiteY10" fmla="*/ 58708 h 67244"/>
                      <a:gd name="connsiteX11" fmla="*/ 44776 w 44797"/>
                      <a:gd name="connsiteY11" fmla="*/ 33691 h 67244"/>
                      <a:gd name="connsiteX12" fmla="*/ 39025 w 44797"/>
                      <a:gd name="connsiteY12" fmla="*/ 8702 h 67244"/>
                      <a:gd name="connsiteX13" fmla="*/ 22370 w 44797"/>
                      <a:gd name="connsiteY13" fmla="*/ 90 h 67244"/>
                      <a:gd name="connsiteX14" fmla="*/ 5729 w 44797"/>
                      <a:gd name="connsiteY14" fmla="*/ 8702 h 67244"/>
                      <a:gd name="connsiteX15" fmla="*/ -22 w 44797"/>
                      <a:gd name="connsiteY15" fmla="*/ 33691 h 67244"/>
                      <a:gd name="connsiteX16" fmla="*/ 5729 w 44797"/>
                      <a:gd name="connsiteY16" fmla="*/ 58708 h 67244"/>
                      <a:gd name="connsiteX17" fmla="*/ 22370 w 44797"/>
                      <a:gd name="connsiteY17" fmla="*/ 67334 h 672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4797" h="67244">
                        <a:moveTo>
                          <a:pt x="22370" y="60389"/>
                        </a:moveTo>
                        <a:cubicBezTo>
                          <a:pt x="17860" y="60389"/>
                          <a:pt x="14466" y="58166"/>
                          <a:pt x="12188" y="53721"/>
                        </a:cubicBezTo>
                        <a:cubicBezTo>
                          <a:pt x="9920" y="49286"/>
                          <a:pt x="8785" y="42609"/>
                          <a:pt x="8785" y="33691"/>
                        </a:cubicBezTo>
                        <a:cubicBezTo>
                          <a:pt x="8785" y="24810"/>
                          <a:pt x="9920" y="18148"/>
                          <a:pt x="12188" y="13703"/>
                        </a:cubicBezTo>
                        <a:cubicBezTo>
                          <a:pt x="14466" y="9258"/>
                          <a:pt x="17860" y="7035"/>
                          <a:pt x="22370" y="7035"/>
                        </a:cubicBezTo>
                        <a:cubicBezTo>
                          <a:pt x="26917" y="7035"/>
                          <a:pt x="30325" y="9258"/>
                          <a:pt x="32594" y="13703"/>
                        </a:cubicBezTo>
                        <a:cubicBezTo>
                          <a:pt x="34872" y="18148"/>
                          <a:pt x="36011" y="24810"/>
                          <a:pt x="36011" y="33691"/>
                        </a:cubicBezTo>
                        <a:cubicBezTo>
                          <a:pt x="36011" y="42609"/>
                          <a:pt x="34872" y="49286"/>
                          <a:pt x="32594" y="53721"/>
                        </a:cubicBezTo>
                        <a:cubicBezTo>
                          <a:pt x="30325" y="58166"/>
                          <a:pt x="26917" y="60389"/>
                          <a:pt x="22370" y="60389"/>
                        </a:cubicBezTo>
                        <a:close/>
                        <a:moveTo>
                          <a:pt x="22370" y="67334"/>
                        </a:moveTo>
                        <a:cubicBezTo>
                          <a:pt x="29640" y="67334"/>
                          <a:pt x="35191" y="64459"/>
                          <a:pt x="39025" y="58708"/>
                        </a:cubicBezTo>
                        <a:cubicBezTo>
                          <a:pt x="42859" y="52967"/>
                          <a:pt x="44776" y="44628"/>
                          <a:pt x="44776" y="33691"/>
                        </a:cubicBezTo>
                        <a:cubicBezTo>
                          <a:pt x="44776" y="22782"/>
                          <a:pt x="42859" y="14453"/>
                          <a:pt x="39025" y="8702"/>
                        </a:cubicBezTo>
                        <a:cubicBezTo>
                          <a:pt x="35191" y="2960"/>
                          <a:pt x="29640" y="90"/>
                          <a:pt x="22370" y="90"/>
                        </a:cubicBezTo>
                        <a:cubicBezTo>
                          <a:pt x="15110" y="90"/>
                          <a:pt x="9563" y="2960"/>
                          <a:pt x="5729" y="8702"/>
                        </a:cubicBezTo>
                        <a:cubicBezTo>
                          <a:pt x="1895" y="14453"/>
                          <a:pt x="-22" y="22782"/>
                          <a:pt x="-22" y="33691"/>
                        </a:cubicBezTo>
                        <a:cubicBezTo>
                          <a:pt x="-22" y="44628"/>
                          <a:pt x="1895" y="52967"/>
                          <a:pt x="5729" y="58708"/>
                        </a:cubicBezTo>
                        <a:cubicBezTo>
                          <a:pt x="9563" y="64459"/>
                          <a:pt x="15110" y="67334"/>
                          <a:pt x="22370" y="673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678" name="Graphic 608">
                  <a:extLst>
                    <a:ext uri="{FF2B5EF4-FFF2-40B4-BE49-F238E27FC236}">
                      <a16:creationId xmlns:a16="http://schemas.microsoft.com/office/drawing/2014/main" id="{C73AC1A0-28F4-0A46-A38D-4A8D213BBB23}"/>
                    </a:ext>
                  </a:extLst>
                </p:cNvPr>
                <p:cNvGrpSpPr/>
                <p:nvPr/>
              </p:nvGrpSpPr>
              <p:grpSpPr>
                <a:xfrm>
                  <a:off x="519975" y="2010463"/>
                  <a:ext cx="119897" cy="65980"/>
                  <a:chOff x="519975" y="2010463"/>
                  <a:chExt cx="119897" cy="65980"/>
                </a:xfrm>
                <a:solidFill>
                  <a:srgbClr val="000000"/>
                </a:solidFill>
              </p:grpSpPr>
              <p:sp>
                <p:nvSpPr>
                  <p:cNvPr id="679" name="Freeform 678">
                    <a:extLst>
                      <a:ext uri="{FF2B5EF4-FFF2-40B4-BE49-F238E27FC236}">
                        <a16:creationId xmlns:a16="http://schemas.microsoft.com/office/drawing/2014/main" id="{692EE0D1-A86D-C546-B7FA-1DB888F6E119}"/>
                      </a:ext>
                    </a:extLst>
                  </p:cNvPr>
                  <p:cNvSpPr/>
                  <p:nvPr/>
                </p:nvSpPr>
                <p:spPr>
                  <a:xfrm>
                    <a:off x="595423" y="2042674"/>
                    <a:ext cx="44450" cy="12700"/>
                  </a:xfrm>
                  <a:custGeom>
                    <a:avLst/>
                    <a:gdLst>
                      <a:gd name="connsiteX0" fmla="*/ 44468 w 44450"/>
                      <a:gd name="connsiteY0" fmla="*/ 104 h 12700"/>
                      <a:gd name="connsiteX1" fmla="*/ 18 w 44450"/>
                      <a:gd name="connsiteY1" fmla="*/ 104 h 12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4450" h="12700">
                        <a:moveTo>
                          <a:pt x="44468" y="104"/>
                        </a:moveTo>
                        <a:lnTo>
                          <a:pt x="18" y="104"/>
                        </a:lnTo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15875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80" name="Freeform 679">
                    <a:extLst>
                      <a:ext uri="{FF2B5EF4-FFF2-40B4-BE49-F238E27FC236}">
                        <a16:creationId xmlns:a16="http://schemas.microsoft.com/office/drawing/2014/main" id="{5995879A-47AB-464F-8432-31637977DD4A}"/>
                      </a:ext>
                    </a:extLst>
                  </p:cNvPr>
                  <p:cNvSpPr/>
                  <p:nvPr/>
                </p:nvSpPr>
                <p:spPr>
                  <a:xfrm flipV="1">
                    <a:off x="519975" y="2010463"/>
                    <a:ext cx="41144" cy="65980"/>
                  </a:xfrm>
                  <a:custGeom>
                    <a:avLst/>
                    <a:gdLst>
                      <a:gd name="connsiteX0" fmla="*/ 10523 w 41144"/>
                      <a:gd name="connsiteY0" fmla="*/ 7443 h 65980"/>
                      <a:gd name="connsiteX1" fmla="*/ 41124 w 41144"/>
                      <a:gd name="connsiteY1" fmla="*/ 7443 h 65980"/>
                      <a:gd name="connsiteX2" fmla="*/ 41124 w 41144"/>
                      <a:gd name="connsiteY2" fmla="*/ 67 h 65980"/>
                      <a:gd name="connsiteX3" fmla="*/ -20 w 41144"/>
                      <a:gd name="connsiteY3" fmla="*/ 67 h 65980"/>
                      <a:gd name="connsiteX4" fmla="*/ -20 w 41144"/>
                      <a:gd name="connsiteY4" fmla="*/ 7443 h 65980"/>
                      <a:gd name="connsiteX5" fmla="*/ 13579 w 41144"/>
                      <a:gd name="connsiteY5" fmla="*/ 21306 h 65980"/>
                      <a:gd name="connsiteX6" fmla="*/ 24413 w 41144"/>
                      <a:gd name="connsiteY6" fmla="*/ 32543 h 65980"/>
                      <a:gd name="connsiteX7" fmla="*/ 30289 w 41144"/>
                      <a:gd name="connsiteY7" fmla="*/ 40544 h 65980"/>
                      <a:gd name="connsiteX8" fmla="*/ 31970 w 41144"/>
                      <a:gd name="connsiteY8" fmla="*/ 46990 h 65980"/>
                      <a:gd name="connsiteX9" fmla="*/ 28344 w 41144"/>
                      <a:gd name="connsiteY9" fmla="*/ 55407 h 65980"/>
                      <a:gd name="connsiteX10" fmla="*/ 18899 w 41144"/>
                      <a:gd name="connsiteY10" fmla="*/ 58672 h 65980"/>
                      <a:gd name="connsiteX11" fmla="*/ 10189 w 41144"/>
                      <a:gd name="connsiteY11" fmla="*/ 57241 h 65980"/>
                      <a:gd name="connsiteX12" fmla="*/ 410 w 41144"/>
                      <a:gd name="connsiteY12" fmla="*/ 52893 h 65980"/>
                      <a:gd name="connsiteX13" fmla="*/ 410 w 41144"/>
                      <a:gd name="connsiteY13" fmla="*/ 61755 h 65980"/>
                      <a:gd name="connsiteX14" fmla="*/ 10300 w 41144"/>
                      <a:gd name="connsiteY14" fmla="*/ 64964 h 65980"/>
                      <a:gd name="connsiteX15" fmla="*/ 18732 w 41144"/>
                      <a:gd name="connsiteY15" fmla="*/ 66048 h 65980"/>
                      <a:gd name="connsiteX16" fmla="*/ 34790 w 41144"/>
                      <a:gd name="connsiteY16" fmla="*/ 61005 h 65980"/>
                      <a:gd name="connsiteX17" fmla="*/ 40777 w 41144"/>
                      <a:gd name="connsiteY17" fmla="*/ 47559 h 65980"/>
                      <a:gd name="connsiteX18" fmla="*/ 39276 w 41144"/>
                      <a:gd name="connsiteY18" fmla="*/ 39975 h 65980"/>
                      <a:gd name="connsiteX19" fmla="*/ 33831 w 41144"/>
                      <a:gd name="connsiteY19" fmla="*/ 31543 h 65980"/>
                      <a:gd name="connsiteX20" fmla="*/ 26928 w 41144"/>
                      <a:gd name="connsiteY20" fmla="*/ 24265 h 65980"/>
                      <a:gd name="connsiteX21" fmla="*/ 10523 w 41144"/>
                      <a:gd name="connsiteY21" fmla="*/ 7443 h 65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1144" h="65980">
                        <a:moveTo>
                          <a:pt x="10523" y="7443"/>
                        </a:moveTo>
                        <a:lnTo>
                          <a:pt x="41124" y="7443"/>
                        </a:lnTo>
                        <a:lnTo>
                          <a:pt x="41124" y="67"/>
                        </a:lnTo>
                        <a:lnTo>
                          <a:pt x="-20" y="67"/>
                        </a:lnTo>
                        <a:lnTo>
                          <a:pt x="-20" y="7443"/>
                        </a:lnTo>
                        <a:cubicBezTo>
                          <a:pt x="3304" y="10888"/>
                          <a:pt x="7837" y="15509"/>
                          <a:pt x="13579" y="21306"/>
                        </a:cubicBezTo>
                        <a:cubicBezTo>
                          <a:pt x="19329" y="27112"/>
                          <a:pt x="22941" y="30858"/>
                          <a:pt x="24413" y="32543"/>
                        </a:cubicBezTo>
                        <a:cubicBezTo>
                          <a:pt x="27219" y="35692"/>
                          <a:pt x="29178" y="38359"/>
                          <a:pt x="30289" y="40544"/>
                        </a:cubicBezTo>
                        <a:cubicBezTo>
                          <a:pt x="31410" y="42730"/>
                          <a:pt x="31970" y="44878"/>
                          <a:pt x="31970" y="46990"/>
                        </a:cubicBezTo>
                        <a:cubicBezTo>
                          <a:pt x="31970" y="50435"/>
                          <a:pt x="30761" y="53241"/>
                          <a:pt x="28344" y="55407"/>
                        </a:cubicBezTo>
                        <a:cubicBezTo>
                          <a:pt x="25927" y="57584"/>
                          <a:pt x="22779" y="58672"/>
                          <a:pt x="18899" y="58672"/>
                        </a:cubicBezTo>
                        <a:cubicBezTo>
                          <a:pt x="16148" y="58672"/>
                          <a:pt x="13245" y="58195"/>
                          <a:pt x="10189" y="57241"/>
                        </a:cubicBezTo>
                        <a:cubicBezTo>
                          <a:pt x="7143" y="56287"/>
                          <a:pt x="3883" y="54838"/>
                          <a:pt x="410" y="52893"/>
                        </a:cubicBezTo>
                        <a:lnTo>
                          <a:pt x="410" y="61755"/>
                        </a:lnTo>
                        <a:cubicBezTo>
                          <a:pt x="3938" y="63172"/>
                          <a:pt x="7235" y="64242"/>
                          <a:pt x="10300" y="64964"/>
                        </a:cubicBezTo>
                        <a:cubicBezTo>
                          <a:pt x="13375" y="65687"/>
                          <a:pt x="16185" y="66048"/>
                          <a:pt x="18732" y="66048"/>
                        </a:cubicBezTo>
                        <a:cubicBezTo>
                          <a:pt x="25446" y="66048"/>
                          <a:pt x="30798" y="64367"/>
                          <a:pt x="34790" y="61005"/>
                        </a:cubicBezTo>
                        <a:cubicBezTo>
                          <a:pt x="38781" y="57653"/>
                          <a:pt x="40777" y="53171"/>
                          <a:pt x="40777" y="47559"/>
                        </a:cubicBezTo>
                        <a:cubicBezTo>
                          <a:pt x="40777" y="44892"/>
                          <a:pt x="40276" y="42364"/>
                          <a:pt x="39276" y="39975"/>
                        </a:cubicBezTo>
                        <a:cubicBezTo>
                          <a:pt x="38285" y="37595"/>
                          <a:pt x="36470" y="34785"/>
                          <a:pt x="33831" y="31543"/>
                        </a:cubicBezTo>
                        <a:cubicBezTo>
                          <a:pt x="33109" y="30701"/>
                          <a:pt x="30808" y="28275"/>
                          <a:pt x="26928" y="24265"/>
                        </a:cubicBezTo>
                        <a:cubicBezTo>
                          <a:pt x="23057" y="20255"/>
                          <a:pt x="17588" y="14648"/>
                          <a:pt x="10523" y="74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681" name="Graphic 608">
                  <a:extLst>
                    <a:ext uri="{FF2B5EF4-FFF2-40B4-BE49-F238E27FC236}">
                      <a16:creationId xmlns:a16="http://schemas.microsoft.com/office/drawing/2014/main" id="{89C2DE2D-BE62-3A4B-8374-27E4EFF8DE8F}"/>
                    </a:ext>
                  </a:extLst>
                </p:cNvPr>
                <p:cNvGrpSpPr/>
                <p:nvPr/>
              </p:nvGrpSpPr>
              <p:grpSpPr>
                <a:xfrm>
                  <a:off x="517808" y="1735921"/>
                  <a:ext cx="122064" cy="64813"/>
                  <a:chOff x="517808" y="1735921"/>
                  <a:chExt cx="122064" cy="64813"/>
                </a:xfrm>
                <a:solidFill>
                  <a:srgbClr val="000000"/>
                </a:solidFill>
              </p:grpSpPr>
              <p:sp>
                <p:nvSpPr>
                  <p:cNvPr id="682" name="Freeform 681">
                    <a:extLst>
                      <a:ext uri="{FF2B5EF4-FFF2-40B4-BE49-F238E27FC236}">
                        <a16:creationId xmlns:a16="http://schemas.microsoft.com/office/drawing/2014/main" id="{F7E1B3BD-20E5-0A4B-9A72-7EC899805AEC}"/>
                      </a:ext>
                    </a:extLst>
                  </p:cNvPr>
                  <p:cNvSpPr/>
                  <p:nvPr/>
                </p:nvSpPr>
                <p:spPr>
                  <a:xfrm>
                    <a:off x="595423" y="1766960"/>
                    <a:ext cx="44450" cy="12700"/>
                  </a:xfrm>
                  <a:custGeom>
                    <a:avLst/>
                    <a:gdLst>
                      <a:gd name="connsiteX0" fmla="*/ 44468 w 44450"/>
                      <a:gd name="connsiteY0" fmla="*/ 83 h 12700"/>
                      <a:gd name="connsiteX1" fmla="*/ 18 w 44450"/>
                      <a:gd name="connsiteY1" fmla="*/ 83 h 12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4450" h="12700">
                        <a:moveTo>
                          <a:pt x="44468" y="83"/>
                        </a:moveTo>
                        <a:lnTo>
                          <a:pt x="18" y="83"/>
                        </a:lnTo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15875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83" name="Freeform 682">
                    <a:extLst>
                      <a:ext uri="{FF2B5EF4-FFF2-40B4-BE49-F238E27FC236}">
                        <a16:creationId xmlns:a16="http://schemas.microsoft.com/office/drawing/2014/main" id="{092D60B7-B356-8544-B952-67F1FCB1714C}"/>
                      </a:ext>
                    </a:extLst>
                  </p:cNvPr>
                  <p:cNvSpPr/>
                  <p:nvPr/>
                </p:nvSpPr>
                <p:spPr>
                  <a:xfrm flipV="1">
                    <a:off x="517808" y="1735921"/>
                    <a:ext cx="47228" cy="64813"/>
                  </a:xfrm>
                  <a:custGeom>
                    <a:avLst/>
                    <a:gdLst>
                      <a:gd name="connsiteX0" fmla="*/ 29232 w 47228"/>
                      <a:gd name="connsiteY0" fmla="*/ 57220 h 64813"/>
                      <a:gd name="connsiteX1" fmla="*/ 7091 w 47228"/>
                      <a:gd name="connsiteY1" fmla="*/ 22618 h 64813"/>
                      <a:gd name="connsiteX2" fmla="*/ 29232 w 47228"/>
                      <a:gd name="connsiteY2" fmla="*/ 22618 h 64813"/>
                      <a:gd name="connsiteX3" fmla="*/ 26927 w 47228"/>
                      <a:gd name="connsiteY3" fmla="*/ 64860 h 64813"/>
                      <a:gd name="connsiteX4" fmla="*/ 37956 w 47228"/>
                      <a:gd name="connsiteY4" fmla="*/ 64860 h 64813"/>
                      <a:gd name="connsiteX5" fmla="*/ 37956 w 47228"/>
                      <a:gd name="connsiteY5" fmla="*/ 22618 h 64813"/>
                      <a:gd name="connsiteX6" fmla="*/ 47207 w 47228"/>
                      <a:gd name="connsiteY6" fmla="*/ 22618 h 64813"/>
                      <a:gd name="connsiteX7" fmla="*/ 47207 w 47228"/>
                      <a:gd name="connsiteY7" fmla="*/ 15326 h 64813"/>
                      <a:gd name="connsiteX8" fmla="*/ 37956 w 47228"/>
                      <a:gd name="connsiteY8" fmla="*/ 15326 h 64813"/>
                      <a:gd name="connsiteX9" fmla="*/ 37956 w 47228"/>
                      <a:gd name="connsiteY9" fmla="*/ 46 h 64813"/>
                      <a:gd name="connsiteX10" fmla="*/ 29232 w 47228"/>
                      <a:gd name="connsiteY10" fmla="*/ 46 h 64813"/>
                      <a:gd name="connsiteX11" fmla="*/ 29232 w 47228"/>
                      <a:gd name="connsiteY11" fmla="*/ 15326 h 64813"/>
                      <a:gd name="connsiteX12" fmla="*/ -21 w 47228"/>
                      <a:gd name="connsiteY12" fmla="*/ 15326 h 64813"/>
                      <a:gd name="connsiteX13" fmla="*/ -21 w 47228"/>
                      <a:gd name="connsiteY13" fmla="*/ 23785 h 64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47228" h="64813">
                        <a:moveTo>
                          <a:pt x="29232" y="57220"/>
                        </a:moveTo>
                        <a:lnTo>
                          <a:pt x="7091" y="22618"/>
                        </a:lnTo>
                        <a:lnTo>
                          <a:pt x="29232" y="22618"/>
                        </a:lnTo>
                        <a:close/>
                        <a:moveTo>
                          <a:pt x="26927" y="64860"/>
                        </a:moveTo>
                        <a:lnTo>
                          <a:pt x="37956" y="64860"/>
                        </a:lnTo>
                        <a:lnTo>
                          <a:pt x="37956" y="22618"/>
                        </a:lnTo>
                        <a:lnTo>
                          <a:pt x="47207" y="22618"/>
                        </a:lnTo>
                        <a:lnTo>
                          <a:pt x="47207" y="15326"/>
                        </a:lnTo>
                        <a:lnTo>
                          <a:pt x="37956" y="15326"/>
                        </a:lnTo>
                        <a:lnTo>
                          <a:pt x="37956" y="46"/>
                        </a:lnTo>
                        <a:lnTo>
                          <a:pt x="29232" y="46"/>
                        </a:lnTo>
                        <a:lnTo>
                          <a:pt x="29232" y="15326"/>
                        </a:lnTo>
                        <a:lnTo>
                          <a:pt x="-21" y="15326"/>
                        </a:lnTo>
                        <a:lnTo>
                          <a:pt x="-21" y="23785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684" name="Graphic 608">
                  <a:extLst>
                    <a:ext uri="{FF2B5EF4-FFF2-40B4-BE49-F238E27FC236}">
                      <a16:creationId xmlns:a16="http://schemas.microsoft.com/office/drawing/2014/main" id="{1E3D8CD2-6164-BE48-994B-71294772CDC8}"/>
                    </a:ext>
                  </a:extLst>
                </p:cNvPr>
                <p:cNvGrpSpPr/>
                <p:nvPr/>
              </p:nvGrpSpPr>
              <p:grpSpPr>
                <a:xfrm>
                  <a:off x="519669" y="1459044"/>
                  <a:ext cx="120203" cy="67244"/>
                  <a:chOff x="519669" y="1459044"/>
                  <a:chExt cx="120203" cy="67244"/>
                </a:xfrm>
                <a:solidFill>
                  <a:srgbClr val="000000"/>
                </a:solidFill>
              </p:grpSpPr>
              <p:sp>
                <p:nvSpPr>
                  <p:cNvPr id="685" name="Freeform 684">
                    <a:extLst>
                      <a:ext uri="{FF2B5EF4-FFF2-40B4-BE49-F238E27FC236}">
                        <a16:creationId xmlns:a16="http://schemas.microsoft.com/office/drawing/2014/main" id="{B64DC28D-83B1-314D-90B9-D3A021ED324A}"/>
                      </a:ext>
                    </a:extLst>
                  </p:cNvPr>
                  <p:cNvSpPr/>
                  <p:nvPr/>
                </p:nvSpPr>
                <p:spPr>
                  <a:xfrm>
                    <a:off x="595423" y="1491250"/>
                    <a:ext cx="44450" cy="12700"/>
                  </a:xfrm>
                  <a:custGeom>
                    <a:avLst/>
                    <a:gdLst>
                      <a:gd name="connsiteX0" fmla="*/ 44468 w 44450"/>
                      <a:gd name="connsiteY0" fmla="*/ 61 h 12700"/>
                      <a:gd name="connsiteX1" fmla="*/ 18 w 44450"/>
                      <a:gd name="connsiteY1" fmla="*/ 61 h 12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4450" h="12700">
                        <a:moveTo>
                          <a:pt x="44468" y="61"/>
                        </a:moveTo>
                        <a:lnTo>
                          <a:pt x="18" y="61"/>
                        </a:lnTo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15875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86" name="Freeform 685">
                    <a:extLst>
                      <a:ext uri="{FF2B5EF4-FFF2-40B4-BE49-F238E27FC236}">
                        <a16:creationId xmlns:a16="http://schemas.microsoft.com/office/drawing/2014/main" id="{63DCBE7C-C3D3-8140-A313-D2B0E5B07458}"/>
                      </a:ext>
                    </a:extLst>
                  </p:cNvPr>
                  <p:cNvSpPr/>
                  <p:nvPr/>
                </p:nvSpPr>
                <p:spPr>
                  <a:xfrm flipV="1">
                    <a:off x="519669" y="1459044"/>
                    <a:ext cx="44755" cy="67244"/>
                  </a:xfrm>
                  <a:custGeom>
                    <a:avLst/>
                    <a:gdLst>
                      <a:gd name="connsiteX0" fmla="*/ 23120 w 44755"/>
                      <a:gd name="connsiteY0" fmla="*/ 37182 h 67244"/>
                      <a:gd name="connsiteX1" fmla="*/ 13758 w 44755"/>
                      <a:gd name="connsiteY1" fmla="*/ 33140 h 67244"/>
                      <a:gd name="connsiteX2" fmla="*/ 10313 w 44755"/>
                      <a:gd name="connsiteY2" fmla="*/ 22083 h 67244"/>
                      <a:gd name="connsiteX3" fmla="*/ 13758 w 44755"/>
                      <a:gd name="connsiteY3" fmla="*/ 11026 h 67244"/>
                      <a:gd name="connsiteX4" fmla="*/ 23120 w 44755"/>
                      <a:gd name="connsiteY4" fmla="*/ 6970 h 67244"/>
                      <a:gd name="connsiteX5" fmla="*/ 32468 w 44755"/>
                      <a:gd name="connsiteY5" fmla="*/ 11026 h 67244"/>
                      <a:gd name="connsiteX6" fmla="*/ 35913 w 44755"/>
                      <a:gd name="connsiteY6" fmla="*/ 22083 h 67244"/>
                      <a:gd name="connsiteX7" fmla="*/ 32468 w 44755"/>
                      <a:gd name="connsiteY7" fmla="*/ 33140 h 67244"/>
                      <a:gd name="connsiteX8" fmla="*/ 23120 w 44755"/>
                      <a:gd name="connsiteY8" fmla="*/ 37182 h 67244"/>
                      <a:gd name="connsiteX9" fmla="*/ 40525 w 44755"/>
                      <a:gd name="connsiteY9" fmla="*/ 64672 h 67244"/>
                      <a:gd name="connsiteX10" fmla="*/ 40525 w 44755"/>
                      <a:gd name="connsiteY10" fmla="*/ 56684 h 67244"/>
                      <a:gd name="connsiteX11" fmla="*/ 33857 w 44755"/>
                      <a:gd name="connsiteY11" fmla="*/ 59060 h 67244"/>
                      <a:gd name="connsiteX12" fmla="*/ 27190 w 44755"/>
                      <a:gd name="connsiteY12" fmla="*/ 59893 h 67244"/>
                      <a:gd name="connsiteX13" fmla="*/ 13924 w 44755"/>
                      <a:gd name="connsiteY13" fmla="*/ 54031 h 67244"/>
                      <a:gd name="connsiteX14" fmla="*/ 8701 w 44755"/>
                      <a:gd name="connsiteY14" fmla="*/ 36321 h 67244"/>
                      <a:gd name="connsiteX15" fmla="*/ 15119 w 44755"/>
                      <a:gd name="connsiteY15" fmla="*/ 42113 h 67244"/>
                      <a:gd name="connsiteX16" fmla="*/ 23634 w 44755"/>
                      <a:gd name="connsiteY16" fmla="*/ 44127 h 67244"/>
                      <a:gd name="connsiteX17" fmla="*/ 39066 w 44755"/>
                      <a:gd name="connsiteY17" fmla="*/ 38196 h 67244"/>
                      <a:gd name="connsiteX18" fmla="*/ 44734 w 44755"/>
                      <a:gd name="connsiteY18" fmla="*/ 22083 h 67244"/>
                      <a:gd name="connsiteX19" fmla="*/ 38830 w 44755"/>
                      <a:gd name="connsiteY19" fmla="*/ 6053 h 67244"/>
                      <a:gd name="connsiteX20" fmla="*/ 23120 w 44755"/>
                      <a:gd name="connsiteY20" fmla="*/ 25 h 67244"/>
                      <a:gd name="connsiteX21" fmla="*/ 5923 w 44755"/>
                      <a:gd name="connsiteY21" fmla="*/ 8637 h 67244"/>
                      <a:gd name="connsiteX22" fmla="*/ -22 w 44755"/>
                      <a:gd name="connsiteY22" fmla="*/ 33626 h 67244"/>
                      <a:gd name="connsiteX23" fmla="*/ 7271 w 44755"/>
                      <a:gd name="connsiteY23" fmla="*/ 58129 h 67244"/>
                      <a:gd name="connsiteX24" fmla="*/ 26843 w 44755"/>
                      <a:gd name="connsiteY24" fmla="*/ 67269 h 67244"/>
                      <a:gd name="connsiteX25" fmla="*/ 33510 w 44755"/>
                      <a:gd name="connsiteY25" fmla="*/ 66616 h 67244"/>
                      <a:gd name="connsiteX26" fmla="*/ 40525 w 44755"/>
                      <a:gd name="connsiteY26" fmla="*/ 64672 h 672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44755" h="67244">
                        <a:moveTo>
                          <a:pt x="23120" y="37182"/>
                        </a:moveTo>
                        <a:cubicBezTo>
                          <a:pt x="19184" y="37182"/>
                          <a:pt x="16063" y="35835"/>
                          <a:pt x="13758" y="33140"/>
                        </a:cubicBezTo>
                        <a:cubicBezTo>
                          <a:pt x="11461" y="30454"/>
                          <a:pt x="10313" y="26769"/>
                          <a:pt x="10313" y="22083"/>
                        </a:cubicBezTo>
                        <a:cubicBezTo>
                          <a:pt x="10313" y="17425"/>
                          <a:pt x="11461" y="13739"/>
                          <a:pt x="13758" y="11026"/>
                        </a:cubicBezTo>
                        <a:cubicBezTo>
                          <a:pt x="16063" y="8322"/>
                          <a:pt x="19184" y="6970"/>
                          <a:pt x="23120" y="6970"/>
                        </a:cubicBezTo>
                        <a:cubicBezTo>
                          <a:pt x="27056" y="6970"/>
                          <a:pt x="30172" y="8322"/>
                          <a:pt x="32468" y="11026"/>
                        </a:cubicBezTo>
                        <a:cubicBezTo>
                          <a:pt x="34765" y="13739"/>
                          <a:pt x="35913" y="17425"/>
                          <a:pt x="35913" y="22083"/>
                        </a:cubicBezTo>
                        <a:cubicBezTo>
                          <a:pt x="35913" y="26769"/>
                          <a:pt x="34765" y="30454"/>
                          <a:pt x="32468" y="33140"/>
                        </a:cubicBezTo>
                        <a:cubicBezTo>
                          <a:pt x="30172" y="35835"/>
                          <a:pt x="27056" y="37182"/>
                          <a:pt x="23120" y="37182"/>
                        </a:cubicBezTo>
                        <a:close/>
                        <a:moveTo>
                          <a:pt x="40525" y="64672"/>
                        </a:moveTo>
                        <a:lnTo>
                          <a:pt x="40525" y="56684"/>
                        </a:lnTo>
                        <a:cubicBezTo>
                          <a:pt x="38321" y="57722"/>
                          <a:pt x="36098" y="58513"/>
                          <a:pt x="33857" y="59060"/>
                        </a:cubicBezTo>
                        <a:cubicBezTo>
                          <a:pt x="31616" y="59615"/>
                          <a:pt x="29394" y="59893"/>
                          <a:pt x="27190" y="59893"/>
                        </a:cubicBezTo>
                        <a:cubicBezTo>
                          <a:pt x="21402" y="59893"/>
                          <a:pt x="16980" y="57939"/>
                          <a:pt x="13924" y="54031"/>
                        </a:cubicBezTo>
                        <a:cubicBezTo>
                          <a:pt x="10878" y="50123"/>
                          <a:pt x="9137" y="44220"/>
                          <a:pt x="8701" y="36321"/>
                        </a:cubicBezTo>
                        <a:cubicBezTo>
                          <a:pt x="10405" y="38840"/>
                          <a:pt x="12545" y="40770"/>
                          <a:pt x="15119" y="42113"/>
                        </a:cubicBezTo>
                        <a:cubicBezTo>
                          <a:pt x="17703" y="43456"/>
                          <a:pt x="20541" y="44127"/>
                          <a:pt x="23634" y="44127"/>
                        </a:cubicBezTo>
                        <a:cubicBezTo>
                          <a:pt x="30144" y="44127"/>
                          <a:pt x="35288" y="42150"/>
                          <a:pt x="39066" y="38196"/>
                        </a:cubicBezTo>
                        <a:cubicBezTo>
                          <a:pt x="42845" y="34251"/>
                          <a:pt x="44734" y="28880"/>
                          <a:pt x="44734" y="22083"/>
                        </a:cubicBezTo>
                        <a:cubicBezTo>
                          <a:pt x="44734" y="15425"/>
                          <a:pt x="42766" y="10081"/>
                          <a:pt x="38830" y="6053"/>
                        </a:cubicBezTo>
                        <a:cubicBezTo>
                          <a:pt x="34895" y="2034"/>
                          <a:pt x="29658" y="25"/>
                          <a:pt x="23120" y="25"/>
                        </a:cubicBezTo>
                        <a:cubicBezTo>
                          <a:pt x="15619" y="25"/>
                          <a:pt x="9887" y="2895"/>
                          <a:pt x="5923" y="8637"/>
                        </a:cubicBezTo>
                        <a:cubicBezTo>
                          <a:pt x="1960" y="14388"/>
                          <a:pt x="-22" y="22717"/>
                          <a:pt x="-22" y="33626"/>
                        </a:cubicBezTo>
                        <a:cubicBezTo>
                          <a:pt x="-22" y="43868"/>
                          <a:pt x="2409" y="52036"/>
                          <a:pt x="7271" y="58129"/>
                        </a:cubicBezTo>
                        <a:cubicBezTo>
                          <a:pt x="12132" y="64222"/>
                          <a:pt x="18656" y="67269"/>
                          <a:pt x="26843" y="67269"/>
                        </a:cubicBezTo>
                        <a:cubicBezTo>
                          <a:pt x="29047" y="67269"/>
                          <a:pt x="31269" y="67052"/>
                          <a:pt x="33510" y="66616"/>
                        </a:cubicBezTo>
                        <a:cubicBezTo>
                          <a:pt x="35751" y="66181"/>
                          <a:pt x="38089" y="65533"/>
                          <a:pt x="40525" y="64672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687" name="Graphic 608">
                  <a:extLst>
                    <a:ext uri="{FF2B5EF4-FFF2-40B4-BE49-F238E27FC236}">
                      <a16:creationId xmlns:a16="http://schemas.microsoft.com/office/drawing/2014/main" id="{A4F12ADA-FA0F-354F-B25C-CAB8DB2E638F}"/>
                    </a:ext>
                  </a:extLst>
                </p:cNvPr>
                <p:cNvGrpSpPr/>
                <p:nvPr/>
              </p:nvGrpSpPr>
              <p:grpSpPr>
                <a:xfrm>
                  <a:off x="519488" y="1183335"/>
                  <a:ext cx="120384" cy="67244"/>
                  <a:chOff x="519488" y="1183335"/>
                  <a:chExt cx="120384" cy="67244"/>
                </a:xfrm>
                <a:solidFill>
                  <a:srgbClr val="000000"/>
                </a:solidFill>
              </p:grpSpPr>
              <p:sp>
                <p:nvSpPr>
                  <p:cNvPr id="688" name="Freeform 687">
                    <a:extLst>
                      <a:ext uri="{FF2B5EF4-FFF2-40B4-BE49-F238E27FC236}">
                        <a16:creationId xmlns:a16="http://schemas.microsoft.com/office/drawing/2014/main" id="{35B43AF2-839A-3442-A062-4FB6E8A3CAFA}"/>
                      </a:ext>
                    </a:extLst>
                  </p:cNvPr>
                  <p:cNvSpPr/>
                  <p:nvPr/>
                </p:nvSpPr>
                <p:spPr>
                  <a:xfrm>
                    <a:off x="595423" y="1215540"/>
                    <a:ext cx="44450" cy="12700"/>
                  </a:xfrm>
                  <a:custGeom>
                    <a:avLst/>
                    <a:gdLst>
                      <a:gd name="connsiteX0" fmla="*/ 44468 w 44450"/>
                      <a:gd name="connsiteY0" fmla="*/ 39 h 12700"/>
                      <a:gd name="connsiteX1" fmla="*/ 18 w 44450"/>
                      <a:gd name="connsiteY1" fmla="*/ 39 h 12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4450" h="12700">
                        <a:moveTo>
                          <a:pt x="44468" y="39"/>
                        </a:moveTo>
                        <a:lnTo>
                          <a:pt x="18" y="39"/>
                        </a:lnTo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15875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89" name="Freeform 688">
                    <a:extLst>
                      <a:ext uri="{FF2B5EF4-FFF2-40B4-BE49-F238E27FC236}">
                        <a16:creationId xmlns:a16="http://schemas.microsoft.com/office/drawing/2014/main" id="{04A948E8-F53C-3347-A497-2A5110B6D56F}"/>
                      </a:ext>
                    </a:extLst>
                  </p:cNvPr>
                  <p:cNvSpPr/>
                  <p:nvPr/>
                </p:nvSpPr>
                <p:spPr>
                  <a:xfrm flipV="1">
                    <a:off x="519488" y="1183335"/>
                    <a:ext cx="44449" cy="67244"/>
                  </a:xfrm>
                  <a:custGeom>
                    <a:avLst/>
                    <a:gdLst>
                      <a:gd name="connsiteX0" fmla="*/ 22203 w 44449"/>
                      <a:gd name="connsiteY0" fmla="*/ 32049 h 67244"/>
                      <a:gd name="connsiteX1" fmla="*/ 12369 w 44449"/>
                      <a:gd name="connsiteY1" fmla="*/ 28701 h 67244"/>
                      <a:gd name="connsiteX2" fmla="*/ 8799 w 44449"/>
                      <a:gd name="connsiteY2" fmla="*/ 19505 h 67244"/>
                      <a:gd name="connsiteX3" fmla="*/ 12369 w 44449"/>
                      <a:gd name="connsiteY3" fmla="*/ 10296 h 67244"/>
                      <a:gd name="connsiteX4" fmla="*/ 22203 w 44449"/>
                      <a:gd name="connsiteY4" fmla="*/ 6948 h 67244"/>
                      <a:gd name="connsiteX5" fmla="*/ 32052 w 44449"/>
                      <a:gd name="connsiteY5" fmla="*/ 10310 h 67244"/>
                      <a:gd name="connsiteX6" fmla="*/ 35664 w 44449"/>
                      <a:gd name="connsiteY6" fmla="*/ 19505 h 67244"/>
                      <a:gd name="connsiteX7" fmla="*/ 32080 w 44449"/>
                      <a:gd name="connsiteY7" fmla="*/ 28701 h 67244"/>
                      <a:gd name="connsiteX8" fmla="*/ 22203 w 44449"/>
                      <a:gd name="connsiteY8" fmla="*/ 32049 h 67244"/>
                      <a:gd name="connsiteX9" fmla="*/ 13439 w 44449"/>
                      <a:gd name="connsiteY9" fmla="*/ 35771 h 67244"/>
                      <a:gd name="connsiteX10" fmla="*/ 4646 w 44449"/>
                      <a:gd name="connsiteY10" fmla="*/ 41022 h 67244"/>
                      <a:gd name="connsiteX11" fmla="*/ 1506 w 44449"/>
                      <a:gd name="connsiteY11" fmla="*/ 50454 h 67244"/>
                      <a:gd name="connsiteX12" fmla="*/ 7035 w 44449"/>
                      <a:gd name="connsiteY12" fmla="*/ 62733 h 67244"/>
                      <a:gd name="connsiteX13" fmla="*/ 22203 w 44449"/>
                      <a:gd name="connsiteY13" fmla="*/ 67247 h 67244"/>
                      <a:gd name="connsiteX14" fmla="*/ 37400 w 44449"/>
                      <a:gd name="connsiteY14" fmla="*/ 62733 h 67244"/>
                      <a:gd name="connsiteX15" fmla="*/ 42914 w 44449"/>
                      <a:gd name="connsiteY15" fmla="*/ 50454 h 67244"/>
                      <a:gd name="connsiteX16" fmla="*/ 39761 w 44449"/>
                      <a:gd name="connsiteY16" fmla="*/ 41022 h 67244"/>
                      <a:gd name="connsiteX17" fmla="*/ 31024 w 44449"/>
                      <a:gd name="connsiteY17" fmla="*/ 35771 h 67244"/>
                      <a:gd name="connsiteX18" fmla="*/ 40886 w 44449"/>
                      <a:gd name="connsiteY18" fmla="*/ 29993 h 67244"/>
                      <a:gd name="connsiteX19" fmla="*/ 44428 w 44449"/>
                      <a:gd name="connsiteY19" fmla="*/ 19505 h 67244"/>
                      <a:gd name="connsiteX20" fmla="*/ 38678 w 44449"/>
                      <a:gd name="connsiteY20" fmla="*/ 5031 h 67244"/>
                      <a:gd name="connsiteX21" fmla="*/ 22203 w 44449"/>
                      <a:gd name="connsiteY21" fmla="*/ 3 h 67244"/>
                      <a:gd name="connsiteX22" fmla="*/ 5729 w 44449"/>
                      <a:gd name="connsiteY22" fmla="*/ 5031 h 67244"/>
                      <a:gd name="connsiteX23" fmla="*/ -22 w 44449"/>
                      <a:gd name="connsiteY23" fmla="*/ 19505 h 67244"/>
                      <a:gd name="connsiteX24" fmla="*/ 3534 w 44449"/>
                      <a:gd name="connsiteY24" fmla="*/ 29993 h 67244"/>
                      <a:gd name="connsiteX25" fmla="*/ 13439 w 44449"/>
                      <a:gd name="connsiteY25" fmla="*/ 35771 h 67244"/>
                      <a:gd name="connsiteX26" fmla="*/ 10230 w 44449"/>
                      <a:gd name="connsiteY26" fmla="*/ 49620 h 67244"/>
                      <a:gd name="connsiteX27" fmla="*/ 13369 w 44449"/>
                      <a:gd name="connsiteY27" fmla="*/ 41772 h 67244"/>
                      <a:gd name="connsiteX28" fmla="*/ 22203 w 44449"/>
                      <a:gd name="connsiteY28" fmla="*/ 38952 h 67244"/>
                      <a:gd name="connsiteX29" fmla="*/ 31038 w 44449"/>
                      <a:gd name="connsiteY29" fmla="*/ 41772 h 67244"/>
                      <a:gd name="connsiteX30" fmla="*/ 34233 w 44449"/>
                      <a:gd name="connsiteY30" fmla="*/ 49620 h 67244"/>
                      <a:gd name="connsiteX31" fmla="*/ 31038 w 44449"/>
                      <a:gd name="connsiteY31" fmla="*/ 57482 h 67244"/>
                      <a:gd name="connsiteX32" fmla="*/ 22203 w 44449"/>
                      <a:gd name="connsiteY32" fmla="*/ 60302 h 67244"/>
                      <a:gd name="connsiteX33" fmla="*/ 13369 w 44449"/>
                      <a:gd name="connsiteY33" fmla="*/ 57482 h 67244"/>
                      <a:gd name="connsiteX34" fmla="*/ 10230 w 44449"/>
                      <a:gd name="connsiteY34" fmla="*/ 49620 h 672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44449" h="67244">
                        <a:moveTo>
                          <a:pt x="22203" y="32049"/>
                        </a:moveTo>
                        <a:cubicBezTo>
                          <a:pt x="18036" y="32049"/>
                          <a:pt x="14758" y="30933"/>
                          <a:pt x="12369" y="28701"/>
                        </a:cubicBezTo>
                        <a:cubicBezTo>
                          <a:pt x="9989" y="26469"/>
                          <a:pt x="8799" y="23404"/>
                          <a:pt x="8799" y="19505"/>
                        </a:cubicBezTo>
                        <a:cubicBezTo>
                          <a:pt x="8799" y="15597"/>
                          <a:pt x="9989" y="12528"/>
                          <a:pt x="12369" y="10296"/>
                        </a:cubicBezTo>
                        <a:cubicBezTo>
                          <a:pt x="14758" y="8064"/>
                          <a:pt x="18036" y="6948"/>
                          <a:pt x="22203" y="6948"/>
                        </a:cubicBezTo>
                        <a:cubicBezTo>
                          <a:pt x="26371" y="6948"/>
                          <a:pt x="29654" y="8069"/>
                          <a:pt x="32052" y="10310"/>
                        </a:cubicBezTo>
                        <a:cubicBezTo>
                          <a:pt x="34460" y="12560"/>
                          <a:pt x="35664" y="15625"/>
                          <a:pt x="35664" y="19505"/>
                        </a:cubicBezTo>
                        <a:cubicBezTo>
                          <a:pt x="35664" y="23404"/>
                          <a:pt x="34469" y="26469"/>
                          <a:pt x="32080" y="28701"/>
                        </a:cubicBezTo>
                        <a:cubicBezTo>
                          <a:pt x="29700" y="30933"/>
                          <a:pt x="26408" y="32049"/>
                          <a:pt x="22203" y="32049"/>
                        </a:cubicBezTo>
                        <a:close/>
                        <a:moveTo>
                          <a:pt x="13439" y="35771"/>
                        </a:moveTo>
                        <a:cubicBezTo>
                          <a:pt x="9679" y="36697"/>
                          <a:pt x="6748" y="38447"/>
                          <a:pt x="4646" y="41022"/>
                        </a:cubicBezTo>
                        <a:cubicBezTo>
                          <a:pt x="2553" y="43606"/>
                          <a:pt x="1506" y="46750"/>
                          <a:pt x="1506" y="50454"/>
                        </a:cubicBezTo>
                        <a:cubicBezTo>
                          <a:pt x="1506" y="55630"/>
                          <a:pt x="3349" y="59723"/>
                          <a:pt x="7035" y="62733"/>
                        </a:cubicBezTo>
                        <a:cubicBezTo>
                          <a:pt x="10730" y="65743"/>
                          <a:pt x="15786" y="67247"/>
                          <a:pt x="22203" y="67247"/>
                        </a:cubicBezTo>
                        <a:cubicBezTo>
                          <a:pt x="28658" y="67247"/>
                          <a:pt x="33723" y="65743"/>
                          <a:pt x="37400" y="62733"/>
                        </a:cubicBezTo>
                        <a:cubicBezTo>
                          <a:pt x="41076" y="59723"/>
                          <a:pt x="42914" y="55630"/>
                          <a:pt x="42914" y="50454"/>
                        </a:cubicBezTo>
                        <a:cubicBezTo>
                          <a:pt x="42914" y="46750"/>
                          <a:pt x="41863" y="43606"/>
                          <a:pt x="39761" y="41022"/>
                        </a:cubicBezTo>
                        <a:cubicBezTo>
                          <a:pt x="37668" y="38447"/>
                          <a:pt x="34756" y="36697"/>
                          <a:pt x="31024" y="35771"/>
                        </a:cubicBezTo>
                        <a:cubicBezTo>
                          <a:pt x="35247" y="34790"/>
                          <a:pt x="38534" y="32863"/>
                          <a:pt x="40886" y="29993"/>
                        </a:cubicBezTo>
                        <a:cubicBezTo>
                          <a:pt x="43248" y="27131"/>
                          <a:pt x="44428" y="23636"/>
                          <a:pt x="44428" y="19505"/>
                        </a:cubicBezTo>
                        <a:cubicBezTo>
                          <a:pt x="44428" y="13217"/>
                          <a:pt x="42512" y="8393"/>
                          <a:pt x="38678" y="5031"/>
                        </a:cubicBezTo>
                        <a:cubicBezTo>
                          <a:pt x="34844" y="1679"/>
                          <a:pt x="29353" y="3"/>
                          <a:pt x="22203" y="3"/>
                        </a:cubicBezTo>
                        <a:cubicBezTo>
                          <a:pt x="15064" y="3"/>
                          <a:pt x="9572" y="1679"/>
                          <a:pt x="5729" y="5031"/>
                        </a:cubicBezTo>
                        <a:cubicBezTo>
                          <a:pt x="1895" y="8393"/>
                          <a:pt x="-22" y="13217"/>
                          <a:pt x="-22" y="19505"/>
                        </a:cubicBezTo>
                        <a:cubicBezTo>
                          <a:pt x="-22" y="23636"/>
                          <a:pt x="1164" y="27131"/>
                          <a:pt x="3534" y="29993"/>
                        </a:cubicBezTo>
                        <a:cubicBezTo>
                          <a:pt x="5914" y="32863"/>
                          <a:pt x="9216" y="34790"/>
                          <a:pt x="13439" y="35771"/>
                        </a:cubicBezTo>
                        <a:close/>
                        <a:moveTo>
                          <a:pt x="10230" y="49620"/>
                        </a:moveTo>
                        <a:cubicBezTo>
                          <a:pt x="10230" y="46268"/>
                          <a:pt x="11276" y="43652"/>
                          <a:pt x="13369" y="41772"/>
                        </a:cubicBezTo>
                        <a:cubicBezTo>
                          <a:pt x="15471" y="39892"/>
                          <a:pt x="18416" y="38952"/>
                          <a:pt x="22203" y="38952"/>
                        </a:cubicBezTo>
                        <a:cubicBezTo>
                          <a:pt x="25972" y="38952"/>
                          <a:pt x="28917" y="39892"/>
                          <a:pt x="31038" y="41772"/>
                        </a:cubicBezTo>
                        <a:cubicBezTo>
                          <a:pt x="33168" y="43652"/>
                          <a:pt x="34233" y="46268"/>
                          <a:pt x="34233" y="49620"/>
                        </a:cubicBezTo>
                        <a:cubicBezTo>
                          <a:pt x="34233" y="52982"/>
                          <a:pt x="33168" y="55602"/>
                          <a:pt x="31038" y="57482"/>
                        </a:cubicBezTo>
                        <a:cubicBezTo>
                          <a:pt x="28917" y="59362"/>
                          <a:pt x="25972" y="60302"/>
                          <a:pt x="22203" y="60302"/>
                        </a:cubicBezTo>
                        <a:cubicBezTo>
                          <a:pt x="18416" y="60302"/>
                          <a:pt x="15471" y="59362"/>
                          <a:pt x="13369" y="57482"/>
                        </a:cubicBezTo>
                        <a:cubicBezTo>
                          <a:pt x="11276" y="55602"/>
                          <a:pt x="10230" y="52982"/>
                          <a:pt x="10230" y="4962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690" name="Graphic 608">
                  <a:extLst>
                    <a:ext uri="{FF2B5EF4-FFF2-40B4-BE49-F238E27FC236}">
                      <a16:creationId xmlns:a16="http://schemas.microsoft.com/office/drawing/2014/main" id="{D552711A-4060-3C42-9D50-BAE7B3B7A328}"/>
                    </a:ext>
                  </a:extLst>
                </p:cNvPr>
                <p:cNvGrpSpPr/>
                <p:nvPr/>
              </p:nvGrpSpPr>
              <p:grpSpPr>
                <a:xfrm>
                  <a:off x="466662" y="907625"/>
                  <a:ext cx="173210" cy="67244"/>
                  <a:chOff x="466662" y="907625"/>
                  <a:chExt cx="173210" cy="67244"/>
                </a:xfrm>
                <a:solidFill>
                  <a:srgbClr val="000000"/>
                </a:solidFill>
              </p:grpSpPr>
              <p:sp>
                <p:nvSpPr>
                  <p:cNvPr id="691" name="Freeform 690">
                    <a:extLst>
                      <a:ext uri="{FF2B5EF4-FFF2-40B4-BE49-F238E27FC236}">
                        <a16:creationId xmlns:a16="http://schemas.microsoft.com/office/drawing/2014/main" id="{CB9E8FAE-425B-894F-8F02-9B2485839ED8}"/>
                      </a:ext>
                    </a:extLst>
                  </p:cNvPr>
                  <p:cNvSpPr/>
                  <p:nvPr/>
                </p:nvSpPr>
                <p:spPr>
                  <a:xfrm>
                    <a:off x="595423" y="939830"/>
                    <a:ext cx="44450" cy="12700"/>
                  </a:xfrm>
                  <a:custGeom>
                    <a:avLst/>
                    <a:gdLst>
                      <a:gd name="connsiteX0" fmla="*/ 44468 w 44450"/>
                      <a:gd name="connsiteY0" fmla="*/ 17 h 12700"/>
                      <a:gd name="connsiteX1" fmla="*/ 18 w 44450"/>
                      <a:gd name="connsiteY1" fmla="*/ 17 h 12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4450" h="12700">
                        <a:moveTo>
                          <a:pt x="44468" y="17"/>
                        </a:moveTo>
                        <a:lnTo>
                          <a:pt x="18" y="17"/>
                        </a:lnTo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15875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692" name="Graphic 608">
                    <a:extLst>
                      <a:ext uri="{FF2B5EF4-FFF2-40B4-BE49-F238E27FC236}">
                        <a16:creationId xmlns:a16="http://schemas.microsoft.com/office/drawing/2014/main" id="{407DD658-D846-C648-92F9-FE7A82EB6452}"/>
                      </a:ext>
                    </a:extLst>
                  </p:cNvPr>
                  <p:cNvGrpSpPr/>
                  <p:nvPr/>
                </p:nvGrpSpPr>
                <p:grpSpPr>
                  <a:xfrm>
                    <a:off x="466662" y="907625"/>
                    <a:ext cx="97454" cy="67244"/>
                    <a:chOff x="466662" y="907625"/>
                    <a:chExt cx="97454" cy="67244"/>
                  </a:xfrm>
                  <a:solidFill>
                    <a:srgbClr val="000000"/>
                  </a:solidFill>
                </p:grpSpPr>
                <p:sp>
                  <p:nvSpPr>
                    <p:cNvPr id="693" name="Freeform 692">
                      <a:extLst>
                        <a:ext uri="{FF2B5EF4-FFF2-40B4-BE49-F238E27FC236}">
                          <a16:creationId xmlns:a16="http://schemas.microsoft.com/office/drawing/2014/main" id="{4A917E6C-D0CD-E24A-8A0D-2B2031CC8F9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66662" y="908792"/>
                      <a:ext cx="38588" cy="64813"/>
                    </a:xfrm>
                    <a:custGeom>
                      <a:avLst/>
                      <a:gdLst>
                        <a:gd name="connsiteX0" fmla="*/ 1237 w 38588"/>
                        <a:gd name="connsiteY0" fmla="*/ 7357 h 64813"/>
                        <a:gd name="connsiteX1" fmla="*/ 15558 w 38588"/>
                        <a:gd name="connsiteY1" fmla="*/ 7357 h 64813"/>
                        <a:gd name="connsiteX2" fmla="*/ 15558 w 38588"/>
                        <a:gd name="connsiteY2" fmla="*/ 56808 h 64813"/>
                        <a:gd name="connsiteX3" fmla="*/ -27 w 38588"/>
                        <a:gd name="connsiteY3" fmla="*/ 53682 h 64813"/>
                        <a:gd name="connsiteX4" fmla="*/ -27 w 38588"/>
                        <a:gd name="connsiteY4" fmla="*/ 61669 h 64813"/>
                        <a:gd name="connsiteX5" fmla="*/ 15475 w 38588"/>
                        <a:gd name="connsiteY5" fmla="*/ 64795 h 64813"/>
                        <a:gd name="connsiteX6" fmla="*/ 24240 w 38588"/>
                        <a:gd name="connsiteY6" fmla="*/ 64795 h 64813"/>
                        <a:gd name="connsiteX7" fmla="*/ 24240 w 38588"/>
                        <a:gd name="connsiteY7" fmla="*/ 7357 h 64813"/>
                        <a:gd name="connsiteX8" fmla="*/ 38561 w 38588"/>
                        <a:gd name="connsiteY8" fmla="*/ 7357 h 64813"/>
                        <a:gd name="connsiteX9" fmla="*/ 38561 w 38588"/>
                        <a:gd name="connsiteY9" fmla="*/ -19 h 64813"/>
                        <a:gd name="connsiteX10" fmla="*/ 1237 w 38588"/>
                        <a:gd name="connsiteY10" fmla="*/ -19 h 648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8588" h="64813">
                          <a:moveTo>
                            <a:pt x="1237" y="7357"/>
                          </a:moveTo>
                          <a:lnTo>
                            <a:pt x="15558" y="7357"/>
                          </a:lnTo>
                          <a:lnTo>
                            <a:pt x="15558" y="56808"/>
                          </a:lnTo>
                          <a:lnTo>
                            <a:pt x="-27" y="53682"/>
                          </a:lnTo>
                          <a:lnTo>
                            <a:pt x="-27" y="61669"/>
                          </a:lnTo>
                          <a:lnTo>
                            <a:pt x="15475" y="64795"/>
                          </a:lnTo>
                          <a:lnTo>
                            <a:pt x="24240" y="64795"/>
                          </a:lnTo>
                          <a:lnTo>
                            <a:pt x="24240" y="7357"/>
                          </a:lnTo>
                          <a:lnTo>
                            <a:pt x="38561" y="7357"/>
                          </a:lnTo>
                          <a:lnTo>
                            <a:pt x="38561" y="-19"/>
                          </a:lnTo>
                          <a:lnTo>
                            <a:pt x="1237" y="-19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 w="889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94" name="Freeform 693">
                      <a:extLst>
                        <a:ext uri="{FF2B5EF4-FFF2-40B4-BE49-F238E27FC236}">
                          <a16:creationId xmlns:a16="http://schemas.microsoft.com/office/drawing/2014/main" id="{AEEE685C-A9A2-744D-9529-D5E8EAAF100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9320" y="907625"/>
                      <a:ext cx="44797" cy="67244"/>
                    </a:xfrm>
                    <a:custGeom>
                      <a:avLst/>
                      <a:gdLst>
                        <a:gd name="connsiteX0" fmla="*/ 22370 w 44797"/>
                        <a:gd name="connsiteY0" fmla="*/ 60280 h 67244"/>
                        <a:gd name="connsiteX1" fmla="*/ 12188 w 44797"/>
                        <a:gd name="connsiteY1" fmla="*/ 53613 h 67244"/>
                        <a:gd name="connsiteX2" fmla="*/ 8785 w 44797"/>
                        <a:gd name="connsiteY2" fmla="*/ 33583 h 67244"/>
                        <a:gd name="connsiteX3" fmla="*/ 12188 w 44797"/>
                        <a:gd name="connsiteY3" fmla="*/ 13594 h 67244"/>
                        <a:gd name="connsiteX4" fmla="*/ 22370 w 44797"/>
                        <a:gd name="connsiteY4" fmla="*/ 6926 h 67244"/>
                        <a:gd name="connsiteX5" fmla="*/ 32594 w 44797"/>
                        <a:gd name="connsiteY5" fmla="*/ 13594 h 67244"/>
                        <a:gd name="connsiteX6" fmla="*/ 36011 w 44797"/>
                        <a:gd name="connsiteY6" fmla="*/ 33583 h 67244"/>
                        <a:gd name="connsiteX7" fmla="*/ 32594 w 44797"/>
                        <a:gd name="connsiteY7" fmla="*/ 53613 h 67244"/>
                        <a:gd name="connsiteX8" fmla="*/ 22370 w 44797"/>
                        <a:gd name="connsiteY8" fmla="*/ 60280 h 67244"/>
                        <a:gd name="connsiteX9" fmla="*/ 22370 w 44797"/>
                        <a:gd name="connsiteY9" fmla="*/ 67226 h 67244"/>
                        <a:gd name="connsiteX10" fmla="*/ 39025 w 44797"/>
                        <a:gd name="connsiteY10" fmla="*/ 58600 h 67244"/>
                        <a:gd name="connsiteX11" fmla="*/ 44776 w 44797"/>
                        <a:gd name="connsiteY11" fmla="*/ 33583 h 67244"/>
                        <a:gd name="connsiteX12" fmla="*/ 39025 w 44797"/>
                        <a:gd name="connsiteY12" fmla="*/ 8593 h 67244"/>
                        <a:gd name="connsiteX13" fmla="*/ 22370 w 44797"/>
                        <a:gd name="connsiteY13" fmla="*/ -19 h 67244"/>
                        <a:gd name="connsiteX14" fmla="*/ 5729 w 44797"/>
                        <a:gd name="connsiteY14" fmla="*/ 8593 h 67244"/>
                        <a:gd name="connsiteX15" fmla="*/ -22 w 44797"/>
                        <a:gd name="connsiteY15" fmla="*/ 33583 h 67244"/>
                        <a:gd name="connsiteX16" fmla="*/ 5729 w 44797"/>
                        <a:gd name="connsiteY16" fmla="*/ 58600 h 67244"/>
                        <a:gd name="connsiteX17" fmla="*/ 22370 w 44797"/>
                        <a:gd name="connsiteY17" fmla="*/ 67226 h 672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4797" h="67244">
                          <a:moveTo>
                            <a:pt x="22370" y="60280"/>
                          </a:moveTo>
                          <a:cubicBezTo>
                            <a:pt x="17860" y="60280"/>
                            <a:pt x="14466" y="58058"/>
                            <a:pt x="12188" y="53613"/>
                          </a:cubicBezTo>
                          <a:cubicBezTo>
                            <a:pt x="9920" y="49177"/>
                            <a:pt x="8785" y="42500"/>
                            <a:pt x="8785" y="33583"/>
                          </a:cubicBezTo>
                          <a:cubicBezTo>
                            <a:pt x="8785" y="24702"/>
                            <a:pt x="9920" y="18039"/>
                            <a:pt x="12188" y="13594"/>
                          </a:cubicBezTo>
                          <a:cubicBezTo>
                            <a:pt x="14466" y="9149"/>
                            <a:pt x="17860" y="6926"/>
                            <a:pt x="22370" y="6926"/>
                          </a:cubicBezTo>
                          <a:cubicBezTo>
                            <a:pt x="26917" y="6926"/>
                            <a:pt x="30325" y="9149"/>
                            <a:pt x="32594" y="13594"/>
                          </a:cubicBezTo>
                          <a:cubicBezTo>
                            <a:pt x="34872" y="18039"/>
                            <a:pt x="36011" y="24702"/>
                            <a:pt x="36011" y="33583"/>
                          </a:cubicBezTo>
                          <a:cubicBezTo>
                            <a:pt x="36011" y="42500"/>
                            <a:pt x="34872" y="49177"/>
                            <a:pt x="32594" y="53613"/>
                          </a:cubicBezTo>
                          <a:cubicBezTo>
                            <a:pt x="30325" y="58058"/>
                            <a:pt x="26917" y="60280"/>
                            <a:pt x="22370" y="60280"/>
                          </a:cubicBezTo>
                          <a:close/>
                          <a:moveTo>
                            <a:pt x="22370" y="67226"/>
                          </a:moveTo>
                          <a:cubicBezTo>
                            <a:pt x="29640" y="67226"/>
                            <a:pt x="35191" y="64350"/>
                            <a:pt x="39025" y="58600"/>
                          </a:cubicBezTo>
                          <a:cubicBezTo>
                            <a:pt x="42859" y="52858"/>
                            <a:pt x="44776" y="44519"/>
                            <a:pt x="44776" y="33583"/>
                          </a:cubicBezTo>
                          <a:cubicBezTo>
                            <a:pt x="44776" y="22674"/>
                            <a:pt x="42859" y="14344"/>
                            <a:pt x="39025" y="8593"/>
                          </a:cubicBezTo>
                          <a:cubicBezTo>
                            <a:pt x="35191" y="2852"/>
                            <a:pt x="29640" y="-19"/>
                            <a:pt x="22370" y="-19"/>
                          </a:cubicBezTo>
                          <a:cubicBezTo>
                            <a:pt x="15110" y="-19"/>
                            <a:pt x="9563" y="2852"/>
                            <a:pt x="5729" y="8593"/>
                          </a:cubicBezTo>
                          <a:cubicBezTo>
                            <a:pt x="1895" y="14344"/>
                            <a:pt x="-22" y="22674"/>
                            <a:pt x="-22" y="33583"/>
                          </a:cubicBezTo>
                          <a:cubicBezTo>
                            <a:pt x="-22" y="44519"/>
                            <a:pt x="1895" y="52858"/>
                            <a:pt x="5729" y="58600"/>
                          </a:cubicBezTo>
                          <a:cubicBezTo>
                            <a:pt x="9563" y="64350"/>
                            <a:pt x="15110" y="67226"/>
                            <a:pt x="22370" y="6722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 w="889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695" name="Graphic 608">
                  <a:extLst>
                    <a:ext uri="{FF2B5EF4-FFF2-40B4-BE49-F238E27FC236}">
                      <a16:creationId xmlns:a16="http://schemas.microsoft.com/office/drawing/2014/main" id="{1C03EC27-99A4-704B-B20C-87EBF3752D31}"/>
                    </a:ext>
                  </a:extLst>
                </p:cNvPr>
                <p:cNvGrpSpPr/>
                <p:nvPr/>
              </p:nvGrpSpPr>
              <p:grpSpPr>
                <a:xfrm>
                  <a:off x="345459" y="1101527"/>
                  <a:ext cx="77884" cy="1051389"/>
                  <a:chOff x="345459" y="1101527"/>
                  <a:chExt cx="77884" cy="1051389"/>
                </a:xfrm>
                <a:solidFill>
                  <a:srgbClr val="000000"/>
                </a:solidFill>
              </p:grpSpPr>
              <p:sp>
                <p:nvSpPr>
                  <p:cNvPr id="696" name="Freeform 695">
                    <a:extLst>
                      <a:ext uri="{FF2B5EF4-FFF2-40B4-BE49-F238E27FC236}">
                        <a16:creationId xmlns:a16="http://schemas.microsoft.com/office/drawing/2014/main" id="{DAF87B50-A0CD-D241-895B-FC910DD8C9AE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357842" y="2096485"/>
                    <a:ext cx="45616" cy="67244"/>
                  </a:xfrm>
                  <a:custGeom>
                    <a:avLst/>
                    <a:gdLst>
                      <a:gd name="connsiteX0" fmla="*/ 41679 w 45616"/>
                      <a:gd name="connsiteY0" fmla="*/ 64027 h 67244"/>
                      <a:gd name="connsiteX1" fmla="*/ 41679 w 45616"/>
                      <a:gd name="connsiteY1" fmla="*/ 55471 h 67244"/>
                      <a:gd name="connsiteX2" fmla="*/ 32261 w 45616"/>
                      <a:gd name="connsiteY2" fmla="*/ 59027 h 67244"/>
                      <a:gd name="connsiteX3" fmla="*/ 23704 w 45616"/>
                      <a:gd name="connsiteY3" fmla="*/ 60207 h 67244"/>
                      <a:gd name="connsiteX4" fmla="*/ 12661 w 45616"/>
                      <a:gd name="connsiteY4" fmla="*/ 57429 h 67244"/>
                      <a:gd name="connsiteX5" fmla="*/ 8772 w 45616"/>
                      <a:gd name="connsiteY5" fmla="*/ 49525 h 67244"/>
                      <a:gd name="connsiteX6" fmla="*/ 11356 w 45616"/>
                      <a:gd name="connsiteY6" fmla="*/ 43025 h 67244"/>
                      <a:gd name="connsiteX7" fmla="*/ 21149 w 45616"/>
                      <a:gd name="connsiteY7" fmla="*/ 39496 h 67244"/>
                      <a:gd name="connsiteX8" fmla="*/ 26441 w 45616"/>
                      <a:gd name="connsiteY8" fmla="*/ 38413 h 67244"/>
                      <a:gd name="connsiteX9" fmla="*/ 40915 w 45616"/>
                      <a:gd name="connsiteY9" fmla="*/ 31829 h 67244"/>
                      <a:gd name="connsiteX10" fmla="*/ 45582 w 45616"/>
                      <a:gd name="connsiteY10" fmla="*/ 19230 h 67244"/>
                      <a:gd name="connsiteX11" fmla="*/ 39262 w 45616"/>
                      <a:gd name="connsiteY11" fmla="*/ 4937 h 67244"/>
                      <a:gd name="connsiteX12" fmla="*/ 20760 w 45616"/>
                      <a:gd name="connsiteY12" fmla="*/ 75 h 67244"/>
                      <a:gd name="connsiteX13" fmla="*/ 10967 w 45616"/>
                      <a:gd name="connsiteY13" fmla="*/ 1117 h 67244"/>
                      <a:gd name="connsiteX14" fmla="*/ 229 w 45616"/>
                      <a:gd name="connsiteY14" fmla="*/ 4200 h 67244"/>
                      <a:gd name="connsiteX15" fmla="*/ 229 w 45616"/>
                      <a:gd name="connsiteY15" fmla="*/ 13229 h 67244"/>
                      <a:gd name="connsiteX16" fmla="*/ 10689 w 45616"/>
                      <a:gd name="connsiteY16" fmla="*/ 8715 h 67244"/>
                      <a:gd name="connsiteX17" fmla="*/ 20760 w 45616"/>
                      <a:gd name="connsiteY17" fmla="*/ 7201 h 67244"/>
                      <a:gd name="connsiteX18" fmla="*/ 32344 w 45616"/>
                      <a:gd name="connsiteY18" fmla="*/ 10145 h 67244"/>
                      <a:gd name="connsiteX19" fmla="*/ 36428 w 45616"/>
                      <a:gd name="connsiteY19" fmla="*/ 18577 h 67244"/>
                      <a:gd name="connsiteX20" fmla="*/ 33497 w 45616"/>
                      <a:gd name="connsiteY20" fmla="*/ 26036 h 67244"/>
                      <a:gd name="connsiteX21" fmla="*/ 23885 w 45616"/>
                      <a:gd name="connsiteY21" fmla="*/ 30079 h 67244"/>
                      <a:gd name="connsiteX22" fmla="*/ 18537 w 45616"/>
                      <a:gd name="connsiteY22" fmla="*/ 31120 h 67244"/>
                      <a:gd name="connsiteX23" fmla="*/ 4341 w 45616"/>
                      <a:gd name="connsiteY23" fmla="*/ 37232 h 67244"/>
                      <a:gd name="connsiteX24" fmla="*/ -35 w 45616"/>
                      <a:gd name="connsiteY24" fmla="*/ 48831 h 67244"/>
                      <a:gd name="connsiteX25" fmla="*/ 6022 w 45616"/>
                      <a:gd name="connsiteY25" fmla="*/ 62374 h 67244"/>
                      <a:gd name="connsiteX26" fmla="*/ 22704 w 45616"/>
                      <a:gd name="connsiteY26" fmla="*/ 67319 h 67244"/>
                      <a:gd name="connsiteX27" fmla="*/ 31997 w 45616"/>
                      <a:gd name="connsiteY27" fmla="*/ 66486 h 67244"/>
                      <a:gd name="connsiteX28" fmla="*/ 41679 w 45616"/>
                      <a:gd name="connsiteY28" fmla="*/ 64027 h 672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45616" h="67244">
                        <a:moveTo>
                          <a:pt x="41679" y="64027"/>
                        </a:moveTo>
                        <a:lnTo>
                          <a:pt x="41679" y="55471"/>
                        </a:lnTo>
                        <a:cubicBezTo>
                          <a:pt x="38354" y="57063"/>
                          <a:pt x="35215" y="58249"/>
                          <a:pt x="32261" y="59027"/>
                        </a:cubicBezTo>
                        <a:cubicBezTo>
                          <a:pt x="29307" y="59814"/>
                          <a:pt x="26455" y="60207"/>
                          <a:pt x="23704" y="60207"/>
                        </a:cubicBezTo>
                        <a:cubicBezTo>
                          <a:pt x="18935" y="60207"/>
                          <a:pt x="15254" y="59281"/>
                          <a:pt x="12661" y="57429"/>
                        </a:cubicBezTo>
                        <a:cubicBezTo>
                          <a:pt x="10068" y="55577"/>
                          <a:pt x="8772" y="52943"/>
                          <a:pt x="8772" y="49525"/>
                        </a:cubicBezTo>
                        <a:cubicBezTo>
                          <a:pt x="8772" y="46655"/>
                          <a:pt x="9633" y="44488"/>
                          <a:pt x="11356" y="43025"/>
                        </a:cubicBezTo>
                        <a:cubicBezTo>
                          <a:pt x="13078" y="41571"/>
                          <a:pt x="16342" y="40395"/>
                          <a:pt x="21149" y="39496"/>
                        </a:cubicBezTo>
                        <a:lnTo>
                          <a:pt x="26441" y="38413"/>
                        </a:lnTo>
                        <a:cubicBezTo>
                          <a:pt x="32979" y="37163"/>
                          <a:pt x="37803" y="34968"/>
                          <a:pt x="40915" y="31829"/>
                        </a:cubicBezTo>
                        <a:cubicBezTo>
                          <a:pt x="44026" y="28689"/>
                          <a:pt x="45582" y="24490"/>
                          <a:pt x="45582" y="19230"/>
                        </a:cubicBezTo>
                        <a:cubicBezTo>
                          <a:pt x="45582" y="12942"/>
                          <a:pt x="43475" y="8178"/>
                          <a:pt x="39262" y="4937"/>
                        </a:cubicBezTo>
                        <a:cubicBezTo>
                          <a:pt x="35058" y="1695"/>
                          <a:pt x="28890" y="75"/>
                          <a:pt x="20760" y="75"/>
                        </a:cubicBezTo>
                        <a:cubicBezTo>
                          <a:pt x="17694" y="75"/>
                          <a:pt x="14430" y="422"/>
                          <a:pt x="10967" y="1117"/>
                        </a:cubicBezTo>
                        <a:cubicBezTo>
                          <a:pt x="7513" y="1811"/>
                          <a:pt x="3933" y="2839"/>
                          <a:pt x="229" y="4200"/>
                        </a:cubicBezTo>
                        <a:lnTo>
                          <a:pt x="229" y="13229"/>
                        </a:lnTo>
                        <a:cubicBezTo>
                          <a:pt x="3785" y="11238"/>
                          <a:pt x="7272" y="9733"/>
                          <a:pt x="10689" y="8715"/>
                        </a:cubicBezTo>
                        <a:cubicBezTo>
                          <a:pt x="14106" y="7705"/>
                          <a:pt x="17463" y="7201"/>
                          <a:pt x="20760" y="7201"/>
                        </a:cubicBezTo>
                        <a:cubicBezTo>
                          <a:pt x="25760" y="7201"/>
                          <a:pt x="29622" y="8182"/>
                          <a:pt x="32344" y="10145"/>
                        </a:cubicBezTo>
                        <a:cubicBezTo>
                          <a:pt x="35067" y="12118"/>
                          <a:pt x="36428" y="14929"/>
                          <a:pt x="36428" y="18577"/>
                        </a:cubicBezTo>
                        <a:cubicBezTo>
                          <a:pt x="36428" y="21753"/>
                          <a:pt x="35451" y="24240"/>
                          <a:pt x="33497" y="26036"/>
                        </a:cubicBezTo>
                        <a:cubicBezTo>
                          <a:pt x="31543" y="27833"/>
                          <a:pt x="28339" y="29180"/>
                          <a:pt x="23885" y="30079"/>
                        </a:cubicBezTo>
                        <a:lnTo>
                          <a:pt x="18537" y="31120"/>
                        </a:lnTo>
                        <a:cubicBezTo>
                          <a:pt x="11999" y="32417"/>
                          <a:pt x="7267" y="34454"/>
                          <a:pt x="4341" y="37232"/>
                        </a:cubicBezTo>
                        <a:cubicBezTo>
                          <a:pt x="1424" y="40010"/>
                          <a:pt x="-35" y="43877"/>
                          <a:pt x="-35" y="48831"/>
                        </a:cubicBezTo>
                        <a:cubicBezTo>
                          <a:pt x="-35" y="54563"/>
                          <a:pt x="1984" y="59078"/>
                          <a:pt x="6022" y="62374"/>
                        </a:cubicBezTo>
                        <a:cubicBezTo>
                          <a:pt x="10059" y="65671"/>
                          <a:pt x="15620" y="67319"/>
                          <a:pt x="22704" y="67319"/>
                        </a:cubicBezTo>
                        <a:cubicBezTo>
                          <a:pt x="25751" y="67319"/>
                          <a:pt x="28849" y="67041"/>
                          <a:pt x="31997" y="66486"/>
                        </a:cubicBezTo>
                        <a:cubicBezTo>
                          <a:pt x="35155" y="65940"/>
                          <a:pt x="38382" y="65120"/>
                          <a:pt x="41679" y="6402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97" name="Freeform 696">
                    <a:extLst>
                      <a:ext uri="{FF2B5EF4-FFF2-40B4-BE49-F238E27FC236}">
                        <a16:creationId xmlns:a16="http://schemas.microsoft.com/office/drawing/2014/main" id="{AF2A37D5-E32B-F344-9399-664DFD6049A5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353189" y="2042791"/>
                    <a:ext cx="54826" cy="64813"/>
                  </a:xfrm>
                  <a:custGeom>
                    <a:avLst/>
                    <a:gdLst>
                      <a:gd name="connsiteX0" fmla="*/ -33 w 54826"/>
                      <a:gd name="connsiteY0" fmla="*/ 64884 h 64813"/>
                      <a:gd name="connsiteX1" fmla="*/ 54793 w 54826"/>
                      <a:gd name="connsiteY1" fmla="*/ 64884 h 64813"/>
                      <a:gd name="connsiteX2" fmla="*/ 54793 w 54826"/>
                      <a:gd name="connsiteY2" fmla="*/ 57494 h 64813"/>
                      <a:gd name="connsiteX3" fmla="*/ 31790 w 54826"/>
                      <a:gd name="connsiteY3" fmla="*/ 57494 h 64813"/>
                      <a:gd name="connsiteX4" fmla="*/ 31790 w 54826"/>
                      <a:gd name="connsiteY4" fmla="*/ 70 h 64813"/>
                      <a:gd name="connsiteX5" fmla="*/ 22984 w 54826"/>
                      <a:gd name="connsiteY5" fmla="*/ 70 h 64813"/>
                      <a:gd name="connsiteX6" fmla="*/ 22984 w 54826"/>
                      <a:gd name="connsiteY6" fmla="*/ 57494 h 64813"/>
                      <a:gd name="connsiteX7" fmla="*/ -33 w 54826"/>
                      <a:gd name="connsiteY7" fmla="*/ 57494 h 64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4826" h="64813">
                        <a:moveTo>
                          <a:pt x="-33" y="64884"/>
                        </a:moveTo>
                        <a:lnTo>
                          <a:pt x="54793" y="64884"/>
                        </a:lnTo>
                        <a:lnTo>
                          <a:pt x="54793" y="57494"/>
                        </a:lnTo>
                        <a:lnTo>
                          <a:pt x="31790" y="57494"/>
                        </a:lnTo>
                        <a:lnTo>
                          <a:pt x="31790" y="70"/>
                        </a:lnTo>
                        <a:lnTo>
                          <a:pt x="22984" y="70"/>
                        </a:lnTo>
                        <a:lnTo>
                          <a:pt x="22984" y="57494"/>
                        </a:lnTo>
                        <a:lnTo>
                          <a:pt x="-33" y="5749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98" name="Freeform 697">
                    <a:extLst>
                      <a:ext uri="{FF2B5EF4-FFF2-40B4-BE49-F238E27FC236}">
                        <a16:creationId xmlns:a16="http://schemas.microsoft.com/office/drawing/2014/main" id="{F0862733-73DB-1A4D-98F8-FA67072E1699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353362" y="1979673"/>
                    <a:ext cx="54479" cy="64813"/>
                  </a:xfrm>
                  <a:custGeom>
                    <a:avLst/>
                    <a:gdLst>
                      <a:gd name="connsiteX0" fmla="*/ 8722 w 54479"/>
                      <a:gd name="connsiteY0" fmla="*/ 57670 h 64813"/>
                      <a:gd name="connsiteX1" fmla="*/ 8722 w 54479"/>
                      <a:gd name="connsiteY1" fmla="*/ 7275 h 64813"/>
                      <a:gd name="connsiteX2" fmla="*/ 19321 w 54479"/>
                      <a:gd name="connsiteY2" fmla="*/ 7275 h 64813"/>
                      <a:gd name="connsiteX3" fmla="*/ 38962 w 54479"/>
                      <a:gd name="connsiteY3" fmla="*/ 13345 h 64813"/>
                      <a:gd name="connsiteX4" fmla="*/ 45185 w 54479"/>
                      <a:gd name="connsiteY4" fmla="*/ 32542 h 64813"/>
                      <a:gd name="connsiteX5" fmla="*/ 38962 w 54479"/>
                      <a:gd name="connsiteY5" fmla="*/ 51614 h 64813"/>
                      <a:gd name="connsiteX6" fmla="*/ 19321 w 54479"/>
                      <a:gd name="connsiteY6" fmla="*/ 57670 h 64813"/>
                      <a:gd name="connsiteX7" fmla="*/ -43 w 54479"/>
                      <a:gd name="connsiteY7" fmla="*/ 64879 h 64813"/>
                      <a:gd name="connsiteX8" fmla="*/ 17973 w 54479"/>
                      <a:gd name="connsiteY8" fmla="*/ 64879 h 64813"/>
                      <a:gd name="connsiteX9" fmla="*/ 45616 w 54479"/>
                      <a:gd name="connsiteY9" fmla="*/ 57045 h 64813"/>
                      <a:gd name="connsiteX10" fmla="*/ 54436 w 54479"/>
                      <a:gd name="connsiteY10" fmla="*/ 32542 h 64813"/>
                      <a:gd name="connsiteX11" fmla="*/ 45574 w 54479"/>
                      <a:gd name="connsiteY11" fmla="*/ 7914 h 64813"/>
                      <a:gd name="connsiteX12" fmla="*/ 17973 w 54479"/>
                      <a:gd name="connsiteY12" fmla="*/ 65 h 64813"/>
                      <a:gd name="connsiteX13" fmla="*/ -43 w 54479"/>
                      <a:gd name="connsiteY13" fmla="*/ 65 h 64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54479" h="64813">
                        <a:moveTo>
                          <a:pt x="8722" y="57670"/>
                        </a:moveTo>
                        <a:lnTo>
                          <a:pt x="8722" y="7275"/>
                        </a:lnTo>
                        <a:lnTo>
                          <a:pt x="19321" y="7275"/>
                        </a:lnTo>
                        <a:cubicBezTo>
                          <a:pt x="28266" y="7275"/>
                          <a:pt x="34813" y="9298"/>
                          <a:pt x="38962" y="13345"/>
                        </a:cubicBezTo>
                        <a:cubicBezTo>
                          <a:pt x="43111" y="17401"/>
                          <a:pt x="45185" y="23800"/>
                          <a:pt x="45185" y="32542"/>
                        </a:cubicBezTo>
                        <a:cubicBezTo>
                          <a:pt x="45185" y="41219"/>
                          <a:pt x="43111" y="47576"/>
                          <a:pt x="38962" y="51614"/>
                        </a:cubicBezTo>
                        <a:cubicBezTo>
                          <a:pt x="34813" y="55651"/>
                          <a:pt x="28266" y="57670"/>
                          <a:pt x="19321" y="57670"/>
                        </a:cubicBezTo>
                        <a:close/>
                        <a:moveTo>
                          <a:pt x="-43" y="64879"/>
                        </a:moveTo>
                        <a:lnTo>
                          <a:pt x="17973" y="64879"/>
                        </a:lnTo>
                        <a:cubicBezTo>
                          <a:pt x="30530" y="64879"/>
                          <a:pt x="39745" y="62268"/>
                          <a:pt x="45616" y="57045"/>
                        </a:cubicBezTo>
                        <a:cubicBezTo>
                          <a:pt x="51496" y="51822"/>
                          <a:pt x="54436" y="43654"/>
                          <a:pt x="54436" y="32542"/>
                        </a:cubicBezTo>
                        <a:cubicBezTo>
                          <a:pt x="54436" y="21364"/>
                          <a:pt x="51482" y="13155"/>
                          <a:pt x="45574" y="7914"/>
                        </a:cubicBezTo>
                        <a:cubicBezTo>
                          <a:pt x="39675" y="2681"/>
                          <a:pt x="30475" y="65"/>
                          <a:pt x="17973" y="65"/>
                        </a:cubicBezTo>
                        <a:lnTo>
                          <a:pt x="-43" y="6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99" name="Freeform 698">
                    <a:extLst>
                      <a:ext uri="{FF2B5EF4-FFF2-40B4-BE49-F238E27FC236}">
                        <a16:creationId xmlns:a16="http://schemas.microsoft.com/office/drawing/2014/main" id="{E70F781F-39EF-CF48-A522-7FA9DF5BCBDE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359676" y="1917533"/>
                    <a:ext cx="41852" cy="64813"/>
                  </a:xfrm>
                  <a:custGeom>
                    <a:avLst/>
                    <a:gdLst>
                      <a:gd name="connsiteX0" fmla="*/ 8729 w 41852"/>
                      <a:gd name="connsiteY0" fmla="*/ 57665 h 64813"/>
                      <a:gd name="connsiteX1" fmla="*/ 8729 w 41852"/>
                      <a:gd name="connsiteY1" fmla="*/ 33315 h 64813"/>
                      <a:gd name="connsiteX2" fmla="*/ 19758 w 41852"/>
                      <a:gd name="connsiteY2" fmla="*/ 33315 h 64813"/>
                      <a:gd name="connsiteX3" fmla="*/ 29218 w 41852"/>
                      <a:gd name="connsiteY3" fmla="*/ 36482 h 64813"/>
                      <a:gd name="connsiteX4" fmla="*/ 32566 w 41852"/>
                      <a:gd name="connsiteY4" fmla="*/ 45511 h 64813"/>
                      <a:gd name="connsiteX5" fmla="*/ 29218 w 41852"/>
                      <a:gd name="connsiteY5" fmla="*/ 54498 h 64813"/>
                      <a:gd name="connsiteX6" fmla="*/ 19758 w 41852"/>
                      <a:gd name="connsiteY6" fmla="*/ 57665 h 64813"/>
                      <a:gd name="connsiteX7" fmla="*/ -36 w 41852"/>
                      <a:gd name="connsiteY7" fmla="*/ 64874 h 64813"/>
                      <a:gd name="connsiteX8" fmla="*/ 19758 w 41852"/>
                      <a:gd name="connsiteY8" fmla="*/ 64874 h 64813"/>
                      <a:gd name="connsiteX9" fmla="*/ 36233 w 41852"/>
                      <a:gd name="connsiteY9" fmla="*/ 59943 h 64813"/>
                      <a:gd name="connsiteX10" fmla="*/ 41817 w 41852"/>
                      <a:gd name="connsiteY10" fmla="*/ 45511 h 64813"/>
                      <a:gd name="connsiteX11" fmla="*/ 36233 w 41852"/>
                      <a:gd name="connsiteY11" fmla="*/ 31009 h 64813"/>
                      <a:gd name="connsiteX12" fmla="*/ 19758 w 41852"/>
                      <a:gd name="connsiteY12" fmla="*/ 26105 h 64813"/>
                      <a:gd name="connsiteX13" fmla="*/ 8729 w 41852"/>
                      <a:gd name="connsiteY13" fmla="*/ 26105 h 64813"/>
                      <a:gd name="connsiteX14" fmla="*/ 8729 w 41852"/>
                      <a:gd name="connsiteY14" fmla="*/ 61 h 64813"/>
                      <a:gd name="connsiteX15" fmla="*/ -36 w 41852"/>
                      <a:gd name="connsiteY15" fmla="*/ 61 h 64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41852" h="64813">
                        <a:moveTo>
                          <a:pt x="8729" y="57665"/>
                        </a:moveTo>
                        <a:lnTo>
                          <a:pt x="8729" y="33315"/>
                        </a:lnTo>
                        <a:lnTo>
                          <a:pt x="19758" y="33315"/>
                        </a:lnTo>
                        <a:cubicBezTo>
                          <a:pt x="23842" y="33315"/>
                          <a:pt x="26995" y="34370"/>
                          <a:pt x="29218" y="36482"/>
                        </a:cubicBezTo>
                        <a:cubicBezTo>
                          <a:pt x="31450" y="38593"/>
                          <a:pt x="32566" y="41603"/>
                          <a:pt x="32566" y="45511"/>
                        </a:cubicBezTo>
                        <a:cubicBezTo>
                          <a:pt x="32566" y="49391"/>
                          <a:pt x="31450" y="52387"/>
                          <a:pt x="29218" y="54498"/>
                        </a:cubicBezTo>
                        <a:cubicBezTo>
                          <a:pt x="26995" y="56609"/>
                          <a:pt x="23842" y="57665"/>
                          <a:pt x="19758" y="57665"/>
                        </a:cubicBezTo>
                        <a:close/>
                        <a:moveTo>
                          <a:pt x="-36" y="64874"/>
                        </a:moveTo>
                        <a:lnTo>
                          <a:pt x="19758" y="64874"/>
                        </a:lnTo>
                        <a:cubicBezTo>
                          <a:pt x="27028" y="64874"/>
                          <a:pt x="32519" y="63230"/>
                          <a:pt x="36233" y="59943"/>
                        </a:cubicBezTo>
                        <a:cubicBezTo>
                          <a:pt x="39955" y="56656"/>
                          <a:pt x="41817" y="51845"/>
                          <a:pt x="41817" y="45511"/>
                        </a:cubicBezTo>
                        <a:cubicBezTo>
                          <a:pt x="41817" y="39112"/>
                          <a:pt x="39955" y="34278"/>
                          <a:pt x="36233" y="31009"/>
                        </a:cubicBezTo>
                        <a:cubicBezTo>
                          <a:pt x="32519" y="27740"/>
                          <a:pt x="27028" y="26105"/>
                          <a:pt x="19758" y="26105"/>
                        </a:cubicBezTo>
                        <a:lnTo>
                          <a:pt x="8729" y="26105"/>
                        </a:lnTo>
                        <a:lnTo>
                          <a:pt x="8729" y="61"/>
                        </a:lnTo>
                        <a:lnTo>
                          <a:pt x="-36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00" name="Freeform 699">
                    <a:extLst>
                      <a:ext uri="{FF2B5EF4-FFF2-40B4-BE49-F238E27FC236}">
                        <a16:creationId xmlns:a16="http://schemas.microsoft.com/office/drawing/2014/main" id="{5CD19F21-80C9-AC45-B35E-28C7A99BBDC7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413009" y="1925980"/>
                    <a:ext cx="12700" cy="1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0" h="12700"/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01" name="Freeform 700">
                    <a:extLst>
                      <a:ext uri="{FF2B5EF4-FFF2-40B4-BE49-F238E27FC236}">
                        <a16:creationId xmlns:a16="http://schemas.microsoft.com/office/drawing/2014/main" id="{DADECC8A-DC60-A645-A354-37BBB830BBA2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357842" y="1835428"/>
                    <a:ext cx="45616" cy="67244"/>
                  </a:xfrm>
                  <a:custGeom>
                    <a:avLst/>
                    <a:gdLst>
                      <a:gd name="connsiteX0" fmla="*/ 41679 w 45616"/>
                      <a:gd name="connsiteY0" fmla="*/ 64007 h 67244"/>
                      <a:gd name="connsiteX1" fmla="*/ 41679 w 45616"/>
                      <a:gd name="connsiteY1" fmla="*/ 55450 h 67244"/>
                      <a:gd name="connsiteX2" fmla="*/ 32261 w 45616"/>
                      <a:gd name="connsiteY2" fmla="*/ 59006 h 67244"/>
                      <a:gd name="connsiteX3" fmla="*/ 23704 w 45616"/>
                      <a:gd name="connsiteY3" fmla="*/ 60187 h 67244"/>
                      <a:gd name="connsiteX4" fmla="*/ 12661 w 45616"/>
                      <a:gd name="connsiteY4" fmla="*/ 57409 h 67244"/>
                      <a:gd name="connsiteX5" fmla="*/ 8772 w 45616"/>
                      <a:gd name="connsiteY5" fmla="*/ 49505 h 67244"/>
                      <a:gd name="connsiteX6" fmla="*/ 11356 w 45616"/>
                      <a:gd name="connsiteY6" fmla="*/ 43004 h 67244"/>
                      <a:gd name="connsiteX7" fmla="*/ 21149 w 45616"/>
                      <a:gd name="connsiteY7" fmla="*/ 39476 h 67244"/>
                      <a:gd name="connsiteX8" fmla="*/ 26441 w 45616"/>
                      <a:gd name="connsiteY8" fmla="*/ 38392 h 67244"/>
                      <a:gd name="connsiteX9" fmla="*/ 40915 w 45616"/>
                      <a:gd name="connsiteY9" fmla="*/ 31808 h 67244"/>
                      <a:gd name="connsiteX10" fmla="*/ 45582 w 45616"/>
                      <a:gd name="connsiteY10" fmla="*/ 19209 h 67244"/>
                      <a:gd name="connsiteX11" fmla="*/ 39262 w 45616"/>
                      <a:gd name="connsiteY11" fmla="*/ 4916 h 67244"/>
                      <a:gd name="connsiteX12" fmla="*/ 20760 w 45616"/>
                      <a:gd name="connsiteY12" fmla="*/ 54 h 67244"/>
                      <a:gd name="connsiteX13" fmla="*/ 10967 w 45616"/>
                      <a:gd name="connsiteY13" fmla="*/ 1096 h 67244"/>
                      <a:gd name="connsiteX14" fmla="*/ 229 w 45616"/>
                      <a:gd name="connsiteY14" fmla="*/ 4180 h 67244"/>
                      <a:gd name="connsiteX15" fmla="*/ 229 w 45616"/>
                      <a:gd name="connsiteY15" fmla="*/ 13209 h 67244"/>
                      <a:gd name="connsiteX16" fmla="*/ 10689 w 45616"/>
                      <a:gd name="connsiteY16" fmla="*/ 8694 h 67244"/>
                      <a:gd name="connsiteX17" fmla="*/ 20760 w 45616"/>
                      <a:gd name="connsiteY17" fmla="*/ 7180 h 67244"/>
                      <a:gd name="connsiteX18" fmla="*/ 32344 w 45616"/>
                      <a:gd name="connsiteY18" fmla="*/ 10125 h 67244"/>
                      <a:gd name="connsiteX19" fmla="*/ 36428 w 45616"/>
                      <a:gd name="connsiteY19" fmla="*/ 18557 h 67244"/>
                      <a:gd name="connsiteX20" fmla="*/ 33497 w 45616"/>
                      <a:gd name="connsiteY20" fmla="*/ 26016 h 67244"/>
                      <a:gd name="connsiteX21" fmla="*/ 23885 w 45616"/>
                      <a:gd name="connsiteY21" fmla="*/ 30058 h 67244"/>
                      <a:gd name="connsiteX22" fmla="*/ 18537 w 45616"/>
                      <a:gd name="connsiteY22" fmla="*/ 31100 h 67244"/>
                      <a:gd name="connsiteX23" fmla="*/ 4341 w 45616"/>
                      <a:gd name="connsiteY23" fmla="*/ 37212 h 67244"/>
                      <a:gd name="connsiteX24" fmla="*/ -35 w 45616"/>
                      <a:gd name="connsiteY24" fmla="*/ 48810 h 67244"/>
                      <a:gd name="connsiteX25" fmla="*/ 6022 w 45616"/>
                      <a:gd name="connsiteY25" fmla="*/ 62354 h 67244"/>
                      <a:gd name="connsiteX26" fmla="*/ 22704 w 45616"/>
                      <a:gd name="connsiteY26" fmla="*/ 67299 h 67244"/>
                      <a:gd name="connsiteX27" fmla="*/ 31997 w 45616"/>
                      <a:gd name="connsiteY27" fmla="*/ 66465 h 67244"/>
                      <a:gd name="connsiteX28" fmla="*/ 41679 w 45616"/>
                      <a:gd name="connsiteY28" fmla="*/ 64007 h 672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45616" h="67244">
                        <a:moveTo>
                          <a:pt x="41679" y="64007"/>
                        </a:moveTo>
                        <a:lnTo>
                          <a:pt x="41679" y="55450"/>
                        </a:lnTo>
                        <a:cubicBezTo>
                          <a:pt x="38354" y="57043"/>
                          <a:pt x="35215" y="58228"/>
                          <a:pt x="32261" y="59006"/>
                        </a:cubicBezTo>
                        <a:cubicBezTo>
                          <a:pt x="29307" y="59793"/>
                          <a:pt x="26455" y="60187"/>
                          <a:pt x="23704" y="60187"/>
                        </a:cubicBezTo>
                        <a:cubicBezTo>
                          <a:pt x="18935" y="60187"/>
                          <a:pt x="15254" y="59261"/>
                          <a:pt x="12661" y="57409"/>
                        </a:cubicBezTo>
                        <a:cubicBezTo>
                          <a:pt x="10068" y="55557"/>
                          <a:pt x="8772" y="52922"/>
                          <a:pt x="8772" y="49505"/>
                        </a:cubicBezTo>
                        <a:cubicBezTo>
                          <a:pt x="8772" y="46634"/>
                          <a:pt x="9633" y="44467"/>
                          <a:pt x="11356" y="43004"/>
                        </a:cubicBezTo>
                        <a:cubicBezTo>
                          <a:pt x="13078" y="41550"/>
                          <a:pt x="16342" y="40374"/>
                          <a:pt x="21149" y="39476"/>
                        </a:cubicBezTo>
                        <a:lnTo>
                          <a:pt x="26441" y="38392"/>
                        </a:lnTo>
                        <a:cubicBezTo>
                          <a:pt x="32979" y="37142"/>
                          <a:pt x="37803" y="34947"/>
                          <a:pt x="40915" y="31808"/>
                        </a:cubicBezTo>
                        <a:cubicBezTo>
                          <a:pt x="44026" y="28669"/>
                          <a:pt x="45582" y="24469"/>
                          <a:pt x="45582" y="19209"/>
                        </a:cubicBezTo>
                        <a:cubicBezTo>
                          <a:pt x="45582" y="12922"/>
                          <a:pt x="43475" y="8157"/>
                          <a:pt x="39262" y="4916"/>
                        </a:cubicBezTo>
                        <a:cubicBezTo>
                          <a:pt x="35058" y="1675"/>
                          <a:pt x="28890" y="54"/>
                          <a:pt x="20760" y="54"/>
                        </a:cubicBezTo>
                        <a:cubicBezTo>
                          <a:pt x="17694" y="54"/>
                          <a:pt x="14430" y="401"/>
                          <a:pt x="10967" y="1096"/>
                        </a:cubicBezTo>
                        <a:cubicBezTo>
                          <a:pt x="7513" y="1791"/>
                          <a:pt x="3933" y="2818"/>
                          <a:pt x="229" y="4180"/>
                        </a:cubicBezTo>
                        <a:lnTo>
                          <a:pt x="229" y="13209"/>
                        </a:lnTo>
                        <a:cubicBezTo>
                          <a:pt x="3785" y="11218"/>
                          <a:pt x="7272" y="9713"/>
                          <a:pt x="10689" y="8694"/>
                        </a:cubicBezTo>
                        <a:cubicBezTo>
                          <a:pt x="14106" y="7685"/>
                          <a:pt x="17463" y="7180"/>
                          <a:pt x="20760" y="7180"/>
                        </a:cubicBezTo>
                        <a:cubicBezTo>
                          <a:pt x="25760" y="7180"/>
                          <a:pt x="29622" y="8162"/>
                          <a:pt x="32344" y="10125"/>
                        </a:cubicBezTo>
                        <a:cubicBezTo>
                          <a:pt x="35067" y="12097"/>
                          <a:pt x="36428" y="14908"/>
                          <a:pt x="36428" y="18557"/>
                        </a:cubicBezTo>
                        <a:cubicBezTo>
                          <a:pt x="36428" y="21733"/>
                          <a:pt x="35451" y="24219"/>
                          <a:pt x="33497" y="26016"/>
                        </a:cubicBezTo>
                        <a:cubicBezTo>
                          <a:pt x="31543" y="27812"/>
                          <a:pt x="28339" y="29160"/>
                          <a:pt x="23885" y="30058"/>
                        </a:cubicBezTo>
                        <a:lnTo>
                          <a:pt x="18537" y="31100"/>
                        </a:lnTo>
                        <a:cubicBezTo>
                          <a:pt x="11999" y="32396"/>
                          <a:pt x="7267" y="34434"/>
                          <a:pt x="4341" y="37212"/>
                        </a:cubicBezTo>
                        <a:cubicBezTo>
                          <a:pt x="1424" y="39990"/>
                          <a:pt x="-35" y="43856"/>
                          <a:pt x="-35" y="48810"/>
                        </a:cubicBezTo>
                        <a:cubicBezTo>
                          <a:pt x="-35" y="54543"/>
                          <a:pt x="1984" y="59057"/>
                          <a:pt x="6022" y="62354"/>
                        </a:cubicBezTo>
                        <a:cubicBezTo>
                          <a:pt x="10059" y="65650"/>
                          <a:pt x="15620" y="67299"/>
                          <a:pt x="22704" y="67299"/>
                        </a:cubicBezTo>
                        <a:cubicBezTo>
                          <a:pt x="25751" y="67299"/>
                          <a:pt x="28849" y="67021"/>
                          <a:pt x="31997" y="66465"/>
                        </a:cubicBezTo>
                        <a:cubicBezTo>
                          <a:pt x="35155" y="65919"/>
                          <a:pt x="38382" y="65099"/>
                          <a:pt x="41679" y="6400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02" name="Freeform 701">
                    <a:extLst>
                      <a:ext uri="{FF2B5EF4-FFF2-40B4-BE49-F238E27FC236}">
                        <a16:creationId xmlns:a16="http://schemas.microsoft.com/office/drawing/2014/main" id="{A4490746-D7E9-1449-91A3-90FC56033445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355356" y="1774914"/>
                    <a:ext cx="50492" cy="64813"/>
                  </a:xfrm>
                  <a:custGeom>
                    <a:avLst/>
                    <a:gdLst>
                      <a:gd name="connsiteX0" fmla="*/ 30699 w 50492"/>
                      <a:gd name="connsiteY0" fmla="*/ 30442 h 64813"/>
                      <a:gd name="connsiteX1" fmla="*/ 36186 w 50492"/>
                      <a:gd name="connsiteY1" fmla="*/ 26358 h 64813"/>
                      <a:gd name="connsiteX2" fmla="*/ 41548 w 50492"/>
                      <a:gd name="connsiteY2" fmla="*/ 17760 h 64813"/>
                      <a:gd name="connsiteX3" fmla="*/ 50452 w 50492"/>
                      <a:gd name="connsiteY3" fmla="*/ 49 h 64813"/>
                      <a:gd name="connsiteX4" fmla="*/ 41020 w 50492"/>
                      <a:gd name="connsiteY4" fmla="*/ 49 h 64813"/>
                      <a:gd name="connsiteX5" fmla="*/ 32741 w 50492"/>
                      <a:gd name="connsiteY5" fmla="*/ 16676 h 64813"/>
                      <a:gd name="connsiteX6" fmla="*/ 26504 w 50492"/>
                      <a:gd name="connsiteY6" fmla="*/ 25316 h 64813"/>
                      <a:gd name="connsiteX7" fmla="*/ 18281 w 50492"/>
                      <a:gd name="connsiteY7" fmla="*/ 27442 h 64813"/>
                      <a:gd name="connsiteX8" fmla="*/ 8724 w 50492"/>
                      <a:gd name="connsiteY8" fmla="*/ 27442 h 64813"/>
                      <a:gd name="connsiteX9" fmla="*/ 8724 w 50492"/>
                      <a:gd name="connsiteY9" fmla="*/ 49 h 64813"/>
                      <a:gd name="connsiteX10" fmla="*/ -41 w 50492"/>
                      <a:gd name="connsiteY10" fmla="*/ 49 h 64813"/>
                      <a:gd name="connsiteX11" fmla="*/ -41 w 50492"/>
                      <a:gd name="connsiteY11" fmla="*/ 64863 h 64813"/>
                      <a:gd name="connsiteX12" fmla="*/ 19753 w 50492"/>
                      <a:gd name="connsiteY12" fmla="*/ 64863 h 64813"/>
                      <a:gd name="connsiteX13" fmla="*/ 36339 w 50492"/>
                      <a:gd name="connsiteY13" fmla="*/ 60210 h 64813"/>
                      <a:gd name="connsiteX14" fmla="*/ 41812 w 50492"/>
                      <a:gd name="connsiteY14" fmla="*/ 46194 h 64813"/>
                      <a:gd name="connsiteX15" fmla="*/ 38964 w 50492"/>
                      <a:gd name="connsiteY15" fmla="*/ 36026 h 64813"/>
                      <a:gd name="connsiteX16" fmla="*/ 30699 w 50492"/>
                      <a:gd name="connsiteY16" fmla="*/ 30442 h 64813"/>
                      <a:gd name="connsiteX17" fmla="*/ 8724 w 50492"/>
                      <a:gd name="connsiteY17" fmla="*/ 57654 h 64813"/>
                      <a:gd name="connsiteX18" fmla="*/ 8724 w 50492"/>
                      <a:gd name="connsiteY18" fmla="*/ 34651 h 64813"/>
                      <a:gd name="connsiteX19" fmla="*/ 19753 w 50492"/>
                      <a:gd name="connsiteY19" fmla="*/ 34651 h 64813"/>
                      <a:gd name="connsiteX20" fmla="*/ 29324 w 50492"/>
                      <a:gd name="connsiteY20" fmla="*/ 37582 h 64813"/>
                      <a:gd name="connsiteX21" fmla="*/ 32561 w 50492"/>
                      <a:gd name="connsiteY21" fmla="*/ 46194 h 64813"/>
                      <a:gd name="connsiteX22" fmla="*/ 29324 w 50492"/>
                      <a:gd name="connsiteY22" fmla="*/ 54765 h 64813"/>
                      <a:gd name="connsiteX23" fmla="*/ 19753 w 50492"/>
                      <a:gd name="connsiteY23" fmla="*/ 57654 h 64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50492" h="64813">
                        <a:moveTo>
                          <a:pt x="30699" y="30442"/>
                        </a:moveTo>
                        <a:cubicBezTo>
                          <a:pt x="32579" y="29803"/>
                          <a:pt x="34408" y="28442"/>
                          <a:pt x="36186" y="26358"/>
                        </a:cubicBezTo>
                        <a:cubicBezTo>
                          <a:pt x="37964" y="24275"/>
                          <a:pt x="39751" y="21408"/>
                          <a:pt x="41548" y="17760"/>
                        </a:cubicBezTo>
                        <a:lnTo>
                          <a:pt x="50452" y="49"/>
                        </a:lnTo>
                        <a:lnTo>
                          <a:pt x="41020" y="49"/>
                        </a:lnTo>
                        <a:lnTo>
                          <a:pt x="32741" y="16676"/>
                        </a:lnTo>
                        <a:cubicBezTo>
                          <a:pt x="30593" y="21019"/>
                          <a:pt x="28514" y="23899"/>
                          <a:pt x="26504" y="25316"/>
                        </a:cubicBezTo>
                        <a:cubicBezTo>
                          <a:pt x="24495" y="26733"/>
                          <a:pt x="21754" y="27442"/>
                          <a:pt x="18281" y="27442"/>
                        </a:cubicBezTo>
                        <a:lnTo>
                          <a:pt x="8724" y="27442"/>
                        </a:lnTo>
                        <a:lnTo>
                          <a:pt x="8724" y="49"/>
                        </a:lnTo>
                        <a:lnTo>
                          <a:pt x="-41" y="49"/>
                        </a:lnTo>
                        <a:lnTo>
                          <a:pt x="-41" y="64863"/>
                        </a:lnTo>
                        <a:lnTo>
                          <a:pt x="19753" y="64863"/>
                        </a:lnTo>
                        <a:cubicBezTo>
                          <a:pt x="27162" y="64863"/>
                          <a:pt x="32690" y="63312"/>
                          <a:pt x="36339" y="60210"/>
                        </a:cubicBezTo>
                        <a:cubicBezTo>
                          <a:pt x="39987" y="57117"/>
                          <a:pt x="41812" y="52445"/>
                          <a:pt x="41812" y="46194"/>
                        </a:cubicBezTo>
                        <a:cubicBezTo>
                          <a:pt x="41812" y="42110"/>
                          <a:pt x="40863" y="38721"/>
                          <a:pt x="38964" y="36026"/>
                        </a:cubicBezTo>
                        <a:cubicBezTo>
                          <a:pt x="37066" y="33340"/>
                          <a:pt x="34311" y="31479"/>
                          <a:pt x="30699" y="30442"/>
                        </a:cubicBezTo>
                        <a:close/>
                        <a:moveTo>
                          <a:pt x="8724" y="57654"/>
                        </a:moveTo>
                        <a:lnTo>
                          <a:pt x="8724" y="34651"/>
                        </a:lnTo>
                        <a:lnTo>
                          <a:pt x="19753" y="34651"/>
                        </a:lnTo>
                        <a:cubicBezTo>
                          <a:pt x="23976" y="34651"/>
                          <a:pt x="27167" y="35628"/>
                          <a:pt x="29324" y="37582"/>
                        </a:cubicBezTo>
                        <a:cubicBezTo>
                          <a:pt x="31482" y="39536"/>
                          <a:pt x="32561" y="42406"/>
                          <a:pt x="32561" y="46194"/>
                        </a:cubicBezTo>
                        <a:cubicBezTo>
                          <a:pt x="32561" y="49982"/>
                          <a:pt x="31482" y="52838"/>
                          <a:pt x="29324" y="54765"/>
                        </a:cubicBezTo>
                        <a:cubicBezTo>
                          <a:pt x="27167" y="56691"/>
                          <a:pt x="23976" y="57654"/>
                          <a:pt x="19753" y="5765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03" name="Freeform 702">
                    <a:extLst>
                      <a:ext uri="{FF2B5EF4-FFF2-40B4-BE49-F238E27FC236}">
                        <a16:creationId xmlns:a16="http://schemas.microsoft.com/office/drawing/2014/main" id="{04A07F69-3116-8D4C-A432-D2895DC21AB7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413009" y="1779520"/>
                    <a:ext cx="12700" cy="1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0" h="12700"/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04" name="Freeform 703">
                    <a:extLst>
                      <a:ext uri="{FF2B5EF4-FFF2-40B4-BE49-F238E27FC236}">
                        <a16:creationId xmlns:a16="http://schemas.microsoft.com/office/drawing/2014/main" id="{2B4356E5-0E35-FD48-8CF5-59773CE1190C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366628" y="1702492"/>
                    <a:ext cx="30337" cy="62424"/>
                  </a:xfrm>
                  <a:custGeom>
                    <a:avLst/>
                    <a:gdLst>
                      <a:gd name="connsiteX0" fmla="*/ 13869 w 30337"/>
                      <a:gd name="connsiteY0" fmla="*/ 62469 h 62424"/>
                      <a:gd name="connsiteX1" fmla="*/ 13869 w 30337"/>
                      <a:gd name="connsiteY1" fmla="*/ 48662 h 62424"/>
                      <a:gd name="connsiteX2" fmla="*/ 30315 w 30337"/>
                      <a:gd name="connsiteY2" fmla="*/ 48662 h 62424"/>
                      <a:gd name="connsiteX3" fmla="*/ 30315 w 30337"/>
                      <a:gd name="connsiteY3" fmla="*/ 42453 h 62424"/>
                      <a:gd name="connsiteX4" fmla="*/ 13869 w 30337"/>
                      <a:gd name="connsiteY4" fmla="*/ 42453 h 62424"/>
                      <a:gd name="connsiteX5" fmla="*/ 13869 w 30337"/>
                      <a:gd name="connsiteY5" fmla="*/ 16061 h 62424"/>
                      <a:gd name="connsiteX6" fmla="*/ 15494 w 30337"/>
                      <a:gd name="connsiteY6" fmla="*/ 8421 h 62424"/>
                      <a:gd name="connsiteX7" fmla="*/ 22120 w 30337"/>
                      <a:gd name="connsiteY7" fmla="*/ 6726 h 62424"/>
                      <a:gd name="connsiteX8" fmla="*/ 30315 w 30337"/>
                      <a:gd name="connsiteY8" fmla="*/ 6726 h 62424"/>
                      <a:gd name="connsiteX9" fmla="*/ 30315 w 30337"/>
                      <a:gd name="connsiteY9" fmla="*/ 45 h 62424"/>
                      <a:gd name="connsiteX10" fmla="*/ 22120 w 30337"/>
                      <a:gd name="connsiteY10" fmla="*/ 45 h 62424"/>
                      <a:gd name="connsiteX11" fmla="*/ 9354 w 30337"/>
                      <a:gd name="connsiteY11" fmla="*/ 3490 h 62424"/>
                      <a:gd name="connsiteX12" fmla="*/ 5840 w 30337"/>
                      <a:gd name="connsiteY12" fmla="*/ 16061 h 62424"/>
                      <a:gd name="connsiteX13" fmla="*/ 5840 w 30337"/>
                      <a:gd name="connsiteY13" fmla="*/ 42453 h 62424"/>
                      <a:gd name="connsiteX14" fmla="*/ -22 w 30337"/>
                      <a:gd name="connsiteY14" fmla="*/ 42453 h 62424"/>
                      <a:gd name="connsiteX15" fmla="*/ -22 w 30337"/>
                      <a:gd name="connsiteY15" fmla="*/ 48662 h 62424"/>
                      <a:gd name="connsiteX16" fmla="*/ 5840 w 30337"/>
                      <a:gd name="connsiteY16" fmla="*/ 48662 h 62424"/>
                      <a:gd name="connsiteX17" fmla="*/ 5840 w 30337"/>
                      <a:gd name="connsiteY17" fmla="*/ 62469 h 624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0337" h="62424">
                        <a:moveTo>
                          <a:pt x="13869" y="62469"/>
                        </a:moveTo>
                        <a:lnTo>
                          <a:pt x="13869" y="48662"/>
                        </a:lnTo>
                        <a:lnTo>
                          <a:pt x="30315" y="48662"/>
                        </a:lnTo>
                        <a:lnTo>
                          <a:pt x="30315" y="42453"/>
                        </a:lnTo>
                        <a:lnTo>
                          <a:pt x="13869" y="42453"/>
                        </a:lnTo>
                        <a:lnTo>
                          <a:pt x="13869" y="16061"/>
                        </a:lnTo>
                        <a:cubicBezTo>
                          <a:pt x="13869" y="12097"/>
                          <a:pt x="14410" y="9551"/>
                          <a:pt x="15494" y="8421"/>
                        </a:cubicBezTo>
                        <a:cubicBezTo>
                          <a:pt x="16577" y="7291"/>
                          <a:pt x="18786" y="6726"/>
                          <a:pt x="22120" y="6726"/>
                        </a:cubicBezTo>
                        <a:lnTo>
                          <a:pt x="30315" y="6726"/>
                        </a:lnTo>
                        <a:lnTo>
                          <a:pt x="30315" y="45"/>
                        </a:lnTo>
                        <a:lnTo>
                          <a:pt x="22120" y="45"/>
                        </a:lnTo>
                        <a:cubicBezTo>
                          <a:pt x="15952" y="45"/>
                          <a:pt x="11697" y="1193"/>
                          <a:pt x="9354" y="3490"/>
                        </a:cubicBezTo>
                        <a:cubicBezTo>
                          <a:pt x="7011" y="5796"/>
                          <a:pt x="5840" y="9986"/>
                          <a:pt x="5840" y="16061"/>
                        </a:cubicBezTo>
                        <a:lnTo>
                          <a:pt x="5840" y="42453"/>
                        </a:lnTo>
                        <a:lnTo>
                          <a:pt x="-22" y="42453"/>
                        </a:lnTo>
                        <a:lnTo>
                          <a:pt x="-22" y="48662"/>
                        </a:lnTo>
                        <a:lnTo>
                          <a:pt x="5840" y="48662"/>
                        </a:lnTo>
                        <a:lnTo>
                          <a:pt x="5840" y="6246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05" name="Freeform 704">
                    <a:extLst>
                      <a:ext uri="{FF2B5EF4-FFF2-40B4-BE49-F238E27FC236}">
                        <a16:creationId xmlns:a16="http://schemas.microsoft.com/office/drawing/2014/main" id="{B6AFE084-8896-284C-85BB-F1AA6D605376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375240" y="1670260"/>
                    <a:ext cx="7987" cy="67550"/>
                  </a:xfrm>
                  <a:custGeom>
                    <a:avLst/>
                    <a:gdLst>
                      <a:gd name="connsiteX0" fmla="*/ -16 w 7987"/>
                      <a:gd name="connsiteY0" fmla="*/ 48657 h 67550"/>
                      <a:gd name="connsiteX1" fmla="*/ 7971 w 7987"/>
                      <a:gd name="connsiteY1" fmla="*/ 48657 h 67550"/>
                      <a:gd name="connsiteX2" fmla="*/ 7971 w 7987"/>
                      <a:gd name="connsiteY2" fmla="*/ 40 h 67550"/>
                      <a:gd name="connsiteX3" fmla="*/ -16 w 7987"/>
                      <a:gd name="connsiteY3" fmla="*/ 40 h 67550"/>
                      <a:gd name="connsiteX4" fmla="*/ -16 w 7987"/>
                      <a:gd name="connsiteY4" fmla="*/ 67590 h 67550"/>
                      <a:gd name="connsiteX5" fmla="*/ 7971 w 7987"/>
                      <a:gd name="connsiteY5" fmla="*/ 67590 h 67550"/>
                      <a:gd name="connsiteX6" fmla="*/ 7971 w 7987"/>
                      <a:gd name="connsiteY6" fmla="*/ 57464 h 67550"/>
                      <a:gd name="connsiteX7" fmla="*/ -16 w 7987"/>
                      <a:gd name="connsiteY7" fmla="*/ 57464 h 67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987" h="67550">
                        <a:moveTo>
                          <a:pt x="-16" y="48657"/>
                        </a:moveTo>
                        <a:lnTo>
                          <a:pt x="7971" y="48657"/>
                        </a:lnTo>
                        <a:lnTo>
                          <a:pt x="7971" y="40"/>
                        </a:lnTo>
                        <a:lnTo>
                          <a:pt x="-16" y="40"/>
                        </a:lnTo>
                        <a:close/>
                        <a:moveTo>
                          <a:pt x="-16" y="67590"/>
                        </a:moveTo>
                        <a:lnTo>
                          <a:pt x="7971" y="67590"/>
                        </a:lnTo>
                        <a:lnTo>
                          <a:pt x="7971" y="57464"/>
                        </a:lnTo>
                        <a:lnTo>
                          <a:pt x="-16" y="5746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06" name="Freeform 705">
                    <a:extLst>
                      <a:ext uri="{FF2B5EF4-FFF2-40B4-BE49-F238E27FC236}">
                        <a16:creationId xmlns:a16="http://schemas.microsoft.com/office/drawing/2014/main" id="{5E2C38FF-7D21-3C42-BEA8-0910AE2E1484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352626" y="1623252"/>
                    <a:ext cx="70981" cy="49784"/>
                  </a:xfrm>
                  <a:custGeom>
                    <a:avLst/>
                    <a:gdLst>
                      <a:gd name="connsiteX0" fmla="*/ 38107 w 70981"/>
                      <a:gd name="connsiteY0" fmla="*/ 39328 h 49784"/>
                      <a:gd name="connsiteX1" fmla="*/ 45274 w 70981"/>
                      <a:gd name="connsiteY1" fmla="*/ 47273 h 49784"/>
                      <a:gd name="connsiteX2" fmla="*/ 55081 w 70981"/>
                      <a:gd name="connsiteY2" fmla="*/ 49829 h 49784"/>
                      <a:gd name="connsiteX3" fmla="*/ 66805 w 70981"/>
                      <a:gd name="connsiteY3" fmla="*/ 44509 h 49784"/>
                      <a:gd name="connsiteX4" fmla="*/ 70930 w 70981"/>
                      <a:gd name="connsiteY4" fmla="*/ 29396 h 49784"/>
                      <a:gd name="connsiteX5" fmla="*/ 70930 w 70981"/>
                      <a:gd name="connsiteY5" fmla="*/ 45 h 49784"/>
                      <a:gd name="connsiteX6" fmla="*/ 62901 w 70981"/>
                      <a:gd name="connsiteY6" fmla="*/ 45 h 49784"/>
                      <a:gd name="connsiteX7" fmla="*/ 62901 w 70981"/>
                      <a:gd name="connsiteY7" fmla="*/ 29132 h 49784"/>
                      <a:gd name="connsiteX8" fmla="*/ 60415 w 70981"/>
                      <a:gd name="connsiteY8" fmla="*/ 39495 h 49784"/>
                      <a:gd name="connsiteX9" fmla="*/ 52872 w 70981"/>
                      <a:gd name="connsiteY9" fmla="*/ 42884 h 49784"/>
                      <a:gd name="connsiteX10" fmla="*/ 43052 w 70981"/>
                      <a:gd name="connsiteY10" fmla="*/ 38758 h 49784"/>
                      <a:gd name="connsiteX11" fmla="*/ 39454 w 70981"/>
                      <a:gd name="connsiteY11" fmla="*/ 27521 h 49784"/>
                      <a:gd name="connsiteX12" fmla="*/ 39454 w 70981"/>
                      <a:gd name="connsiteY12" fmla="*/ 45 h 49784"/>
                      <a:gd name="connsiteX13" fmla="*/ 31425 w 70981"/>
                      <a:gd name="connsiteY13" fmla="*/ 45 h 49784"/>
                      <a:gd name="connsiteX14" fmla="*/ 31425 w 70981"/>
                      <a:gd name="connsiteY14" fmla="*/ 29132 h 49784"/>
                      <a:gd name="connsiteX15" fmla="*/ 28953 w 70981"/>
                      <a:gd name="connsiteY15" fmla="*/ 39522 h 49784"/>
                      <a:gd name="connsiteX16" fmla="*/ 21313 w 70981"/>
                      <a:gd name="connsiteY16" fmla="*/ 42884 h 49784"/>
                      <a:gd name="connsiteX17" fmla="*/ 11576 w 70981"/>
                      <a:gd name="connsiteY17" fmla="*/ 38744 h 49784"/>
                      <a:gd name="connsiteX18" fmla="*/ 7978 w 70981"/>
                      <a:gd name="connsiteY18" fmla="*/ 27521 h 49784"/>
                      <a:gd name="connsiteX19" fmla="*/ 7978 w 70981"/>
                      <a:gd name="connsiteY19" fmla="*/ 45 h 49784"/>
                      <a:gd name="connsiteX20" fmla="*/ -51 w 70981"/>
                      <a:gd name="connsiteY20" fmla="*/ 45 h 49784"/>
                      <a:gd name="connsiteX21" fmla="*/ -51 w 70981"/>
                      <a:gd name="connsiteY21" fmla="*/ 48662 h 49784"/>
                      <a:gd name="connsiteX22" fmla="*/ 7978 w 70981"/>
                      <a:gd name="connsiteY22" fmla="*/ 48662 h 49784"/>
                      <a:gd name="connsiteX23" fmla="*/ 7978 w 70981"/>
                      <a:gd name="connsiteY23" fmla="*/ 41106 h 49784"/>
                      <a:gd name="connsiteX24" fmla="*/ 14534 w 70981"/>
                      <a:gd name="connsiteY24" fmla="*/ 47704 h 49784"/>
                      <a:gd name="connsiteX25" fmla="*/ 23605 w 70981"/>
                      <a:gd name="connsiteY25" fmla="*/ 49829 h 49784"/>
                      <a:gd name="connsiteX26" fmla="*/ 32620 w 70981"/>
                      <a:gd name="connsiteY26" fmla="*/ 47134 h 49784"/>
                      <a:gd name="connsiteX27" fmla="*/ 38107 w 70981"/>
                      <a:gd name="connsiteY27" fmla="*/ 39328 h 497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70981" h="49784">
                        <a:moveTo>
                          <a:pt x="38107" y="39328"/>
                        </a:moveTo>
                        <a:cubicBezTo>
                          <a:pt x="40107" y="42921"/>
                          <a:pt x="42496" y="45569"/>
                          <a:pt x="45274" y="47273"/>
                        </a:cubicBezTo>
                        <a:cubicBezTo>
                          <a:pt x="48052" y="48977"/>
                          <a:pt x="51321" y="49829"/>
                          <a:pt x="55081" y="49829"/>
                        </a:cubicBezTo>
                        <a:cubicBezTo>
                          <a:pt x="60147" y="49829"/>
                          <a:pt x="64054" y="48056"/>
                          <a:pt x="66805" y="44509"/>
                        </a:cubicBezTo>
                        <a:cubicBezTo>
                          <a:pt x="69555" y="40972"/>
                          <a:pt x="70930" y="35934"/>
                          <a:pt x="70930" y="29396"/>
                        </a:cubicBezTo>
                        <a:lnTo>
                          <a:pt x="70930" y="45"/>
                        </a:lnTo>
                        <a:lnTo>
                          <a:pt x="62901" y="45"/>
                        </a:lnTo>
                        <a:lnTo>
                          <a:pt x="62901" y="29132"/>
                        </a:lnTo>
                        <a:cubicBezTo>
                          <a:pt x="62901" y="33790"/>
                          <a:pt x="62073" y="37244"/>
                          <a:pt x="60415" y="39495"/>
                        </a:cubicBezTo>
                        <a:cubicBezTo>
                          <a:pt x="58767" y="41754"/>
                          <a:pt x="56253" y="42884"/>
                          <a:pt x="52872" y="42884"/>
                        </a:cubicBezTo>
                        <a:cubicBezTo>
                          <a:pt x="48733" y="42884"/>
                          <a:pt x="45459" y="41509"/>
                          <a:pt x="43052" y="38758"/>
                        </a:cubicBezTo>
                        <a:cubicBezTo>
                          <a:pt x="40653" y="36017"/>
                          <a:pt x="39454" y="32271"/>
                          <a:pt x="39454" y="27521"/>
                        </a:cubicBezTo>
                        <a:lnTo>
                          <a:pt x="39454" y="45"/>
                        </a:lnTo>
                        <a:lnTo>
                          <a:pt x="31425" y="45"/>
                        </a:lnTo>
                        <a:lnTo>
                          <a:pt x="31425" y="29132"/>
                        </a:lnTo>
                        <a:cubicBezTo>
                          <a:pt x="31425" y="33818"/>
                          <a:pt x="30601" y="37281"/>
                          <a:pt x="28953" y="39522"/>
                        </a:cubicBezTo>
                        <a:cubicBezTo>
                          <a:pt x="27304" y="41763"/>
                          <a:pt x="24758" y="42884"/>
                          <a:pt x="21313" y="42884"/>
                        </a:cubicBezTo>
                        <a:cubicBezTo>
                          <a:pt x="17229" y="42884"/>
                          <a:pt x="13983" y="41504"/>
                          <a:pt x="11576" y="38744"/>
                        </a:cubicBezTo>
                        <a:cubicBezTo>
                          <a:pt x="9177" y="35985"/>
                          <a:pt x="7978" y="32244"/>
                          <a:pt x="7978" y="27521"/>
                        </a:cubicBezTo>
                        <a:lnTo>
                          <a:pt x="7978" y="45"/>
                        </a:lnTo>
                        <a:lnTo>
                          <a:pt x="-51" y="45"/>
                        </a:lnTo>
                        <a:lnTo>
                          <a:pt x="-51" y="48662"/>
                        </a:lnTo>
                        <a:lnTo>
                          <a:pt x="7978" y="48662"/>
                        </a:lnTo>
                        <a:lnTo>
                          <a:pt x="7978" y="41106"/>
                        </a:lnTo>
                        <a:cubicBezTo>
                          <a:pt x="9802" y="44088"/>
                          <a:pt x="11988" y="46287"/>
                          <a:pt x="14534" y="47704"/>
                        </a:cubicBezTo>
                        <a:cubicBezTo>
                          <a:pt x="17081" y="49121"/>
                          <a:pt x="20104" y="49829"/>
                          <a:pt x="23605" y="49829"/>
                        </a:cubicBezTo>
                        <a:cubicBezTo>
                          <a:pt x="27142" y="49829"/>
                          <a:pt x="30147" y="48931"/>
                          <a:pt x="32620" y="47134"/>
                        </a:cubicBezTo>
                        <a:cubicBezTo>
                          <a:pt x="35092" y="45347"/>
                          <a:pt x="36921" y="42745"/>
                          <a:pt x="38107" y="3932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07" name="Freeform 706">
                    <a:extLst>
                      <a:ext uri="{FF2B5EF4-FFF2-40B4-BE49-F238E27FC236}">
                        <a16:creationId xmlns:a16="http://schemas.microsoft.com/office/drawing/2014/main" id="{6155612E-5CA9-4948-B542-C61B9CAA25E6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366218" y="1552148"/>
                    <a:ext cx="45061" cy="51048"/>
                  </a:xfrm>
                  <a:custGeom>
                    <a:avLst/>
                    <a:gdLst>
                      <a:gd name="connsiteX0" fmla="*/ 45029 w 45061"/>
                      <a:gd name="connsiteY0" fmla="*/ 27613 h 51048"/>
                      <a:gd name="connsiteX1" fmla="*/ 45029 w 45061"/>
                      <a:gd name="connsiteY1" fmla="*/ 23710 h 51048"/>
                      <a:gd name="connsiteX2" fmla="*/ 8302 w 45061"/>
                      <a:gd name="connsiteY2" fmla="*/ 23710 h 51048"/>
                      <a:gd name="connsiteX3" fmla="*/ 13275 w 45061"/>
                      <a:gd name="connsiteY3" fmla="*/ 11139 h 51048"/>
                      <a:gd name="connsiteX4" fmla="*/ 25665 w 45061"/>
                      <a:gd name="connsiteY4" fmla="*/ 6819 h 51048"/>
                      <a:gd name="connsiteX5" fmla="*/ 34583 w 45061"/>
                      <a:gd name="connsiteY5" fmla="*/ 7944 h 51048"/>
                      <a:gd name="connsiteX6" fmla="*/ 43167 w 45061"/>
                      <a:gd name="connsiteY6" fmla="*/ 11333 h 51048"/>
                      <a:gd name="connsiteX7" fmla="*/ 43167 w 45061"/>
                      <a:gd name="connsiteY7" fmla="*/ 3777 h 51048"/>
                      <a:gd name="connsiteX8" fmla="*/ 34347 w 45061"/>
                      <a:gd name="connsiteY8" fmla="*/ 999 h 51048"/>
                      <a:gd name="connsiteX9" fmla="*/ 25193 w 45061"/>
                      <a:gd name="connsiteY9" fmla="*/ 40 h 51048"/>
                      <a:gd name="connsiteX10" fmla="*/ 6760 w 45061"/>
                      <a:gd name="connsiteY10" fmla="*/ 6805 h 51048"/>
                      <a:gd name="connsiteX11" fmla="*/ -33 w 45061"/>
                      <a:gd name="connsiteY11" fmla="*/ 25141 h 51048"/>
                      <a:gd name="connsiteX12" fmla="*/ 6413 w 45061"/>
                      <a:gd name="connsiteY12" fmla="*/ 44074 h 51048"/>
                      <a:gd name="connsiteX13" fmla="*/ 23804 w 45061"/>
                      <a:gd name="connsiteY13" fmla="*/ 51088 h 51048"/>
                      <a:gd name="connsiteX14" fmla="*/ 39319 w 45061"/>
                      <a:gd name="connsiteY14" fmla="*/ 44768 h 51048"/>
                      <a:gd name="connsiteX15" fmla="*/ 45029 w 45061"/>
                      <a:gd name="connsiteY15" fmla="*/ 27613 h 51048"/>
                      <a:gd name="connsiteX16" fmla="*/ 37041 w 45061"/>
                      <a:gd name="connsiteY16" fmla="*/ 29961 h 51048"/>
                      <a:gd name="connsiteX17" fmla="*/ 33374 w 45061"/>
                      <a:gd name="connsiteY17" fmla="*/ 40407 h 51048"/>
                      <a:gd name="connsiteX18" fmla="*/ 23887 w 45061"/>
                      <a:gd name="connsiteY18" fmla="*/ 44324 h 51048"/>
                      <a:gd name="connsiteX19" fmla="*/ 13191 w 45061"/>
                      <a:gd name="connsiteY19" fmla="*/ 40545 h 51048"/>
                      <a:gd name="connsiteX20" fmla="*/ 8566 w 45061"/>
                      <a:gd name="connsiteY20" fmla="*/ 29905 h 510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45061" h="51048">
                        <a:moveTo>
                          <a:pt x="45029" y="27613"/>
                        </a:moveTo>
                        <a:lnTo>
                          <a:pt x="45029" y="23710"/>
                        </a:lnTo>
                        <a:lnTo>
                          <a:pt x="8302" y="23710"/>
                        </a:lnTo>
                        <a:cubicBezTo>
                          <a:pt x="8654" y="18209"/>
                          <a:pt x="10311" y="14019"/>
                          <a:pt x="13275" y="11139"/>
                        </a:cubicBezTo>
                        <a:cubicBezTo>
                          <a:pt x="16238" y="8259"/>
                          <a:pt x="20368" y="6819"/>
                          <a:pt x="25665" y="6819"/>
                        </a:cubicBezTo>
                        <a:cubicBezTo>
                          <a:pt x="28730" y="6819"/>
                          <a:pt x="31703" y="7194"/>
                          <a:pt x="34583" y="7944"/>
                        </a:cubicBezTo>
                        <a:cubicBezTo>
                          <a:pt x="37463" y="8694"/>
                          <a:pt x="40324" y="9824"/>
                          <a:pt x="43167" y="11333"/>
                        </a:cubicBezTo>
                        <a:lnTo>
                          <a:pt x="43167" y="3777"/>
                        </a:lnTo>
                        <a:cubicBezTo>
                          <a:pt x="40296" y="2564"/>
                          <a:pt x="37356" y="1638"/>
                          <a:pt x="34347" y="999"/>
                        </a:cubicBezTo>
                        <a:cubicBezTo>
                          <a:pt x="31337" y="360"/>
                          <a:pt x="28286" y="40"/>
                          <a:pt x="25193" y="40"/>
                        </a:cubicBezTo>
                        <a:cubicBezTo>
                          <a:pt x="17433" y="40"/>
                          <a:pt x="11288" y="2295"/>
                          <a:pt x="6760" y="6805"/>
                        </a:cubicBezTo>
                        <a:cubicBezTo>
                          <a:pt x="2232" y="11324"/>
                          <a:pt x="-33" y="17436"/>
                          <a:pt x="-33" y="25141"/>
                        </a:cubicBezTo>
                        <a:cubicBezTo>
                          <a:pt x="-33" y="33095"/>
                          <a:pt x="2116" y="39406"/>
                          <a:pt x="6413" y="44074"/>
                        </a:cubicBezTo>
                        <a:cubicBezTo>
                          <a:pt x="10709" y="48750"/>
                          <a:pt x="16506" y="51088"/>
                          <a:pt x="23804" y="51088"/>
                        </a:cubicBezTo>
                        <a:cubicBezTo>
                          <a:pt x="30342" y="51088"/>
                          <a:pt x="35513" y="48982"/>
                          <a:pt x="39319" y="44768"/>
                        </a:cubicBezTo>
                        <a:cubicBezTo>
                          <a:pt x="43126" y="40564"/>
                          <a:pt x="45029" y="34846"/>
                          <a:pt x="45029" y="27613"/>
                        </a:cubicBezTo>
                        <a:close/>
                        <a:moveTo>
                          <a:pt x="37041" y="29961"/>
                        </a:moveTo>
                        <a:cubicBezTo>
                          <a:pt x="36986" y="34322"/>
                          <a:pt x="35763" y="37804"/>
                          <a:pt x="33374" y="40407"/>
                        </a:cubicBezTo>
                        <a:cubicBezTo>
                          <a:pt x="30985" y="43018"/>
                          <a:pt x="27823" y="44324"/>
                          <a:pt x="23887" y="44324"/>
                        </a:cubicBezTo>
                        <a:cubicBezTo>
                          <a:pt x="19433" y="44324"/>
                          <a:pt x="15867" y="43064"/>
                          <a:pt x="13191" y="40545"/>
                        </a:cubicBezTo>
                        <a:cubicBezTo>
                          <a:pt x="10515" y="38027"/>
                          <a:pt x="8973" y="34480"/>
                          <a:pt x="8566" y="2990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08" name="Freeform 707">
                    <a:extLst>
                      <a:ext uri="{FF2B5EF4-FFF2-40B4-BE49-F238E27FC236}">
                        <a16:creationId xmlns:a16="http://schemas.microsoft.com/office/drawing/2014/main" id="{477CB1B4-ED05-B842-925B-114108A24B08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370170" y="1501489"/>
                    <a:ext cx="37157" cy="51048"/>
                  </a:xfrm>
                  <a:custGeom>
                    <a:avLst/>
                    <a:gdLst>
                      <a:gd name="connsiteX0" fmla="*/ 34518 w 37157"/>
                      <a:gd name="connsiteY0" fmla="*/ 48487 h 51048"/>
                      <a:gd name="connsiteX1" fmla="*/ 34518 w 37157"/>
                      <a:gd name="connsiteY1" fmla="*/ 40930 h 51048"/>
                      <a:gd name="connsiteX2" fmla="*/ 27489 w 37157"/>
                      <a:gd name="connsiteY2" fmla="*/ 43528 h 51048"/>
                      <a:gd name="connsiteX3" fmla="*/ 19933 w 37157"/>
                      <a:gd name="connsiteY3" fmla="*/ 44403 h 51048"/>
                      <a:gd name="connsiteX4" fmla="*/ 11015 w 37157"/>
                      <a:gd name="connsiteY4" fmla="*/ 42583 h 51048"/>
                      <a:gd name="connsiteX5" fmla="*/ 8042 w 37157"/>
                      <a:gd name="connsiteY5" fmla="*/ 37110 h 51048"/>
                      <a:gd name="connsiteX6" fmla="*/ 10168 w 37157"/>
                      <a:gd name="connsiteY6" fmla="*/ 32749 h 51048"/>
                      <a:gd name="connsiteX7" fmla="*/ 18724 w 37157"/>
                      <a:gd name="connsiteY7" fmla="*/ 29735 h 51048"/>
                      <a:gd name="connsiteX8" fmla="*/ 21461 w 37157"/>
                      <a:gd name="connsiteY8" fmla="*/ 29123 h 51048"/>
                      <a:gd name="connsiteX9" fmla="*/ 33546 w 37157"/>
                      <a:gd name="connsiteY9" fmla="*/ 23984 h 51048"/>
                      <a:gd name="connsiteX10" fmla="*/ 37129 w 37157"/>
                      <a:gd name="connsiteY10" fmla="*/ 14719 h 51048"/>
                      <a:gd name="connsiteX11" fmla="*/ 31768 w 37157"/>
                      <a:gd name="connsiteY11" fmla="*/ 3981 h 51048"/>
                      <a:gd name="connsiteX12" fmla="*/ 17030 w 37157"/>
                      <a:gd name="connsiteY12" fmla="*/ 36 h 51048"/>
                      <a:gd name="connsiteX13" fmla="*/ 8890 w 37157"/>
                      <a:gd name="connsiteY13" fmla="*/ 800 h 51048"/>
                      <a:gd name="connsiteX14" fmla="*/ -28 w 37157"/>
                      <a:gd name="connsiteY14" fmla="*/ 3078 h 51048"/>
                      <a:gd name="connsiteX15" fmla="*/ -28 w 37157"/>
                      <a:gd name="connsiteY15" fmla="*/ 11329 h 51048"/>
                      <a:gd name="connsiteX16" fmla="*/ 8695 w 37157"/>
                      <a:gd name="connsiteY16" fmla="*/ 7871 h 51048"/>
                      <a:gd name="connsiteX17" fmla="*/ 17210 w 37157"/>
                      <a:gd name="connsiteY17" fmla="*/ 6732 h 51048"/>
                      <a:gd name="connsiteX18" fmla="*/ 25878 w 37157"/>
                      <a:gd name="connsiteY18" fmla="*/ 8662 h 51048"/>
                      <a:gd name="connsiteX19" fmla="*/ 28920 w 37157"/>
                      <a:gd name="connsiteY19" fmla="*/ 14108 h 51048"/>
                      <a:gd name="connsiteX20" fmla="*/ 26725 w 37157"/>
                      <a:gd name="connsiteY20" fmla="*/ 19094 h 51048"/>
                      <a:gd name="connsiteX21" fmla="*/ 17113 w 37157"/>
                      <a:gd name="connsiteY21" fmla="*/ 22442 h 51048"/>
                      <a:gd name="connsiteX22" fmla="*/ 14335 w 37157"/>
                      <a:gd name="connsiteY22" fmla="*/ 23095 h 51048"/>
                      <a:gd name="connsiteX23" fmla="*/ 3611 w 37157"/>
                      <a:gd name="connsiteY23" fmla="*/ 27887 h 51048"/>
                      <a:gd name="connsiteX24" fmla="*/ 319 w 37157"/>
                      <a:gd name="connsiteY24" fmla="*/ 36763 h 51048"/>
                      <a:gd name="connsiteX25" fmla="*/ 5181 w 37157"/>
                      <a:gd name="connsiteY25" fmla="*/ 47348 h 51048"/>
                      <a:gd name="connsiteX26" fmla="*/ 18988 w 37157"/>
                      <a:gd name="connsiteY26" fmla="*/ 51084 h 51048"/>
                      <a:gd name="connsiteX27" fmla="*/ 27309 w 37157"/>
                      <a:gd name="connsiteY27" fmla="*/ 50432 h 51048"/>
                      <a:gd name="connsiteX28" fmla="*/ 34518 w 37157"/>
                      <a:gd name="connsiteY28" fmla="*/ 48487 h 510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7157" h="51048">
                        <a:moveTo>
                          <a:pt x="34518" y="48487"/>
                        </a:moveTo>
                        <a:lnTo>
                          <a:pt x="34518" y="40930"/>
                        </a:lnTo>
                        <a:cubicBezTo>
                          <a:pt x="32268" y="42088"/>
                          <a:pt x="29925" y="42954"/>
                          <a:pt x="27489" y="43528"/>
                        </a:cubicBezTo>
                        <a:cubicBezTo>
                          <a:pt x="25063" y="44111"/>
                          <a:pt x="22544" y="44403"/>
                          <a:pt x="19933" y="44403"/>
                        </a:cubicBezTo>
                        <a:cubicBezTo>
                          <a:pt x="15969" y="44403"/>
                          <a:pt x="12997" y="43797"/>
                          <a:pt x="11015" y="42583"/>
                        </a:cubicBezTo>
                        <a:cubicBezTo>
                          <a:pt x="9033" y="41370"/>
                          <a:pt x="8042" y="39546"/>
                          <a:pt x="8042" y="37110"/>
                        </a:cubicBezTo>
                        <a:cubicBezTo>
                          <a:pt x="8042" y="35258"/>
                          <a:pt x="8751" y="33805"/>
                          <a:pt x="10168" y="32749"/>
                        </a:cubicBezTo>
                        <a:cubicBezTo>
                          <a:pt x="11584" y="31693"/>
                          <a:pt x="14437" y="30688"/>
                          <a:pt x="18724" y="29735"/>
                        </a:cubicBezTo>
                        <a:lnTo>
                          <a:pt x="21461" y="29123"/>
                        </a:lnTo>
                        <a:cubicBezTo>
                          <a:pt x="27128" y="27910"/>
                          <a:pt x="31156" y="26197"/>
                          <a:pt x="33546" y="23984"/>
                        </a:cubicBezTo>
                        <a:cubicBezTo>
                          <a:pt x="35935" y="21771"/>
                          <a:pt x="37129" y="18682"/>
                          <a:pt x="37129" y="14719"/>
                        </a:cubicBezTo>
                        <a:cubicBezTo>
                          <a:pt x="37129" y="10200"/>
                          <a:pt x="35342" y="6621"/>
                          <a:pt x="31768" y="3981"/>
                        </a:cubicBezTo>
                        <a:cubicBezTo>
                          <a:pt x="28193" y="1351"/>
                          <a:pt x="23280" y="36"/>
                          <a:pt x="17030" y="36"/>
                        </a:cubicBezTo>
                        <a:cubicBezTo>
                          <a:pt x="14427" y="36"/>
                          <a:pt x="11714" y="291"/>
                          <a:pt x="8890" y="800"/>
                        </a:cubicBezTo>
                        <a:cubicBezTo>
                          <a:pt x="6065" y="1310"/>
                          <a:pt x="3093" y="2069"/>
                          <a:pt x="-28" y="3078"/>
                        </a:cubicBezTo>
                        <a:lnTo>
                          <a:pt x="-28" y="11329"/>
                        </a:lnTo>
                        <a:cubicBezTo>
                          <a:pt x="2926" y="9792"/>
                          <a:pt x="5834" y="8639"/>
                          <a:pt x="8695" y="7871"/>
                        </a:cubicBezTo>
                        <a:cubicBezTo>
                          <a:pt x="11557" y="7111"/>
                          <a:pt x="14395" y="6732"/>
                          <a:pt x="17210" y="6732"/>
                        </a:cubicBezTo>
                        <a:cubicBezTo>
                          <a:pt x="20970" y="6732"/>
                          <a:pt x="23859" y="7375"/>
                          <a:pt x="25878" y="8662"/>
                        </a:cubicBezTo>
                        <a:cubicBezTo>
                          <a:pt x="27906" y="9950"/>
                          <a:pt x="28920" y="11765"/>
                          <a:pt x="28920" y="14108"/>
                        </a:cubicBezTo>
                        <a:cubicBezTo>
                          <a:pt x="28920" y="16275"/>
                          <a:pt x="28188" y="17937"/>
                          <a:pt x="26725" y="19094"/>
                        </a:cubicBezTo>
                        <a:cubicBezTo>
                          <a:pt x="25271" y="20252"/>
                          <a:pt x="22067" y="21368"/>
                          <a:pt x="17113" y="22442"/>
                        </a:cubicBezTo>
                        <a:lnTo>
                          <a:pt x="14335" y="23095"/>
                        </a:lnTo>
                        <a:cubicBezTo>
                          <a:pt x="9390" y="24132"/>
                          <a:pt x="5815" y="25729"/>
                          <a:pt x="3611" y="27887"/>
                        </a:cubicBezTo>
                        <a:cubicBezTo>
                          <a:pt x="1417" y="30045"/>
                          <a:pt x="319" y="33004"/>
                          <a:pt x="319" y="36763"/>
                        </a:cubicBezTo>
                        <a:cubicBezTo>
                          <a:pt x="319" y="41338"/>
                          <a:pt x="1940" y="44866"/>
                          <a:pt x="5181" y="47348"/>
                        </a:cubicBezTo>
                        <a:cubicBezTo>
                          <a:pt x="8422" y="49839"/>
                          <a:pt x="13024" y="51084"/>
                          <a:pt x="18988" y="51084"/>
                        </a:cubicBezTo>
                        <a:cubicBezTo>
                          <a:pt x="21933" y="51084"/>
                          <a:pt x="24706" y="50867"/>
                          <a:pt x="27309" y="50432"/>
                        </a:cubicBezTo>
                        <a:cubicBezTo>
                          <a:pt x="29920" y="50006"/>
                          <a:pt x="32323" y="49357"/>
                          <a:pt x="34518" y="4848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09" name="Freeform 708">
                    <a:extLst>
                      <a:ext uri="{FF2B5EF4-FFF2-40B4-BE49-F238E27FC236}">
                        <a16:creationId xmlns:a16="http://schemas.microsoft.com/office/drawing/2014/main" id="{26E54F44-CACA-874D-ADD3-21F525D62721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369517" y="1454436"/>
                    <a:ext cx="38463" cy="51048"/>
                  </a:xfrm>
                  <a:custGeom>
                    <a:avLst/>
                    <a:gdLst>
                      <a:gd name="connsiteX0" fmla="*/ 38434 w 38463"/>
                      <a:gd name="connsiteY0" fmla="*/ 48053 h 51048"/>
                      <a:gd name="connsiteX1" fmla="*/ 38434 w 38463"/>
                      <a:gd name="connsiteY1" fmla="*/ 40579 h 51048"/>
                      <a:gd name="connsiteX2" fmla="*/ 31642 w 38463"/>
                      <a:gd name="connsiteY2" fmla="*/ 43385 h 51048"/>
                      <a:gd name="connsiteX3" fmla="*/ 24766 w 38463"/>
                      <a:gd name="connsiteY3" fmla="*/ 44316 h 51048"/>
                      <a:gd name="connsiteX4" fmla="*/ 12681 w 38463"/>
                      <a:gd name="connsiteY4" fmla="*/ 39385 h 51048"/>
                      <a:gd name="connsiteX5" fmla="*/ 8389 w 38463"/>
                      <a:gd name="connsiteY5" fmla="*/ 25564 h 51048"/>
                      <a:gd name="connsiteX6" fmla="*/ 12681 w 38463"/>
                      <a:gd name="connsiteY6" fmla="*/ 11729 h 51048"/>
                      <a:gd name="connsiteX7" fmla="*/ 24766 w 38463"/>
                      <a:gd name="connsiteY7" fmla="*/ 6811 h 51048"/>
                      <a:gd name="connsiteX8" fmla="*/ 31642 w 38463"/>
                      <a:gd name="connsiteY8" fmla="*/ 7742 h 51048"/>
                      <a:gd name="connsiteX9" fmla="*/ 38434 w 38463"/>
                      <a:gd name="connsiteY9" fmla="*/ 10548 h 51048"/>
                      <a:gd name="connsiteX10" fmla="*/ 38434 w 38463"/>
                      <a:gd name="connsiteY10" fmla="*/ 3158 h 51048"/>
                      <a:gd name="connsiteX11" fmla="*/ 31503 w 38463"/>
                      <a:gd name="connsiteY11" fmla="*/ 824 h 51048"/>
                      <a:gd name="connsiteX12" fmla="*/ 23891 w 38463"/>
                      <a:gd name="connsiteY12" fmla="*/ 33 h 51048"/>
                      <a:gd name="connsiteX13" fmla="*/ 6430 w 38463"/>
                      <a:gd name="connsiteY13" fmla="*/ 6936 h 51048"/>
                      <a:gd name="connsiteX14" fmla="*/ -29 w 38463"/>
                      <a:gd name="connsiteY14" fmla="*/ 25564 h 51048"/>
                      <a:gd name="connsiteX15" fmla="*/ 6500 w 38463"/>
                      <a:gd name="connsiteY15" fmla="*/ 44260 h 51048"/>
                      <a:gd name="connsiteX16" fmla="*/ 24419 w 38463"/>
                      <a:gd name="connsiteY16" fmla="*/ 51081 h 51048"/>
                      <a:gd name="connsiteX17" fmla="*/ 31614 w 38463"/>
                      <a:gd name="connsiteY17" fmla="*/ 50317 h 51048"/>
                      <a:gd name="connsiteX18" fmla="*/ 38434 w 38463"/>
                      <a:gd name="connsiteY18" fmla="*/ 48053 h 510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8463" h="51048">
                        <a:moveTo>
                          <a:pt x="38434" y="48053"/>
                        </a:moveTo>
                        <a:lnTo>
                          <a:pt x="38434" y="40579"/>
                        </a:lnTo>
                        <a:cubicBezTo>
                          <a:pt x="36175" y="41830"/>
                          <a:pt x="33911" y="42765"/>
                          <a:pt x="31642" y="43385"/>
                        </a:cubicBezTo>
                        <a:cubicBezTo>
                          <a:pt x="29373" y="44006"/>
                          <a:pt x="27081" y="44316"/>
                          <a:pt x="24766" y="44316"/>
                        </a:cubicBezTo>
                        <a:cubicBezTo>
                          <a:pt x="19580" y="44316"/>
                          <a:pt x="15552" y="42672"/>
                          <a:pt x="12681" y="39385"/>
                        </a:cubicBezTo>
                        <a:cubicBezTo>
                          <a:pt x="9820" y="36107"/>
                          <a:pt x="8389" y="31500"/>
                          <a:pt x="8389" y="25564"/>
                        </a:cubicBezTo>
                        <a:cubicBezTo>
                          <a:pt x="8389" y="19628"/>
                          <a:pt x="9820" y="15016"/>
                          <a:pt x="12681" y="11729"/>
                        </a:cubicBezTo>
                        <a:cubicBezTo>
                          <a:pt x="15552" y="8450"/>
                          <a:pt x="19580" y="6811"/>
                          <a:pt x="24766" y="6811"/>
                        </a:cubicBezTo>
                        <a:cubicBezTo>
                          <a:pt x="27081" y="6811"/>
                          <a:pt x="29373" y="7122"/>
                          <a:pt x="31642" y="7742"/>
                        </a:cubicBezTo>
                        <a:cubicBezTo>
                          <a:pt x="33911" y="8362"/>
                          <a:pt x="36175" y="9298"/>
                          <a:pt x="38434" y="10548"/>
                        </a:cubicBezTo>
                        <a:lnTo>
                          <a:pt x="38434" y="3158"/>
                        </a:lnTo>
                        <a:cubicBezTo>
                          <a:pt x="36202" y="2121"/>
                          <a:pt x="33892" y="1343"/>
                          <a:pt x="31503" y="824"/>
                        </a:cubicBezTo>
                        <a:cubicBezTo>
                          <a:pt x="29123" y="297"/>
                          <a:pt x="26585" y="33"/>
                          <a:pt x="23891" y="33"/>
                        </a:cubicBezTo>
                        <a:cubicBezTo>
                          <a:pt x="16566" y="33"/>
                          <a:pt x="10746" y="2334"/>
                          <a:pt x="6430" y="6936"/>
                        </a:cubicBezTo>
                        <a:cubicBezTo>
                          <a:pt x="2124" y="11539"/>
                          <a:pt x="-29" y="17748"/>
                          <a:pt x="-29" y="25564"/>
                        </a:cubicBezTo>
                        <a:cubicBezTo>
                          <a:pt x="-29" y="33491"/>
                          <a:pt x="2147" y="39723"/>
                          <a:pt x="6500" y="44260"/>
                        </a:cubicBezTo>
                        <a:cubicBezTo>
                          <a:pt x="10861" y="48807"/>
                          <a:pt x="16834" y="51081"/>
                          <a:pt x="24419" y="51081"/>
                        </a:cubicBezTo>
                        <a:cubicBezTo>
                          <a:pt x="26873" y="51081"/>
                          <a:pt x="29271" y="50826"/>
                          <a:pt x="31614" y="50317"/>
                        </a:cubicBezTo>
                        <a:cubicBezTo>
                          <a:pt x="33957" y="49817"/>
                          <a:pt x="36230" y="49062"/>
                          <a:pt x="38434" y="4805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10" name="Freeform 709">
                    <a:extLst>
                      <a:ext uri="{FF2B5EF4-FFF2-40B4-BE49-F238E27FC236}">
                        <a16:creationId xmlns:a16="http://schemas.microsoft.com/office/drawing/2014/main" id="{CEC8C7F0-823B-D541-9077-0601D0CFD59A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368212" y="1403822"/>
                    <a:ext cx="41074" cy="51048"/>
                  </a:xfrm>
                  <a:custGeom>
                    <a:avLst/>
                    <a:gdLst>
                      <a:gd name="connsiteX0" fmla="*/ 25111 w 41074"/>
                      <a:gd name="connsiteY0" fmla="*/ 25726 h 51048"/>
                      <a:gd name="connsiteX1" fmla="*/ 11693 w 41074"/>
                      <a:gd name="connsiteY1" fmla="*/ 23518 h 51048"/>
                      <a:gd name="connsiteX2" fmla="*/ 7956 w 41074"/>
                      <a:gd name="connsiteY2" fmla="*/ 15961 h 51048"/>
                      <a:gd name="connsiteX3" fmla="*/ 10762 w 41074"/>
                      <a:gd name="connsiteY3" fmla="*/ 9210 h 51048"/>
                      <a:gd name="connsiteX4" fmla="*/ 18374 w 41074"/>
                      <a:gd name="connsiteY4" fmla="*/ 6724 h 51048"/>
                      <a:gd name="connsiteX5" fmla="*/ 29042 w 41074"/>
                      <a:gd name="connsiteY5" fmla="*/ 11433 h 51048"/>
                      <a:gd name="connsiteX6" fmla="*/ 33057 w 41074"/>
                      <a:gd name="connsiteY6" fmla="*/ 23948 h 51048"/>
                      <a:gd name="connsiteX7" fmla="*/ 33057 w 41074"/>
                      <a:gd name="connsiteY7" fmla="*/ 25726 h 51048"/>
                      <a:gd name="connsiteX8" fmla="*/ 41044 w 41074"/>
                      <a:gd name="connsiteY8" fmla="*/ 29032 h 51048"/>
                      <a:gd name="connsiteX9" fmla="*/ 41044 w 41074"/>
                      <a:gd name="connsiteY9" fmla="*/ 1293 h 51048"/>
                      <a:gd name="connsiteX10" fmla="*/ 33057 w 41074"/>
                      <a:gd name="connsiteY10" fmla="*/ 1293 h 51048"/>
                      <a:gd name="connsiteX11" fmla="*/ 33057 w 41074"/>
                      <a:gd name="connsiteY11" fmla="*/ 8669 h 51048"/>
                      <a:gd name="connsiteX12" fmla="*/ 26236 w 41074"/>
                      <a:gd name="connsiteY12" fmla="*/ 2140 h 51048"/>
                      <a:gd name="connsiteX13" fmla="*/ 16249 w 41074"/>
                      <a:gd name="connsiteY13" fmla="*/ 29 h 51048"/>
                      <a:gd name="connsiteX14" fmla="*/ 4372 w 41074"/>
                      <a:gd name="connsiteY14" fmla="*/ 4224 h 51048"/>
                      <a:gd name="connsiteX15" fmla="*/ -31 w 41074"/>
                      <a:gd name="connsiteY15" fmla="*/ 15447 h 51048"/>
                      <a:gd name="connsiteX16" fmla="*/ 5456 w 41074"/>
                      <a:gd name="connsiteY16" fmla="*/ 27810 h 51048"/>
                      <a:gd name="connsiteX17" fmla="*/ 21847 w 41074"/>
                      <a:gd name="connsiteY17" fmla="*/ 31977 h 51048"/>
                      <a:gd name="connsiteX18" fmla="*/ 33057 w 41074"/>
                      <a:gd name="connsiteY18" fmla="*/ 31977 h 51048"/>
                      <a:gd name="connsiteX19" fmla="*/ 33057 w 41074"/>
                      <a:gd name="connsiteY19" fmla="*/ 32769 h 51048"/>
                      <a:gd name="connsiteX20" fmla="*/ 29431 w 41074"/>
                      <a:gd name="connsiteY20" fmla="*/ 41298 h 51048"/>
                      <a:gd name="connsiteX21" fmla="*/ 19249 w 41074"/>
                      <a:gd name="connsiteY21" fmla="*/ 44312 h 51048"/>
                      <a:gd name="connsiteX22" fmla="*/ 11123 w 41074"/>
                      <a:gd name="connsiteY22" fmla="*/ 43312 h 51048"/>
                      <a:gd name="connsiteX23" fmla="*/ 3539 w 41074"/>
                      <a:gd name="connsiteY23" fmla="*/ 40312 h 51048"/>
                      <a:gd name="connsiteX24" fmla="*/ 3539 w 41074"/>
                      <a:gd name="connsiteY24" fmla="*/ 47701 h 51048"/>
                      <a:gd name="connsiteX25" fmla="*/ 12040 w 41074"/>
                      <a:gd name="connsiteY25" fmla="*/ 50229 h 51048"/>
                      <a:gd name="connsiteX26" fmla="*/ 20069 w 41074"/>
                      <a:gd name="connsiteY26" fmla="*/ 51077 h 51048"/>
                      <a:gd name="connsiteX27" fmla="*/ 35835 w 41074"/>
                      <a:gd name="connsiteY27" fmla="*/ 45604 h 51048"/>
                      <a:gd name="connsiteX28" fmla="*/ 41044 w 41074"/>
                      <a:gd name="connsiteY28" fmla="*/ 29032 h 510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41074" h="51048">
                        <a:moveTo>
                          <a:pt x="25111" y="25726"/>
                        </a:moveTo>
                        <a:cubicBezTo>
                          <a:pt x="18657" y="25726"/>
                          <a:pt x="14184" y="24990"/>
                          <a:pt x="11693" y="23518"/>
                        </a:cubicBezTo>
                        <a:cubicBezTo>
                          <a:pt x="9202" y="22045"/>
                          <a:pt x="7956" y="19527"/>
                          <a:pt x="7956" y="15961"/>
                        </a:cubicBezTo>
                        <a:cubicBezTo>
                          <a:pt x="7956" y="13128"/>
                          <a:pt x="8892" y="10877"/>
                          <a:pt x="10762" y="9210"/>
                        </a:cubicBezTo>
                        <a:cubicBezTo>
                          <a:pt x="12633" y="7553"/>
                          <a:pt x="15170" y="6724"/>
                          <a:pt x="18374" y="6724"/>
                        </a:cubicBezTo>
                        <a:cubicBezTo>
                          <a:pt x="22810" y="6724"/>
                          <a:pt x="26366" y="8294"/>
                          <a:pt x="29042" y="11433"/>
                        </a:cubicBezTo>
                        <a:cubicBezTo>
                          <a:pt x="31718" y="14572"/>
                          <a:pt x="33057" y="18744"/>
                          <a:pt x="33057" y="23948"/>
                        </a:cubicBezTo>
                        <a:lnTo>
                          <a:pt x="33057" y="25726"/>
                        </a:lnTo>
                        <a:close/>
                        <a:moveTo>
                          <a:pt x="41044" y="29032"/>
                        </a:moveTo>
                        <a:lnTo>
                          <a:pt x="41044" y="1293"/>
                        </a:lnTo>
                        <a:lnTo>
                          <a:pt x="33057" y="1293"/>
                        </a:lnTo>
                        <a:lnTo>
                          <a:pt x="33057" y="8669"/>
                        </a:lnTo>
                        <a:cubicBezTo>
                          <a:pt x="31232" y="5724"/>
                          <a:pt x="28959" y="3548"/>
                          <a:pt x="26236" y="2140"/>
                        </a:cubicBezTo>
                        <a:cubicBezTo>
                          <a:pt x="23514" y="733"/>
                          <a:pt x="20185" y="29"/>
                          <a:pt x="16249" y="29"/>
                        </a:cubicBezTo>
                        <a:cubicBezTo>
                          <a:pt x="11276" y="29"/>
                          <a:pt x="7317" y="1427"/>
                          <a:pt x="4372" y="4224"/>
                        </a:cubicBezTo>
                        <a:cubicBezTo>
                          <a:pt x="1437" y="7020"/>
                          <a:pt x="-31" y="10761"/>
                          <a:pt x="-31" y="15447"/>
                        </a:cubicBezTo>
                        <a:cubicBezTo>
                          <a:pt x="-31" y="20911"/>
                          <a:pt x="1798" y="25032"/>
                          <a:pt x="5456" y="27810"/>
                        </a:cubicBezTo>
                        <a:cubicBezTo>
                          <a:pt x="9123" y="30588"/>
                          <a:pt x="14587" y="31977"/>
                          <a:pt x="21847" y="31977"/>
                        </a:cubicBezTo>
                        <a:lnTo>
                          <a:pt x="33057" y="31977"/>
                        </a:lnTo>
                        <a:lnTo>
                          <a:pt x="33057" y="32769"/>
                        </a:lnTo>
                        <a:cubicBezTo>
                          <a:pt x="33057" y="36445"/>
                          <a:pt x="31848" y="39288"/>
                          <a:pt x="29431" y="41298"/>
                        </a:cubicBezTo>
                        <a:cubicBezTo>
                          <a:pt x="27014" y="43307"/>
                          <a:pt x="23620" y="44312"/>
                          <a:pt x="19249" y="44312"/>
                        </a:cubicBezTo>
                        <a:cubicBezTo>
                          <a:pt x="16471" y="44312"/>
                          <a:pt x="13762" y="43979"/>
                          <a:pt x="11123" y="43312"/>
                        </a:cubicBezTo>
                        <a:cubicBezTo>
                          <a:pt x="8493" y="42645"/>
                          <a:pt x="5965" y="41645"/>
                          <a:pt x="3539" y="40312"/>
                        </a:cubicBezTo>
                        <a:lnTo>
                          <a:pt x="3539" y="47701"/>
                        </a:lnTo>
                        <a:cubicBezTo>
                          <a:pt x="6456" y="48831"/>
                          <a:pt x="9290" y="49674"/>
                          <a:pt x="12040" y="50229"/>
                        </a:cubicBezTo>
                        <a:cubicBezTo>
                          <a:pt x="14790" y="50794"/>
                          <a:pt x="17467" y="51077"/>
                          <a:pt x="20069" y="51077"/>
                        </a:cubicBezTo>
                        <a:cubicBezTo>
                          <a:pt x="27107" y="51077"/>
                          <a:pt x="32362" y="49252"/>
                          <a:pt x="35835" y="45604"/>
                        </a:cubicBezTo>
                        <a:cubicBezTo>
                          <a:pt x="39307" y="41965"/>
                          <a:pt x="41044" y="36441"/>
                          <a:pt x="41044" y="2903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11" name="Freeform 710">
                    <a:extLst>
                      <a:ext uri="{FF2B5EF4-FFF2-40B4-BE49-F238E27FC236}">
                        <a16:creationId xmlns:a16="http://schemas.microsoft.com/office/drawing/2014/main" id="{432884BC-094C-A94E-907F-888B06AC06CF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375240" y="1354595"/>
                    <a:ext cx="7987" cy="67550"/>
                  </a:xfrm>
                  <a:custGeom>
                    <a:avLst/>
                    <a:gdLst>
                      <a:gd name="connsiteX0" fmla="*/ -16 w 7987"/>
                      <a:gd name="connsiteY0" fmla="*/ 67565 h 67550"/>
                      <a:gd name="connsiteX1" fmla="*/ 7971 w 7987"/>
                      <a:gd name="connsiteY1" fmla="*/ 67565 h 67550"/>
                      <a:gd name="connsiteX2" fmla="*/ 7971 w 7987"/>
                      <a:gd name="connsiteY2" fmla="*/ 15 h 67550"/>
                      <a:gd name="connsiteX3" fmla="*/ -16 w 7987"/>
                      <a:gd name="connsiteY3" fmla="*/ 15 h 67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87" h="67550">
                        <a:moveTo>
                          <a:pt x="-16" y="67565"/>
                        </a:moveTo>
                        <a:lnTo>
                          <a:pt x="7971" y="67565"/>
                        </a:lnTo>
                        <a:lnTo>
                          <a:pt x="7971" y="15"/>
                        </a:lnTo>
                        <a:lnTo>
                          <a:pt x="-16" y="1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12" name="Freeform 711">
                    <a:extLst>
                      <a:ext uri="{FF2B5EF4-FFF2-40B4-BE49-F238E27FC236}">
                        <a16:creationId xmlns:a16="http://schemas.microsoft.com/office/drawing/2014/main" id="{309B677E-4A39-5E40-93EC-788F174B9F3C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366218" y="1323083"/>
                    <a:ext cx="45061" cy="51048"/>
                  </a:xfrm>
                  <a:custGeom>
                    <a:avLst/>
                    <a:gdLst>
                      <a:gd name="connsiteX0" fmla="*/ 45029 w 45061"/>
                      <a:gd name="connsiteY0" fmla="*/ 27595 h 51048"/>
                      <a:gd name="connsiteX1" fmla="*/ 45029 w 45061"/>
                      <a:gd name="connsiteY1" fmla="*/ 23692 h 51048"/>
                      <a:gd name="connsiteX2" fmla="*/ 8302 w 45061"/>
                      <a:gd name="connsiteY2" fmla="*/ 23692 h 51048"/>
                      <a:gd name="connsiteX3" fmla="*/ 13275 w 45061"/>
                      <a:gd name="connsiteY3" fmla="*/ 11121 h 51048"/>
                      <a:gd name="connsiteX4" fmla="*/ 25665 w 45061"/>
                      <a:gd name="connsiteY4" fmla="*/ 6801 h 51048"/>
                      <a:gd name="connsiteX5" fmla="*/ 34583 w 45061"/>
                      <a:gd name="connsiteY5" fmla="*/ 7926 h 51048"/>
                      <a:gd name="connsiteX6" fmla="*/ 43167 w 45061"/>
                      <a:gd name="connsiteY6" fmla="*/ 11315 h 51048"/>
                      <a:gd name="connsiteX7" fmla="*/ 43167 w 45061"/>
                      <a:gd name="connsiteY7" fmla="*/ 3759 h 51048"/>
                      <a:gd name="connsiteX8" fmla="*/ 34347 w 45061"/>
                      <a:gd name="connsiteY8" fmla="*/ 981 h 51048"/>
                      <a:gd name="connsiteX9" fmla="*/ 25193 w 45061"/>
                      <a:gd name="connsiteY9" fmla="*/ 22 h 51048"/>
                      <a:gd name="connsiteX10" fmla="*/ 6760 w 45061"/>
                      <a:gd name="connsiteY10" fmla="*/ 6787 h 51048"/>
                      <a:gd name="connsiteX11" fmla="*/ -33 w 45061"/>
                      <a:gd name="connsiteY11" fmla="*/ 25123 h 51048"/>
                      <a:gd name="connsiteX12" fmla="*/ 6413 w 45061"/>
                      <a:gd name="connsiteY12" fmla="*/ 44056 h 51048"/>
                      <a:gd name="connsiteX13" fmla="*/ 23804 w 45061"/>
                      <a:gd name="connsiteY13" fmla="*/ 51070 h 51048"/>
                      <a:gd name="connsiteX14" fmla="*/ 39319 w 45061"/>
                      <a:gd name="connsiteY14" fmla="*/ 44750 h 51048"/>
                      <a:gd name="connsiteX15" fmla="*/ 45029 w 45061"/>
                      <a:gd name="connsiteY15" fmla="*/ 27595 h 51048"/>
                      <a:gd name="connsiteX16" fmla="*/ 37041 w 45061"/>
                      <a:gd name="connsiteY16" fmla="*/ 29943 h 51048"/>
                      <a:gd name="connsiteX17" fmla="*/ 33374 w 45061"/>
                      <a:gd name="connsiteY17" fmla="*/ 40389 h 51048"/>
                      <a:gd name="connsiteX18" fmla="*/ 23887 w 45061"/>
                      <a:gd name="connsiteY18" fmla="*/ 44306 h 51048"/>
                      <a:gd name="connsiteX19" fmla="*/ 13191 w 45061"/>
                      <a:gd name="connsiteY19" fmla="*/ 40527 h 51048"/>
                      <a:gd name="connsiteX20" fmla="*/ 8566 w 45061"/>
                      <a:gd name="connsiteY20" fmla="*/ 29887 h 510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45061" h="51048">
                        <a:moveTo>
                          <a:pt x="45029" y="27595"/>
                        </a:moveTo>
                        <a:lnTo>
                          <a:pt x="45029" y="23692"/>
                        </a:lnTo>
                        <a:lnTo>
                          <a:pt x="8302" y="23692"/>
                        </a:lnTo>
                        <a:cubicBezTo>
                          <a:pt x="8654" y="18191"/>
                          <a:pt x="10311" y="14001"/>
                          <a:pt x="13275" y="11121"/>
                        </a:cubicBezTo>
                        <a:cubicBezTo>
                          <a:pt x="16238" y="8241"/>
                          <a:pt x="20368" y="6801"/>
                          <a:pt x="25665" y="6801"/>
                        </a:cubicBezTo>
                        <a:cubicBezTo>
                          <a:pt x="28730" y="6801"/>
                          <a:pt x="31703" y="7176"/>
                          <a:pt x="34583" y="7926"/>
                        </a:cubicBezTo>
                        <a:cubicBezTo>
                          <a:pt x="37463" y="8676"/>
                          <a:pt x="40324" y="9806"/>
                          <a:pt x="43167" y="11315"/>
                        </a:cubicBezTo>
                        <a:lnTo>
                          <a:pt x="43167" y="3759"/>
                        </a:lnTo>
                        <a:cubicBezTo>
                          <a:pt x="40296" y="2546"/>
                          <a:pt x="37356" y="1620"/>
                          <a:pt x="34347" y="981"/>
                        </a:cubicBezTo>
                        <a:cubicBezTo>
                          <a:pt x="31337" y="342"/>
                          <a:pt x="28286" y="22"/>
                          <a:pt x="25193" y="22"/>
                        </a:cubicBezTo>
                        <a:cubicBezTo>
                          <a:pt x="17433" y="22"/>
                          <a:pt x="11288" y="2277"/>
                          <a:pt x="6760" y="6787"/>
                        </a:cubicBezTo>
                        <a:cubicBezTo>
                          <a:pt x="2232" y="11306"/>
                          <a:pt x="-33" y="17418"/>
                          <a:pt x="-33" y="25123"/>
                        </a:cubicBezTo>
                        <a:cubicBezTo>
                          <a:pt x="-33" y="33077"/>
                          <a:pt x="2116" y="39388"/>
                          <a:pt x="6413" y="44056"/>
                        </a:cubicBezTo>
                        <a:cubicBezTo>
                          <a:pt x="10709" y="48732"/>
                          <a:pt x="16506" y="51070"/>
                          <a:pt x="23804" y="51070"/>
                        </a:cubicBezTo>
                        <a:cubicBezTo>
                          <a:pt x="30342" y="51070"/>
                          <a:pt x="35513" y="48964"/>
                          <a:pt x="39319" y="44750"/>
                        </a:cubicBezTo>
                        <a:cubicBezTo>
                          <a:pt x="43126" y="40546"/>
                          <a:pt x="45029" y="34828"/>
                          <a:pt x="45029" y="27595"/>
                        </a:cubicBezTo>
                        <a:close/>
                        <a:moveTo>
                          <a:pt x="37041" y="29943"/>
                        </a:moveTo>
                        <a:cubicBezTo>
                          <a:pt x="36986" y="34304"/>
                          <a:pt x="35763" y="37786"/>
                          <a:pt x="33374" y="40389"/>
                        </a:cubicBezTo>
                        <a:cubicBezTo>
                          <a:pt x="30985" y="43000"/>
                          <a:pt x="27823" y="44306"/>
                          <a:pt x="23887" y="44306"/>
                        </a:cubicBezTo>
                        <a:cubicBezTo>
                          <a:pt x="19433" y="44306"/>
                          <a:pt x="15867" y="43046"/>
                          <a:pt x="13191" y="40527"/>
                        </a:cubicBezTo>
                        <a:cubicBezTo>
                          <a:pt x="10515" y="38009"/>
                          <a:pt x="8973" y="34462"/>
                          <a:pt x="8566" y="2988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13" name="Freeform 712">
                    <a:extLst>
                      <a:ext uri="{FF2B5EF4-FFF2-40B4-BE49-F238E27FC236}">
                        <a16:creationId xmlns:a16="http://schemas.microsoft.com/office/drawing/2014/main" id="{08E921B1-FB59-D546-845D-C9B3D3B269FF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406307" y="1297448"/>
                    <a:ext cx="12709" cy="21363"/>
                  </a:xfrm>
                  <a:custGeom>
                    <a:avLst/>
                    <a:gdLst>
                      <a:gd name="connsiteX0" fmla="*/ 3541 w 12709"/>
                      <a:gd name="connsiteY0" fmla="*/ 21410 h 21363"/>
                      <a:gd name="connsiteX1" fmla="*/ 12695 w 12709"/>
                      <a:gd name="connsiteY1" fmla="*/ 21410 h 21363"/>
                      <a:gd name="connsiteX2" fmla="*/ 12695 w 12709"/>
                      <a:gd name="connsiteY2" fmla="*/ 13937 h 21363"/>
                      <a:gd name="connsiteX3" fmla="*/ 5583 w 12709"/>
                      <a:gd name="connsiteY3" fmla="*/ 46 h 21363"/>
                      <a:gd name="connsiteX4" fmla="*/ -15 w 12709"/>
                      <a:gd name="connsiteY4" fmla="*/ 46 h 21363"/>
                      <a:gd name="connsiteX5" fmla="*/ 3541 w 12709"/>
                      <a:gd name="connsiteY5" fmla="*/ 13937 h 213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709" h="21363">
                        <a:moveTo>
                          <a:pt x="3541" y="21410"/>
                        </a:moveTo>
                        <a:lnTo>
                          <a:pt x="12695" y="21410"/>
                        </a:lnTo>
                        <a:lnTo>
                          <a:pt x="12695" y="13937"/>
                        </a:lnTo>
                        <a:lnTo>
                          <a:pt x="5583" y="46"/>
                        </a:lnTo>
                        <a:lnTo>
                          <a:pt x="-15" y="46"/>
                        </a:lnTo>
                        <a:lnTo>
                          <a:pt x="3541" y="1393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14" name="Freeform 713">
                    <a:extLst>
                      <a:ext uri="{FF2B5EF4-FFF2-40B4-BE49-F238E27FC236}">
                        <a16:creationId xmlns:a16="http://schemas.microsoft.com/office/drawing/2014/main" id="{C1D57F08-B589-BC43-9638-D73E0F268E5C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413009" y="1293088"/>
                    <a:ext cx="12700" cy="1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0" h="12700"/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15" name="Freeform 714">
                    <a:extLst>
                      <a:ext uri="{FF2B5EF4-FFF2-40B4-BE49-F238E27FC236}">
                        <a16:creationId xmlns:a16="http://schemas.microsoft.com/office/drawing/2014/main" id="{E58805DF-B6FD-1E46-A1C8-FDEF9AD9ED09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366628" y="1216056"/>
                    <a:ext cx="30337" cy="62424"/>
                  </a:xfrm>
                  <a:custGeom>
                    <a:avLst/>
                    <a:gdLst>
                      <a:gd name="connsiteX0" fmla="*/ 13869 w 30337"/>
                      <a:gd name="connsiteY0" fmla="*/ 62431 h 62424"/>
                      <a:gd name="connsiteX1" fmla="*/ 13869 w 30337"/>
                      <a:gd name="connsiteY1" fmla="*/ 48624 h 62424"/>
                      <a:gd name="connsiteX2" fmla="*/ 30315 w 30337"/>
                      <a:gd name="connsiteY2" fmla="*/ 48624 h 62424"/>
                      <a:gd name="connsiteX3" fmla="*/ 30315 w 30337"/>
                      <a:gd name="connsiteY3" fmla="*/ 42415 h 62424"/>
                      <a:gd name="connsiteX4" fmla="*/ 13869 w 30337"/>
                      <a:gd name="connsiteY4" fmla="*/ 42415 h 62424"/>
                      <a:gd name="connsiteX5" fmla="*/ 13869 w 30337"/>
                      <a:gd name="connsiteY5" fmla="*/ 16022 h 62424"/>
                      <a:gd name="connsiteX6" fmla="*/ 15494 w 30337"/>
                      <a:gd name="connsiteY6" fmla="*/ 8383 h 62424"/>
                      <a:gd name="connsiteX7" fmla="*/ 22120 w 30337"/>
                      <a:gd name="connsiteY7" fmla="*/ 6688 h 62424"/>
                      <a:gd name="connsiteX8" fmla="*/ 30315 w 30337"/>
                      <a:gd name="connsiteY8" fmla="*/ 6688 h 62424"/>
                      <a:gd name="connsiteX9" fmla="*/ 30315 w 30337"/>
                      <a:gd name="connsiteY9" fmla="*/ 7 h 62424"/>
                      <a:gd name="connsiteX10" fmla="*/ 22120 w 30337"/>
                      <a:gd name="connsiteY10" fmla="*/ 7 h 62424"/>
                      <a:gd name="connsiteX11" fmla="*/ 9354 w 30337"/>
                      <a:gd name="connsiteY11" fmla="*/ 3451 h 62424"/>
                      <a:gd name="connsiteX12" fmla="*/ 5840 w 30337"/>
                      <a:gd name="connsiteY12" fmla="*/ 16022 h 62424"/>
                      <a:gd name="connsiteX13" fmla="*/ 5840 w 30337"/>
                      <a:gd name="connsiteY13" fmla="*/ 42415 h 62424"/>
                      <a:gd name="connsiteX14" fmla="*/ -22 w 30337"/>
                      <a:gd name="connsiteY14" fmla="*/ 42415 h 62424"/>
                      <a:gd name="connsiteX15" fmla="*/ -22 w 30337"/>
                      <a:gd name="connsiteY15" fmla="*/ 48624 h 62424"/>
                      <a:gd name="connsiteX16" fmla="*/ 5840 w 30337"/>
                      <a:gd name="connsiteY16" fmla="*/ 48624 h 62424"/>
                      <a:gd name="connsiteX17" fmla="*/ 5840 w 30337"/>
                      <a:gd name="connsiteY17" fmla="*/ 62431 h 624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0337" h="62424">
                        <a:moveTo>
                          <a:pt x="13869" y="62431"/>
                        </a:moveTo>
                        <a:lnTo>
                          <a:pt x="13869" y="48624"/>
                        </a:lnTo>
                        <a:lnTo>
                          <a:pt x="30315" y="48624"/>
                        </a:lnTo>
                        <a:lnTo>
                          <a:pt x="30315" y="42415"/>
                        </a:lnTo>
                        <a:lnTo>
                          <a:pt x="13869" y="42415"/>
                        </a:lnTo>
                        <a:lnTo>
                          <a:pt x="13869" y="16022"/>
                        </a:lnTo>
                        <a:cubicBezTo>
                          <a:pt x="13869" y="12059"/>
                          <a:pt x="14410" y="9512"/>
                          <a:pt x="15494" y="8383"/>
                        </a:cubicBezTo>
                        <a:cubicBezTo>
                          <a:pt x="16577" y="7253"/>
                          <a:pt x="18786" y="6688"/>
                          <a:pt x="22120" y="6688"/>
                        </a:cubicBezTo>
                        <a:lnTo>
                          <a:pt x="30315" y="6688"/>
                        </a:lnTo>
                        <a:lnTo>
                          <a:pt x="30315" y="7"/>
                        </a:lnTo>
                        <a:lnTo>
                          <a:pt x="22120" y="7"/>
                        </a:lnTo>
                        <a:cubicBezTo>
                          <a:pt x="15952" y="7"/>
                          <a:pt x="11697" y="1155"/>
                          <a:pt x="9354" y="3451"/>
                        </a:cubicBezTo>
                        <a:cubicBezTo>
                          <a:pt x="7011" y="5757"/>
                          <a:pt x="5840" y="9948"/>
                          <a:pt x="5840" y="16022"/>
                        </a:cubicBezTo>
                        <a:lnTo>
                          <a:pt x="5840" y="42415"/>
                        </a:lnTo>
                        <a:lnTo>
                          <a:pt x="-22" y="42415"/>
                        </a:lnTo>
                        <a:lnTo>
                          <a:pt x="-22" y="48624"/>
                        </a:lnTo>
                        <a:lnTo>
                          <a:pt x="5840" y="48624"/>
                        </a:lnTo>
                        <a:lnTo>
                          <a:pt x="5840" y="6243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16" name="Freeform 715">
                    <a:extLst>
                      <a:ext uri="{FF2B5EF4-FFF2-40B4-BE49-F238E27FC236}">
                        <a16:creationId xmlns:a16="http://schemas.microsoft.com/office/drawing/2014/main" id="{9021AE84-5051-3442-B353-0D8C3BD9280F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413009" y="1229968"/>
                    <a:ext cx="12700" cy="1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0" h="12700"/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17" name="Freeform 716">
                    <a:extLst>
                      <a:ext uri="{FF2B5EF4-FFF2-40B4-BE49-F238E27FC236}">
                        <a16:creationId xmlns:a16="http://schemas.microsoft.com/office/drawing/2014/main" id="{E597DBAB-B183-AC44-866E-A3586242779E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369753" y="1150209"/>
                    <a:ext cx="29948" cy="73064"/>
                  </a:xfrm>
                  <a:custGeom>
                    <a:avLst/>
                    <a:gdLst>
                      <a:gd name="connsiteX0" fmla="*/ 22553 w 29948"/>
                      <a:gd name="connsiteY0" fmla="*/ 73070 h 73064"/>
                      <a:gd name="connsiteX1" fmla="*/ 29929 w 29948"/>
                      <a:gd name="connsiteY1" fmla="*/ 73070 h 73064"/>
                      <a:gd name="connsiteX2" fmla="*/ 7357 w 29948"/>
                      <a:gd name="connsiteY2" fmla="*/ 5 h 73064"/>
                      <a:gd name="connsiteX3" fmla="*/ -19 w 29948"/>
                      <a:gd name="connsiteY3" fmla="*/ 5 h 73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9948" h="73064">
                        <a:moveTo>
                          <a:pt x="22553" y="73070"/>
                        </a:moveTo>
                        <a:lnTo>
                          <a:pt x="29929" y="73070"/>
                        </a:lnTo>
                        <a:lnTo>
                          <a:pt x="7357" y="5"/>
                        </a:lnTo>
                        <a:lnTo>
                          <a:pt x="-19" y="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18" name="Freeform 717">
                    <a:extLst>
                      <a:ext uri="{FF2B5EF4-FFF2-40B4-BE49-F238E27FC236}">
                        <a16:creationId xmlns:a16="http://schemas.microsoft.com/office/drawing/2014/main" id="{86DAFBC9-D4F8-F342-A060-4EF44E14F5EB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413009" y="1171765"/>
                    <a:ext cx="12700" cy="1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0" h="12700"/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719" name="Freeform 718">
                    <a:extLst>
                      <a:ext uri="{FF2B5EF4-FFF2-40B4-BE49-F238E27FC236}">
                        <a16:creationId xmlns:a16="http://schemas.microsoft.com/office/drawing/2014/main" id="{51299BF3-F90E-B34B-87C2-F51004665356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370170" y="1094581"/>
                    <a:ext cx="37157" cy="51048"/>
                  </a:xfrm>
                  <a:custGeom>
                    <a:avLst/>
                    <a:gdLst>
                      <a:gd name="connsiteX0" fmla="*/ 34518 w 37157"/>
                      <a:gd name="connsiteY0" fmla="*/ 48455 h 51048"/>
                      <a:gd name="connsiteX1" fmla="*/ 34518 w 37157"/>
                      <a:gd name="connsiteY1" fmla="*/ 40898 h 51048"/>
                      <a:gd name="connsiteX2" fmla="*/ 27489 w 37157"/>
                      <a:gd name="connsiteY2" fmla="*/ 43496 h 51048"/>
                      <a:gd name="connsiteX3" fmla="*/ 19933 w 37157"/>
                      <a:gd name="connsiteY3" fmla="*/ 44371 h 51048"/>
                      <a:gd name="connsiteX4" fmla="*/ 11015 w 37157"/>
                      <a:gd name="connsiteY4" fmla="*/ 42551 h 51048"/>
                      <a:gd name="connsiteX5" fmla="*/ 8042 w 37157"/>
                      <a:gd name="connsiteY5" fmla="*/ 37078 h 51048"/>
                      <a:gd name="connsiteX6" fmla="*/ 10168 w 37157"/>
                      <a:gd name="connsiteY6" fmla="*/ 32717 h 51048"/>
                      <a:gd name="connsiteX7" fmla="*/ 18724 w 37157"/>
                      <a:gd name="connsiteY7" fmla="*/ 29703 h 51048"/>
                      <a:gd name="connsiteX8" fmla="*/ 21461 w 37157"/>
                      <a:gd name="connsiteY8" fmla="*/ 29091 h 51048"/>
                      <a:gd name="connsiteX9" fmla="*/ 33546 w 37157"/>
                      <a:gd name="connsiteY9" fmla="*/ 23952 h 51048"/>
                      <a:gd name="connsiteX10" fmla="*/ 37129 w 37157"/>
                      <a:gd name="connsiteY10" fmla="*/ 14687 h 51048"/>
                      <a:gd name="connsiteX11" fmla="*/ 31768 w 37157"/>
                      <a:gd name="connsiteY11" fmla="*/ 3949 h 51048"/>
                      <a:gd name="connsiteX12" fmla="*/ 17030 w 37157"/>
                      <a:gd name="connsiteY12" fmla="*/ 4 h 51048"/>
                      <a:gd name="connsiteX13" fmla="*/ 8890 w 37157"/>
                      <a:gd name="connsiteY13" fmla="*/ 768 h 51048"/>
                      <a:gd name="connsiteX14" fmla="*/ -28 w 37157"/>
                      <a:gd name="connsiteY14" fmla="*/ 3046 h 51048"/>
                      <a:gd name="connsiteX15" fmla="*/ -28 w 37157"/>
                      <a:gd name="connsiteY15" fmla="*/ 11297 h 51048"/>
                      <a:gd name="connsiteX16" fmla="*/ 8695 w 37157"/>
                      <a:gd name="connsiteY16" fmla="*/ 7839 h 51048"/>
                      <a:gd name="connsiteX17" fmla="*/ 17210 w 37157"/>
                      <a:gd name="connsiteY17" fmla="*/ 6700 h 51048"/>
                      <a:gd name="connsiteX18" fmla="*/ 25878 w 37157"/>
                      <a:gd name="connsiteY18" fmla="*/ 8630 h 51048"/>
                      <a:gd name="connsiteX19" fmla="*/ 28920 w 37157"/>
                      <a:gd name="connsiteY19" fmla="*/ 14076 h 51048"/>
                      <a:gd name="connsiteX20" fmla="*/ 26725 w 37157"/>
                      <a:gd name="connsiteY20" fmla="*/ 19062 h 51048"/>
                      <a:gd name="connsiteX21" fmla="*/ 17113 w 37157"/>
                      <a:gd name="connsiteY21" fmla="*/ 22410 h 51048"/>
                      <a:gd name="connsiteX22" fmla="*/ 14335 w 37157"/>
                      <a:gd name="connsiteY22" fmla="*/ 23063 h 51048"/>
                      <a:gd name="connsiteX23" fmla="*/ 3611 w 37157"/>
                      <a:gd name="connsiteY23" fmla="*/ 27855 h 51048"/>
                      <a:gd name="connsiteX24" fmla="*/ 319 w 37157"/>
                      <a:gd name="connsiteY24" fmla="*/ 36731 h 51048"/>
                      <a:gd name="connsiteX25" fmla="*/ 5181 w 37157"/>
                      <a:gd name="connsiteY25" fmla="*/ 47316 h 51048"/>
                      <a:gd name="connsiteX26" fmla="*/ 18988 w 37157"/>
                      <a:gd name="connsiteY26" fmla="*/ 51052 h 51048"/>
                      <a:gd name="connsiteX27" fmla="*/ 27309 w 37157"/>
                      <a:gd name="connsiteY27" fmla="*/ 50400 h 51048"/>
                      <a:gd name="connsiteX28" fmla="*/ 34518 w 37157"/>
                      <a:gd name="connsiteY28" fmla="*/ 48455 h 510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7157" h="51048">
                        <a:moveTo>
                          <a:pt x="34518" y="48455"/>
                        </a:moveTo>
                        <a:lnTo>
                          <a:pt x="34518" y="40898"/>
                        </a:lnTo>
                        <a:cubicBezTo>
                          <a:pt x="32268" y="42056"/>
                          <a:pt x="29925" y="42922"/>
                          <a:pt x="27489" y="43496"/>
                        </a:cubicBezTo>
                        <a:cubicBezTo>
                          <a:pt x="25063" y="44079"/>
                          <a:pt x="22544" y="44371"/>
                          <a:pt x="19933" y="44371"/>
                        </a:cubicBezTo>
                        <a:cubicBezTo>
                          <a:pt x="15969" y="44371"/>
                          <a:pt x="12997" y="43764"/>
                          <a:pt x="11015" y="42551"/>
                        </a:cubicBezTo>
                        <a:cubicBezTo>
                          <a:pt x="9033" y="41338"/>
                          <a:pt x="8042" y="39514"/>
                          <a:pt x="8042" y="37078"/>
                        </a:cubicBezTo>
                        <a:cubicBezTo>
                          <a:pt x="8042" y="35226"/>
                          <a:pt x="8751" y="33772"/>
                          <a:pt x="10168" y="32717"/>
                        </a:cubicBezTo>
                        <a:cubicBezTo>
                          <a:pt x="11584" y="31661"/>
                          <a:pt x="14437" y="30656"/>
                          <a:pt x="18724" y="29703"/>
                        </a:cubicBezTo>
                        <a:lnTo>
                          <a:pt x="21461" y="29091"/>
                        </a:lnTo>
                        <a:cubicBezTo>
                          <a:pt x="27128" y="27878"/>
                          <a:pt x="31156" y="26165"/>
                          <a:pt x="33546" y="23952"/>
                        </a:cubicBezTo>
                        <a:cubicBezTo>
                          <a:pt x="35935" y="21739"/>
                          <a:pt x="37129" y="18650"/>
                          <a:pt x="37129" y="14687"/>
                        </a:cubicBezTo>
                        <a:cubicBezTo>
                          <a:pt x="37129" y="10168"/>
                          <a:pt x="35342" y="6589"/>
                          <a:pt x="31768" y="3949"/>
                        </a:cubicBezTo>
                        <a:cubicBezTo>
                          <a:pt x="28193" y="1319"/>
                          <a:pt x="23280" y="4"/>
                          <a:pt x="17030" y="4"/>
                        </a:cubicBezTo>
                        <a:cubicBezTo>
                          <a:pt x="14427" y="4"/>
                          <a:pt x="11714" y="259"/>
                          <a:pt x="8890" y="768"/>
                        </a:cubicBezTo>
                        <a:cubicBezTo>
                          <a:pt x="6065" y="1278"/>
                          <a:pt x="3093" y="2037"/>
                          <a:pt x="-28" y="3046"/>
                        </a:cubicBezTo>
                        <a:lnTo>
                          <a:pt x="-28" y="11297"/>
                        </a:lnTo>
                        <a:cubicBezTo>
                          <a:pt x="2926" y="9760"/>
                          <a:pt x="5834" y="8607"/>
                          <a:pt x="8695" y="7839"/>
                        </a:cubicBezTo>
                        <a:cubicBezTo>
                          <a:pt x="11557" y="7079"/>
                          <a:pt x="14395" y="6700"/>
                          <a:pt x="17210" y="6700"/>
                        </a:cubicBezTo>
                        <a:cubicBezTo>
                          <a:pt x="20970" y="6700"/>
                          <a:pt x="23859" y="7343"/>
                          <a:pt x="25878" y="8630"/>
                        </a:cubicBezTo>
                        <a:cubicBezTo>
                          <a:pt x="27906" y="9918"/>
                          <a:pt x="28920" y="11733"/>
                          <a:pt x="28920" y="14076"/>
                        </a:cubicBezTo>
                        <a:cubicBezTo>
                          <a:pt x="28920" y="16243"/>
                          <a:pt x="28188" y="17905"/>
                          <a:pt x="26725" y="19062"/>
                        </a:cubicBezTo>
                        <a:cubicBezTo>
                          <a:pt x="25271" y="20220"/>
                          <a:pt x="22067" y="21336"/>
                          <a:pt x="17113" y="22410"/>
                        </a:cubicBezTo>
                        <a:lnTo>
                          <a:pt x="14335" y="23063"/>
                        </a:lnTo>
                        <a:cubicBezTo>
                          <a:pt x="9390" y="24100"/>
                          <a:pt x="5815" y="25697"/>
                          <a:pt x="3611" y="27855"/>
                        </a:cubicBezTo>
                        <a:cubicBezTo>
                          <a:pt x="1417" y="30013"/>
                          <a:pt x="319" y="32971"/>
                          <a:pt x="319" y="36731"/>
                        </a:cubicBezTo>
                        <a:cubicBezTo>
                          <a:pt x="319" y="41306"/>
                          <a:pt x="1940" y="44834"/>
                          <a:pt x="5181" y="47316"/>
                        </a:cubicBezTo>
                        <a:cubicBezTo>
                          <a:pt x="8422" y="49807"/>
                          <a:pt x="13024" y="51052"/>
                          <a:pt x="18988" y="51052"/>
                        </a:cubicBezTo>
                        <a:cubicBezTo>
                          <a:pt x="21933" y="51052"/>
                          <a:pt x="24706" y="50835"/>
                          <a:pt x="27309" y="50400"/>
                        </a:cubicBezTo>
                        <a:cubicBezTo>
                          <a:pt x="29920" y="49974"/>
                          <a:pt x="32323" y="49325"/>
                          <a:pt x="34518" y="4845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8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sp>
            <p:nvSpPr>
              <p:cNvPr id="720" name="Freeform 719">
                <a:extLst>
                  <a:ext uri="{FF2B5EF4-FFF2-40B4-BE49-F238E27FC236}">
                    <a16:creationId xmlns:a16="http://schemas.microsoft.com/office/drawing/2014/main" id="{607A3E13-D6A3-044D-8660-4FFE2CC10312}"/>
                  </a:ext>
                </a:extLst>
              </p:cNvPr>
              <p:cNvSpPr/>
              <p:nvPr/>
            </p:nvSpPr>
            <p:spPr>
              <a:xfrm>
                <a:off x="639873" y="947011"/>
                <a:ext cx="1349832" cy="1263671"/>
              </a:xfrm>
              <a:custGeom>
                <a:avLst/>
                <a:gdLst>
                  <a:gd name="connsiteX0" fmla="*/ 0 w 1349832"/>
                  <a:gd name="connsiteY0" fmla="*/ 1263672 h 1263671"/>
                  <a:gd name="connsiteX1" fmla="*/ 13635 w 1349832"/>
                  <a:gd name="connsiteY1" fmla="*/ 1250908 h 1263671"/>
                  <a:gd name="connsiteX2" fmla="*/ 27269 w 1349832"/>
                  <a:gd name="connsiteY2" fmla="*/ 1238145 h 1263671"/>
                  <a:gd name="connsiteX3" fmla="*/ 40904 w 1349832"/>
                  <a:gd name="connsiteY3" fmla="*/ 1225381 h 1263671"/>
                  <a:gd name="connsiteX4" fmla="*/ 54539 w 1349832"/>
                  <a:gd name="connsiteY4" fmla="*/ 1212605 h 1263671"/>
                  <a:gd name="connsiteX5" fmla="*/ 68174 w 1349832"/>
                  <a:gd name="connsiteY5" fmla="*/ 1199842 h 1263671"/>
                  <a:gd name="connsiteX6" fmla="*/ 81808 w 1349832"/>
                  <a:gd name="connsiteY6" fmla="*/ 1187078 h 1263671"/>
                  <a:gd name="connsiteX7" fmla="*/ 95443 w 1349832"/>
                  <a:gd name="connsiteY7" fmla="*/ 1174314 h 1263671"/>
                  <a:gd name="connsiteX8" fmla="*/ 109076 w 1349832"/>
                  <a:gd name="connsiteY8" fmla="*/ 1161551 h 1263671"/>
                  <a:gd name="connsiteX9" fmla="*/ 122711 w 1349832"/>
                  <a:gd name="connsiteY9" fmla="*/ 1148787 h 1263671"/>
                  <a:gd name="connsiteX10" fmla="*/ 136346 w 1349832"/>
                  <a:gd name="connsiteY10" fmla="*/ 1136024 h 1263671"/>
                  <a:gd name="connsiteX11" fmla="*/ 149981 w 1349832"/>
                  <a:gd name="connsiteY11" fmla="*/ 1123260 h 1263671"/>
                  <a:gd name="connsiteX12" fmla="*/ 163615 w 1349832"/>
                  <a:gd name="connsiteY12" fmla="*/ 1110497 h 1263671"/>
                  <a:gd name="connsiteX13" fmla="*/ 177250 w 1349832"/>
                  <a:gd name="connsiteY13" fmla="*/ 1097733 h 1263671"/>
                  <a:gd name="connsiteX14" fmla="*/ 190885 w 1349832"/>
                  <a:gd name="connsiteY14" fmla="*/ 1084970 h 1263671"/>
                  <a:gd name="connsiteX15" fmla="*/ 204520 w 1349832"/>
                  <a:gd name="connsiteY15" fmla="*/ 1072206 h 1263671"/>
                  <a:gd name="connsiteX16" fmla="*/ 218154 w 1349832"/>
                  <a:gd name="connsiteY16" fmla="*/ 1059443 h 1263671"/>
                  <a:gd name="connsiteX17" fmla="*/ 231789 w 1349832"/>
                  <a:gd name="connsiteY17" fmla="*/ 1046679 h 1263671"/>
                  <a:gd name="connsiteX18" fmla="*/ 245424 w 1349832"/>
                  <a:gd name="connsiteY18" fmla="*/ 1033911 h 1263671"/>
                  <a:gd name="connsiteX19" fmla="*/ 259058 w 1349832"/>
                  <a:gd name="connsiteY19" fmla="*/ 1021146 h 1263671"/>
                  <a:gd name="connsiteX20" fmla="*/ 272693 w 1349832"/>
                  <a:gd name="connsiteY20" fmla="*/ 1008381 h 1263671"/>
                  <a:gd name="connsiteX21" fmla="*/ 286328 w 1349832"/>
                  <a:gd name="connsiteY21" fmla="*/ 995618 h 1263671"/>
                  <a:gd name="connsiteX22" fmla="*/ 299961 w 1349832"/>
                  <a:gd name="connsiteY22" fmla="*/ 982853 h 1263671"/>
                  <a:gd name="connsiteX23" fmla="*/ 313596 w 1349832"/>
                  <a:gd name="connsiteY23" fmla="*/ 970090 h 1263671"/>
                  <a:gd name="connsiteX24" fmla="*/ 327231 w 1349832"/>
                  <a:gd name="connsiteY24" fmla="*/ 957325 h 1263671"/>
                  <a:gd name="connsiteX25" fmla="*/ 340865 w 1349832"/>
                  <a:gd name="connsiteY25" fmla="*/ 944560 h 1263671"/>
                  <a:gd name="connsiteX26" fmla="*/ 354500 w 1349832"/>
                  <a:gd name="connsiteY26" fmla="*/ 931796 h 1263671"/>
                  <a:gd name="connsiteX27" fmla="*/ 368135 w 1349832"/>
                  <a:gd name="connsiteY27" fmla="*/ 919032 h 1263671"/>
                  <a:gd name="connsiteX28" fmla="*/ 381770 w 1349832"/>
                  <a:gd name="connsiteY28" fmla="*/ 906267 h 1263671"/>
                  <a:gd name="connsiteX29" fmla="*/ 395404 w 1349832"/>
                  <a:gd name="connsiteY29" fmla="*/ 893503 h 1263671"/>
                  <a:gd name="connsiteX30" fmla="*/ 409039 w 1349832"/>
                  <a:gd name="connsiteY30" fmla="*/ 880739 h 1263671"/>
                  <a:gd name="connsiteX31" fmla="*/ 422674 w 1349832"/>
                  <a:gd name="connsiteY31" fmla="*/ 867974 h 1263671"/>
                  <a:gd name="connsiteX32" fmla="*/ 436309 w 1349832"/>
                  <a:gd name="connsiteY32" fmla="*/ 855210 h 1263671"/>
                  <a:gd name="connsiteX33" fmla="*/ 449943 w 1349832"/>
                  <a:gd name="connsiteY33" fmla="*/ 842446 h 1263671"/>
                  <a:gd name="connsiteX34" fmla="*/ 463578 w 1349832"/>
                  <a:gd name="connsiteY34" fmla="*/ 829681 h 1263671"/>
                  <a:gd name="connsiteX35" fmla="*/ 477213 w 1349832"/>
                  <a:gd name="connsiteY35" fmla="*/ 816917 h 1263671"/>
                  <a:gd name="connsiteX36" fmla="*/ 490846 w 1349832"/>
                  <a:gd name="connsiteY36" fmla="*/ 804153 h 1263671"/>
                  <a:gd name="connsiteX37" fmla="*/ 504481 w 1349832"/>
                  <a:gd name="connsiteY37" fmla="*/ 791388 h 1263671"/>
                  <a:gd name="connsiteX38" fmla="*/ 518116 w 1349832"/>
                  <a:gd name="connsiteY38" fmla="*/ 778624 h 1263671"/>
                  <a:gd name="connsiteX39" fmla="*/ 531750 w 1349832"/>
                  <a:gd name="connsiteY39" fmla="*/ 765860 h 1263671"/>
                  <a:gd name="connsiteX40" fmla="*/ 545385 w 1349832"/>
                  <a:gd name="connsiteY40" fmla="*/ 753095 h 1263671"/>
                  <a:gd name="connsiteX41" fmla="*/ 559020 w 1349832"/>
                  <a:gd name="connsiteY41" fmla="*/ 740331 h 1263671"/>
                  <a:gd name="connsiteX42" fmla="*/ 572654 w 1349832"/>
                  <a:gd name="connsiteY42" fmla="*/ 727567 h 1263671"/>
                  <a:gd name="connsiteX43" fmla="*/ 586289 w 1349832"/>
                  <a:gd name="connsiteY43" fmla="*/ 714802 h 1263671"/>
                  <a:gd name="connsiteX44" fmla="*/ 599924 w 1349832"/>
                  <a:gd name="connsiteY44" fmla="*/ 702038 h 1263671"/>
                  <a:gd name="connsiteX45" fmla="*/ 613559 w 1349832"/>
                  <a:gd name="connsiteY45" fmla="*/ 689274 h 1263671"/>
                  <a:gd name="connsiteX46" fmla="*/ 627193 w 1349832"/>
                  <a:gd name="connsiteY46" fmla="*/ 676510 h 1263671"/>
                  <a:gd name="connsiteX47" fmla="*/ 640828 w 1349832"/>
                  <a:gd name="connsiteY47" fmla="*/ 663745 h 1263671"/>
                  <a:gd name="connsiteX48" fmla="*/ 654463 w 1349832"/>
                  <a:gd name="connsiteY48" fmla="*/ 650980 h 1263671"/>
                  <a:gd name="connsiteX49" fmla="*/ 668098 w 1349832"/>
                  <a:gd name="connsiteY49" fmla="*/ 638217 h 1263671"/>
                  <a:gd name="connsiteX50" fmla="*/ 681732 w 1349832"/>
                  <a:gd name="connsiteY50" fmla="*/ 625452 h 1263671"/>
                  <a:gd name="connsiteX51" fmla="*/ 695367 w 1349832"/>
                  <a:gd name="connsiteY51" fmla="*/ 612687 h 1263671"/>
                  <a:gd name="connsiteX52" fmla="*/ 709000 w 1349832"/>
                  <a:gd name="connsiteY52" fmla="*/ 599924 h 1263671"/>
                  <a:gd name="connsiteX53" fmla="*/ 722635 w 1349832"/>
                  <a:gd name="connsiteY53" fmla="*/ 587159 h 1263671"/>
                  <a:gd name="connsiteX54" fmla="*/ 736270 w 1349832"/>
                  <a:gd name="connsiteY54" fmla="*/ 574394 h 1263671"/>
                  <a:gd name="connsiteX55" fmla="*/ 749905 w 1349832"/>
                  <a:gd name="connsiteY55" fmla="*/ 561631 h 1263671"/>
                  <a:gd name="connsiteX56" fmla="*/ 763539 w 1349832"/>
                  <a:gd name="connsiteY56" fmla="*/ 548866 h 1263671"/>
                  <a:gd name="connsiteX57" fmla="*/ 777174 w 1349832"/>
                  <a:gd name="connsiteY57" fmla="*/ 536101 h 1263671"/>
                  <a:gd name="connsiteX58" fmla="*/ 790809 w 1349832"/>
                  <a:gd name="connsiteY58" fmla="*/ 523338 h 1263671"/>
                  <a:gd name="connsiteX59" fmla="*/ 804443 w 1349832"/>
                  <a:gd name="connsiteY59" fmla="*/ 510573 h 1263671"/>
                  <a:gd name="connsiteX60" fmla="*/ 818078 w 1349832"/>
                  <a:gd name="connsiteY60" fmla="*/ 497808 h 1263671"/>
                  <a:gd name="connsiteX61" fmla="*/ 831713 w 1349832"/>
                  <a:gd name="connsiteY61" fmla="*/ 485045 h 1263671"/>
                  <a:gd name="connsiteX62" fmla="*/ 845348 w 1349832"/>
                  <a:gd name="connsiteY62" fmla="*/ 472280 h 1263671"/>
                  <a:gd name="connsiteX63" fmla="*/ 858982 w 1349832"/>
                  <a:gd name="connsiteY63" fmla="*/ 459515 h 1263671"/>
                  <a:gd name="connsiteX64" fmla="*/ 872617 w 1349832"/>
                  <a:gd name="connsiteY64" fmla="*/ 446752 h 1263671"/>
                  <a:gd name="connsiteX65" fmla="*/ 886250 w 1349832"/>
                  <a:gd name="connsiteY65" fmla="*/ 433987 h 1263671"/>
                  <a:gd name="connsiteX66" fmla="*/ 899885 w 1349832"/>
                  <a:gd name="connsiteY66" fmla="*/ 421222 h 1263671"/>
                  <a:gd name="connsiteX67" fmla="*/ 913520 w 1349832"/>
                  <a:gd name="connsiteY67" fmla="*/ 408459 h 1263671"/>
                  <a:gd name="connsiteX68" fmla="*/ 927155 w 1349832"/>
                  <a:gd name="connsiteY68" fmla="*/ 395694 h 1263671"/>
                  <a:gd name="connsiteX69" fmla="*/ 940789 w 1349832"/>
                  <a:gd name="connsiteY69" fmla="*/ 382929 h 1263671"/>
                  <a:gd name="connsiteX70" fmla="*/ 954424 w 1349832"/>
                  <a:gd name="connsiteY70" fmla="*/ 370166 h 1263671"/>
                  <a:gd name="connsiteX71" fmla="*/ 968059 w 1349832"/>
                  <a:gd name="connsiteY71" fmla="*/ 357401 h 1263671"/>
                  <a:gd name="connsiteX72" fmla="*/ 981694 w 1349832"/>
                  <a:gd name="connsiteY72" fmla="*/ 344636 h 1263671"/>
                  <a:gd name="connsiteX73" fmla="*/ 995328 w 1349832"/>
                  <a:gd name="connsiteY73" fmla="*/ 331873 h 1263671"/>
                  <a:gd name="connsiteX74" fmla="*/ 1008963 w 1349832"/>
                  <a:gd name="connsiteY74" fmla="*/ 319108 h 1263671"/>
                  <a:gd name="connsiteX75" fmla="*/ 1022598 w 1349832"/>
                  <a:gd name="connsiteY75" fmla="*/ 306344 h 1263671"/>
                  <a:gd name="connsiteX76" fmla="*/ 1036232 w 1349832"/>
                  <a:gd name="connsiteY76" fmla="*/ 293580 h 1263671"/>
                  <a:gd name="connsiteX77" fmla="*/ 1049871 w 1349832"/>
                  <a:gd name="connsiteY77" fmla="*/ 280815 h 1263671"/>
                  <a:gd name="connsiteX78" fmla="*/ 1063498 w 1349832"/>
                  <a:gd name="connsiteY78" fmla="*/ 268051 h 1263671"/>
                  <a:gd name="connsiteX79" fmla="*/ 1077138 w 1349832"/>
                  <a:gd name="connsiteY79" fmla="*/ 255287 h 1263671"/>
                  <a:gd name="connsiteX80" fmla="*/ 1090765 w 1349832"/>
                  <a:gd name="connsiteY80" fmla="*/ 242522 h 1263671"/>
                  <a:gd name="connsiteX81" fmla="*/ 1104405 w 1349832"/>
                  <a:gd name="connsiteY81" fmla="*/ 229758 h 1263671"/>
                  <a:gd name="connsiteX82" fmla="*/ 1118045 w 1349832"/>
                  <a:gd name="connsiteY82" fmla="*/ 216993 h 1263671"/>
                  <a:gd name="connsiteX83" fmla="*/ 1131672 w 1349832"/>
                  <a:gd name="connsiteY83" fmla="*/ 204229 h 1263671"/>
                  <a:gd name="connsiteX84" fmla="*/ 1145311 w 1349832"/>
                  <a:gd name="connsiteY84" fmla="*/ 191465 h 1263671"/>
                  <a:gd name="connsiteX85" fmla="*/ 1158939 w 1349832"/>
                  <a:gd name="connsiteY85" fmla="*/ 178700 h 1263671"/>
                  <a:gd name="connsiteX86" fmla="*/ 1172578 w 1349832"/>
                  <a:gd name="connsiteY86" fmla="*/ 165936 h 1263671"/>
                  <a:gd name="connsiteX87" fmla="*/ 1186218 w 1349832"/>
                  <a:gd name="connsiteY87" fmla="*/ 153172 h 1263671"/>
                  <a:gd name="connsiteX88" fmla="*/ 1199845 w 1349832"/>
                  <a:gd name="connsiteY88" fmla="*/ 140407 h 1263671"/>
                  <a:gd name="connsiteX89" fmla="*/ 1213485 w 1349832"/>
                  <a:gd name="connsiteY89" fmla="*/ 127643 h 1263671"/>
                  <a:gd name="connsiteX90" fmla="*/ 1227112 w 1349832"/>
                  <a:gd name="connsiteY90" fmla="*/ 114879 h 1263671"/>
                  <a:gd name="connsiteX91" fmla="*/ 1240752 w 1349832"/>
                  <a:gd name="connsiteY91" fmla="*/ 102114 h 1263671"/>
                  <a:gd name="connsiteX92" fmla="*/ 1254392 w 1349832"/>
                  <a:gd name="connsiteY92" fmla="*/ 89350 h 1263671"/>
                  <a:gd name="connsiteX93" fmla="*/ 1268019 w 1349832"/>
                  <a:gd name="connsiteY93" fmla="*/ 76586 h 1263671"/>
                  <a:gd name="connsiteX94" fmla="*/ 1281659 w 1349832"/>
                  <a:gd name="connsiteY94" fmla="*/ 63821 h 1263671"/>
                  <a:gd name="connsiteX95" fmla="*/ 1295286 w 1349832"/>
                  <a:gd name="connsiteY95" fmla="*/ 51057 h 1263671"/>
                  <a:gd name="connsiteX96" fmla="*/ 1308926 w 1349832"/>
                  <a:gd name="connsiteY96" fmla="*/ 38293 h 1263671"/>
                  <a:gd name="connsiteX97" fmla="*/ 1322565 w 1349832"/>
                  <a:gd name="connsiteY97" fmla="*/ 25528 h 1263671"/>
                  <a:gd name="connsiteX98" fmla="*/ 1336192 w 1349832"/>
                  <a:gd name="connsiteY98" fmla="*/ 12764 h 1263671"/>
                  <a:gd name="connsiteX99" fmla="*/ 1349832 w 1349832"/>
                  <a:gd name="connsiteY99" fmla="*/ 0 h 1263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349832" h="1263671">
                    <a:moveTo>
                      <a:pt x="0" y="1263672"/>
                    </a:moveTo>
                    <a:lnTo>
                      <a:pt x="13635" y="1250908"/>
                    </a:lnTo>
                    <a:lnTo>
                      <a:pt x="27269" y="1238145"/>
                    </a:lnTo>
                    <a:lnTo>
                      <a:pt x="40904" y="1225381"/>
                    </a:lnTo>
                    <a:lnTo>
                      <a:pt x="54539" y="1212605"/>
                    </a:lnTo>
                    <a:lnTo>
                      <a:pt x="68174" y="1199842"/>
                    </a:lnTo>
                    <a:lnTo>
                      <a:pt x="81808" y="1187078"/>
                    </a:lnTo>
                    <a:lnTo>
                      <a:pt x="95443" y="1174314"/>
                    </a:lnTo>
                    <a:lnTo>
                      <a:pt x="109076" y="1161551"/>
                    </a:lnTo>
                    <a:lnTo>
                      <a:pt x="122711" y="1148787"/>
                    </a:lnTo>
                    <a:lnTo>
                      <a:pt x="136346" y="1136024"/>
                    </a:lnTo>
                    <a:lnTo>
                      <a:pt x="149981" y="1123260"/>
                    </a:lnTo>
                    <a:lnTo>
                      <a:pt x="163615" y="1110497"/>
                    </a:lnTo>
                    <a:lnTo>
                      <a:pt x="177250" y="1097733"/>
                    </a:lnTo>
                    <a:lnTo>
                      <a:pt x="190885" y="1084970"/>
                    </a:lnTo>
                    <a:lnTo>
                      <a:pt x="204520" y="1072206"/>
                    </a:lnTo>
                    <a:lnTo>
                      <a:pt x="218154" y="1059443"/>
                    </a:lnTo>
                    <a:lnTo>
                      <a:pt x="231789" y="1046679"/>
                    </a:lnTo>
                    <a:lnTo>
                      <a:pt x="245424" y="1033911"/>
                    </a:lnTo>
                    <a:lnTo>
                      <a:pt x="259058" y="1021146"/>
                    </a:lnTo>
                    <a:lnTo>
                      <a:pt x="272693" y="1008381"/>
                    </a:lnTo>
                    <a:lnTo>
                      <a:pt x="286328" y="995618"/>
                    </a:lnTo>
                    <a:lnTo>
                      <a:pt x="299961" y="982853"/>
                    </a:lnTo>
                    <a:lnTo>
                      <a:pt x="313596" y="970090"/>
                    </a:lnTo>
                    <a:lnTo>
                      <a:pt x="327231" y="957325"/>
                    </a:lnTo>
                    <a:lnTo>
                      <a:pt x="340865" y="944560"/>
                    </a:lnTo>
                    <a:lnTo>
                      <a:pt x="354500" y="931796"/>
                    </a:lnTo>
                    <a:lnTo>
                      <a:pt x="368135" y="919032"/>
                    </a:lnTo>
                    <a:lnTo>
                      <a:pt x="381770" y="906267"/>
                    </a:lnTo>
                    <a:lnTo>
                      <a:pt x="395404" y="893503"/>
                    </a:lnTo>
                    <a:lnTo>
                      <a:pt x="409039" y="880739"/>
                    </a:lnTo>
                    <a:lnTo>
                      <a:pt x="422674" y="867974"/>
                    </a:lnTo>
                    <a:lnTo>
                      <a:pt x="436309" y="855210"/>
                    </a:lnTo>
                    <a:lnTo>
                      <a:pt x="449943" y="842446"/>
                    </a:lnTo>
                    <a:lnTo>
                      <a:pt x="463578" y="829681"/>
                    </a:lnTo>
                    <a:lnTo>
                      <a:pt x="477213" y="816917"/>
                    </a:lnTo>
                    <a:lnTo>
                      <a:pt x="490846" y="804153"/>
                    </a:lnTo>
                    <a:lnTo>
                      <a:pt x="504481" y="791388"/>
                    </a:lnTo>
                    <a:lnTo>
                      <a:pt x="518116" y="778624"/>
                    </a:lnTo>
                    <a:lnTo>
                      <a:pt x="531750" y="765860"/>
                    </a:lnTo>
                    <a:lnTo>
                      <a:pt x="545385" y="753095"/>
                    </a:lnTo>
                    <a:lnTo>
                      <a:pt x="559020" y="740331"/>
                    </a:lnTo>
                    <a:lnTo>
                      <a:pt x="572654" y="727567"/>
                    </a:lnTo>
                    <a:lnTo>
                      <a:pt x="586289" y="714802"/>
                    </a:lnTo>
                    <a:lnTo>
                      <a:pt x="599924" y="702038"/>
                    </a:lnTo>
                    <a:lnTo>
                      <a:pt x="613559" y="689274"/>
                    </a:lnTo>
                    <a:lnTo>
                      <a:pt x="627193" y="676510"/>
                    </a:lnTo>
                    <a:lnTo>
                      <a:pt x="640828" y="663745"/>
                    </a:lnTo>
                    <a:lnTo>
                      <a:pt x="654463" y="650980"/>
                    </a:lnTo>
                    <a:lnTo>
                      <a:pt x="668098" y="638217"/>
                    </a:lnTo>
                    <a:lnTo>
                      <a:pt x="681732" y="625452"/>
                    </a:lnTo>
                    <a:lnTo>
                      <a:pt x="695367" y="612687"/>
                    </a:lnTo>
                    <a:lnTo>
                      <a:pt x="709000" y="599924"/>
                    </a:lnTo>
                    <a:lnTo>
                      <a:pt x="722635" y="587159"/>
                    </a:lnTo>
                    <a:lnTo>
                      <a:pt x="736270" y="574394"/>
                    </a:lnTo>
                    <a:lnTo>
                      <a:pt x="749905" y="561631"/>
                    </a:lnTo>
                    <a:lnTo>
                      <a:pt x="763539" y="548866"/>
                    </a:lnTo>
                    <a:lnTo>
                      <a:pt x="777174" y="536101"/>
                    </a:lnTo>
                    <a:lnTo>
                      <a:pt x="790809" y="523338"/>
                    </a:lnTo>
                    <a:lnTo>
                      <a:pt x="804443" y="510573"/>
                    </a:lnTo>
                    <a:lnTo>
                      <a:pt x="818078" y="497808"/>
                    </a:lnTo>
                    <a:lnTo>
                      <a:pt x="831713" y="485045"/>
                    </a:lnTo>
                    <a:lnTo>
                      <a:pt x="845348" y="472280"/>
                    </a:lnTo>
                    <a:lnTo>
                      <a:pt x="858982" y="459515"/>
                    </a:lnTo>
                    <a:lnTo>
                      <a:pt x="872617" y="446752"/>
                    </a:lnTo>
                    <a:lnTo>
                      <a:pt x="886250" y="433987"/>
                    </a:lnTo>
                    <a:lnTo>
                      <a:pt x="899885" y="421222"/>
                    </a:lnTo>
                    <a:lnTo>
                      <a:pt x="913520" y="408459"/>
                    </a:lnTo>
                    <a:lnTo>
                      <a:pt x="927155" y="395694"/>
                    </a:lnTo>
                    <a:lnTo>
                      <a:pt x="940789" y="382929"/>
                    </a:lnTo>
                    <a:lnTo>
                      <a:pt x="954424" y="370166"/>
                    </a:lnTo>
                    <a:lnTo>
                      <a:pt x="968059" y="357401"/>
                    </a:lnTo>
                    <a:lnTo>
                      <a:pt x="981694" y="344636"/>
                    </a:lnTo>
                    <a:lnTo>
                      <a:pt x="995328" y="331873"/>
                    </a:lnTo>
                    <a:lnTo>
                      <a:pt x="1008963" y="319108"/>
                    </a:lnTo>
                    <a:lnTo>
                      <a:pt x="1022598" y="306344"/>
                    </a:lnTo>
                    <a:lnTo>
                      <a:pt x="1036232" y="293580"/>
                    </a:lnTo>
                    <a:lnTo>
                      <a:pt x="1049871" y="280815"/>
                    </a:lnTo>
                    <a:lnTo>
                      <a:pt x="1063498" y="268051"/>
                    </a:lnTo>
                    <a:lnTo>
                      <a:pt x="1077138" y="255287"/>
                    </a:lnTo>
                    <a:lnTo>
                      <a:pt x="1090765" y="242522"/>
                    </a:lnTo>
                    <a:lnTo>
                      <a:pt x="1104405" y="229758"/>
                    </a:lnTo>
                    <a:lnTo>
                      <a:pt x="1118045" y="216993"/>
                    </a:lnTo>
                    <a:lnTo>
                      <a:pt x="1131672" y="204229"/>
                    </a:lnTo>
                    <a:lnTo>
                      <a:pt x="1145311" y="191465"/>
                    </a:lnTo>
                    <a:lnTo>
                      <a:pt x="1158939" y="178700"/>
                    </a:lnTo>
                    <a:lnTo>
                      <a:pt x="1172578" y="165936"/>
                    </a:lnTo>
                    <a:lnTo>
                      <a:pt x="1186218" y="153172"/>
                    </a:lnTo>
                    <a:lnTo>
                      <a:pt x="1199845" y="140407"/>
                    </a:lnTo>
                    <a:lnTo>
                      <a:pt x="1213485" y="127643"/>
                    </a:lnTo>
                    <a:lnTo>
                      <a:pt x="1227112" y="114879"/>
                    </a:lnTo>
                    <a:lnTo>
                      <a:pt x="1240752" y="102114"/>
                    </a:lnTo>
                    <a:lnTo>
                      <a:pt x="1254392" y="89350"/>
                    </a:lnTo>
                    <a:lnTo>
                      <a:pt x="1268019" y="76586"/>
                    </a:lnTo>
                    <a:lnTo>
                      <a:pt x="1281659" y="63821"/>
                    </a:lnTo>
                    <a:lnTo>
                      <a:pt x="1295286" y="51057"/>
                    </a:lnTo>
                    <a:lnTo>
                      <a:pt x="1308926" y="38293"/>
                    </a:lnTo>
                    <a:lnTo>
                      <a:pt x="1322565" y="25528"/>
                    </a:lnTo>
                    <a:lnTo>
                      <a:pt x="1336192" y="12764"/>
                    </a:lnTo>
                    <a:lnTo>
                      <a:pt x="1349832" y="0"/>
                    </a:lnTo>
                  </a:path>
                </a:pathLst>
              </a:custGeom>
              <a:noFill/>
              <a:ln w="12700" cap="flat">
                <a:solidFill>
                  <a:srgbClr val="A9A9A9"/>
                </a:solidFill>
                <a:custDash>
                  <a:ds d="277500" sp="120000"/>
                </a:custDash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1" name="Freeform 720">
                <a:extLst>
                  <a:ext uri="{FF2B5EF4-FFF2-40B4-BE49-F238E27FC236}">
                    <a16:creationId xmlns:a16="http://schemas.microsoft.com/office/drawing/2014/main" id="{EEC6C1D7-DE5F-8E4A-AFA5-3626AE846BEC}"/>
                  </a:ext>
                </a:extLst>
              </p:cNvPr>
              <p:cNvSpPr/>
              <p:nvPr/>
            </p:nvSpPr>
            <p:spPr>
              <a:xfrm>
                <a:off x="639873" y="937635"/>
                <a:ext cx="12700" cy="1380743"/>
              </a:xfrm>
              <a:custGeom>
                <a:avLst/>
                <a:gdLst>
                  <a:gd name="connsiteX0" fmla="*/ 0 w 12700"/>
                  <a:gd name="connsiteY0" fmla="*/ 1380744 h 1380743"/>
                  <a:gd name="connsiteX1" fmla="*/ 0 w 12700"/>
                  <a:gd name="connsiteY1" fmla="*/ 0 h 1380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1380743">
                    <a:moveTo>
                      <a:pt x="0" y="1380744"/>
                    </a:moveTo>
                    <a:lnTo>
                      <a:pt x="0" y="0"/>
                    </a:lnTo>
                  </a:path>
                </a:pathLst>
              </a:custGeom>
              <a:noFill/>
              <a:ln w="15875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2" name="Freeform 721">
                <a:extLst>
                  <a:ext uri="{FF2B5EF4-FFF2-40B4-BE49-F238E27FC236}">
                    <a16:creationId xmlns:a16="http://schemas.microsoft.com/office/drawing/2014/main" id="{0D4ECDA0-80BB-C546-8340-40E932BB2B5F}"/>
                  </a:ext>
                </a:extLst>
              </p:cNvPr>
              <p:cNvSpPr/>
              <p:nvPr/>
            </p:nvSpPr>
            <p:spPr>
              <a:xfrm>
                <a:off x="2057193" y="937635"/>
                <a:ext cx="12700" cy="1380743"/>
              </a:xfrm>
              <a:custGeom>
                <a:avLst/>
                <a:gdLst>
                  <a:gd name="connsiteX0" fmla="*/ 0 w 12700"/>
                  <a:gd name="connsiteY0" fmla="*/ 1380744 h 1380743"/>
                  <a:gd name="connsiteX1" fmla="*/ 0 w 12700"/>
                  <a:gd name="connsiteY1" fmla="*/ 0 h 1380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1380743">
                    <a:moveTo>
                      <a:pt x="0" y="1380744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3" name="Freeform 722">
                <a:extLst>
                  <a:ext uri="{FF2B5EF4-FFF2-40B4-BE49-F238E27FC236}">
                    <a16:creationId xmlns:a16="http://schemas.microsoft.com/office/drawing/2014/main" id="{240C67DE-09A2-FD40-81CB-0CB707E203B9}"/>
                  </a:ext>
                </a:extLst>
              </p:cNvPr>
              <p:cNvSpPr/>
              <p:nvPr/>
            </p:nvSpPr>
            <p:spPr>
              <a:xfrm>
                <a:off x="639873" y="2318379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5875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4" name="Freeform 723">
                <a:extLst>
                  <a:ext uri="{FF2B5EF4-FFF2-40B4-BE49-F238E27FC236}">
                    <a16:creationId xmlns:a16="http://schemas.microsoft.com/office/drawing/2014/main" id="{F0E40824-47AA-AF49-8AFD-F0A16005A642}"/>
                  </a:ext>
                </a:extLst>
              </p:cNvPr>
              <p:cNvSpPr/>
              <p:nvPr/>
            </p:nvSpPr>
            <p:spPr>
              <a:xfrm>
                <a:off x="639873" y="937635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730" name="TextBox 729">
              <a:extLst>
                <a:ext uri="{FF2B5EF4-FFF2-40B4-BE49-F238E27FC236}">
                  <a16:creationId xmlns:a16="http://schemas.microsoft.com/office/drawing/2014/main" id="{F388E592-E7A9-DA44-8E5A-76CA66E90B9A}"/>
                </a:ext>
              </a:extLst>
            </p:cNvPr>
            <p:cNvSpPr txBox="1"/>
            <p:nvPr/>
          </p:nvSpPr>
          <p:spPr>
            <a:xfrm>
              <a:off x="149201" y="958415"/>
              <a:ext cx="269820" cy="326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a</a:t>
              </a:r>
            </a:p>
          </p:txBody>
        </p:sp>
        <p:sp>
          <p:nvSpPr>
            <p:cNvPr id="731" name="TextBox 730">
              <a:extLst>
                <a:ext uri="{FF2B5EF4-FFF2-40B4-BE49-F238E27FC236}">
                  <a16:creationId xmlns:a16="http://schemas.microsoft.com/office/drawing/2014/main" id="{51F434D3-D2A4-7D48-BA66-7EC2BB707252}"/>
                </a:ext>
              </a:extLst>
            </p:cNvPr>
            <p:cNvSpPr txBox="1"/>
            <p:nvPr/>
          </p:nvSpPr>
          <p:spPr>
            <a:xfrm>
              <a:off x="1997405" y="930751"/>
              <a:ext cx="288261" cy="326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b</a:t>
              </a:r>
            </a:p>
          </p:txBody>
        </p:sp>
        <p:sp>
          <p:nvSpPr>
            <p:cNvPr id="732" name="TextBox 731">
              <a:extLst>
                <a:ext uri="{FF2B5EF4-FFF2-40B4-BE49-F238E27FC236}">
                  <a16:creationId xmlns:a16="http://schemas.microsoft.com/office/drawing/2014/main" id="{EE6C296A-FDFD-8C48-98B9-95408BACE1E2}"/>
                </a:ext>
              </a:extLst>
            </p:cNvPr>
            <p:cNvSpPr txBox="1"/>
            <p:nvPr/>
          </p:nvSpPr>
          <p:spPr>
            <a:xfrm>
              <a:off x="184637" y="2514108"/>
              <a:ext cx="261308" cy="326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c</a:t>
              </a:r>
            </a:p>
          </p:txBody>
        </p:sp>
        <p:grpSp>
          <p:nvGrpSpPr>
            <p:cNvPr id="825" name="Group 824">
              <a:extLst>
                <a:ext uri="{FF2B5EF4-FFF2-40B4-BE49-F238E27FC236}">
                  <a16:creationId xmlns:a16="http://schemas.microsoft.com/office/drawing/2014/main" id="{0333BDCC-EEC2-514E-8AF5-8498543E8D46}"/>
                </a:ext>
              </a:extLst>
            </p:cNvPr>
            <p:cNvGrpSpPr/>
            <p:nvPr/>
          </p:nvGrpSpPr>
          <p:grpSpPr>
            <a:xfrm>
              <a:off x="895952" y="2901597"/>
              <a:ext cx="3026652" cy="418358"/>
              <a:chOff x="1193872" y="2668153"/>
              <a:chExt cx="3026652" cy="418358"/>
            </a:xfrm>
          </p:grpSpPr>
          <p:sp>
            <p:nvSpPr>
              <p:cNvPr id="795" name="Freeform 794">
                <a:extLst>
                  <a:ext uri="{FF2B5EF4-FFF2-40B4-BE49-F238E27FC236}">
                    <a16:creationId xmlns:a16="http://schemas.microsoft.com/office/drawing/2014/main" id="{432D5265-6457-584D-8B9C-BA49D0A52C54}"/>
                  </a:ext>
                </a:extLst>
              </p:cNvPr>
              <p:cNvSpPr/>
              <p:nvPr/>
            </p:nvSpPr>
            <p:spPr>
              <a:xfrm>
                <a:off x="1193872" y="2851160"/>
                <a:ext cx="37335" cy="36692"/>
              </a:xfrm>
              <a:custGeom>
                <a:avLst/>
                <a:gdLst>
                  <a:gd name="connsiteX0" fmla="*/ 705 w 42188"/>
                  <a:gd name="connsiteY0" fmla="*/ 41490 h 41461"/>
                  <a:gd name="connsiteX1" fmla="*/ 42894 w 42188"/>
                  <a:gd name="connsiteY1" fmla="*/ 29 h 41461"/>
                  <a:gd name="connsiteX2" fmla="*/ 705 w 42188"/>
                  <a:gd name="connsiteY2" fmla="*/ 29 h 41461"/>
                  <a:gd name="connsiteX3" fmla="*/ 42894 w 42188"/>
                  <a:gd name="connsiteY3" fmla="*/ 41490 h 41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188" h="41461">
                    <a:moveTo>
                      <a:pt x="705" y="41490"/>
                    </a:moveTo>
                    <a:lnTo>
                      <a:pt x="42894" y="29"/>
                    </a:lnTo>
                    <a:moveTo>
                      <a:pt x="705" y="29"/>
                    </a:moveTo>
                    <a:lnTo>
                      <a:pt x="42894" y="41490"/>
                    </a:lnTo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4790" cap="flat">
                <a:solidFill>
                  <a:schemeClr val="bg1">
                    <a:lumMod val="6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pic>
            <p:nvPicPr>
              <p:cNvPr id="796" name="Picture 795">
                <a:extLst>
                  <a:ext uri="{FF2B5EF4-FFF2-40B4-BE49-F238E27FC236}">
                    <a16:creationId xmlns:a16="http://schemas.microsoft.com/office/drawing/2014/main" id="{78019CD0-9048-6045-8DA9-A880AE10BB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40198" y="2853958"/>
                <a:ext cx="97104" cy="40460"/>
              </a:xfrm>
              <a:prstGeom prst="rect">
                <a:avLst/>
              </a:prstGeom>
            </p:spPr>
          </p:pic>
          <p:grpSp>
            <p:nvGrpSpPr>
              <p:cNvPr id="806" name="Group 805">
                <a:extLst>
                  <a:ext uri="{FF2B5EF4-FFF2-40B4-BE49-F238E27FC236}">
                    <a16:creationId xmlns:a16="http://schemas.microsoft.com/office/drawing/2014/main" id="{6C19182C-C8E0-D44B-AC92-DB35BFEEDAA7}"/>
                  </a:ext>
                </a:extLst>
              </p:cNvPr>
              <p:cNvGrpSpPr/>
              <p:nvPr/>
            </p:nvGrpSpPr>
            <p:grpSpPr>
              <a:xfrm>
                <a:off x="2485769" y="2668153"/>
                <a:ext cx="713639" cy="122209"/>
                <a:chOff x="2743439" y="2551316"/>
                <a:chExt cx="806400" cy="138094"/>
              </a:xfrm>
            </p:grpSpPr>
            <p:sp>
              <p:nvSpPr>
                <p:cNvPr id="803" name="Oval 802">
                  <a:extLst>
                    <a:ext uri="{FF2B5EF4-FFF2-40B4-BE49-F238E27FC236}">
                      <a16:creationId xmlns:a16="http://schemas.microsoft.com/office/drawing/2014/main" id="{46B2888E-EDFA-224E-94EB-ECC7060B4940}"/>
                    </a:ext>
                  </a:extLst>
                </p:cNvPr>
                <p:cNvSpPr/>
                <p:nvPr/>
              </p:nvSpPr>
              <p:spPr>
                <a:xfrm>
                  <a:off x="2743439" y="2551316"/>
                  <a:ext cx="806400" cy="138094"/>
                </a:xfrm>
                <a:prstGeom prst="ellipse">
                  <a:avLst/>
                </a:prstGeom>
                <a:solidFill>
                  <a:srgbClr val="8DA0CC">
                    <a:alpha val="650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97" name="Freeform 796">
                  <a:extLst>
                    <a:ext uri="{FF2B5EF4-FFF2-40B4-BE49-F238E27FC236}">
                      <a16:creationId xmlns:a16="http://schemas.microsoft.com/office/drawing/2014/main" id="{B1BDBC03-AF45-0F46-9E7C-351A7FC72F8C}"/>
                    </a:ext>
                  </a:extLst>
                </p:cNvPr>
                <p:cNvSpPr/>
                <p:nvPr/>
              </p:nvSpPr>
              <p:spPr>
                <a:xfrm>
                  <a:off x="3125476" y="2600168"/>
                  <a:ext cx="42188" cy="41461"/>
                </a:xfrm>
                <a:custGeom>
                  <a:avLst/>
                  <a:gdLst>
                    <a:gd name="connsiteX0" fmla="*/ 705 w 42188"/>
                    <a:gd name="connsiteY0" fmla="*/ 41490 h 41461"/>
                    <a:gd name="connsiteX1" fmla="*/ 42894 w 42188"/>
                    <a:gd name="connsiteY1" fmla="*/ 29 h 41461"/>
                    <a:gd name="connsiteX2" fmla="*/ 705 w 42188"/>
                    <a:gd name="connsiteY2" fmla="*/ 29 h 41461"/>
                    <a:gd name="connsiteX3" fmla="*/ 42894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705" y="41490"/>
                      </a:moveTo>
                      <a:lnTo>
                        <a:pt x="42894" y="29"/>
                      </a:lnTo>
                      <a:moveTo>
                        <a:pt x="705" y="29"/>
                      </a:moveTo>
                      <a:lnTo>
                        <a:pt x="42894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807" name="Group 806">
                <a:extLst>
                  <a:ext uri="{FF2B5EF4-FFF2-40B4-BE49-F238E27FC236}">
                    <a16:creationId xmlns:a16="http://schemas.microsoft.com/office/drawing/2014/main" id="{429DA1E5-E7FE-3547-A5DE-5C9303B5029B}"/>
                  </a:ext>
                </a:extLst>
              </p:cNvPr>
              <p:cNvGrpSpPr/>
              <p:nvPr/>
            </p:nvGrpSpPr>
            <p:grpSpPr>
              <a:xfrm>
                <a:off x="1968057" y="2800983"/>
                <a:ext cx="1749054" cy="121064"/>
                <a:chOff x="2316181" y="2707400"/>
                <a:chExt cx="1976400" cy="136800"/>
              </a:xfrm>
            </p:grpSpPr>
            <p:sp>
              <p:nvSpPr>
                <p:cNvPr id="804" name="Oval 803">
                  <a:extLst>
                    <a:ext uri="{FF2B5EF4-FFF2-40B4-BE49-F238E27FC236}">
                      <a16:creationId xmlns:a16="http://schemas.microsoft.com/office/drawing/2014/main" id="{DB9BDB53-9D34-C14A-87FD-9AD1F5350E27}"/>
                    </a:ext>
                  </a:extLst>
                </p:cNvPr>
                <p:cNvSpPr/>
                <p:nvPr/>
              </p:nvSpPr>
              <p:spPr>
                <a:xfrm>
                  <a:off x="2316181" y="2707400"/>
                  <a:ext cx="1976400" cy="136800"/>
                </a:xfrm>
                <a:prstGeom prst="ellipse">
                  <a:avLst/>
                </a:prstGeom>
                <a:solidFill>
                  <a:srgbClr val="BD94C8">
                    <a:alpha val="650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05" name="Freeform 804">
                  <a:extLst>
                    <a:ext uri="{FF2B5EF4-FFF2-40B4-BE49-F238E27FC236}">
                      <a16:creationId xmlns:a16="http://schemas.microsoft.com/office/drawing/2014/main" id="{A8F95FAC-99FB-9C4B-961C-383F6945B686}"/>
                    </a:ext>
                  </a:extLst>
                </p:cNvPr>
                <p:cNvSpPr/>
                <p:nvPr/>
              </p:nvSpPr>
              <p:spPr>
                <a:xfrm>
                  <a:off x="3285560" y="2752568"/>
                  <a:ext cx="42188" cy="41461"/>
                </a:xfrm>
                <a:custGeom>
                  <a:avLst/>
                  <a:gdLst>
                    <a:gd name="connsiteX0" fmla="*/ 705 w 42188"/>
                    <a:gd name="connsiteY0" fmla="*/ 41490 h 41461"/>
                    <a:gd name="connsiteX1" fmla="*/ 42894 w 42188"/>
                    <a:gd name="connsiteY1" fmla="*/ 29 h 41461"/>
                    <a:gd name="connsiteX2" fmla="*/ 705 w 42188"/>
                    <a:gd name="connsiteY2" fmla="*/ 29 h 41461"/>
                    <a:gd name="connsiteX3" fmla="*/ 42894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705" y="41490"/>
                      </a:moveTo>
                      <a:lnTo>
                        <a:pt x="42894" y="29"/>
                      </a:lnTo>
                      <a:moveTo>
                        <a:pt x="705" y="29"/>
                      </a:moveTo>
                      <a:lnTo>
                        <a:pt x="42894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808" name="Group 807">
                <a:extLst>
                  <a:ext uri="{FF2B5EF4-FFF2-40B4-BE49-F238E27FC236}">
                    <a16:creationId xmlns:a16="http://schemas.microsoft.com/office/drawing/2014/main" id="{8377A0AB-B932-8B4E-A463-DF2A533C6CF4}"/>
                  </a:ext>
                </a:extLst>
              </p:cNvPr>
              <p:cNvGrpSpPr/>
              <p:nvPr/>
            </p:nvGrpSpPr>
            <p:grpSpPr>
              <a:xfrm>
                <a:off x="1609483" y="2935491"/>
                <a:ext cx="2469065" cy="121064"/>
                <a:chOff x="1911062" y="2706748"/>
                <a:chExt cx="2790000" cy="136800"/>
              </a:xfrm>
            </p:grpSpPr>
            <p:sp>
              <p:nvSpPr>
                <p:cNvPr id="809" name="Oval 808">
                  <a:extLst>
                    <a:ext uri="{FF2B5EF4-FFF2-40B4-BE49-F238E27FC236}">
                      <a16:creationId xmlns:a16="http://schemas.microsoft.com/office/drawing/2014/main" id="{9BF94D5E-714D-C543-80DD-4B595F271CFE}"/>
                    </a:ext>
                  </a:extLst>
                </p:cNvPr>
                <p:cNvSpPr/>
                <p:nvPr/>
              </p:nvSpPr>
              <p:spPr>
                <a:xfrm>
                  <a:off x="1911062" y="2706748"/>
                  <a:ext cx="2790000" cy="136800"/>
                </a:xfrm>
                <a:prstGeom prst="ellipse">
                  <a:avLst/>
                </a:prstGeom>
                <a:solidFill>
                  <a:srgbClr val="E78AC3">
                    <a:alpha val="650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10" name="Freeform 809">
                  <a:extLst>
                    <a:ext uri="{FF2B5EF4-FFF2-40B4-BE49-F238E27FC236}">
                      <a16:creationId xmlns:a16="http://schemas.microsoft.com/office/drawing/2014/main" id="{906823E6-E71E-A14B-8557-2693F78AA84C}"/>
                    </a:ext>
                  </a:extLst>
                </p:cNvPr>
                <p:cNvSpPr/>
                <p:nvPr/>
              </p:nvSpPr>
              <p:spPr>
                <a:xfrm>
                  <a:off x="3285560" y="2752568"/>
                  <a:ext cx="42188" cy="41461"/>
                </a:xfrm>
                <a:custGeom>
                  <a:avLst/>
                  <a:gdLst>
                    <a:gd name="connsiteX0" fmla="*/ 705 w 42188"/>
                    <a:gd name="connsiteY0" fmla="*/ 41490 h 41461"/>
                    <a:gd name="connsiteX1" fmla="*/ 42894 w 42188"/>
                    <a:gd name="connsiteY1" fmla="*/ 29 h 41461"/>
                    <a:gd name="connsiteX2" fmla="*/ 705 w 42188"/>
                    <a:gd name="connsiteY2" fmla="*/ 29 h 41461"/>
                    <a:gd name="connsiteX3" fmla="*/ 42894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705" y="41490"/>
                      </a:moveTo>
                      <a:lnTo>
                        <a:pt x="42894" y="29"/>
                      </a:lnTo>
                      <a:moveTo>
                        <a:pt x="705" y="29"/>
                      </a:moveTo>
                      <a:lnTo>
                        <a:pt x="42894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pic>
            <p:nvPicPr>
              <p:cNvPr id="811" name="Picture 810">
                <a:extLst>
                  <a:ext uri="{FF2B5EF4-FFF2-40B4-BE49-F238E27FC236}">
                    <a16:creationId xmlns:a16="http://schemas.microsoft.com/office/drawing/2014/main" id="{A325A1FF-D483-3A43-BE25-DDEB749BA0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9837" y="2670664"/>
                <a:ext cx="97104" cy="415847"/>
              </a:xfrm>
              <a:prstGeom prst="rect">
                <a:avLst/>
              </a:prstGeom>
            </p:spPr>
          </p:pic>
          <p:pic>
            <p:nvPicPr>
              <p:cNvPr id="812" name="Picture 811">
                <a:extLst>
                  <a:ext uri="{FF2B5EF4-FFF2-40B4-BE49-F238E27FC236}">
                    <a16:creationId xmlns:a16="http://schemas.microsoft.com/office/drawing/2014/main" id="{B2A9D6B5-C8DA-8C4C-AB06-8F05695DE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23420" y="2668153"/>
                <a:ext cx="97104" cy="415847"/>
              </a:xfrm>
              <a:prstGeom prst="rect">
                <a:avLst/>
              </a:prstGeom>
            </p:spPr>
          </p:pic>
        </p:grpSp>
        <p:sp>
          <p:nvSpPr>
            <p:cNvPr id="815" name="TextBox 814">
              <a:extLst>
                <a:ext uri="{FF2B5EF4-FFF2-40B4-BE49-F238E27FC236}">
                  <a16:creationId xmlns:a16="http://schemas.microsoft.com/office/drawing/2014/main" id="{C41C07E6-A6A7-0B4C-99F5-B5EC6FAACA86}"/>
                </a:ext>
              </a:extLst>
            </p:cNvPr>
            <p:cNvSpPr txBox="1"/>
            <p:nvPr/>
          </p:nvSpPr>
          <p:spPr>
            <a:xfrm>
              <a:off x="4219419" y="940913"/>
              <a:ext cx="288261" cy="326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d</a:t>
              </a:r>
            </a:p>
          </p:txBody>
        </p:sp>
        <p:grpSp>
          <p:nvGrpSpPr>
            <p:cNvPr id="826" name="Group 825">
              <a:extLst>
                <a:ext uri="{FF2B5EF4-FFF2-40B4-BE49-F238E27FC236}">
                  <a16:creationId xmlns:a16="http://schemas.microsoft.com/office/drawing/2014/main" id="{B3AB6DF3-11E5-1C4D-9959-5F9C29F3B2B5}"/>
                </a:ext>
              </a:extLst>
            </p:cNvPr>
            <p:cNvGrpSpPr/>
            <p:nvPr/>
          </p:nvGrpSpPr>
          <p:grpSpPr>
            <a:xfrm>
              <a:off x="569332" y="2682319"/>
              <a:ext cx="3781587" cy="143166"/>
              <a:chOff x="574908" y="3161886"/>
              <a:chExt cx="3781587" cy="143166"/>
            </a:xfrm>
          </p:grpSpPr>
          <p:grpSp>
            <p:nvGrpSpPr>
              <p:cNvPr id="813" name="Group 812">
                <a:extLst>
                  <a:ext uri="{FF2B5EF4-FFF2-40B4-BE49-F238E27FC236}">
                    <a16:creationId xmlns:a16="http://schemas.microsoft.com/office/drawing/2014/main" id="{92409648-3092-DF45-AA47-72B5B7F83976}"/>
                  </a:ext>
                </a:extLst>
              </p:cNvPr>
              <p:cNvGrpSpPr/>
              <p:nvPr/>
            </p:nvGrpSpPr>
            <p:grpSpPr>
              <a:xfrm>
                <a:off x="641725" y="3161886"/>
                <a:ext cx="3560081" cy="143166"/>
                <a:chOff x="659701" y="3180760"/>
                <a:chExt cx="4022830" cy="161775"/>
              </a:xfrm>
            </p:grpSpPr>
            <p:sp>
              <p:nvSpPr>
                <p:cNvPr id="743" name="Freeform 742">
                  <a:extLst>
                    <a:ext uri="{FF2B5EF4-FFF2-40B4-BE49-F238E27FC236}">
                      <a16:creationId xmlns:a16="http://schemas.microsoft.com/office/drawing/2014/main" id="{9064D884-0E12-CA40-93D8-D6D6A524F99A}"/>
                    </a:ext>
                  </a:extLst>
                </p:cNvPr>
                <p:cNvSpPr/>
                <p:nvPr/>
              </p:nvSpPr>
              <p:spPr>
                <a:xfrm>
                  <a:off x="678836" y="3239099"/>
                  <a:ext cx="42188" cy="41461"/>
                </a:xfrm>
                <a:custGeom>
                  <a:avLst/>
                  <a:gdLst>
                    <a:gd name="connsiteX0" fmla="*/ 205 w 42188"/>
                    <a:gd name="connsiteY0" fmla="*/ 41490 h 41461"/>
                    <a:gd name="connsiteX1" fmla="*/ 42394 w 42188"/>
                    <a:gd name="connsiteY1" fmla="*/ 29 h 41461"/>
                    <a:gd name="connsiteX2" fmla="*/ 205 w 42188"/>
                    <a:gd name="connsiteY2" fmla="*/ 29 h 41461"/>
                    <a:gd name="connsiteX3" fmla="*/ 42394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205" y="41490"/>
                      </a:moveTo>
                      <a:lnTo>
                        <a:pt x="42394" y="29"/>
                      </a:lnTo>
                      <a:moveTo>
                        <a:pt x="205" y="29"/>
                      </a:moveTo>
                      <a:lnTo>
                        <a:pt x="42394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4" name="Freeform 743">
                  <a:extLst>
                    <a:ext uri="{FF2B5EF4-FFF2-40B4-BE49-F238E27FC236}">
                      <a16:creationId xmlns:a16="http://schemas.microsoft.com/office/drawing/2014/main" id="{C3468675-6E1A-6746-A9CF-3191A285084C}"/>
                    </a:ext>
                  </a:extLst>
                </p:cNvPr>
                <p:cNvSpPr/>
                <p:nvPr/>
              </p:nvSpPr>
              <p:spPr>
                <a:xfrm>
                  <a:off x="759292" y="3239099"/>
                  <a:ext cx="42188" cy="41461"/>
                </a:xfrm>
                <a:custGeom>
                  <a:avLst/>
                  <a:gdLst>
                    <a:gd name="connsiteX0" fmla="*/ 227 w 42188"/>
                    <a:gd name="connsiteY0" fmla="*/ 41490 h 41461"/>
                    <a:gd name="connsiteX1" fmla="*/ 42416 w 42188"/>
                    <a:gd name="connsiteY1" fmla="*/ 29 h 41461"/>
                    <a:gd name="connsiteX2" fmla="*/ 227 w 42188"/>
                    <a:gd name="connsiteY2" fmla="*/ 29 h 41461"/>
                    <a:gd name="connsiteX3" fmla="*/ 42416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227" y="41490"/>
                      </a:moveTo>
                      <a:lnTo>
                        <a:pt x="42416" y="29"/>
                      </a:lnTo>
                      <a:moveTo>
                        <a:pt x="227" y="29"/>
                      </a:moveTo>
                      <a:lnTo>
                        <a:pt x="42416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5" name="Freeform 744">
                  <a:extLst>
                    <a:ext uri="{FF2B5EF4-FFF2-40B4-BE49-F238E27FC236}">
                      <a16:creationId xmlns:a16="http://schemas.microsoft.com/office/drawing/2014/main" id="{2376111F-3B33-B944-87FE-F2CEFC1370ED}"/>
                    </a:ext>
                  </a:extLst>
                </p:cNvPr>
                <p:cNvSpPr/>
                <p:nvPr/>
              </p:nvSpPr>
              <p:spPr>
                <a:xfrm>
                  <a:off x="839749" y="3239099"/>
                  <a:ext cx="42188" cy="41461"/>
                </a:xfrm>
                <a:custGeom>
                  <a:avLst/>
                  <a:gdLst>
                    <a:gd name="connsiteX0" fmla="*/ 249 w 42188"/>
                    <a:gd name="connsiteY0" fmla="*/ 41490 h 41461"/>
                    <a:gd name="connsiteX1" fmla="*/ 42437 w 42188"/>
                    <a:gd name="connsiteY1" fmla="*/ 29 h 41461"/>
                    <a:gd name="connsiteX2" fmla="*/ 249 w 42188"/>
                    <a:gd name="connsiteY2" fmla="*/ 29 h 41461"/>
                    <a:gd name="connsiteX3" fmla="*/ 42437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249" y="41490"/>
                      </a:moveTo>
                      <a:lnTo>
                        <a:pt x="42437" y="29"/>
                      </a:lnTo>
                      <a:moveTo>
                        <a:pt x="249" y="29"/>
                      </a:moveTo>
                      <a:lnTo>
                        <a:pt x="42437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6" name="Freeform 745">
                  <a:extLst>
                    <a:ext uri="{FF2B5EF4-FFF2-40B4-BE49-F238E27FC236}">
                      <a16:creationId xmlns:a16="http://schemas.microsoft.com/office/drawing/2014/main" id="{30D69589-19A3-AD44-89BB-646423264E3A}"/>
                    </a:ext>
                  </a:extLst>
                </p:cNvPr>
                <p:cNvSpPr/>
                <p:nvPr/>
              </p:nvSpPr>
              <p:spPr>
                <a:xfrm>
                  <a:off x="920205" y="3239099"/>
                  <a:ext cx="42188" cy="41461"/>
                </a:xfrm>
                <a:custGeom>
                  <a:avLst/>
                  <a:gdLst>
                    <a:gd name="connsiteX0" fmla="*/ 271 w 42188"/>
                    <a:gd name="connsiteY0" fmla="*/ 41490 h 41461"/>
                    <a:gd name="connsiteX1" fmla="*/ 42459 w 42188"/>
                    <a:gd name="connsiteY1" fmla="*/ 29 h 41461"/>
                    <a:gd name="connsiteX2" fmla="*/ 271 w 42188"/>
                    <a:gd name="connsiteY2" fmla="*/ 29 h 41461"/>
                    <a:gd name="connsiteX3" fmla="*/ 42459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271" y="41490"/>
                      </a:moveTo>
                      <a:lnTo>
                        <a:pt x="42459" y="29"/>
                      </a:lnTo>
                      <a:moveTo>
                        <a:pt x="271" y="29"/>
                      </a:moveTo>
                      <a:lnTo>
                        <a:pt x="42459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7" name="Freeform 746">
                  <a:extLst>
                    <a:ext uri="{FF2B5EF4-FFF2-40B4-BE49-F238E27FC236}">
                      <a16:creationId xmlns:a16="http://schemas.microsoft.com/office/drawing/2014/main" id="{154247DB-EC73-5A45-B753-B5F83E36D1D9}"/>
                    </a:ext>
                  </a:extLst>
                </p:cNvPr>
                <p:cNvSpPr/>
                <p:nvPr/>
              </p:nvSpPr>
              <p:spPr>
                <a:xfrm>
                  <a:off x="1000662" y="3239099"/>
                  <a:ext cx="42188" cy="41461"/>
                </a:xfrm>
                <a:custGeom>
                  <a:avLst/>
                  <a:gdLst>
                    <a:gd name="connsiteX0" fmla="*/ 292 w 42188"/>
                    <a:gd name="connsiteY0" fmla="*/ 41490 h 41461"/>
                    <a:gd name="connsiteX1" fmla="*/ 42481 w 42188"/>
                    <a:gd name="connsiteY1" fmla="*/ 29 h 41461"/>
                    <a:gd name="connsiteX2" fmla="*/ 292 w 42188"/>
                    <a:gd name="connsiteY2" fmla="*/ 29 h 41461"/>
                    <a:gd name="connsiteX3" fmla="*/ 42481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292" y="41490"/>
                      </a:moveTo>
                      <a:lnTo>
                        <a:pt x="42481" y="29"/>
                      </a:lnTo>
                      <a:moveTo>
                        <a:pt x="292" y="29"/>
                      </a:moveTo>
                      <a:lnTo>
                        <a:pt x="42481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8" name="Freeform 747">
                  <a:extLst>
                    <a:ext uri="{FF2B5EF4-FFF2-40B4-BE49-F238E27FC236}">
                      <a16:creationId xmlns:a16="http://schemas.microsoft.com/office/drawing/2014/main" id="{9DA89E93-A9AB-0C42-9DF5-490EC8664840}"/>
                    </a:ext>
                  </a:extLst>
                </p:cNvPr>
                <p:cNvSpPr/>
                <p:nvPr/>
              </p:nvSpPr>
              <p:spPr>
                <a:xfrm>
                  <a:off x="1081119" y="3239099"/>
                  <a:ext cx="42188" cy="41461"/>
                </a:xfrm>
                <a:custGeom>
                  <a:avLst/>
                  <a:gdLst>
                    <a:gd name="connsiteX0" fmla="*/ 314 w 42188"/>
                    <a:gd name="connsiteY0" fmla="*/ 41490 h 41461"/>
                    <a:gd name="connsiteX1" fmla="*/ 42503 w 42188"/>
                    <a:gd name="connsiteY1" fmla="*/ 29 h 41461"/>
                    <a:gd name="connsiteX2" fmla="*/ 314 w 42188"/>
                    <a:gd name="connsiteY2" fmla="*/ 29 h 41461"/>
                    <a:gd name="connsiteX3" fmla="*/ 42503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314" y="41490"/>
                      </a:moveTo>
                      <a:lnTo>
                        <a:pt x="42503" y="29"/>
                      </a:lnTo>
                      <a:moveTo>
                        <a:pt x="314" y="29"/>
                      </a:moveTo>
                      <a:lnTo>
                        <a:pt x="42503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9" name="Freeform 748">
                  <a:extLst>
                    <a:ext uri="{FF2B5EF4-FFF2-40B4-BE49-F238E27FC236}">
                      <a16:creationId xmlns:a16="http://schemas.microsoft.com/office/drawing/2014/main" id="{F5DBBBE0-F052-F84B-BF71-C17745A19B22}"/>
                    </a:ext>
                  </a:extLst>
                </p:cNvPr>
                <p:cNvSpPr/>
                <p:nvPr/>
              </p:nvSpPr>
              <p:spPr>
                <a:xfrm>
                  <a:off x="1161575" y="3239099"/>
                  <a:ext cx="42188" cy="41461"/>
                </a:xfrm>
                <a:custGeom>
                  <a:avLst/>
                  <a:gdLst>
                    <a:gd name="connsiteX0" fmla="*/ 336 w 42188"/>
                    <a:gd name="connsiteY0" fmla="*/ 41490 h 41461"/>
                    <a:gd name="connsiteX1" fmla="*/ 42524 w 42188"/>
                    <a:gd name="connsiteY1" fmla="*/ 29 h 41461"/>
                    <a:gd name="connsiteX2" fmla="*/ 336 w 42188"/>
                    <a:gd name="connsiteY2" fmla="*/ 29 h 41461"/>
                    <a:gd name="connsiteX3" fmla="*/ 42524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336" y="41490"/>
                      </a:moveTo>
                      <a:lnTo>
                        <a:pt x="42524" y="29"/>
                      </a:lnTo>
                      <a:moveTo>
                        <a:pt x="336" y="29"/>
                      </a:moveTo>
                      <a:lnTo>
                        <a:pt x="42524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0" name="Freeform 749">
                  <a:extLst>
                    <a:ext uri="{FF2B5EF4-FFF2-40B4-BE49-F238E27FC236}">
                      <a16:creationId xmlns:a16="http://schemas.microsoft.com/office/drawing/2014/main" id="{F1B29845-354C-D142-8A72-62741C908AEE}"/>
                    </a:ext>
                  </a:extLst>
                </p:cNvPr>
                <p:cNvSpPr/>
                <p:nvPr/>
              </p:nvSpPr>
              <p:spPr>
                <a:xfrm>
                  <a:off x="1242032" y="3239099"/>
                  <a:ext cx="42188" cy="41461"/>
                </a:xfrm>
                <a:custGeom>
                  <a:avLst/>
                  <a:gdLst>
                    <a:gd name="connsiteX0" fmla="*/ 357 w 42188"/>
                    <a:gd name="connsiteY0" fmla="*/ 41490 h 41461"/>
                    <a:gd name="connsiteX1" fmla="*/ 42546 w 42188"/>
                    <a:gd name="connsiteY1" fmla="*/ 29 h 41461"/>
                    <a:gd name="connsiteX2" fmla="*/ 357 w 42188"/>
                    <a:gd name="connsiteY2" fmla="*/ 29 h 41461"/>
                    <a:gd name="connsiteX3" fmla="*/ 42546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357" y="41490"/>
                      </a:moveTo>
                      <a:lnTo>
                        <a:pt x="42546" y="29"/>
                      </a:lnTo>
                      <a:moveTo>
                        <a:pt x="357" y="29"/>
                      </a:moveTo>
                      <a:lnTo>
                        <a:pt x="42546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1" name="Freeform 750">
                  <a:extLst>
                    <a:ext uri="{FF2B5EF4-FFF2-40B4-BE49-F238E27FC236}">
                      <a16:creationId xmlns:a16="http://schemas.microsoft.com/office/drawing/2014/main" id="{936CC03D-3CE0-DF40-A0FC-72197A76623D}"/>
                    </a:ext>
                  </a:extLst>
                </p:cNvPr>
                <p:cNvSpPr/>
                <p:nvPr/>
              </p:nvSpPr>
              <p:spPr>
                <a:xfrm>
                  <a:off x="1322488" y="3239099"/>
                  <a:ext cx="42188" cy="41461"/>
                </a:xfrm>
                <a:custGeom>
                  <a:avLst/>
                  <a:gdLst>
                    <a:gd name="connsiteX0" fmla="*/ 379 w 42188"/>
                    <a:gd name="connsiteY0" fmla="*/ 41490 h 41461"/>
                    <a:gd name="connsiteX1" fmla="*/ 42568 w 42188"/>
                    <a:gd name="connsiteY1" fmla="*/ 29 h 41461"/>
                    <a:gd name="connsiteX2" fmla="*/ 379 w 42188"/>
                    <a:gd name="connsiteY2" fmla="*/ 29 h 41461"/>
                    <a:gd name="connsiteX3" fmla="*/ 42568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379" y="41490"/>
                      </a:moveTo>
                      <a:lnTo>
                        <a:pt x="42568" y="29"/>
                      </a:lnTo>
                      <a:moveTo>
                        <a:pt x="379" y="29"/>
                      </a:moveTo>
                      <a:lnTo>
                        <a:pt x="42568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2" name="Freeform 751">
                  <a:extLst>
                    <a:ext uri="{FF2B5EF4-FFF2-40B4-BE49-F238E27FC236}">
                      <a16:creationId xmlns:a16="http://schemas.microsoft.com/office/drawing/2014/main" id="{BE67CBF1-1A88-884B-A15C-54A01CCE4E0D}"/>
                    </a:ext>
                  </a:extLst>
                </p:cNvPr>
                <p:cNvSpPr/>
                <p:nvPr/>
              </p:nvSpPr>
              <p:spPr>
                <a:xfrm>
                  <a:off x="1402945" y="3239099"/>
                  <a:ext cx="42188" cy="41461"/>
                </a:xfrm>
                <a:custGeom>
                  <a:avLst/>
                  <a:gdLst>
                    <a:gd name="connsiteX0" fmla="*/ 401 w 42188"/>
                    <a:gd name="connsiteY0" fmla="*/ 41490 h 41461"/>
                    <a:gd name="connsiteX1" fmla="*/ 42589 w 42188"/>
                    <a:gd name="connsiteY1" fmla="*/ 29 h 41461"/>
                    <a:gd name="connsiteX2" fmla="*/ 401 w 42188"/>
                    <a:gd name="connsiteY2" fmla="*/ 29 h 41461"/>
                    <a:gd name="connsiteX3" fmla="*/ 42589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401" y="41490"/>
                      </a:moveTo>
                      <a:lnTo>
                        <a:pt x="42589" y="29"/>
                      </a:lnTo>
                      <a:moveTo>
                        <a:pt x="401" y="29"/>
                      </a:moveTo>
                      <a:lnTo>
                        <a:pt x="42589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3" name="Freeform 752">
                  <a:extLst>
                    <a:ext uri="{FF2B5EF4-FFF2-40B4-BE49-F238E27FC236}">
                      <a16:creationId xmlns:a16="http://schemas.microsoft.com/office/drawing/2014/main" id="{B35B5710-1B2F-D84A-BEAE-F0EC19E40858}"/>
                    </a:ext>
                  </a:extLst>
                </p:cNvPr>
                <p:cNvSpPr/>
                <p:nvPr/>
              </p:nvSpPr>
              <p:spPr>
                <a:xfrm>
                  <a:off x="1483402" y="3239099"/>
                  <a:ext cx="42188" cy="41461"/>
                </a:xfrm>
                <a:custGeom>
                  <a:avLst/>
                  <a:gdLst>
                    <a:gd name="connsiteX0" fmla="*/ 423 w 42188"/>
                    <a:gd name="connsiteY0" fmla="*/ 41490 h 41461"/>
                    <a:gd name="connsiteX1" fmla="*/ 42611 w 42188"/>
                    <a:gd name="connsiteY1" fmla="*/ 29 h 41461"/>
                    <a:gd name="connsiteX2" fmla="*/ 423 w 42188"/>
                    <a:gd name="connsiteY2" fmla="*/ 29 h 41461"/>
                    <a:gd name="connsiteX3" fmla="*/ 42611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423" y="41490"/>
                      </a:moveTo>
                      <a:lnTo>
                        <a:pt x="42611" y="29"/>
                      </a:lnTo>
                      <a:moveTo>
                        <a:pt x="423" y="29"/>
                      </a:moveTo>
                      <a:lnTo>
                        <a:pt x="42611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4" name="Freeform 753">
                  <a:extLst>
                    <a:ext uri="{FF2B5EF4-FFF2-40B4-BE49-F238E27FC236}">
                      <a16:creationId xmlns:a16="http://schemas.microsoft.com/office/drawing/2014/main" id="{4A049EE0-53BE-AD48-B835-60B1DE24FD99}"/>
                    </a:ext>
                  </a:extLst>
                </p:cNvPr>
                <p:cNvSpPr/>
                <p:nvPr/>
              </p:nvSpPr>
              <p:spPr>
                <a:xfrm>
                  <a:off x="1563858" y="3239099"/>
                  <a:ext cx="42188" cy="41461"/>
                </a:xfrm>
                <a:custGeom>
                  <a:avLst/>
                  <a:gdLst>
                    <a:gd name="connsiteX0" fmla="*/ 444 w 42188"/>
                    <a:gd name="connsiteY0" fmla="*/ 41490 h 41461"/>
                    <a:gd name="connsiteX1" fmla="*/ 42633 w 42188"/>
                    <a:gd name="connsiteY1" fmla="*/ 29 h 41461"/>
                    <a:gd name="connsiteX2" fmla="*/ 444 w 42188"/>
                    <a:gd name="connsiteY2" fmla="*/ 29 h 41461"/>
                    <a:gd name="connsiteX3" fmla="*/ 42633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444" y="41490"/>
                      </a:moveTo>
                      <a:lnTo>
                        <a:pt x="42633" y="29"/>
                      </a:lnTo>
                      <a:moveTo>
                        <a:pt x="444" y="29"/>
                      </a:moveTo>
                      <a:lnTo>
                        <a:pt x="42633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5" name="Freeform 754">
                  <a:extLst>
                    <a:ext uri="{FF2B5EF4-FFF2-40B4-BE49-F238E27FC236}">
                      <a16:creationId xmlns:a16="http://schemas.microsoft.com/office/drawing/2014/main" id="{9E056CD9-B934-DD43-81C6-167D78E2CFAF}"/>
                    </a:ext>
                  </a:extLst>
                </p:cNvPr>
                <p:cNvSpPr/>
                <p:nvPr/>
              </p:nvSpPr>
              <p:spPr>
                <a:xfrm>
                  <a:off x="1644315" y="3239099"/>
                  <a:ext cx="42188" cy="41461"/>
                </a:xfrm>
                <a:custGeom>
                  <a:avLst/>
                  <a:gdLst>
                    <a:gd name="connsiteX0" fmla="*/ 466 w 42188"/>
                    <a:gd name="connsiteY0" fmla="*/ 41490 h 41461"/>
                    <a:gd name="connsiteX1" fmla="*/ 42655 w 42188"/>
                    <a:gd name="connsiteY1" fmla="*/ 29 h 41461"/>
                    <a:gd name="connsiteX2" fmla="*/ 466 w 42188"/>
                    <a:gd name="connsiteY2" fmla="*/ 29 h 41461"/>
                    <a:gd name="connsiteX3" fmla="*/ 42655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466" y="41490"/>
                      </a:moveTo>
                      <a:lnTo>
                        <a:pt x="42655" y="29"/>
                      </a:lnTo>
                      <a:moveTo>
                        <a:pt x="466" y="29"/>
                      </a:moveTo>
                      <a:lnTo>
                        <a:pt x="42655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6" name="Freeform 755">
                  <a:extLst>
                    <a:ext uri="{FF2B5EF4-FFF2-40B4-BE49-F238E27FC236}">
                      <a16:creationId xmlns:a16="http://schemas.microsoft.com/office/drawing/2014/main" id="{8A091A53-4102-654C-89FC-DA736D2DCA74}"/>
                    </a:ext>
                  </a:extLst>
                </p:cNvPr>
                <p:cNvSpPr/>
                <p:nvPr/>
              </p:nvSpPr>
              <p:spPr>
                <a:xfrm>
                  <a:off x="1724771" y="3239099"/>
                  <a:ext cx="42188" cy="41461"/>
                </a:xfrm>
                <a:custGeom>
                  <a:avLst/>
                  <a:gdLst>
                    <a:gd name="connsiteX0" fmla="*/ 488 w 42188"/>
                    <a:gd name="connsiteY0" fmla="*/ 41490 h 41461"/>
                    <a:gd name="connsiteX1" fmla="*/ 42676 w 42188"/>
                    <a:gd name="connsiteY1" fmla="*/ 29 h 41461"/>
                    <a:gd name="connsiteX2" fmla="*/ 488 w 42188"/>
                    <a:gd name="connsiteY2" fmla="*/ 29 h 41461"/>
                    <a:gd name="connsiteX3" fmla="*/ 42676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488" y="41490"/>
                      </a:moveTo>
                      <a:lnTo>
                        <a:pt x="42676" y="29"/>
                      </a:lnTo>
                      <a:moveTo>
                        <a:pt x="488" y="29"/>
                      </a:moveTo>
                      <a:lnTo>
                        <a:pt x="42676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7" name="Freeform 756">
                  <a:extLst>
                    <a:ext uri="{FF2B5EF4-FFF2-40B4-BE49-F238E27FC236}">
                      <a16:creationId xmlns:a16="http://schemas.microsoft.com/office/drawing/2014/main" id="{095CB974-8BC1-C344-916E-D3D3B5E9624A}"/>
                    </a:ext>
                  </a:extLst>
                </p:cNvPr>
                <p:cNvSpPr/>
                <p:nvPr/>
              </p:nvSpPr>
              <p:spPr>
                <a:xfrm>
                  <a:off x="1805228" y="3239099"/>
                  <a:ext cx="42188" cy="41461"/>
                </a:xfrm>
                <a:custGeom>
                  <a:avLst/>
                  <a:gdLst>
                    <a:gd name="connsiteX0" fmla="*/ 510 w 42188"/>
                    <a:gd name="connsiteY0" fmla="*/ 41490 h 41461"/>
                    <a:gd name="connsiteX1" fmla="*/ 42698 w 42188"/>
                    <a:gd name="connsiteY1" fmla="*/ 29 h 41461"/>
                    <a:gd name="connsiteX2" fmla="*/ 510 w 42188"/>
                    <a:gd name="connsiteY2" fmla="*/ 29 h 41461"/>
                    <a:gd name="connsiteX3" fmla="*/ 42698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510" y="41490"/>
                      </a:moveTo>
                      <a:lnTo>
                        <a:pt x="42698" y="29"/>
                      </a:lnTo>
                      <a:moveTo>
                        <a:pt x="510" y="29"/>
                      </a:moveTo>
                      <a:lnTo>
                        <a:pt x="42698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8" name="Freeform 757">
                  <a:extLst>
                    <a:ext uri="{FF2B5EF4-FFF2-40B4-BE49-F238E27FC236}">
                      <a16:creationId xmlns:a16="http://schemas.microsoft.com/office/drawing/2014/main" id="{6E8C4DA1-2EE7-CC43-B735-097486AFFE7B}"/>
                    </a:ext>
                  </a:extLst>
                </p:cNvPr>
                <p:cNvSpPr/>
                <p:nvPr/>
              </p:nvSpPr>
              <p:spPr>
                <a:xfrm>
                  <a:off x="1885685" y="3239099"/>
                  <a:ext cx="42188" cy="41461"/>
                </a:xfrm>
                <a:custGeom>
                  <a:avLst/>
                  <a:gdLst>
                    <a:gd name="connsiteX0" fmla="*/ 531 w 42188"/>
                    <a:gd name="connsiteY0" fmla="*/ 41490 h 41461"/>
                    <a:gd name="connsiteX1" fmla="*/ 42720 w 42188"/>
                    <a:gd name="connsiteY1" fmla="*/ 29 h 41461"/>
                    <a:gd name="connsiteX2" fmla="*/ 531 w 42188"/>
                    <a:gd name="connsiteY2" fmla="*/ 29 h 41461"/>
                    <a:gd name="connsiteX3" fmla="*/ 42720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531" y="41490"/>
                      </a:moveTo>
                      <a:lnTo>
                        <a:pt x="42720" y="29"/>
                      </a:lnTo>
                      <a:moveTo>
                        <a:pt x="531" y="29"/>
                      </a:moveTo>
                      <a:lnTo>
                        <a:pt x="42720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9" name="Freeform 758">
                  <a:extLst>
                    <a:ext uri="{FF2B5EF4-FFF2-40B4-BE49-F238E27FC236}">
                      <a16:creationId xmlns:a16="http://schemas.microsoft.com/office/drawing/2014/main" id="{B954DC4C-86CB-1F41-9200-CAE11F28DF0B}"/>
                    </a:ext>
                  </a:extLst>
                </p:cNvPr>
                <p:cNvSpPr/>
                <p:nvPr/>
              </p:nvSpPr>
              <p:spPr>
                <a:xfrm>
                  <a:off x="1966141" y="3239099"/>
                  <a:ext cx="42188" cy="41461"/>
                </a:xfrm>
                <a:custGeom>
                  <a:avLst/>
                  <a:gdLst>
                    <a:gd name="connsiteX0" fmla="*/ 553 w 42188"/>
                    <a:gd name="connsiteY0" fmla="*/ 41490 h 41461"/>
                    <a:gd name="connsiteX1" fmla="*/ 42742 w 42188"/>
                    <a:gd name="connsiteY1" fmla="*/ 29 h 41461"/>
                    <a:gd name="connsiteX2" fmla="*/ 553 w 42188"/>
                    <a:gd name="connsiteY2" fmla="*/ 29 h 41461"/>
                    <a:gd name="connsiteX3" fmla="*/ 42742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553" y="41490"/>
                      </a:moveTo>
                      <a:lnTo>
                        <a:pt x="42742" y="29"/>
                      </a:lnTo>
                      <a:moveTo>
                        <a:pt x="553" y="29"/>
                      </a:moveTo>
                      <a:lnTo>
                        <a:pt x="42742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0" name="Freeform 759">
                  <a:extLst>
                    <a:ext uri="{FF2B5EF4-FFF2-40B4-BE49-F238E27FC236}">
                      <a16:creationId xmlns:a16="http://schemas.microsoft.com/office/drawing/2014/main" id="{CA9CC85E-E2BD-2947-8B16-253B50B63A93}"/>
                    </a:ext>
                  </a:extLst>
                </p:cNvPr>
                <p:cNvSpPr/>
                <p:nvPr/>
              </p:nvSpPr>
              <p:spPr>
                <a:xfrm>
                  <a:off x="2046598" y="3239099"/>
                  <a:ext cx="42188" cy="41461"/>
                </a:xfrm>
                <a:custGeom>
                  <a:avLst/>
                  <a:gdLst>
                    <a:gd name="connsiteX0" fmla="*/ 575 w 42188"/>
                    <a:gd name="connsiteY0" fmla="*/ 41490 h 41461"/>
                    <a:gd name="connsiteX1" fmla="*/ 42763 w 42188"/>
                    <a:gd name="connsiteY1" fmla="*/ 29 h 41461"/>
                    <a:gd name="connsiteX2" fmla="*/ 575 w 42188"/>
                    <a:gd name="connsiteY2" fmla="*/ 29 h 41461"/>
                    <a:gd name="connsiteX3" fmla="*/ 42763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575" y="41490"/>
                      </a:moveTo>
                      <a:lnTo>
                        <a:pt x="42763" y="29"/>
                      </a:lnTo>
                      <a:moveTo>
                        <a:pt x="575" y="29"/>
                      </a:moveTo>
                      <a:lnTo>
                        <a:pt x="42763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1" name="Freeform 760">
                  <a:extLst>
                    <a:ext uri="{FF2B5EF4-FFF2-40B4-BE49-F238E27FC236}">
                      <a16:creationId xmlns:a16="http://schemas.microsoft.com/office/drawing/2014/main" id="{FFC9E347-30DC-A44E-9A9A-EBF58BDEE405}"/>
                    </a:ext>
                  </a:extLst>
                </p:cNvPr>
                <p:cNvSpPr/>
                <p:nvPr/>
              </p:nvSpPr>
              <p:spPr>
                <a:xfrm>
                  <a:off x="2127054" y="3239099"/>
                  <a:ext cx="42188" cy="41461"/>
                </a:xfrm>
                <a:custGeom>
                  <a:avLst/>
                  <a:gdLst>
                    <a:gd name="connsiteX0" fmla="*/ 597 w 42188"/>
                    <a:gd name="connsiteY0" fmla="*/ 41490 h 41461"/>
                    <a:gd name="connsiteX1" fmla="*/ 42785 w 42188"/>
                    <a:gd name="connsiteY1" fmla="*/ 29 h 41461"/>
                    <a:gd name="connsiteX2" fmla="*/ 597 w 42188"/>
                    <a:gd name="connsiteY2" fmla="*/ 29 h 41461"/>
                    <a:gd name="connsiteX3" fmla="*/ 42785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597" y="41490"/>
                      </a:moveTo>
                      <a:lnTo>
                        <a:pt x="42785" y="29"/>
                      </a:lnTo>
                      <a:moveTo>
                        <a:pt x="597" y="29"/>
                      </a:moveTo>
                      <a:lnTo>
                        <a:pt x="42785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2" name="Freeform 761">
                  <a:extLst>
                    <a:ext uri="{FF2B5EF4-FFF2-40B4-BE49-F238E27FC236}">
                      <a16:creationId xmlns:a16="http://schemas.microsoft.com/office/drawing/2014/main" id="{6B09CF91-C209-E64F-A358-0E0A357F0840}"/>
                    </a:ext>
                  </a:extLst>
                </p:cNvPr>
                <p:cNvSpPr/>
                <p:nvPr/>
              </p:nvSpPr>
              <p:spPr>
                <a:xfrm>
                  <a:off x="2207511" y="3239099"/>
                  <a:ext cx="42188" cy="41461"/>
                </a:xfrm>
                <a:custGeom>
                  <a:avLst/>
                  <a:gdLst>
                    <a:gd name="connsiteX0" fmla="*/ 618 w 42188"/>
                    <a:gd name="connsiteY0" fmla="*/ 41490 h 41461"/>
                    <a:gd name="connsiteX1" fmla="*/ 42807 w 42188"/>
                    <a:gd name="connsiteY1" fmla="*/ 29 h 41461"/>
                    <a:gd name="connsiteX2" fmla="*/ 618 w 42188"/>
                    <a:gd name="connsiteY2" fmla="*/ 29 h 41461"/>
                    <a:gd name="connsiteX3" fmla="*/ 42807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618" y="41490"/>
                      </a:moveTo>
                      <a:lnTo>
                        <a:pt x="42807" y="29"/>
                      </a:lnTo>
                      <a:moveTo>
                        <a:pt x="618" y="29"/>
                      </a:moveTo>
                      <a:lnTo>
                        <a:pt x="42807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3" name="Freeform 762">
                  <a:extLst>
                    <a:ext uri="{FF2B5EF4-FFF2-40B4-BE49-F238E27FC236}">
                      <a16:creationId xmlns:a16="http://schemas.microsoft.com/office/drawing/2014/main" id="{6B7A87C2-4857-BB49-9C5A-F11A08352874}"/>
                    </a:ext>
                  </a:extLst>
                </p:cNvPr>
                <p:cNvSpPr/>
                <p:nvPr/>
              </p:nvSpPr>
              <p:spPr>
                <a:xfrm>
                  <a:off x="2287968" y="3239099"/>
                  <a:ext cx="42188" cy="41461"/>
                </a:xfrm>
                <a:custGeom>
                  <a:avLst/>
                  <a:gdLst>
                    <a:gd name="connsiteX0" fmla="*/ 640 w 42188"/>
                    <a:gd name="connsiteY0" fmla="*/ 41490 h 41461"/>
                    <a:gd name="connsiteX1" fmla="*/ 42829 w 42188"/>
                    <a:gd name="connsiteY1" fmla="*/ 29 h 41461"/>
                    <a:gd name="connsiteX2" fmla="*/ 640 w 42188"/>
                    <a:gd name="connsiteY2" fmla="*/ 29 h 41461"/>
                    <a:gd name="connsiteX3" fmla="*/ 42829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640" y="41490"/>
                      </a:moveTo>
                      <a:lnTo>
                        <a:pt x="42829" y="29"/>
                      </a:lnTo>
                      <a:moveTo>
                        <a:pt x="640" y="29"/>
                      </a:moveTo>
                      <a:lnTo>
                        <a:pt x="42829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4" name="Freeform 763">
                  <a:extLst>
                    <a:ext uri="{FF2B5EF4-FFF2-40B4-BE49-F238E27FC236}">
                      <a16:creationId xmlns:a16="http://schemas.microsoft.com/office/drawing/2014/main" id="{A599E285-8537-124D-9FB8-DF450AED6D0E}"/>
                    </a:ext>
                  </a:extLst>
                </p:cNvPr>
                <p:cNvSpPr/>
                <p:nvPr/>
              </p:nvSpPr>
              <p:spPr>
                <a:xfrm>
                  <a:off x="2368424" y="3239099"/>
                  <a:ext cx="42188" cy="41461"/>
                </a:xfrm>
                <a:custGeom>
                  <a:avLst/>
                  <a:gdLst>
                    <a:gd name="connsiteX0" fmla="*/ 662 w 42188"/>
                    <a:gd name="connsiteY0" fmla="*/ 41490 h 41461"/>
                    <a:gd name="connsiteX1" fmla="*/ 42850 w 42188"/>
                    <a:gd name="connsiteY1" fmla="*/ 29 h 41461"/>
                    <a:gd name="connsiteX2" fmla="*/ 662 w 42188"/>
                    <a:gd name="connsiteY2" fmla="*/ 29 h 41461"/>
                    <a:gd name="connsiteX3" fmla="*/ 42850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662" y="41490"/>
                      </a:moveTo>
                      <a:lnTo>
                        <a:pt x="42850" y="29"/>
                      </a:lnTo>
                      <a:moveTo>
                        <a:pt x="662" y="29"/>
                      </a:moveTo>
                      <a:lnTo>
                        <a:pt x="42850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5" name="Freeform 764">
                  <a:extLst>
                    <a:ext uri="{FF2B5EF4-FFF2-40B4-BE49-F238E27FC236}">
                      <a16:creationId xmlns:a16="http://schemas.microsoft.com/office/drawing/2014/main" id="{FC06FFBB-8919-F744-86A1-870B55DD7F88}"/>
                    </a:ext>
                  </a:extLst>
                </p:cNvPr>
                <p:cNvSpPr/>
                <p:nvPr/>
              </p:nvSpPr>
              <p:spPr>
                <a:xfrm>
                  <a:off x="2448881" y="3239099"/>
                  <a:ext cx="42188" cy="41461"/>
                </a:xfrm>
                <a:custGeom>
                  <a:avLst/>
                  <a:gdLst>
                    <a:gd name="connsiteX0" fmla="*/ 684 w 42188"/>
                    <a:gd name="connsiteY0" fmla="*/ 41490 h 41461"/>
                    <a:gd name="connsiteX1" fmla="*/ 42872 w 42188"/>
                    <a:gd name="connsiteY1" fmla="*/ 29 h 41461"/>
                    <a:gd name="connsiteX2" fmla="*/ 684 w 42188"/>
                    <a:gd name="connsiteY2" fmla="*/ 29 h 41461"/>
                    <a:gd name="connsiteX3" fmla="*/ 42872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684" y="41490"/>
                      </a:moveTo>
                      <a:lnTo>
                        <a:pt x="42872" y="29"/>
                      </a:lnTo>
                      <a:moveTo>
                        <a:pt x="684" y="29"/>
                      </a:moveTo>
                      <a:lnTo>
                        <a:pt x="42872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6" name="Freeform 765">
                  <a:extLst>
                    <a:ext uri="{FF2B5EF4-FFF2-40B4-BE49-F238E27FC236}">
                      <a16:creationId xmlns:a16="http://schemas.microsoft.com/office/drawing/2014/main" id="{70F994CE-62BF-D14A-8A74-D86CFA94F301}"/>
                    </a:ext>
                  </a:extLst>
                </p:cNvPr>
                <p:cNvSpPr/>
                <p:nvPr/>
              </p:nvSpPr>
              <p:spPr>
                <a:xfrm>
                  <a:off x="2529337" y="3239099"/>
                  <a:ext cx="42188" cy="41461"/>
                </a:xfrm>
                <a:custGeom>
                  <a:avLst/>
                  <a:gdLst>
                    <a:gd name="connsiteX0" fmla="*/ 705 w 42188"/>
                    <a:gd name="connsiteY0" fmla="*/ 41490 h 41461"/>
                    <a:gd name="connsiteX1" fmla="*/ 42894 w 42188"/>
                    <a:gd name="connsiteY1" fmla="*/ 29 h 41461"/>
                    <a:gd name="connsiteX2" fmla="*/ 705 w 42188"/>
                    <a:gd name="connsiteY2" fmla="*/ 29 h 41461"/>
                    <a:gd name="connsiteX3" fmla="*/ 42894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705" y="41490"/>
                      </a:moveTo>
                      <a:lnTo>
                        <a:pt x="42894" y="29"/>
                      </a:lnTo>
                      <a:moveTo>
                        <a:pt x="705" y="29"/>
                      </a:moveTo>
                      <a:lnTo>
                        <a:pt x="42894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7" name="Freeform 766">
                  <a:extLst>
                    <a:ext uri="{FF2B5EF4-FFF2-40B4-BE49-F238E27FC236}">
                      <a16:creationId xmlns:a16="http://schemas.microsoft.com/office/drawing/2014/main" id="{5A9E69BE-1F67-5E40-8271-BDD5BFA48CB9}"/>
                    </a:ext>
                  </a:extLst>
                </p:cNvPr>
                <p:cNvSpPr/>
                <p:nvPr/>
              </p:nvSpPr>
              <p:spPr>
                <a:xfrm>
                  <a:off x="2609794" y="3239099"/>
                  <a:ext cx="42188" cy="41461"/>
                </a:xfrm>
                <a:custGeom>
                  <a:avLst/>
                  <a:gdLst>
                    <a:gd name="connsiteX0" fmla="*/ 727 w 42188"/>
                    <a:gd name="connsiteY0" fmla="*/ 41490 h 41461"/>
                    <a:gd name="connsiteX1" fmla="*/ 42916 w 42188"/>
                    <a:gd name="connsiteY1" fmla="*/ 29 h 41461"/>
                    <a:gd name="connsiteX2" fmla="*/ 727 w 42188"/>
                    <a:gd name="connsiteY2" fmla="*/ 29 h 41461"/>
                    <a:gd name="connsiteX3" fmla="*/ 42916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727" y="41490"/>
                      </a:moveTo>
                      <a:lnTo>
                        <a:pt x="42916" y="29"/>
                      </a:lnTo>
                      <a:moveTo>
                        <a:pt x="727" y="29"/>
                      </a:moveTo>
                      <a:lnTo>
                        <a:pt x="42916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8" name="Freeform 767">
                  <a:extLst>
                    <a:ext uri="{FF2B5EF4-FFF2-40B4-BE49-F238E27FC236}">
                      <a16:creationId xmlns:a16="http://schemas.microsoft.com/office/drawing/2014/main" id="{DFFCCEEA-2665-704A-983A-3E955D2A202A}"/>
                    </a:ext>
                  </a:extLst>
                </p:cNvPr>
                <p:cNvSpPr/>
                <p:nvPr/>
              </p:nvSpPr>
              <p:spPr>
                <a:xfrm>
                  <a:off x="2690251" y="3239099"/>
                  <a:ext cx="42188" cy="41461"/>
                </a:xfrm>
                <a:custGeom>
                  <a:avLst/>
                  <a:gdLst>
                    <a:gd name="connsiteX0" fmla="*/ 749 w 42188"/>
                    <a:gd name="connsiteY0" fmla="*/ 41490 h 41461"/>
                    <a:gd name="connsiteX1" fmla="*/ 42937 w 42188"/>
                    <a:gd name="connsiteY1" fmla="*/ 29 h 41461"/>
                    <a:gd name="connsiteX2" fmla="*/ 749 w 42188"/>
                    <a:gd name="connsiteY2" fmla="*/ 29 h 41461"/>
                    <a:gd name="connsiteX3" fmla="*/ 42937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749" y="41490"/>
                      </a:moveTo>
                      <a:lnTo>
                        <a:pt x="42937" y="29"/>
                      </a:lnTo>
                      <a:moveTo>
                        <a:pt x="749" y="29"/>
                      </a:moveTo>
                      <a:lnTo>
                        <a:pt x="42937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9" name="Freeform 768">
                  <a:extLst>
                    <a:ext uri="{FF2B5EF4-FFF2-40B4-BE49-F238E27FC236}">
                      <a16:creationId xmlns:a16="http://schemas.microsoft.com/office/drawing/2014/main" id="{2CA09C1B-D6DB-3747-9EF7-3F917F9BF932}"/>
                    </a:ext>
                  </a:extLst>
                </p:cNvPr>
                <p:cNvSpPr/>
                <p:nvPr/>
              </p:nvSpPr>
              <p:spPr>
                <a:xfrm>
                  <a:off x="2770707" y="3239099"/>
                  <a:ext cx="42188" cy="41461"/>
                </a:xfrm>
                <a:custGeom>
                  <a:avLst/>
                  <a:gdLst>
                    <a:gd name="connsiteX0" fmla="*/ 771 w 42188"/>
                    <a:gd name="connsiteY0" fmla="*/ 41490 h 41461"/>
                    <a:gd name="connsiteX1" fmla="*/ 42959 w 42188"/>
                    <a:gd name="connsiteY1" fmla="*/ 29 h 41461"/>
                    <a:gd name="connsiteX2" fmla="*/ 771 w 42188"/>
                    <a:gd name="connsiteY2" fmla="*/ 29 h 41461"/>
                    <a:gd name="connsiteX3" fmla="*/ 42959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771" y="41490"/>
                      </a:moveTo>
                      <a:lnTo>
                        <a:pt x="42959" y="29"/>
                      </a:lnTo>
                      <a:moveTo>
                        <a:pt x="771" y="29"/>
                      </a:moveTo>
                      <a:lnTo>
                        <a:pt x="42959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0" name="Freeform 769">
                  <a:extLst>
                    <a:ext uri="{FF2B5EF4-FFF2-40B4-BE49-F238E27FC236}">
                      <a16:creationId xmlns:a16="http://schemas.microsoft.com/office/drawing/2014/main" id="{23D9860A-6A31-B741-A1EE-6A029E695A80}"/>
                    </a:ext>
                  </a:extLst>
                </p:cNvPr>
                <p:cNvSpPr/>
                <p:nvPr/>
              </p:nvSpPr>
              <p:spPr>
                <a:xfrm>
                  <a:off x="2851164" y="3239099"/>
                  <a:ext cx="42188" cy="41461"/>
                </a:xfrm>
                <a:custGeom>
                  <a:avLst/>
                  <a:gdLst>
                    <a:gd name="connsiteX0" fmla="*/ 792 w 42188"/>
                    <a:gd name="connsiteY0" fmla="*/ 41490 h 41461"/>
                    <a:gd name="connsiteX1" fmla="*/ 42981 w 42188"/>
                    <a:gd name="connsiteY1" fmla="*/ 29 h 41461"/>
                    <a:gd name="connsiteX2" fmla="*/ 792 w 42188"/>
                    <a:gd name="connsiteY2" fmla="*/ 29 h 41461"/>
                    <a:gd name="connsiteX3" fmla="*/ 42981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792" y="41490"/>
                      </a:moveTo>
                      <a:lnTo>
                        <a:pt x="42981" y="29"/>
                      </a:lnTo>
                      <a:moveTo>
                        <a:pt x="792" y="29"/>
                      </a:moveTo>
                      <a:lnTo>
                        <a:pt x="42981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1" name="Freeform 770">
                  <a:extLst>
                    <a:ext uri="{FF2B5EF4-FFF2-40B4-BE49-F238E27FC236}">
                      <a16:creationId xmlns:a16="http://schemas.microsoft.com/office/drawing/2014/main" id="{892BA9C3-1584-DC44-8ECF-E47DAB90C409}"/>
                    </a:ext>
                  </a:extLst>
                </p:cNvPr>
                <p:cNvSpPr/>
                <p:nvPr/>
              </p:nvSpPr>
              <p:spPr>
                <a:xfrm>
                  <a:off x="2931621" y="3239099"/>
                  <a:ext cx="42188" cy="41461"/>
                </a:xfrm>
                <a:custGeom>
                  <a:avLst/>
                  <a:gdLst>
                    <a:gd name="connsiteX0" fmla="*/ 814 w 42188"/>
                    <a:gd name="connsiteY0" fmla="*/ 41490 h 41461"/>
                    <a:gd name="connsiteX1" fmla="*/ 43003 w 42188"/>
                    <a:gd name="connsiteY1" fmla="*/ 29 h 41461"/>
                    <a:gd name="connsiteX2" fmla="*/ 814 w 42188"/>
                    <a:gd name="connsiteY2" fmla="*/ 29 h 41461"/>
                    <a:gd name="connsiteX3" fmla="*/ 43003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814" y="41490"/>
                      </a:moveTo>
                      <a:lnTo>
                        <a:pt x="43003" y="29"/>
                      </a:lnTo>
                      <a:moveTo>
                        <a:pt x="814" y="29"/>
                      </a:moveTo>
                      <a:lnTo>
                        <a:pt x="43003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2" name="Freeform 771">
                  <a:extLst>
                    <a:ext uri="{FF2B5EF4-FFF2-40B4-BE49-F238E27FC236}">
                      <a16:creationId xmlns:a16="http://schemas.microsoft.com/office/drawing/2014/main" id="{9A6A122D-7470-7347-ABAA-E0C6104B091F}"/>
                    </a:ext>
                  </a:extLst>
                </p:cNvPr>
                <p:cNvSpPr/>
                <p:nvPr/>
              </p:nvSpPr>
              <p:spPr>
                <a:xfrm>
                  <a:off x="3012077" y="3239099"/>
                  <a:ext cx="42188" cy="41461"/>
                </a:xfrm>
                <a:custGeom>
                  <a:avLst/>
                  <a:gdLst>
                    <a:gd name="connsiteX0" fmla="*/ 836 w 42188"/>
                    <a:gd name="connsiteY0" fmla="*/ 41490 h 41461"/>
                    <a:gd name="connsiteX1" fmla="*/ 43024 w 42188"/>
                    <a:gd name="connsiteY1" fmla="*/ 29 h 41461"/>
                    <a:gd name="connsiteX2" fmla="*/ 836 w 42188"/>
                    <a:gd name="connsiteY2" fmla="*/ 29 h 41461"/>
                    <a:gd name="connsiteX3" fmla="*/ 43024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836" y="41490"/>
                      </a:moveTo>
                      <a:lnTo>
                        <a:pt x="43024" y="29"/>
                      </a:lnTo>
                      <a:moveTo>
                        <a:pt x="836" y="29"/>
                      </a:moveTo>
                      <a:lnTo>
                        <a:pt x="43024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3" name="Freeform 772">
                  <a:extLst>
                    <a:ext uri="{FF2B5EF4-FFF2-40B4-BE49-F238E27FC236}">
                      <a16:creationId xmlns:a16="http://schemas.microsoft.com/office/drawing/2014/main" id="{7F1E8FFC-5FD4-F34F-ABC5-89C829F2F882}"/>
                    </a:ext>
                  </a:extLst>
                </p:cNvPr>
                <p:cNvSpPr/>
                <p:nvPr/>
              </p:nvSpPr>
              <p:spPr>
                <a:xfrm>
                  <a:off x="3092534" y="3239099"/>
                  <a:ext cx="42188" cy="41461"/>
                </a:xfrm>
                <a:custGeom>
                  <a:avLst/>
                  <a:gdLst>
                    <a:gd name="connsiteX0" fmla="*/ 858 w 42188"/>
                    <a:gd name="connsiteY0" fmla="*/ 41490 h 41461"/>
                    <a:gd name="connsiteX1" fmla="*/ 43046 w 42188"/>
                    <a:gd name="connsiteY1" fmla="*/ 29 h 41461"/>
                    <a:gd name="connsiteX2" fmla="*/ 858 w 42188"/>
                    <a:gd name="connsiteY2" fmla="*/ 29 h 41461"/>
                    <a:gd name="connsiteX3" fmla="*/ 43046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858" y="41490"/>
                      </a:moveTo>
                      <a:lnTo>
                        <a:pt x="43046" y="29"/>
                      </a:lnTo>
                      <a:moveTo>
                        <a:pt x="858" y="29"/>
                      </a:moveTo>
                      <a:lnTo>
                        <a:pt x="43046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4" name="Freeform 773">
                  <a:extLst>
                    <a:ext uri="{FF2B5EF4-FFF2-40B4-BE49-F238E27FC236}">
                      <a16:creationId xmlns:a16="http://schemas.microsoft.com/office/drawing/2014/main" id="{118E1C4C-864B-1744-989A-BBACDB5C49FD}"/>
                    </a:ext>
                  </a:extLst>
                </p:cNvPr>
                <p:cNvSpPr/>
                <p:nvPr/>
              </p:nvSpPr>
              <p:spPr>
                <a:xfrm>
                  <a:off x="3172990" y="3239099"/>
                  <a:ext cx="42188" cy="41461"/>
                </a:xfrm>
                <a:custGeom>
                  <a:avLst/>
                  <a:gdLst>
                    <a:gd name="connsiteX0" fmla="*/ 879 w 42188"/>
                    <a:gd name="connsiteY0" fmla="*/ 41490 h 41461"/>
                    <a:gd name="connsiteX1" fmla="*/ 43068 w 42188"/>
                    <a:gd name="connsiteY1" fmla="*/ 29 h 41461"/>
                    <a:gd name="connsiteX2" fmla="*/ 879 w 42188"/>
                    <a:gd name="connsiteY2" fmla="*/ 29 h 41461"/>
                    <a:gd name="connsiteX3" fmla="*/ 43068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879" y="41490"/>
                      </a:moveTo>
                      <a:lnTo>
                        <a:pt x="43068" y="29"/>
                      </a:lnTo>
                      <a:moveTo>
                        <a:pt x="879" y="29"/>
                      </a:moveTo>
                      <a:lnTo>
                        <a:pt x="43068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5" name="Freeform 774">
                  <a:extLst>
                    <a:ext uri="{FF2B5EF4-FFF2-40B4-BE49-F238E27FC236}">
                      <a16:creationId xmlns:a16="http://schemas.microsoft.com/office/drawing/2014/main" id="{ACCC396B-B2F9-314E-BD27-D64D8E821EA1}"/>
                    </a:ext>
                  </a:extLst>
                </p:cNvPr>
                <p:cNvSpPr/>
                <p:nvPr/>
              </p:nvSpPr>
              <p:spPr>
                <a:xfrm>
                  <a:off x="3253447" y="3239099"/>
                  <a:ext cx="42188" cy="41461"/>
                </a:xfrm>
                <a:custGeom>
                  <a:avLst/>
                  <a:gdLst>
                    <a:gd name="connsiteX0" fmla="*/ 901 w 42188"/>
                    <a:gd name="connsiteY0" fmla="*/ 41490 h 41461"/>
                    <a:gd name="connsiteX1" fmla="*/ 43090 w 42188"/>
                    <a:gd name="connsiteY1" fmla="*/ 29 h 41461"/>
                    <a:gd name="connsiteX2" fmla="*/ 901 w 42188"/>
                    <a:gd name="connsiteY2" fmla="*/ 29 h 41461"/>
                    <a:gd name="connsiteX3" fmla="*/ 43090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901" y="41490"/>
                      </a:moveTo>
                      <a:lnTo>
                        <a:pt x="43090" y="29"/>
                      </a:lnTo>
                      <a:moveTo>
                        <a:pt x="901" y="29"/>
                      </a:moveTo>
                      <a:lnTo>
                        <a:pt x="43090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6" name="Freeform 775">
                  <a:extLst>
                    <a:ext uri="{FF2B5EF4-FFF2-40B4-BE49-F238E27FC236}">
                      <a16:creationId xmlns:a16="http://schemas.microsoft.com/office/drawing/2014/main" id="{23AB2521-0C72-1349-9083-68F57D7245EB}"/>
                    </a:ext>
                  </a:extLst>
                </p:cNvPr>
                <p:cNvSpPr/>
                <p:nvPr/>
              </p:nvSpPr>
              <p:spPr>
                <a:xfrm>
                  <a:off x="3333904" y="3239099"/>
                  <a:ext cx="42188" cy="41461"/>
                </a:xfrm>
                <a:custGeom>
                  <a:avLst/>
                  <a:gdLst>
                    <a:gd name="connsiteX0" fmla="*/ 923 w 42188"/>
                    <a:gd name="connsiteY0" fmla="*/ 41490 h 41461"/>
                    <a:gd name="connsiteX1" fmla="*/ 43111 w 42188"/>
                    <a:gd name="connsiteY1" fmla="*/ 29 h 41461"/>
                    <a:gd name="connsiteX2" fmla="*/ 923 w 42188"/>
                    <a:gd name="connsiteY2" fmla="*/ 29 h 41461"/>
                    <a:gd name="connsiteX3" fmla="*/ 43111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923" y="41490"/>
                      </a:moveTo>
                      <a:lnTo>
                        <a:pt x="43111" y="29"/>
                      </a:lnTo>
                      <a:moveTo>
                        <a:pt x="923" y="29"/>
                      </a:moveTo>
                      <a:lnTo>
                        <a:pt x="43111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7" name="Freeform 776">
                  <a:extLst>
                    <a:ext uri="{FF2B5EF4-FFF2-40B4-BE49-F238E27FC236}">
                      <a16:creationId xmlns:a16="http://schemas.microsoft.com/office/drawing/2014/main" id="{A11F51CB-F28F-4243-B5B1-DB5FA9F1EAD1}"/>
                    </a:ext>
                  </a:extLst>
                </p:cNvPr>
                <p:cNvSpPr/>
                <p:nvPr/>
              </p:nvSpPr>
              <p:spPr>
                <a:xfrm>
                  <a:off x="3414360" y="3239099"/>
                  <a:ext cx="42188" cy="41461"/>
                </a:xfrm>
                <a:custGeom>
                  <a:avLst/>
                  <a:gdLst>
                    <a:gd name="connsiteX0" fmla="*/ 945 w 42188"/>
                    <a:gd name="connsiteY0" fmla="*/ 41490 h 41461"/>
                    <a:gd name="connsiteX1" fmla="*/ 43133 w 42188"/>
                    <a:gd name="connsiteY1" fmla="*/ 29 h 41461"/>
                    <a:gd name="connsiteX2" fmla="*/ 945 w 42188"/>
                    <a:gd name="connsiteY2" fmla="*/ 29 h 41461"/>
                    <a:gd name="connsiteX3" fmla="*/ 43133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945" y="41490"/>
                      </a:moveTo>
                      <a:lnTo>
                        <a:pt x="43133" y="29"/>
                      </a:lnTo>
                      <a:moveTo>
                        <a:pt x="945" y="29"/>
                      </a:moveTo>
                      <a:lnTo>
                        <a:pt x="43133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8" name="Freeform 777">
                  <a:extLst>
                    <a:ext uri="{FF2B5EF4-FFF2-40B4-BE49-F238E27FC236}">
                      <a16:creationId xmlns:a16="http://schemas.microsoft.com/office/drawing/2014/main" id="{6917B436-96FB-D347-974A-E152D99B3511}"/>
                    </a:ext>
                  </a:extLst>
                </p:cNvPr>
                <p:cNvSpPr/>
                <p:nvPr/>
              </p:nvSpPr>
              <p:spPr>
                <a:xfrm>
                  <a:off x="3494817" y="3239099"/>
                  <a:ext cx="42188" cy="41461"/>
                </a:xfrm>
                <a:custGeom>
                  <a:avLst/>
                  <a:gdLst>
                    <a:gd name="connsiteX0" fmla="*/ 966 w 42188"/>
                    <a:gd name="connsiteY0" fmla="*/ 41490 h 41461"/>
                    <a:gd name="connsiteX1" fmla="*/ 43155 w 42188"/>
                    <a:gd name="connsiteY1" fmla="*/ 29 h 41461"/>
                    <a:gd name="connsiteX2" fmla="*/ 966 w 42188"/>
                    <a:gd name="connsiteY2" fmla="*/ 29 h 41461"/>
                    <a:gd name="connsiteX3" fmla="*/ 43155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966" y="41490"/>
                      </a:moveTo>
                      <a:lnTo>
                        <a:pt x="43155" y="29"/>
                      </a:lnTo>
                      <a:moveTo>
                        <a:pt x="966" y="29"/>
                      </a:moveTo>
                      <a:lnTo>
                        <a:pt x="43155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9" name="Freeform 778">
                  <a:extLst>
                    <a:ext uri="{FF2B5EF4-FFF2-40B4-BE49-F238E27FC236}">
                      <a16:creationId xmlns:a16="http://schemas.microsoft.com/office/drawing/2014/main" id="{AF78C19D-90D3-E943-8D12-AA4E2DBA3667}"/>
                    </a:ext>
                  </a:extLst>
                </p:cNvPr>
                <p:cNvSpPr/>
                <p:nvPr/>
              </p:nvSpPr>
              <p:spPr>
                <a:xfrm>
                  <a:off x="3575273" y="3239099"/>
                  <a:ext cx="42188" cy="41461"/>
                </a:xfrm>
                <a:custGeom>
                  <a:avLst/>
                  <a:gdLst>
                    <a:gd name="connsiteX0" fmla="*/ 988 w 42188"/>
                    <a:gd name="connsiteY0" fmla="*/ 41490 h 41461"/>
                    <a:gd name="connsiteX1" fmla="*/ 43177 w 42188"/>
                    <a:gd name="connsiteY1" fmla="*/ 29 h 41461"/>
                    <a:gd name="connsiteX2" fmla="*/ 988 w 42188"/>
                    <a:gd name="connsiteY2" fmla="*/ 29 h 41461"/>
                    <a:gd name="connsiteX3" fmla="*/ 43177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988" y="41490"/>
                      </a:moveTo>
                      <a:lnTo>
                        <a:pt x="43177" y="29"/>
                      </a:lnTo>
                      <a:moveTo>
                        <a:pt x="988" y="29"/>
                      </a:moveTo>
                      <a:lnTo>
                        <a:pt x="43177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80" name="Freeform 779">
                  <a:extLst>
                    <a:ext uri="{FF2B5EF4-FFF2-40B4-BE49-F238E27FC236}">
                      <a16:creationId xmlns:a16="http://schemas.microsoft.com/office/drawing/2014/main" id="{E8C926FD-30AB-DB4F-AFAD-233314759F59}"/>
                    </a:ext>
                  </a:extLst>
                </p:cNvPr>
                <p:cNvSpPr/>
                <p:nvPr/>
              </p:nvSpPr>
              <p:spPr>
                <a:xfrm>
                  <a:off x="3655730" y="3239099"/>
                  <a:ext cx="42188" cy="41461"/>
                </a:xfrm>
                <a:custGeom>
                  <a:avLst/>
                  <a:gdLst>
                    <a:gd name="connsiteX0" fmla="*/ 1010 w 42188"/>
                    <a:gd name="connsiteY0" fmla="*/ 41490 h 41461"/>
                    <a:gd name="connsiteX1" fmla="*/ 43198 w 42188"/>
                    <a:gd name="connsiteY1" fmla="*/ 29 h 41461"/>
                    <a:gd name="connsiteX2" fmla="*/ 1010 w 42188"/>
                    <a:gd name="connsiteY2" fmla="*/ 29 h 41461"/>
                    <a:gd name="connsiteX3" fmla="*/ 43198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1010" y="41490"/>
                      </a:moveTo>
                      <a:lnTo>
                        <a:pt x="43198" y="29"/>
                      </a:lnTo>
                      <a:moveTo>
                        <a:pt x="1010" y="29"/>
                      </a:moveTo>
                      <a:lnTo>
                        <a:pt x="43198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81" name="Freeform 780">
                  <a:extLst>
                    <a:ext uri="{FF2B5EF4-FFF2-40B4-BE49-F238E27FC236}">
                      <a16:creationId xmlns:a16="http://schemas.microsoft.com/office/drawing/2014/main" id="{C933E05C-64F5-B941-92EC-07CABA97ED19}"/>
                    </a:ext>
                  </a:extLst>
                </p:cNvPr>
                <p:cNvSpPr/>
                <p:nvPr/>
              </p:nvSpPr>
              <p:spPr>
                <a:xfrm>
                  <a:off x="3736172" y="3239099"/>
                  <a:ext cx="42188" cy="41461"/>
                </a:xfrm>
                <a:custGeom>
                  <a:avLst/>
                  <a:gdLst>
                    <a:gd name="connsiteX0" fmla="*/ 1032 w 42188"/>
                    <a:gd name="connsiteY0" fmla="*/ 41490 h 41461"/>
                    <a:gd name="connsiteX1" fmla="*/ 43220 w 42188"/>
                    <a:gd name="connsiteY1" fmla="*/ 29 h 41461"/>
                    <a:gd name="connsiteX2" fmla="*/ 1032 w 42188"/>
                    <a:gd name="connsiteY2" fmla="*/ 29 h 41461"/>
                    <a:gd name="connsiteX3" fmla="*/ 43220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1032" y="41490"/>
                      </a:moveTo>
                      <a:lnTo>
                        <a:pt x="43220" y="29"/>
                      </a:lnTo>
                      <a:moveTo>
                        <a:pt x="1032" y="29"/>
                      </a:moveTo>
                      <a:lnTo>
                        <a:pt x="43220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82" name="Freeform 781">
                  <a:extLst>
                    <a:ext uri="{FF2B5EF4-FFF2-40B4-BE49-F238E27FC236}">
                      <a16:creationId xmlns:a16="http://schemas.microsoft.com/office/drawing/2014/main" id="{E146DDF0-6A5E-6C44-B303-3CE47C5062A4}"/>
                    </a:ext>
                  </a:extLst>
                </p:cNvPr>
                <p:cNvSpPr/>
                <p:nvPr/>
              </p:nvSpPr>
              <p:spPr>
                <a:xfrm>
                  <a:off x="3816651" y="3239099"/>
                  <a:ext cx="42188" cy="41461"/>
                </a:xfrm>
                <a:custGeom>
                  <a:avLst/>
                  <a:gdLst>
                    <a:gd name="connsiteX0" fmla="*/ 1053 w 42188"/>
                    <a:gd name="connsiteY0" fmla="*/ 41490 h 41461"/>
                    <a:gd name="connsiteX1" fmla="*/ 43242 w 42188"/>
                    <a:gd name="connsiteY1" fmla="*/ 29 h 41461"/>
                    <a:gd name="connsiteX2" fmla="*/ 1053 w 42188"/>
                    <a:gd name="connsiteY2" fmla="*/ 29 h 41461"/>
                    <a:gd name="connsiteX3" fmla="*/ 43242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1053" y="41490"/>
                      </a:moveTo>
                      <a:lnTo>
                        <a:pt x="43242" y="29"/>
                      </a:lnTo>
                      <a:moveTo>
                        <a:pt x="1053" y="29"/>
                      </a:moveTo>
                      <a:lnTo>
                        <a:pt x="43242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83" name="Freeform 782">
                  <a:extLst>
                    <a:ext uri="{FF2B5EF4-FFF2-40B4-BE49-F238E27FC236}">
                      <a16:creationId xmlns:a16="http://schemas.microsoft.com/office/drawing/2014/main" id="{E7EF2B16-EA92-0945-BCAE-18FF49352486}"/>
                    </a:ext>
                  </a:extLst>
                </p:cNvPr>
                <p:cNvSpPr/>
                <p:nvPr/>
              </p:nvSpPr>
              <p:spPr>
                <a:xfrm>
                  <a:off x="3897092" y="3239099"/>
                  <a:ext cx="42188" cy="41461"/>
                </a:xfrm>
                <a:custGeom>
                  <a:avLst/>
                  <a:gdLst>
                    <a:gd name="connsiteX0" fmla="*/ 1075 w 42188"/>
                    <a:gd name="connsiteY0" fmla="*/ 41490 h 41461"/>
                    <a:gd name="connsiteX1" fmla="*/ 43264 w 42188"/>
                    <a:gd name="connsiteY1" fmla="*/ 29 h 41461"/>
                    <a:gd name="connsiteX2" fmla="*/ 1075 w 42188"/>
                    <a:gd name="connsiteY2" fmla="*/ 29 h 41461"/>
                    <a:gd name="connsiteX3" fmla="*/ 43264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1075" y="41490"/>
                      </a:moveTo>
                      <a:lnTo>
                        <a:pt x="43264" y="29"/>
                      </a:lnTo>
                      <a:moveTo>
                        <a:pt x="1075" y="29"/>
                      </a:moveTo>
                      <a:lnTo>
                        <a:pt x="43264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84" name="Freeform 783">
                  <a:extLst>
                    <a:ext uri="{FF2B5EF4-FFF2-40B4-BE49-F238E27FC236}">
                      <a16:creationId xmlns:a16="http://schemas.microsoft.com/office/drawing/2014/main" id="{2B5CF23A-C8A4-4F4B-A3FF-05F950D2D565}"/>
                    </a:ext>
                  </a:extLst>
                </p:cNvPr>
                <p:cNvSpPr/>
                <p:nvPr/>
              </p:nvSpPr>
              <p:spPr>
                <a:xfrm>
                  <a:off x="3977571" y="3239099"/>
                  <a:ext cx="42188" cy="41461"/>
                </a:xfrm>
                <a:custGeom>
                  <a:avLst/>
                  <a:gdLst>
                    <a:gd name="connsiteX0" fmla="*/ 1097 w 42188"/>
                    <a:gd name="connsiteY0" fmla="*/ 41490 h 41461"/>
                    <a:gd name="connsiteX1" fmla="*/ 43285 w 42188"/>
                    <a:gd name="connsiteY1" fmla="*/ 29 h 41461"/>
                    <a:gd name="connsiteX2" fmla="*/ 1097 w 42188"/>
                    <a:gd name="connsiteY2" fmla="*/ 29 h 41461"/>
                    <a:gd name="connsiteX3" fmla="*/ 43285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1097" y="41490"/>
                      </a:moveTo>
                      <a:lnTo>
                        <a:pt x="43285" y="29"/>
                      </a:lnTo>
                      <a:moveTo>
                        <a:pt x="1097" y="29"/>
                      </a:moveTo>
                      <a:lnTo>
                        <a:pt x="43285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85" name="Freeform 784">
                  <a:extLst>
                    <a:ext uri="{FF2B5EF4-FFF2-40B4-BE49-F238E27FC236}">
                      <a16:creationId xmlns:a16="http://schemas.microsoft.com/office/drawing/2014/main" id="{052F8523-4249-3B45-AC77-4E5261F63AB0}"/>
                    </a:ext>
                  </a:extLst>
                </p:cNvPr>
                <p:cNvSpPr/>
                <p:nvPr/>
              </p:nvSpPr>
              <p:spPr>
                <a:xfrm>
                  <a:off x="4058013" y="3239099"/>
                  <a:ext cx="42188" cy="41461"/>
                </a:xfrm>
                <a:custGeom>
                  <a:avLst/>
                  <a:gdLst>
                    <a:gd name="connsiteX0" fmla="*/ 1119 w 42188"/>
                    <a:gd name="connsiteY0" fmla="*/ 41490 h 41461"/>
                    <a:gd name="connsiteX1" fmla="*/ 43307 w 42188"/>
                    <a:gd name="connsiteY1" fmla="*/ 29 h 41461"/>
                    <a:gd name="connsiteX2" fmla="*/ 1119 w 42188"/>
                    <a:gd name="connsiteY2" fmla="*/ 29 h 41461"/>
                    <a:gd name="connsiteX3" fmla="*/ 43307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1119" y="41490"/>
                      </a:moveTo>
                      <a:lnTo>
                        <a:pt x="43307" y="29"/>
                      </a:lnTo>
                      <a:moveTo>
                        <a:pt x="1119" y="29"/>
                      </a:moveTo>
                      <a:lnTo>
                        <a:pt x="43307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86" name="Freeform 785">
                  <a:extLst>
                    <a:ext uri="{FF2B5EF4-FFF2-40B4-BE49-F238E27FC236}">
                      <a16:creationId xmlns:a16="http://schemas.microsoft.com/office/drawing/2014/main" id="{11037AF1-C263-A446-A895-4CBCA896356B}"/>
                    </a:ext>
                  </a:extLst>
                </p:cNvPr>
                <p:cNvSpPr/>
                <p:nvPr/>
              </p:nvSpPr>
              <p:spPr>
                <a:xfrm>
                  <a:off x="4138455" y="3239099"/>
                  <a:ext cx="42188" cy="41461"/>
                </a:xfrm>
                <a:custGeom>
                  <a:avLst/>
                  <a:gdLst>
                    <a:gd name="connsiteX0" fmla="*/ 1140 w 42188"/>
                    <a:gd name="connsiteY0" fmla="*/ 41490 h 41461"/>
                    <a:gd name="connsiteX1" fmla="*/ 43329 w 42188"/>
                    <a:gd name="connsiteY1" fmla="*/ 29 h 41461"/>
                    <a:gd name="connsiteX2" fmla="*/ 1140 w 42188"/>
                    <a:gd name="connsiteY2" fmla="*/ 29 h 41461"/>
                    <a:gd name="connsiteX3" fmla="*/ 43329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1140" y="41490"/>
                      </a:moveTo>
                      <a:lnTo>
                        <a:pt x="43329" y="29"/>
                      </a:lnTo>
                      <a:moveTo>
                        <a:pt x="1140" y="29"/>
                      </a:moveTo>
                      <a:lnTo>
                        <a:pt x="43329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87" name="Freeform 786">
                  <a:extLst>
                    <a:ext uri="{FF2B5EF4-FFF2-40B4-BE49-F238E27FC236}">
                      <a16:creationId xmlns:a16="http://schemas.microsoft.com/office/drawing/2014/main" id="{40A10C18-DF08-2740-BA52-FF48661D286A}"/>
                    </a:ext>
                  </a:extLst>
                </p:cNvPr>
                <p:cNvSpPr/>
                <p:nvPr/>
              </p:nvSpPr>
              <p:spPr>
                <a:xfrm>
                  <a:off x="4218934" y="3239099"/>
                  <a:ext cx="42188" cy="41461"/>
                </a:xfrm>
                <a:custGeom>
                  <a:avLst/>
                  <a:gdLst>
                    <a:gd name="connsiteX0" fmla="*/ 1162 w 42188"/>
                    <a:gd name="connsiteY0" fmla="*/ 41490 h 41461"/>
                    <a:gd name="connsiteX1" fmla="*/ 43351 w 42188"/>
                    <a:gd name="connsiteY1" fmla="*/ 29 h 41461"/>
                    <a:gd name="connsiteX2" fmla="*/ 1162 w 42188"/>
                    <a:gd name="connsiteY2" fmla="*/ 29 h 41461"/>
                    <a:gd name="connsiteX3" fmla="*/ 43351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1162" y="41490"/>
                      </a:moveTo>
                      <a:lnTo>
                        <a:pt x="43351" y="29"/>
                      </a:lnTo>
                      <a:moveTo>
                        <a:pt x="1162" y="29"/>
                      </a:moveTo>
                      <a:lnTo>
                        <a:pt x="43351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88" name="Freeform 787">
                  <a:extLst>
                    <a:ext uri="{FF2B5EF4-FFF2-40B4-BE49-F238E27FC236}">
                      <a16:creationId xmlns:a16="http://schemas.microsoft.com/office/drawing/2014/main" id="{4F1282F3-7D05-7F4C-AD28-0E191CB38476}"/>
                    </a:ext>
                  </a:extLst>
                </p:cNvPr>
                <p:cNvSpPr/>
                <p:nvPr/>
              </p:nvSpPr>
              <p:spPr>
                <a:xfrm>
                  <a:off x="4299375" y="3239099"/>
                  <a:ext cx="42188" cy="41461"/>
                </a:xfrm>
                <a:custGeom>
                  <a:avLst/>
                  <a:gdLst>
                    <a:gd name="connsiteX0" fmla="*/ 1184 w 42188"/>
                    <a:gd name="connsiteY0" fmla="*/ 41490 h 41461"/>
                    <a:gd name="connsiteX1" fmla="*/ 43372 w 42188"/>
                    <a:gd name="connsiteY1" fmla="*/ 29 h 41461"/>
                    <a:gd name="connsiteX2" fmla="*/ 1184 w 42188"/>
                    <a:gd name="connsiteY2" fmla="*/ 29 h 41461"/>
                    <a:gd name="connsiteX3" fmla="*/ 43372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1184" y="41490"/>
                      </a:moveTo>
                      <a:lnTo>
                        <a:pt x="43372" y="29"/>
                      </a:lnTo>
                      <a:moveTo>
                        <a:pt x="1184" y="29"/>
                      </a:moveTo>
                      <a:lnTo>
                        <a:pt x="43372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89" name="Freeform 788">
                  <a:extLst>
                    <a:ext uri="{FF2B5EF4-FFF2-40B4-BE49-F238E27FC236}">
                      <a16:creationId xmlns:a16="http://schemas.microsoft.com/office/drawing/2014/main" id="{B592F31B-5105-EC48-9E76-4042F0926C05}"/>
                    </a:ext>
                  </a:extLst>
                </p:cNvPr>
                <p:cNvSpPr/>
                <p:nvPr/>
              </p:nvSpPr>
              <p:spPr>
                <a:xfrm>
                  <a:off x="4379854" y="3239099"/>
                  <a:ext cx="42188" cy="41461"/>
                </a:xfrm>
                <a:custGeom>
                  <a:avLst/>
                  <a:gdLst>
                    <a:gd name="connsiteX0" fmla="*/ 1206 w 42188"/>
                    <a:gd name="connsiteY0" fmla="*/ 41490 h 41461"/>
                    <a:gd name="connsiteX1" fmla="*/ 43394 w 42188"/>
                    <a:gd name="connsiteY1" fmla="*/ 29 h 41461"/>
                    <a:gd name="connsiteX2" fmla="*/ 1206 w 42188"/>
                    <a:gd name="connsiteY2" fmla="*/ 29 h 41461"/>
                    <a:gd name="connsiteX3" fmla="*/ 43394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1206" y="41490"/>
                      </a:moveTo>
                      <a:lnTo>
                        <a:pt x="43394" y="29"/>
                      </a:lnTo>
                      <a:moveTo>
                        <a:pt x="1206" y="29"/>
                      </a:moveTo>
                      <a:lnTo>
                        <a:pt x="43394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0" name="Freeform 789">
                  <a:extLst>
                    <a:ext uri="{FF2B5EF4-FFF2-40B4-BE49-F238E27FC236}">
                      <a16:creationId xmlns:a16="http://schemas.microsoft.com/office/drawing/2014/main" id="{EBF7B2DC-9D58-1642-A1FE-049079F2FC5A}"/>
                    </a:ext>
                  </a:extLst>
                </p:cNvPr>
                <p:cNvSpPr/>
                <p:nvPr/>
              </p:nvSpPr>
              <p:spPr>
                <a:xfrm>
                  <a:off x="4460296" y="3239099"/>
                  <a:ext cx="42188" cy="41461"/>
                </a:xfrm>
                <a:custGeom>
                  <a:avLst/>
                  <a:gdLst>
                    <a:gd name="connsiteX0" fmla="*/ 1227 w 42188"/>
                    <a:gd name="connsiteY0" fmla="*/ 41490 h 41461"/>
                    <a:gd name="connsiteX1" fmla="*/ 43416 w 42188"/>
                    <a:gd name="connsiteY1" fmla="*/ 29 h 41461"/>
                    <a:gd name="connsiteX2" fmla="*/ 1227 w 42188"/>
                    <a:gd name="connsiteY2" fmla="*/ 29 h 41461"/>
                    <a:gd name="connsiteX3" fmla="*/ 43416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1227" y="41490"/>
                      </a:moveTo>
                      <a:lnTo>
                        <a:pt x="43416" y="29"/>
                      </a:lnTo>
                      <a:moveTo>
                        <a:pt x="1227" y="29"/>
                      </a:moveTo>
                      <a:lnTo>
                        <a:pt x="43416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1" name="Freeform 790">
                  <a:extLst>
                    <a:ext uri="{FF2B5EF4-FFF2-40B4-BE49-F238E27FC236}">
                      <a16:creationId xmlns:a16="http://schemas.microsoft.com/office/drawing/2014/main" id="{E3D5E379-7E21-A345-A8F1-AD7D113E79C4}"/>
                    </a:ext>
                  </a:extLst>
                </p:cNvPr>
                <p:cNvSpPr/>
                <p:nvPr/>
              </p:nvSpPr>
              <p:spPr>
                <a:xfrm>
                  <a:off x="4540738" y="3239099"/>
                  <a:ext cx="42188" cy="41461"/>
                </a:xfrm>
                <a:custGeom>
                  <a:avLst/>
                  <a:gdLst>
                    <a:gd name="connsiteX0" fmla="*/ 1249 w 42188"/>
                    <a:gd name="connsiteY0" fmla="*/ 41490 h 41461"/>
                    <a:gd name="connsiteX1" fmla="*/ 43437 w 42188"/>
                    <a:gd name="connsiteY1" fmla="*/ 29 h 41461"/>
                    <a:gd name="connsiteX2" fmla="*/ 1249 w 42188"/>
                    <a:gd name="connsiteY2" fmla="*/ 29 h 41461"/>
                    <a:gd name="connsiteX3" fmla="*/ 43437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1249" y="41490"/>
                      </a:moveTo>
                      <a:lnTo>
                        <a:pt x="43437" y="29"/>
                      </a:lnTo>
                      <a:moveTo>
                        <a:pt x="1249" y="29"/>
                      </a:moveTo>
                      <a:lnTo>
                        <a:pt x="43437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2" name="Freeform 791">
                  <a:extLst>
                    <a:ext uri="{FF2B5EF4-FFF2-40B4-BE49-F238E27FC236}">
                      <a16:creationId xmlns:a16="http://schemas.microsoft.com/office/drawing/2014/main" id="{CAF54A1D-8281-E543-94BC-623CC8E27B96}"/>
                    </a:ext>
                  </a:extLst>
                </p:cNvPr>
                <p:cNvSpPr/>
                <p:nvPr/>
              </p:nvSpPr>
              <p:spPr>
                <a:xfrm>
                  <a:off x="4621217" y="3239099"/>
                  <a:ext cx="42188" cy="41461"/>
                </a:xfrm>
                <a:custGeom>
                  <a:avLst/>
                  <a:gdLst>
                    <a:gd name="connsiteX0" fmla="*/ 1271 w 42188"/>
                    <a:gd name="connsiteY0" fmla="*/ 41490 h 41461"/>
                    <a:gd name="connsiteX1" fmla="*/ 43459 w 42188"/>
                    <a:gd name="connsiteY1" fmla="*/ 29 h 41461"/>
                    <a:gd name="connsiteX2" fmla="*/ 1271 w 42188"/>
                    <a:gd name="connsiteY2" fmla="*/ 29 h 41461"/>
                    <a:gd name="connsiteX3" fmla="*/ 43459 w 42188"/>
                    <a:gd name="connsiteY3" fmla="*/ 41490 h 4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88" h="41461">
                      <a:moveTo>
                        <a:pt x="1271" y="41490"/>
                      </a:moveTo>
                      <a:lnTo>
                        <a:pt x="43459" y="29"/>
                      </a:lnTo>
                      <a:moveTo>
                        <a:pt x="1271" y="29"/>
                      </a:moveTo>
                      <a:lnTo>
                        <a:pt x="43459" y="41490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4790" cap="flat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3" name="Freeform 792">
                  <a:extLst>
                    <a:ext uri="{FF2B5EF4-FFF2-40B4-BE49-F238E27FC236}">
                      <a16:creationId xmlns:a16="http://schemas.microsoft.com/office/drawing/2014/main" id="{021112CD-44B7-B043-9768-C6D123510DA0}"/>
                    </a:ext>
                  </a:extLst>
                </p:cNvPr>
                <p:cNvSpPr/>
                <p:nvPr/>
              </p:nvSpPr>
              <p:spPr>
                <a:xfrm>
                  <a:off x="659701" y="3338899"/>
                  <a:ext cx="4022830" cy="3636"/>
                </a:xfrm>
                <a:custGeom>
                  <a:avLst/>
                  <a:gdLst>
                    <a:gd name="connsiteX0" fmla="*/ 0 w 4022830"/>
                    <a:gd name="connsiteY0" fmla="*/ 0 h 3636"/>
                    <a:gd name="connsiteX1" fmla="*/ 4022830 w 4022830"/>
                    <a:gd name="connsiteY1" fmla="*/ 0 h 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022830" h="3636">
                      <a:moveTo>
                        <a:pt x="0" y="0"/>
                      </a:moveTo>
                      <a:lnTo>
                        <a:pt x="4022830" y="0"/>
                      </a:lnTo>
                    </a:path>
                  </a:pathLst>
                </a:custGeom>
                <a:noFill/>
                <a:ln w="29580" cap="sq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4" name="Freeform 793">
                  <a:extLst>
                    <a:ext uri="{FF2B5EF4-FFF2-40B4-BE49-F238E27FC236}">
                      <a16:creationId xmlns:a16="http://schemas.microsoft.com/office/drawing/2014/main" id="{B0BE1894-E112-D647-BA39-02BCAC458EB5}"/>
                    </a:ext>
                  </a:extLst>
                </p:cNvPr>
                <p:cNvSpPr/>
                <p:nvPr/>
              </p:nvSpPr>
              <p:spPr>
                <a:xfrm>
                  <a:off x="659701" y="3180760"/>
                  <a:ext cx="4022830" cy="3636"/>
                </a:xfrm>
                <a:custGeom>
                  <a:avLst/>
                  <a:gdLst>
                    <a:gd name="connsiteX0" fmla="*/ 0 w 4022830"/>
                    <a:gd name="connsiteY0" fmla="*/ 0 h 3636"/>
                    <a:gd name="connsiteX1" fmla="*/ 4022830 w 4022830"/>
                    <a:gd name="connsiteY1" fmla="*/ 0 h 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022830" h="3636">
                      <a:moveTo>
                        <a:pt x="0" y="0"/>
                      </a:moveTo>
                      <a:lnTo>
                        <a:pt x="4022830" y="0"/>
                      </a:lnTo>
                    </a:path>
                  </a:pathLst>
                </a:custGeom>
                <a:noFill/>
                <a:ln w="29580" cap="sq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822" name="Group 821">
                <a:extLst>
                  <a:ext uri="{FF2B5EF4-FFF2-40B4-BE49-F238E27FC236}">
                    <a16:creationId xmlns:a16="http://schemas.microsoft.com/office/drawing/2014/main" id="{A7929484-D6B2-C044-939F-DB349CF666D2}"/>
                  </a:ext>
                </a:extLst>
              </p:cNvPr>
              <p:cNvGrpSpPr/>
              <p:nvPr/>
            </p:nvGrpSpPr>
            <p:grpSpPr>
              <a:xfrm>
                <a:off x="574908" y="3194890"/>
                <a:ext cx="3781587" cy="77261"/>
                <a:chOff x="788147" y="4491368"/>
                <a:chExt cx="5452090" cy="171956"/>
              </a:xfrm>
            </p:grpSpPr>
            <p:sp>
              <p:nvSpPr>
                <p:cNvPr id="816" name="Freeform 815">
                  <a:extLst>
                    <a:ext uri="{FF2B5EF4-FFF2-40B4-BE49-F238E27FC236}">
                      <a16:creationId xmlns:a16="http://schemas.microsoft.com/office/drawing/2014/main" id="{0A7BC756-02AE-B84F-A392-A8A68C5BC815}"/>
                    </a:ext>
                  </a:extLst>
                </p:cNvPr>
                <p:cNvSpPr/>
                <p:nvPr/>
              </p:nvSpPr>
              <p:spPr>
                <a:xfrm>
                  <a:off x="5500644" y="4495784"/>
                  <a:ext cx="318782" cy="51061"/>
                </a:xfrm>
                <a:custGeom>
                  <a:avLst/>
                  <a:gdLst>
                    <a:gd name="connsiteX0" fmla="*/ 0 w 318781"/>
                    <a:gd name="connsiteY0" fmla="*/ 25894 h 51061"/>
                    <a:gd name="connsiteX1" fmla="*/ 151002 w 318781"/>
                    <a:gd name="connsiteY1" fmla="*/ 727 h 51061"/>
                    <a:gd name="connsiteX2" fmla="*/ 318781 w 318781"/>
                    <a:gd name="connsiteY2" fmla="*/ 51061 h 51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8781" h="51061">
                      <a:moveTo>
                        <a:pt x="0" y="25894"/>
                      </a:moveTo>
                      <a:cubicBezTo>
                        <a:pt x="48936" y="11213"/>
                        <a:pt x="97872" y="-3468"/>
                        <a:pt x="151002" y="727"/>
                      </a:cubicBezTo>
                      <a:cubicBezTo>
                        <a:pt x="204132" y="4921"/>
                        <a:pt x="261456" y="27991"/>
                        <a:pt x="318781" y="51061"/>
                      </a:cubicBezTo>
                    </a:path>
                  </a:pathLst>
                </a:custGeom>
                <a:noFill/>
                <a:ln w="12700">
                  <a:solidFill>
                    <a:srgbClr val="36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17" name="Freeform 816">
                  <a:extLst>
                    <a:ext uri="{FF2B5EF4-FFF2-40B4-BE49-F238E27FC236}">
                      <a16:creationId xmlns:a16="http://schemas.microsoft.com/office/drawing/2014/main" id="{E8CC4230-BA8F-4F41-BFCB-33148F6E5889}"/>
                    </a:ext>
                  </a:extLst>
                </p:cNvPr>
                <p:cNvSpPr/>
                <p:nvPr/>
              </p:nvSpPr>
              <p:spPr>
                <a:xfrm>
                  <a:off x="5819424" y="4546845"/>
                  <a:ext cx="420813" cy="51061"/>
                </a:xfrm>
                <a:custGeom>
                  <a:avLst/>
                  <a:gdLst>
                    <a:gd name="connsiteX0" fmla="*/ 0 w 268448"/>
                    <a:gd name="connsiteY0" fmla="*/ 0 h 25310"/>
                    <a:gd name="connsiteX1" fmla="*/ 151002 w 268448"/>
                    <a:gd name="connsiteY1" fmla="*/ 25167 h 25310"/>
                    <a:gd name="connsiteX2" fmla="*/ 268448 w 268448"/>
                    <a:gd name="connsiteY2" fmla="*/ 8389 h 25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8448" h="25310">
                      <a:moveTo>
                        <a:pt x="0" y="0"/>
                      </a:moveTo>
                      <a:cubicBezTo>
                        <a:pt x="53130" y="11884"/>
                        <a:pt x="106261" y="23769"/>
                        <a:pt x="151002" y="25167"/>
                      </a:cubicBezTo>
                      <a:cubicBezTo>
                        <a:pt x="195743" y="26565"/>
                        <a:pt x="232095" y="17477"/>
                        <a:pt x="268448" y="8389"/>
                      </a:cubicBezTo>
                    </a:path>
                  </a:pathLst>
                </a:custGeom>
                <a:noFill/>
                <a:ln w="12700">
                  <a:solidFill>
                    <a:srgbClr val="363535"/>
                  </a:solidFill>
                  <a:prstDash val="sysDash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18" name="Freeform 817">
                  <a:extLst>
                    <a:ext uri="{FF2B5EF4-FFF2-40B4-BE49-F238E27FC236}">
                      <a16:creationId xmlns:a16="http://schemas.microsoft.com/office/drawing/2014/main" id="{175991AD-8097-EF44-902D-C41B9665A0BA}"/>
                    </a:ext>
                  </a:extLst>
                </p:cNvPr>
                <p:cNvSpPr/>
                <p:nvPr/>
              </p:nvSpPr>
              <p:spPr>
                <a:xfrm>
                  <a:off x="788147" y="4491368"/>
                  <a:ext cx="318782" cy="51061"/>
                </a:xfrm>
                <a:custGeom>
                  <a:avLst/>
                  <a:gdLst>
                    <a:gd name="connsiteX0" fmla="*/ 0 w 318781"/>
                    <a:gd name="connsiteY0" fmla="*/ 25894 h 51061"/>
                    <a:gd name="connsiteX1" fmla="*/ 151002 w 318781"/>
                    <a:gd name="connsiteY1" fmla="*/ 727 h 51061"/>
                    <a:gd name="connsiteX2" fmla="*/ 318781 w 318781"/>
                    <a:gd name="connsiteY2" fmla="*/ 51061 h 51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8781" h="51061">
                      <a:moveTo>
                        <a:pt x="0" y="25894"/>
                      </a:moveTo>
                      <a:cubicBezTo>
                        <a:pt x="48936" y="11213"/>
                        <a:pt x="97872" y="-3468"/>
                        <a:pt x="151002" y="727"/>
                      </a:cubicBezTo>
                      <a:cubicBezTo>
                        <a:pt x="204132" y="4921"/>
                        <a:pt x="261456" y="27991"/>
                        <a:pt x="318781" y="51061"/>
                      </a:cubicBezTo>
                    </a:path>
                  </a:pathLst>
                </a:custGeom>
                <a:noFill/>
                <a:ln w="12700">
                  <a:solidFill>
                    <a:srgbClr val="363535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19" name="Freeform 818">
                  <a:extLst>
                    <a:ext uri="{FF2B5EF4-FFF2-40B4-BE49-F238E27FC236}">
                      <a16:creationId xmlns:a16="http://schemas.microsoft.com/office/drawing/2014/main" id="{C8ADC524-D4BC-7C45-8F68-38FF43F35E74}"/>
                    </a:ext>
                  </a:extLst>
                </p:cNvPr>
                <p:cNvSpPr/>
                <p:nvPr/>
              </p:nvSpPr>
              <p:spPr>
                <a:xfrm>
                  <a:off x="1106927" y="4542429"/>
                  <a:ext cx="420813" cy="51061"/>
                </a:xfrm>
                <a:custGeom>
                  <a:avLst/>
                  <a:gdLst>
                    <a:gd name="connsiteX0" fmla="*/ 0 w 268448"/>
                    <a:gd name="connsiteY0" fmla="*/ 0 h 25310"/>
                    <a:gd name="connsiteX1" fmla="*/ 151002 w 268448"/>
                    <a:gd name="connsiteY1" fmla="*/ 25167 h 25310"/>
                    <a:gd name="connsiteX2" fmla="*/ 268448 w 268448"/>
                    <a:gd name="connsiteY2" fmla="*/ 8389 h 25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8448" h="25310">
                      <a:moveTo>
                        <a:pt x="0" y="0"/>
                      </a:moveTo>
                      <a:cubicBezTo>
                        <a:pt x="53130" y="11884"/>
                        <a:pt x="106261" y="23769"/>
                        <a:pt x="151002" y="25167"/>
                      </a:cubicBezTo>
                      <a:cubicBezTo>
                        <a:pt x="195743" y="26565"/>
                        <a:pt x="232095" y="17477"/>
                        <a:pt x="268448" y="8389"/>
                      </a:cubicBezTo>
                    </a:path>
                  </a:pathLst>
                </a:custGeom>
                <a:noFill/>
                <a:ln w="12700">
                  <a:solidFill>
                    <a:srgbClr val="363535"/>
                  </a:solidFill>
                  <a:prstDash val="soli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20" name="Freeform 819">
                  <a:extLst>
                    <a:ext uri="{FF2B5EF4-FFF2-40B4-BE49-F238E27FC236}">
                      <a16:creationId xmlns:a16="http://schemas.microsoft.com/office/drawing/2014/main" id="{9FEA36A3-4120-9343-BF3C-F0FFBB080A2C}"/>
                    </a:ext>
                  </a:extLst>
                </p:cNvPr>
                <p:cNvSpPr/>
                <p:nvPr/>
              </p:nvSpPr>
              <p:spPr>
                <a:xfrm>
                  <a:off x="1893825" y="4502169"/>
                  <a:ext cx="1089924" cy="95995"/>
                </a:xfrm>
                <a:custGeom>
                  <a:avLst/>
                  <a:gdLst>
                    <a:gd name="connsiteX0" fmla="*/ 0 w 2165685"/>
                    <a:gd name="connsiteY0" fmla="*/ 117456 h 190741"/>
                    <a:gd name="connsiteX1" fmla="*/ 304800 w 2165685"/>
                    <a:gd name="connsiteY1" fmla="*/ 53288 h 190741"/>
                    <a:gd name="connsiteX2" fmla="*/ 753979 w 2165685"/>
                    <a:gd name="connsiteY2" fmla="*/ 5162 h 190741"/>
                    <a:gd name="connsiteX3" fmla="*/ 1620253 w 2165685"/>
                    <a:gd name="connsiteY3" fmla="*/ 181625 h 190741"/>
                    <a:gd name="connsiteX4" fmla="*/ 2165685 w 2165685"/>
                    <a:gd name="connsiteY4" fmla="*/ 149541 h 190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5685" h="190741">
                      <a:moveTo>
                        <a:pt x="0" y="117456"/>
                      </a:moveTo>
                      <a:cubicBezTo>
                        <a:pt x="89568" y="94730"/>
                        <a:pt x="179137" y="72004"/>
                        <a:pt x="304800" y="53288"/>
                      </a:cubicBezTo>
                      <a:cubicBezTo>
                        <a:pt x="430463" y="34572"/>
                        <a:pt x="534737" y="-16228"/>
                        <a:pt x="753979" y="5162"/>
                      </a:cubicBezTo>
                      <a:cubicBezTo>
                        <a:pt x="973221" y="26551"/>
                        <a:pt x="1384969" y="157562"/>
                        <a:pt x="1620253" y="181625"/>
                      </a:cubicBezTo>
                      <a:cubicBezTo>
                        <a:pt x="1855537" y="205688"/>
                        <a:pt x="2010611" y="177614"/>
                        <a:pt x="2165685" y="149541"/>
                      </a:cubicBezTo>
                    </a:path>
                  </a:pathLst>
                </a:custGeom>
                <a:noFill/>
                <a:ln w="12700">
                  <a:solidFill>
                    <a:srgbClr val="363535"/>
                  </a:solidFill>
                  <a:prstDash val="soli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pic>
              <p:nvPicPr>
                <p:cNvPr id="821" name="Graphic 820">
                  <a:extLst>
                    <a:ext uri="{FF2B5EF4-FFF2-40B4-BE49-F238E27FC236}">
                      <a16:creationId xmlns:a16="http://schemas.microsoft.com/office/drawing/2014/main" id="{3259A4F6-67BF-8141-B04A-BAF764A4EC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 rot="5186961">
                  <a:off x="1598590" y="4406054"/>
                  <a:ext cx="162068" cy="352472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91788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9166</TotalTime>
  <Words>25</Words>
  <Application>Microsoft Macintosh PowerPoint</Application>
  <PresentationFormat>Custom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 Book</vt:lpstr>
      <vt:lpstr>Calibri</vt:lpstr>
      <vt:lpstr>Calibri Light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George</dc:creator>
  <cp:lastModifiedBy>Tom George</cp:lastModifiedBy>
  <cp:revision>50</cp:revision>
  <dcterms:created xsi:type="dcterms:W3CDTF">2021-07-20T09:12:29Z</dcterms:created>
  <dcterms:modified xsi:type="dcterms:W3CDTF">2021-08-18T15:40:38Z</dcterms:modified>
</cp:coreProperties>
</file>