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8AC3"/>
    <a:srgbClr val="363535"/>
    <a:srgbClr val="FD8D62"/>
    <a:srgbClr val="66C3A4"/>
    <a:srgbClr val="8DA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84"/>
    <p:restoredTop sz="95820"/>
  </p:normalViewPr>
  <p:slideViewPr>
    <p:cSldViewPr snapToGrid="0" snapToObjects="1">
      <p:cViewPr>
        <p:scale>
          <a:sx n="86" d="100"/>
          <a:sy n="86" d="100"/>
        </p:scale>
        <p:origin x="188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14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87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20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73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88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638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25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82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06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98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40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0CE46-3ACE-F64A-8854-FBA0A957D5BA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15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png"/><Relationship Id="rId39" Type="http://schemas.openxmlformats.org/officeDocument/2006/relationships/image" Target="../media/image38.emf"/><Relationship Id="rId21" Type="http://schemas.openxmlformats.org/officeDocument/2006/relationships/image" Target="../media/image20.emf"/><Relationship Id="rId34" Type="http://schemas.openxmlformats.org/officeDocument/2006/relationships/image" Target="../media/image33.png"/><Relationship Id="rId42" Type="http://schemas.openxmlformats.org/officeDocument/2006/relationships/image" Target="../media/image41.emf"/><Relationship Id="rId47" Type="http://schemas.openxmlformats.org/officeDocument/2006/relationships/image" Target="../media/image46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9" Type="http://schemas.openxmlformats.org/officeDocument/2006/relationships/image" Target="../media/image28.svg"/><Relationship Id="rId11" Type="http://schemas.openxmlformats.org/officeDocument/2006/relationships/image" Target="../media/image10.emf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emf"/><Relationship Id="rId45" Type="http://schemas.openxmlformats.org/officeDocument/2006/relationships/image" Target="../media/image44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svg"/><Relationship Id="rId10" Type="http://schemas.openxmlformats.org/officeDocument/2006/relationships/image" Target="../media/image9.emf"/><Relationship Id="rId19" Type="http://schemas.openxmlformats.org/officeDocument/2006/relationships/image" Target="../media/image18.png"/><Relationship Id="rId31" Type="http://schemas.openxmlformats.org/officeDocument/2006/relationships/image" Target="../media/image30.svg"/><Relationship Id="rId44" Type="http://schemas.openxmlformats.org/officeDocument/2006/relationships/image" Target="../media/image43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emf"/><Relationship Id="rId48" Type="http://schemas.openxmlformats.org/officeDocument/2006/relationships/image" Target="../media/image47.png"/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emf"/><Relationship Id="rId46" Type="http://schemas.openxmlformats.org/officeDocument/2006/relationships/image" Target="../media/image45.emf"/><Relationship Id="rId20" Type="http://schemas.openxmlformats.org/officeDocument/2006/relationships/image" Target="../media/image19.emf"/><Relationship Id="rId41" Type="http://schemas.openxmlformats.org/officeDocument/2006/relationships/image" Target="../media/image4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svg"/><Relationship Id="rId18" Type="http://schemas.openxmlformats.org/officeDocument/2006/relationships/image" Target="../media/image47.png"/><Relationship Id="rId3" Type="http://schemas.openxmlformats.org/officeDocument/2006/relationships/image" Target="../media/image50.svg"/><Relationship Id="rId21" Type="http://schemas.openxmlformats.org/officeDocument/2006/relationships/image" Target="../media/image66.sv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svg"/><Relationship Id="rId2" Type="http://schemas.openxmlformats.org/officeDocument/2006/relationships/image" Target="../media/image49.png"/><Relationship Id="rId16" Type="http://schemas.openxmlformats.org/officeDocument/2006/relationships/image" Target="../media/image63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svg"/><Relationship Id="rId5" Type="http://schemas.openxmlformats.org/officeDocument/2006/relationships/image" Target="../media/image52.svg"/><Relationship Id="rId15" Type="http://schemas.openxmlformats.org/officeDocument/2006/relationships/image" Target="../media/image62.svg"/><Relationship Id="rId23" Type="http://schemas.openxmlformats.org/officeDocument/2006/relationships/image" Target="../media/image68.svg"/><Relationship Id="rId10" Type="http://schemas.openxmlformats.org/officeDocument/2006/relationships/image" Target="../media/image57.png"/><Relationship Id="rId19" Type="http://schemas.openxmlformats.org/officeDocument/2006/relationships/image" Target="../media/image48.svg"/><Relationship Id="rId4" Type="http://schemas.openxmlformats.org/officeDocument/2006/relationships/image" Target="../media/image51.png"/><Relationship Id="rId9" Type="http://schemas.openxmlformats.org/officeDocument/2006/relationships/image" Target="../media/image56.svg"/><Relationship Id="rId14" Type="http://schemas.openxmlformats.org/officeDocument/2006/relationships/image" Target="../media/image61.png"/><Relationship Id="rId22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86011A9-E990-884F-9301-551B57B64B26}"/>
              </a:ext>
            </a:extLst>
          </p:cNvPr>
          <p:cNvGrpSpPr/>
          <p:nvPr/>
        </p:nvGrpSpPr>
        <p:grpSpPr>
          <a:xfrm>
            <a:off x="284813" y="209862"/>
            <a:ext cx="6805535" cy="4272197"/>
            <a:chOff x="284813" y="209862"/>
            <a:chExt cx="6805535" cy="427219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A7EE6EB-5018-CB49-A34A-1B4B562E5D1C}"/>
                </a:ext>
              </a:extLst>
            </p:cNvPr>
            <p:cNvSpPr/>
            <p:nvPr/>
          </p:nvSpPr>
          <p:spPr>
            <a:xfrm>
              <a:off x="284813" y="209862"/>
              <a:ext cx="6805535" cy="4272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F760925-D86E-8848-8ADF-D110E7FCF004}"/>
                </a:ext>
              </a:extLst>
            </p:cNvPr>
            <p:cNvGrpSpPr/>
            <p:nvPr/>
          </p:nvGrpSpPr>
          <p:grpSpPr>
            <a:xfrm>
              <a:off x="777616" y="548640"/>
              <a:ext cx="6004442" cy="3647267"/>
              <a:chOff x="-4466178" y="527764"/>
              <a:chExt cx="16215066" cy="9849487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CA99A81-0BF7-904F-969A-20E650F771AD}"/>
                  </a:ext>
                </a:extLst>
              </p:cNvPr>
              <p:cNvGrpSpPr/>
              <p:nvPr/>
            </p:nvGrpSpPr>
            <p:grpSpPr>
              <a:xfrm>
                <a:off x="5692995" y="884760"/>
                <a:ext cx="5612500" cy="1267178"/>
                <a:chOff x="1959429" y="3022600"/>
                <a:chExt cx="2917371" cy="812800"/>
              </a:xfrm>
              <a:solidFill>
                <a:srgbClr val="E78AC3">
                  <a:alpha val="50000"/>
                </a:srgbClr>
              </a:solidFill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0E1C4466-FB7F-D943-80DA-15C478796B64}"/>
                    </a:ext>
                  </a:extLst>
                </p:cNvPr>
                <p:cNvSpPr/>
                <p:nvPr/>
              </p:nvSpPr>
              <p:spPr>
                <a:xfrm>
                  <a:off x="2525378" y="3180277"/>
                  <a:ext cx="1785472" cy="4974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AB864C9E-0BBB-424A-B363-5AA1B7AFFD90}"/>
                    </a:ext>
                  </a:extLst>
                </p:cNvPr>
                <p:cNvSpPr/>
                <p:nvPr/>
              </p:nvSpPr>
              <p:spPr>
                <a:xfrm>
                  <a:off x="1959429" y="3022600"/>
                  <a:ext cx="2917371" cy="8128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51D50F97-C854-4F40-80B4-BD068E8A0B67}"/>
                    </a:ext>
                  </a:extLst>
                </p:cNvPr>
                <p:cNvSpPr/>
                <p:nvPr/>
              </p:nvSpPr>
              <p:spPr>
                <a:xfrm>
                  <a:off x="2997226" y="3311736"/>
                  <a:ext cx="841776" cy="23452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69A3EB0-4502-7848-AA09-0FCDEDDBC7B9}"/>
                  </a:ext>
                </a:extLst>
              </p:cNvPr>
              <p:cNvGrpSpPr/>
              <p:nvPr/>
            </p:nvGrpSpPr>
            <p:grpSpPr>
              <a:xfrm>
                <a:off x="-827257" y="884760"/>
                <a:ext cx="5612500" cy="1267178"/>
                <a:chOff x="1959429" y="3022600"/>
                <a:chExt cx="2917371" cy="812800"/>
              </a:xfrm>
              <a:solidFill>
                <a:srgbClr val="8DA0CC">
                  <a:alpha val="50000"/>
                </a:srgbClr>
              </a:solidFill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427DC324-0826-7040-A50E-C46AE9CCCA8D}"/>
                    </a:ext>
                  </a:extLst>
                </p:cNvPr>
                <p:cNvSpPr/>
                <p:nvPr/>
              </p:nvSpPr>
              <p:spPr>
                <a:xfrm>
                  <a:off x="2525378" y="3180277"/>
                  <a:ext cx="1785472" cy="4974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8CB10390-709B-914D-9C29-6782FD13BA59}"/>
                    </a:ext>
                  </a:extLst>
                </p:cNvPr>
                <p:cNvSpPr/>
                <p:nvPr/>
              </p:nvSpPr>
              <p:spPr>
                <a:xfrm>
                  <a:off x="1959429" y="3022600"/>
                  <a:ext cx="2917371" cy="8128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061B9D0B-B0B3-AB47-87A5-4A8399C18ECC}"/>
                    </a:ext>
                  </a:extLst>
                </p:cNvPr>
                <p:cNvSpPr/>
                <p:nvPr/>
              </p:nvSpPr>
              <p:spPr>
                <a:xfrm>
                  <a:off x="2997226" y="3311736"/>
                  <a:ext cx="841776" cy="234525"/>
                </a:xfrm>
                <a:prstGeom prst="ellipse">
                  <a:avLst/>
                </a:prstGeom>
                <a:solidFill>
                  <a:srgbClr val="8DA0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B086AB54-4F77-EB4D-A226-916F94BA8CAC}"/>
                  </a:ext>
                </a:extLst>
              </p:cNvPr>
              <p:cNvGrpSpPr/>
              <p:nvPr/>
            </p:nvGrpSpPr>
            <p:grpSpPr>
              <a:xfrm>
                <a:off x="2448323" y="884760"/>
                <a:ext cx="5612500" cy="1267178"/>
                <a:chOff x="1959429" y="3022600"/>
                <a:chExt cx="2917371" cy="812800"/>
              </a:xfrm>
              <a:solidFill>
                <a:srgbClr val="FD8D62">
                  <a:alpha val="50000"/>
                </a:srgbClr>
              </a:solidFill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72A5710B-4C0A-4E41-8EDF-799E1AC1D6C4}"/>
                    </a:ext>
                  </a:extLst>
                </p:cNvPr>
                <p:cNvSpPr/>
                <p:nvPr/>
              </p:nvSpPr>
              <p:spPr>
                <a:xfrm>
                  <a:off x="2525378" y="3180277"/>
                  <a:ext cx="1785472" cy="4974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A33378F5-8F83-6849-B64A-049F79E0B4CF}"/>
                    </a:ext>
                  </a:extLst>
                </p:cNvPr>
                <p:cNvSpPr/>
                <p:nvPr/>
              </p:nvSpPr>
              <p:spPr>
                <a:xfrm>
                  <a:off x="1959429" y="3022600"/>
                  <a:ext cx="2917371" cy="8128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86FDA9B8-EAD8-394F-96FF-CC7ADADC9777}"/>
                    </a:ext>
                  </a:extLst>
                </p:cNvPr>
                <p:cNvSpPr/>
                <p:nvPr/>
              </p:nvSpPr>
              <p:spPr>
                <a:xfrm>
                  <a:off x="2997226" y="3311736"/>
                  <a:ext cx="841776" cy="234525"/>
                </a:xfrm>
                <a:prstGeom prst="ellipse">
                  <a:avLst/>
                </a:prstGeom>
                <a:solidFill>
                  <a:srgbClr val="FD8D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C640570-44AC-D24B-BAA9-1ADD437F9DC5}"/>
                  </a:ext>
                </a:extLst>
              </p:cNvPr>
              <p:cNvGrpSpPr/>
              <p:nvPr/>
            </p:nvGrpSpPr>
            <p:grpSpPr>
              <a:xfrm>
                <a:off x="-4071929" y="884763"/>
                <a:ext cx="5612500" cy="1267178"/>
                <a:chOff x="1959429" y="3022600"/>
                <a:chExt cx="2917371" cy="812800"/>
              </a:xfrm>
              <a:solidFill>
                <a:srgbClr val="66C3A4">
                  <a:alpha val="50000"/>
                </a:srgbClr>
              </a:solidFill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16D8ABE6-2DC8-5F49-83C0-8831B3F5E3A3}"/>
                    </a:ext>
                  </a:extLst>
                </p:cNvPr>
                <p:cNvSpPr/>
                <p:nvPr/>
              </p:nvSpPr>
              <p:spPr>
                <a:xfrm>
                  <a:off x="2525378" y="3180277"/>
                  <a:ext cx="1785472" cy="4974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0F2D7BE-ADFF-A849-BEE5-CD8B75AC1506}"/>
                    </a:ext>
                  </a:extLst>
                </p:cNvPr>
                <p:cNvSpPr/>
                <p:nvPr/>
              </p:nvSpPr>
              <p:spPr>
                <a:xfrm>
                  <a:off x="1959429" y="3022600"/>
                  <a:ext cx="2917371" cy="8128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DB44D5A6-46D6-5A4B-8C8F-D3DBC324001F}"/>
                    </a:ext>
                  </a:extLst>
                </p:cNvPr>
                <p:cNvSpPr/>
                <p:nvPr/>
              </p:nvSpPr>
              <p:spPr>
                <a:xfrm>
                  <a:off x="2997226" y="3311736"/>
                  <a:ext cx="841776" cy="23452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</p:grp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C4C0C2EA-2E74-FF44-ACFD-CF8BBDBCE6C0}"/>
                  </a:ext>
                </a:extLst>
              </p:cNvPr>
              <p:cNvSpPr/>
              <p:nvPr/>
            </p:nvSpPr>
            <p:spPr>
              <a:xfrm>
                <a:off x="-4082706" y="527764"/>
                <a:ext cx="15519275" cy="5886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3D5FE05-CF66-9C4B-B025-1DF06A8A58A5}"/>
                  </a:ext>
                </a:extLst>
              </p:cNvPr>
              <p:cNvSpPr/>
              <p:nvPr/>
            </p:nvSpPr>
            <p:spPr>
              <a:xfrm>
                <a:off x="-4136371" y="1906123"/>
                <a:ext cx="15519275" cy="5886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 dirty="0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3AC1CEEA-AA53-2B46-BABB-3D592EFA04B5}"/>
                  </a:ext>
                </a:extLst>
              </p:cNvPr>
              <p:cNvSpPr/>
              <p:nvPr/>
            </p:nvSpPr>
            <p:spPr>
              <a:xfrm>
                <a:off x="11153463" y="1116398"/>
                <a:ext cx="595425" cy="9270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 dirty="0"/>
              </a:p>
            </p:txBody>
          </p:sp>
          <p:pic>
            <p:nvPicPr>
              <p:cNvPr id="182" name="Picture 181">
                <a:extLst>
                  <a:ext uri="{FF2B5EF4-FFF2-40B4-BE49-F238E27FC236}">
                    <a16:creationId xmlns:a16="http://schemas.microsoft.com/office/drawing/2014/main" id="{0F44DE64-83AA-B047-BE73-E6E7B92E91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3965101" y="4652592"/>
                <a:ext cx="15038391" cy="969737"/>
              </a:xfrm>
              <a:prstGeom prst="rect">
                <a:avLst/>
              </a:prstGeom>
            </p:spPr>
          </p:pic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BAFA5FB1-E671-6647-BE64-64BB7A8ECCAD}"/>
                  </a:ext>
                </a:extLst>
              </p:cNvPr>
              <p:cNvSpPr/>
              <p:nvPr/>
            </p:nvSpPr>
            <p:spPr>
              <a:xfrm>
                <a:off x="-4466178" y="1013470"/>
                <a:ext cx="595425" cy="9270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 dirty="0"/>
              </a:p>
            </p:txBody>
          </p:sp>
          <p:pic>
            <p:nvPicPr>
              <p:cNvPr id="184" name="Picture 183">
                <a:extLst>
                  <a:ext uri="{FF2B5EF4-FFF2-40B4-BE49-F238E27FC236}">
                    <a16:creationId xmlns:a16="http://schemas.microsoft.com/office/drawing/2014/main" id="{0A95B6BB-D404-194B-A4A6-6596BF80F9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967283" y="3850175"/>
                <a:ext cx="15057397" cy="970963"/>
              </a:xfrm>
              <a:prstGeom prst="rect">
                <a:avLst/>
              </a:prstGeom>
            </p:spPr>
          </p:pic>
          <p:pic>
            <p:nvPicPr>
              <p:cNvPr id="186" name="Picture 185">
                <a:extLst>
                  <a:ext uri="{FF2B5EF4-FFF2-40B4-BE49-F238E27FC236}">
                    <a16:creationId xmlns:a16="http://schemas.microsoft.com/office/drawing/2014/main" id="{036E9DDC-4C55-EF4A-8603-A136463B95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967283" y="3047587"/>
                <a:ext cx="15057397" cy="970963"/>
              </a:xfrm>
              <a:prstGeom prst="rect">
                <a:avLst/>
              </a:prstGeom>
            </p:spPr>
          </p:pic>
          <p:pic>
            <p:nvPicPr>
              <p:cNvPr id="188" name="Picture 187">
                <a:extLst>
                  <a:ext uri="{FF2B5EF4-FFF2-40B4-BE49-F238E27FC236}">
                    <a16:creationId xmlns:a16="http://schemas.microsoft.com/office/drawing/2014/main" id="{D72FD2C7-2DF3-8940-B7FF-C50341794B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967283" y="2245000"/>
                <a:ext cx="15057397" cy="970963"/>
              </a:xfrm>
              <a:prstGeom prst="rect">
                <a:avLst/>
              </a:prstGeom>
            </p:spPr>
          </p:pic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24E607A-291D-C84A-A624-4700921AB3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874655" y="5653390"/>
                <a:ext cx="14973157" cy="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D76297EC-12A7-9B4F-B2D9-D2EC9F9CA618}"/>
                  </a:ext>
                </a:extLst>
              </p:cNvPr>
              <p:cNvGrpSpPr/>
              <p:nvPr/>
            </p:nvGrpSpPr>
            <p:grpSpPr>
              <a:xfrm>
                <a:off x="-2536095" y="2421893"/>
                <a:ext cx="13380142" cy="3213834"/>
                <a:chOff x="2520000" y="4064443"/>
                <a:chExt cx="7199056" cy="2061435"/>
              </a:xfrm>
            </p:grpSpPr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269D66B5-EFE9-B543-9C5B-54F721F6CB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20000" y="4064443"/>
                  <a:ext cx="0" cy="2061435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AFCEFD67-BA7D-D048-969C-511B56F71B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0000" y="4064443"/>
                  <a:ext cx="0" cy="2061435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0EB1538D-8DE3-F148-8E83-E9E6F028A6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60000" y="4064443"/>
                  <a:ext cx="0" cy="2061435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34403464-63EA-BC47-854E-DE53840299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80000" y="4064443"/>
                  <a:ext cx="0" cy="2061435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DD2BEBF8-193B-7B42-8113-DA87920E37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9528" y="4064443"/>
                  <a:ext cx="0" cy="2061435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91F1C68E-63E2-2E42-A723-89446FDA5B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19056" y="4064443"/>
                  <a:ext cx="0" cy="2061435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3C20DE3D-694B-F54A-9EE0-8DBC535D85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38583" y="4064443"/>
                  <a:ext cx="0" cy="2061435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64245355-A7C2-C24C-8716-84C7F64BEE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60000" y="4064443"/>
                  <a:ext cx="0" cy="2061435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9DDB069C-5248-F343-8977-986EABFF14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80000" y="4064443"/>
                  <a:ext cx="0" cy="2061435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95BD418A-0C3D-F54C-844C-4911008CE4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99528" y="4064443"/>
                  <a:ext cx="0" cy="2061435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81E39F52-1339-1241-899A-29B9A87CBA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19056" y="4064443"/>
                  <a:ext cx="0" cy="2061435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1E8189CD-1C5C-8B48-89F8-7DE81D6C00C7}"/>
                  </a:ext>
                </a:extLst>
              </p:cNvPr>
              <p:cNvGrpSpPr/>
              <p:nvPr/>
            </p:nvGrpSpPr>
            <p:grpSpPr>
              <a:xfrm>
                <a:off x="-3003756" y="2497425"/>
                <a:ext cx="7226691" cy="449000"/>
                <a:chOff x="1744831" y="1601912"/>
                <a:chExt cx="4635383" cy="212942"/>
              </a:xfrm>
            </p:grpSpPr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51CA9C64-623D-554F-818D-98E0DD2023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23299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66C3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B0A48CAE-99D2-DA48-8985-F4D723F4E2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1880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66C3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AF1D4BE7-E416-C446-B6FD-259D309F5A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73404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66C3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DCF95EE0-8C5C-134C-9E25-2E7A8B925F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3508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66C3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CB28F680-BDDE-CB42-8917-27EC9AC51D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4831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66C3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F417BE47-B9FD-CB40-B381-9B704006EB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40632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66C3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D9A2794B-B5D8-3347-A7DC-81993CEBFE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18494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66C3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D86D522A-B1F8-C748-8117-8120406372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8598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66C3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70172789-9C5C-B349-A5CE-3E15ECED08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18702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66C3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A4EA44E3-0CF7-F248-93BB-3122CBC394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25173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66C3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BC4136B4-A85E-1E48-B661-0EB28CB4BB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38741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66C3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2BDB5A53-45AD-7143-8AEF-F5D5089DCE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8845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66C3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B8FC6987-87EC-6F44-83BB-7167FDAB4D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03036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66C3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10039DB1-12E5-AB48-A8EC-8076E43EE5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65458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66C3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DD3C0129-7B03-7246-A16F-13749BE07F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31534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66C3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F91DEBC1-E9FB-884F-981B-0EA9DEEFC8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0214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66C3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F4F7B12E-DE79-A146-A4D3-ECC403AD0F2E}"/>
                  </a:ext>
                </a:extLst>
              </p:cNvPr>
              <p:cNvGrpSpPr/>
              <p:nvPr/>
            </p:nvGrpSpPr>
            <p:grpSpPr>
              <a:xfrm>
                <a:off x="-2598963" y="3324611"/>
                <a:ext cx="9497052" cy="449000"/>
                <a:chOff x="288564" y="1601912"/>
                <a:chExt cx="6091650" cy="212942"/>
              </a:xfrm>
            </p:grpSpPr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64BAC464-26F4-6443-9FBD-1A2BAE8276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23299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8DA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9C30E772-361A-0F42-B427-FAFE9B0A56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1880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8DA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BFE08750-9937-2B45-B87A-CE028BEBFA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73404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8DA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1D15E26-CE67-DC47-854D-AE1E88876F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3508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8DA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AC699B80-0764-7D42-8C2A-623CBC8EA8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4831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8DA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E5FF65AB-250D-A545-A208-F4B0CCF853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40632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8DA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CC6FAB64-6157-3F40-A1BB-F0F1E19B52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18494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8DA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8B858776-FA5D-E747-BFB4-F4AF191DA5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8598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8DA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8EAB3740-B3FA-A947-9D0B-8C7A8B85AA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18702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8DA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EA707640-6EAE-F64D-8054-A3634D2276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25173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8DA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A73A35A2-7494-9B41-9CB5-DC7C1962A9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38741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8DA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8E786CF9-5E81-B440-8C72-9468023567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8845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8DA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59E4C2A2-8AA1-4344-9701-3004095E1A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03036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8DA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7CBC9A24-2F20-6E4E-82B1-7E5760F094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65458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8DA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A52EA039-C36C-B84F-A353-F3B7DE8C05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31534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8DA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D859EFF9-7420-0249-B46B-54E743489E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0214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8DA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038F696E-84F1-764B-9A8E-ECA5626CA4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2006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8DA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2F570820-0720-4D47-B89B-0735C94478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8564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8DA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0A3BE9A5-DE84-2F4A-A452-0CBC6BA40F17}"/>
                  </a:ext>
                </a:extLst>
              </p:cNvPr>
              <p:cNvGrpSpPr/>
              <p:nvPr/>
            </p:nvGrpSpPr>
            <p:grpSpPr>
              <a:xfrm>
                <a:off x="76190" y="4116597"/>
                <a:ext cx="9497052" cy="449000"/>
                <a:chOff x="288564" y="1601912"/>
                <a:chExt cx="6091650" cy="212942"/>
              </a:xfrm>
            </p:grpSpPr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95363D9B-0511-174C-8691-D40CA3292B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23299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FD8D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FAAF5307-9DB2-B444-AF15-ACAC625B45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1880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FD8D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022BAE39-8986-A84D-9427-4BBF445775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73404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FD8D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7999B90F-F82C-2E41-BF25-49CD2158CF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4797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FD8D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21040914-A07E-6941-B134-7EF8705B81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4831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FD8D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D6D7D35A-2C7C-5846-976E-EEF32ACAD3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06765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FD8D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06A7C142-D7E2-724C-BDA5-539D3E639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18494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FD8D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728556BD-655F-1940-8F60-6614386A0F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8598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FD8D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FBA9490F-661E-D948-9D7E-D302B3AFE2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63858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FD8D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A5821266-DC5A-DD4F-9C11-00A4D6151E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25173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FD8D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895EA082-F5DE-924C-852A-73222AF12C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61319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FD8D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31A566CD-1FA0-6947-9CAB-82A8D9C5BB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2712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FD8D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6537AD12-9363-744B-BD33-EDB46A9AE4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03036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FD8D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A72FE54A-3FF5-EA46-81DC-E9C186E3F4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54169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FD8D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D0FF332C-AE88-BB46-9523-94CE1FEC8E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17020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FD8D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7DF02D24-3C33-B64F-B65D-2620B3D21D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0214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FD8D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273B8D95-5B4C-F447-B6C7-46B94CBFC8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2978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FD8D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FD852B45-181A-F24A-AEAE-8613F0BD79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8564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FD8D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D1B7CB73-CBDE-BD45-BBB1-31D6F5897E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24312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FD8D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10" name="Picture 209">
                <a:extLst>
                  <a:ext uri="{FF2B5EF4-FFF2-40B4-BE49-F238E27FC236}">
                    <a16:creationId xmlns:a16="http://schemas.microsoft.com/office/drawing/2014/main" id="{02C69542-383E-D141-AFA3-B90C8FBC7D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3918630" y="7122079"/>
                <a:ext cx="3010548" cy="2355839"/>
              </a:xfrm>
              <a:prstGeom prst="rect">
                <a:avLst/>
              </a:prstGeom>
            </p:spPr>
          </p:pic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D9D4E58B-C637-7347-B74C-97288C1EF67E}"/>
                  </a:ext>
                </a:extLst>
              </p:cNvPr>
              <p:cNvGrpSpPr/>
              <p:nvPr/>
            </p:nvGrpSpPr>
            <p:grpSpPr>
              <a:xfrm>
                <a:off x="4062966" y="4947065"/>
                <a:ext cx="7038187" cy="449000"/>
                <a:chOff x="288564" y="1601912"/>
                <a:chExt cx="4514472" cy="212942"/>
              </a:xfrm>
            </p:grpSpPr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8D88FC13-2D52-8A48-8FF4-C7D2D03F1D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23299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E78AC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D93EEE3A-1B31-AD42-A1A5-4A1D97EE8D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1880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E78AC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87F92D8A-273E-E24E-8D61-CD1B8990E6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73404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E78AC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6AC54D48-847D-EE42-A413-26B5AD5E21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4797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E78AC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5AAAB57B-CA9F-F649-8339-B1B80C30FE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4831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E78AC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AA31CECA-395D-1945-809C-EB40204D77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06765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E78AC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69FF5563-202E-364F-8FA0-4983C99E25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18494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E78AC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EFA4ABDC-6476-BA42-99A0-2D490DF308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8598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E78AC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7DAE3F25-5AEC-4247-B9B9-CD211C8E13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63858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E78AC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B13FB221-E672-024E-9F79-D8B86DA2A4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25173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E78AC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C7E5F765-5E90-8D4D-86E0-FC8F68574E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61319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E78AC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40CF3D1F-11F1-9D41-BFC8-915811F53B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2712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E78AC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5007A1CE-A801-0A4D-BE31-5328A4A7DA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03036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E78AC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C9073816-E3C7-9847-9DB0-7B9D656BA8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54169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E78AC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094BEFA4-14E7-C941-836E-1D14515F7A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46520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E78AC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BECE51C2-8310-FD46-96FD-021F791712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8564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E78AC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92E08503-E6A0-FD49-A705-B5A5705F3A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24312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E78AC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DF913720-5A90-1141-9014-1840B3E06362}"/>
                  </a:ext>
                </a:extLst>
              </p:cNvPr>
              <p:cNvGrpSpPr/>
              <p:nvPr/>
            </p:nvGrpSpPr>
            <p:grpSpPr>
              <a:xfrm>
                <a:off x="-730572" y="6517463"/>
                <a:ext cx="3298762" cy="3250426"/>
                <a:chOff x="3636528" y="4027801"/>
                <a:chExt cx="2115910" cy="2084906"/>
              </a:xfrm>
            </p:grpSpPr>
            <p:grpSp>
              <p:nvGrpSpPr>
                <p:cNvPr id="197" name="Group 196">
                  <a:extLst>
                    <a:ext uri="{FF2B5EF4-FFF2-40B4-BE49-F238E27FC236}">
                      <a16:creationId xmlns:a16="http://schemas.microsoft.com/office/drawing/2014/main" id="{CC8B3C3D-C02C-4B41-8BD5-8DE7023F0AF3}"/>
                    </a:ext>
                  </a:extLst>
                </p:cNvPr>
                <p:cNvGrpSpPr/>
                <p:nvPr/>
              </p:nvGrpSpPr>
              <p:grpSpPr>
                <a:xfrm>
                  <a:off x="3636528" y="4268203"/>
                  <a:ext cx="2052000" cy="1844504"/>
                  <a:chOff x="6295489" y="4097867"/>
                  <a:chExt cx="2052000" cy="1844504"/>
                </a:xfrm>
              </p:grpSpPr>
              <p:pic>
                <p:nvPicPr>
                  <p:cNvPr id="196" name="Picture 195">
                    <a:extLst>
                      <a:ext uri="{FF2B5EF4-FFF2-40B4-BE49-F238E27FC236}">
                        <a16:creationId xmlns:a16="http://schemas.microsoft.com/office/drawing/2014/main" id="{233B9EBC-F5C8-3541-ACDB-E3E9FC4A7E22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6295489" y="4120066"/>
                    <a:ext cx="2052000" cy="1822305"/>
                  </a:xfrm>
                  <a:prstGeom prst="rect">
                    <a:avLst/>
                  </a:prstGeom>
                </p:spPr>
              </p:pic>
              <p:cxnSp>
                <p:nvCxnSpPr>
                  <p:cNvPr id="192" name="Straight Arrow Connector 191">
                    <a:extLst>
                      <a:ext uri="{FF2B5EF4-FFF2-40B4-BE49-F238E27FC236}">
                        <a16:creationId xmlns:a16="http://schemas.microsoft.com/office/drawing/2014/main" id="{EE5673F1-5982-8B4A-A7C6-6F18F011444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323148" y="4097867"/>
                    <a:ext cx="0" cy="1800000"/>
                  </a:xfrm>
                  <a:prstGeom prst="straightConnector1">
                    <a:avLst/>
                  </a:prstGeom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Arrow Connector 192">
                    <a:extLst>
                      <a:ext uri="{FF2B5EF4-FFF2-40B4-BE49-F238E27FC236}">
                        <a16:creationId xmlns:a16="http://schemas.microsoft.com/office/drawing/2014/main" id="{957C54B7-B090-8249-AA92-961271A3E8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34859" y="4997867"/>
                    <a:ext cx="1800000" cy="0"/>
                  </a:xfrm>
                  <a:prstGeom prst="straightConnector1">
                    <a:avLst/>
                  </a:prstGeom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99" name="Picture 198">
                  <a:extLst>
                    <a:ext uri="{FF2B5EF4-FFF2-40B4-BE49-F238E27FC236}">
                      <a16:creationId xmlns:a16="http://schemas.microsoft.com/office/drawing/2014/main" id="{AD469682-F43F-DC42-99F2-37A9B9FD8D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03297" y="4027801"/>
                  <a:ext cx="545202" cy="272601"/>
                </a:xfrm>
                <a:prstGeom prst="rect">
                  <a:avLst/>
                </a:prstGeom>
              </p:spPr>
            </p:pic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23E6426E-5AF5-CC4B-86E9-AFE9945C07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61888" y="5242387"/>
                  <a:ext cx="590550" cy="215900"/>
                </a:xfrm>
                <a:prstGeom prst="rect">
                  <a:avLst/>
                </a:prstGeom>
              </p:spPr>
            </p:pic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9305009A-5A6B-C64E-B352-9C85385B20D5}"/>
                  </a:ext>
                </a:extLst>
              </p:cNvPr>
              <p:cNvGrpSpPr/>
              <p:nvPr/>
            </p:nvGrpSpPr>
            <p:grpSpPr>
              <a:xfrm>
                <a:off x="-3714332" y="6758964"/>
                <a:ext cx="2806250" cy="2806250"/>
                <a:chOff x="7309544" y="4097867"/>
                <a:chExt cx="1800000" cy="1800000"/>
              </a:xfrm>
            </p:grpSpPr>
            <p:cxnSp>
              <p:nvCxnSpPr>
                <p:cNvPr id="207" name="Straight Arrow Connector 206">
                  <a:extLst>
                    <a:ext uri="{FF2B5EF4-FFF2-40B4-BE49-F238E27FC236}">
                      <a16:creationId xmlns:a16="http://schemas.microsoft.com/office/drawing/2014/main" id="{45799F2C-7E97-AE48-A2E7-E5EA5CE24685}"/>
                    </a:ext>
                  </a:extLst>
                </p:cNvPr>
                <p:cNvCxnSpPr/>
                <p:nvPr/>
              </p:nvCxnSpPr>
              <p:spPr>
                <a:xfrm flipV="1">
                  <a:off x="7323148" y="4097867"/>
                  <a:ext cx="0" cy="1800000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Arrow Connector 207">
                  <a:extLst>
                    <a:ext uri="{FF2B5EF4-FFF2-40B4-BE49-F238E27FC236}">
                      <a16:creationId xmlns:a16="http://schemas.microsoft.com/office/drawing/2014/main" id="{530EAF07-783A-E04A-8960-242B798099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09544" y="5885167"/>
                  <a:ext cx="1800000" cy="0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12" name="Picture 211">
                <a:extLst>
                  <a:ext uri="{FF2B5EF4-FFF2-40B4-BE49-F238E27FC236}">
                    <a16:creationId xmlns:a16="http://schemas.microsoft.com/office/drawing/2014/main" id="{9B4C65C4-B233-3547-A16E-E7225BB0E4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 rot="16200000">
                <a:off x="-5243562" y="8139280"/>
                <a:ext cx="1978656" cy="235725"/>
              </a:xfrm>
              <a:prstGeom prst="rect">
                <a:avLst/>
              </a:prstGeom>
            </p:spPr>
          </p:pic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D49FCC8-E3FF-A14C-83D0-B50E17DAFB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91307" y="9552107"/>
                <a:ext cx="84188" cy="0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E783279E-B3F8-E440-A2C7-8410D68124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91257" y="7043029"/>
                <a:ext cx="84188" cy="0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21" name="Picture 220">
                <a:extLst>
                  <a:ext uri="{FF2B5EF4-FFF2-40B4-BE49-F238E27FC236}">
                    <a16:creationId xmlns:a16="http://schemas.microsoft.com/office/drawing/2014/main" id="{75602CC8-72D1-EA4D-A242-C2667CBBF3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4101850" y="6915660"/>
                <a:ext cx="269133" cy="189123"/>
              </a:xfrm>
              <a:prstGeom prst="rect">
                <a:avLst/>
              </a:prstGeom>
            </p:spPr>
          </p:pic>
          <p:pic>
            <p:nvPicPr>
              <p:cNvPr id="222" name="Picture 221">
                <a:extLst>
                  <a:ext uri="{FF2B5EF4-FFF2-40B4-BE49-F238E27FC236}">
                    <a16:creationId xmlns:a16="http://schemas.microsoft.com/office/drawing/2014/main" id="{621296E1-0304-584E-90E8-FF9FE520E0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3973070" y="8257143"/>
                <a:ext cx="145478" cy="116383"/>
              </a:xfrm>
              <a:prstGeom prst="rect">
                <a:avLst/>
              </a:prstGeom>
            </p:spPr>
          </p:pic>
          <p:pic>
            <p:nvPicPr>
              <p:cNvPr id="223" name="Picture 222">
                <a:extLst>
                  <a:ext uri="{FF2B5EF4-FFF2-40B4-BE49-F238E27FC236}">
                    <a16:creationId xmlns:a16="http://schemas.microsoft.com/office/drawing/2014/main" id="{9BA36EC4-B2CE-0B41-83C7-096F3D733C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3987667" y="9450852"/>
                <a:ext cx="116383" cy="189123"/>
              </a:xfrm>
              <a:prstGeom prst="rect">
                <a:avLst/>
              </a:prstGeom>
            </p:spPr>
          </p:pic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FBA4E1FC-C8E2-E04D-9A34-C790FBDB64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93297" y="8301795"/>
                <a:ext cx="84188" cy="0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8269732B-DB01-B041-A8A7-48AC0BF017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3693123" y="9548778"/>
                <a:ext cx="0" cy="91197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28" name="Picture 227">
                <a:extLst>
                  <a:ext uri="{FF2B5EF4-FFF2-40B4-BE49-F238E27FC236}">
                    <a16:creationId xmlns:a16="http://schemas.microsoft.com/office/drawing/2014/main" id="{78732685-CC55-9348-909C-A356451479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3750072" y="9688448"/>
                <a:ext cx="116383" cy="189123"/>
              </a:xfrm>
              <a:prstGeom prst="rect">
                <a:avLst/>
              </a:prstGeom>
            </p:spPr>
          </p:pic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C678D7DA-ED19-0E41-B86F-D3E291421B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138155" y="9548778"/>
                <a:ext cx="0" cy="91197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0" name="Picture 229">
                <a:extLst>
                  <a:ext uri="{FF2B5EF4-FFF2-40B4-BE49-F238E27FC236}">
                    <a16:creationId xmlns:a16="http://schemas.microsoft.com/office/drawing/2014/main" id="{F2BC477F-2819-7B4E-B469-076C421EFB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1182606" y="9674403"/>
                <a:ext cx="88902" cy="185213"/>
              </a:xfrm>
              <a:prstGeom prst="rect">
                <a:avLst/>
              </a:prstGeom>
            </p:spPr>
          </p:pic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441569EB-826A-2F43-BE46-71A4693DAD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412621" y="9547770"/>
                <a:ext cx="0" cy="91197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C282480A-EE92-1241-955C-05DD9CDBA6A2}"/>
                  </a:ext>
                </a:extLst>
              </p:cNvPr>
              <p:cNvGrpSpPr/>
              <p:nvPr/>
            </p:nvGrpSpPr>
            <p:grpSpPr>
              <a:xfrm>
                <a:off x="-2508350" y="9633316"/>
                <a:ext cx="170756" cy="258666"/>
                <a:chOff x="2052493" y="5900635"/>
                <a:chExt cx="109527" cy="165915"/>
              </a:xfrm>
            </p:grpSpPr>
            <p:pic>
              <p:nvPicPr>
                <p:cNvPr id="232" name="Picture 231">
                  <a:extLst>
                    <a:ext uri="{FF2B5EF4-FFF2-40B4-BE49-F238E27FC236}">
                      <a16:creationId xmlns:a16="http://schemas.microsoft.com/office/drawing/2014/main" id="{CB08D1E7-FFAD-AA48-9639-5F1F829681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52493" y="5900635"/>
                  <a:ext cx="34560" cy="72000"/>
                </a:xfrm>
                <a:prstGeom prst="rect">
                  <a:avLst/>
                </a:prstGeom>
              </p:spPr>
            </p:pic>
            <p:pic>
              <p:nvPicPr>
                <p:cNvPr id="233" name="Picture 232">
                  <a:extLst>
                    <a:ext uri="{FF2B5EF4-FFF2-40B4-BE49-F238E27FC236}">
                      <a16:creationId xmlns:a16="http://schemas.microsoft.com/office/drawing/2014/main" id="{A23CBB8D-1115-B749-9787-2E5FF01ABB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16301" y="5990352"/>
                  <a:ext cx="45719" cy="76198"/>
                </a:xfrm>
                <a:prstGeom prst="rect">
                  <a:avLst/>
                </a:prstGeom>
              </p:spPr>
            </p:pic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2F9D2115-90C3-AF4B-A760-BD9FD9E125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69850" y="5945688"/>
                  <a:ext cx="59573" cy="76256"/>
                </a:xfrm>
                <a:prstGeom prst="line">
                  <a:avLst/>
                </a:prstGeom>
                <a:ln w="6350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69BF0E9B-506C-F444-83DD-F2432065DAF2}"/>
                  </a:ext>
                </a:extLst>
              </p:cNvPr>
              <p:cNvSpPr/>
              <p:nvPr/>
            </p:nvSpPr>
            <p:spPr>
              <a:xfrm>
                <a:off x="-1922462" y="1267468"/>
                <a:ext cx="3376363" cy="297371"/>
              </a:xfrm>
              <a:custGeom>
                <a:avLst/>
                <a:gdLst>
                  <a:gd name="connsiteX0" fmla="*/ 0 w 2165685"/>
                  <a:gd name="connsiteY0" fmla="*/ 117456 h 190741"/>
                  <a:gd name="connsiteX1" fmla="*/ 304800 w 2165685"/>
                  <a:gd name="connsiteY1" fmla="*/ 53288 h 190741"/>
                  <a:gd name="connsiteX2" fmla="*/ 753979 w 2165685"/>
                  <a:gd name="connsiteY2" fmla="*/ 5162 h 190741"/>
                  <a:gd name="connsiteX3" fmla="*/ 1620253 w 2165685"/>
                  <a:gd name="connsiteY3" fmla="*/ 181625 h 190741"/>
                  <a:gd name="connsiteX4" fmla="*/ 2165685 w 2165685"/>
                  <a:gd name="connsiteY4" fmla="*/ 149541 h 190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5685" h="190741">
                    <a:moveTo>
                      <a:pt x="0" y="117456"/>
                    </a:moveTo>
                    <a:cubicBezTo>
                      <a:pt x="89568" y="94730"/>
                      <a:pt x="179137" y="72004"/>
                      <a:pt x="304800" y="53288"/>
                    </a:cubicBezTo>
                    <a:cubicBezTo>
                      <a:pt x="430463" y="34572"/>
                      <a:pt x="534737" y="-16228"/>
                      <a:pt x="753979" y="5162"/>
                    </a:cubicBezTo>
                    <a:cubicBezTo>
                      <a:pt x="973221" y="26551"/>
                      <a:pt x="1384969" y="157562"/>
                      <a:pt x="1620253" y="181625"/>
                    </a:cubicBezTo>
                    <a:cubicBezTo>
                      <a:pt x="1855537" y="205688"/>
                      <a:pt x="2010611" y="177614"/>
                      <a:pt x="2165685" y="149541"/>
                    </a:cubicBezTo>
                  </a:path>
                </a:pathLst>
              </a:custGeom>
              <a:noFill/>
              <a:ln w="25400">
                <a:solidFill>
                  <a:srgbClr val="363535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9FE8C5F4-1A7A-EF46-9BE1-AA0E337A3937}"/>
                  </a:ext>
                </a:extLst>
              </p:cNvPr>
              <p:cNvGrpSpPr/>
              <p:nvPr/>
            </p:nvGrpSpPr>
            <p:grpSpPr>
              <a:xfrm>
                <a:off x="-3455618" y="9935324"/>
                <a:ext cx="2134407" cy="441927"/>
                <a:chOff x="4127500" y="3257550"/>
                <a:chExt cx="3937000" cy="815151"/>
              </a:xfrm>
            </p:grpSpPr>
            <p:pic>
              <p:nvPicPr>
                <p:cNvPr id="239" name="Picture 238">
                  <a:extLst>
                    <a:ext uri="{FF2B5EF4-FFF2-40B4-BE49-F238E27FC236}">
                      <a16:creationId xmlns:a16="http://schemas.microsoft.com/office/drawing/2014/main" id="{2DF1BB5B-DD06-D04E-9C0B-D9D7E24F3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27500" y="3257550"/>
                  <a:ext cx="3937000" cy="342900"/>
                </a:xfrm>
                <a:prstGeom prst="rect">
                  <a:avLst/>
                </a:prstGeom>
              </p:spPr>
            </p:pic>
            <p:pic>
              <p:nvPicPr>
                <p:cNvPr id="240" name="Picture 239">
                  <a:extLst>
                    <a:ext uri="{FF2B5EF4-FFF2-40B4-BE49-F238E27FC236}">
                      <a16:creationId xmlns:a16="http://schemas.microsoft.com/office/drawing/2014/main" id="{0A6BF398-2779-264C-84B2-D3B6B43723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819650" y="3640901"/>
                  <a:ext cx="2552700" cy="431800"/>
                </a:xfrm>
                <a:prstGeom prst="rect">
                  <a:avLst/>
                </a:prstGeom>
              </p:spPr>
            </p:pic>
          </p:grp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D9C0B6AF-B42A-D94D-A83B-02FEF787159A}"/>
                  </a:ext>
                </a:extLst>
              </p:cNvPr>
              <p:cNvGrpSpPr/>
              <p:nvPr/>
            </p:nvGrpSpPr>
            <p:grpSpPr>
              <a:xfrm>
                <a:off x="3433270" y="6934211"/>
                <a:ext cx="3218310" cy="3218571"/>
                <a:chOff x="5637699" y="3807206"/>
                <a:chExt cx="2064306" cy="2064473"/>
              </a:xfrm>
            </p:grpSpPr>
            <p:pic>
              <p:nvPicPr>
                <p:cNvPr id="243" name="Picture 242">
                  <a:extLst>
                    <a:ext uri="{FF2B5EF4-FFF2-40B4-BE49-F238E27FC236}">
                      <a16:creationId xmlns:a16="http://schemas.microsoft.com/office/drawing/2014/main" id="{94320C8A-B1D5-3C42-BA3A-3708F319EC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73205" y="4042879"/>
                  <a:ext cx="1828800" cy="1828800"/>
                </a:xfrm>
                <a:prstGeom prst="rect">
                  <a:avLst/>
                </a:prstGeom>
              </p:spPr>
            </p:pic>
            <p:grpSp>
              <p:nvGrpSpPr>
                <p:cNvPr id="244" name="Group 243">
                  <a:extLst>
                    <a:ext uri="{FF2B5EF4-FFF2-40B4-BE49-F238E27FC236}">
                      <a16:creationId xmlns:a16="http://schemas.microsoft.com/office/drawing/2014/main" id="{C49FDAF9-D5BB-4048-A84E-871E1F5601FB}"/>
                    </a:ext>
                  </a:extLst>
                </p:cNvPr>
                <p:cNvGrpSpPr/>
                <p:nvPr/>
              </p:nvGrpSpPr>
              <p:grpSpPr>
                <a:xfrm>
                  <a:off x="6020214" y="3807206"/>
                  <a:ext cx="360000" cy="360000"/>
                  <a:chOff x="1959429" y="3022600"/>
                  <a:chExt cx="2917371" cy="812800"/>
                </a:xfrm>
                <a:solidFill>
                  <a:srgbClr val="66C3A4">
                    <a:alpha val="50000"/>
                  </a:srgbClr>
                </a:solidFill>
              </p:grpSpPr>
              <p:sp>
                <p:nvSpPr>
                  <p:cNvPr id="245" name="Oval 244">
                    <a:extLst>
                      <a:ext uri="{FF2B5EF4-FFF2-40B4-BE49-F238E27FC236}">
                        <a16:creationId xmlns:a16="http://schemas.microsoft.com/office/drawing/2014/main" id="{75FC984B-FA1F-A747-BB8B-D8EC896FECF4}"/>
                      </a:ext>
                    </a:extLst>
                  </p:cNvPr>
                  <p:cNvSpPr/>
                  <p:nvPr/>
                </p:nvSpPr>
                <p:spPr>
                  <a:xfrm>
                    <a:off x="2525378" y="3180277"/>
                    <a:ext cx="1785472" cy="49744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246" name="Oval 245">
                    <a:extLst>
                      <a:ext uri="{FF2B5EF4-FFF2-40B4-BE49-F238E27FC236}">
                        <a16:creationId xmlns:a16="http://schemas.microsoft.com/office/drawing/2014/main" id="{320E63AE-46E7-5F47-A9B3-3517CFEA64D8}"/>
                      </a:ext>
                    </a:extLst>
                  </p:cNvPr>
                  <p:cNvSpPr/>
                  <p:nvPr/>
                </p:nvSpPr>
                <p:spPr>
                  <a:xfrm>
                    <a:off x="1959429" y="3022600"/>
                    <a:ext cx="2917371" cy="8128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247" name="Oval 246">
                    <a:extLst>
                      <a:ext uri="{FF2B5EF4-FFF2-40B4-BE49-F238E27FC236}">
                        <a16:creationId xmlns:a16="http://schemas.microsoft.com/office/drawing/2014/main" id="{ADA7E058-B1CB-824E-8FA3-50E8B5D412AB}"/>
                      </a:ext>
                    </a:extLst>
                  </p:cNvPr>
                  <p:cNvSpPr/>
                  <p:nvPr/>
                </p:nvSpPr>
                <p:spPr>
                  <a:xfrm>
                    <a:off x="2997226" y="3311736"/>
                    <a:ext cx="841776" cy="23452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</p:grpSp>
            <p:grpSp>
              <p:nvGrpSpPr>
                <p:cNvPr id="254" name="Group 253">
                  <a:extLst>
                    <a:ext uri="{FF2B5EF4-FFF2-40B4-BE49-F238E27FC236}">
                      <a16:creationId xmlns:a16="http://schemas.microsoft.com/office/drawing/2014/main" id="{54C1FB92-33E9-2B44-865E-3D83D1D71385}"/>
                    </a:ext>
                  </a:extLst>
                </p:cNvPr>
                <p:cNvGrpSpPr/>
                <p:nvPr/>
              </p:nvGrpSpPr>
              <p:grpSpPr>
                <a:xfrm>
                  <a:off x="6408000" y="3807206"/>
                  <a:ext cx="360000" cy="360000"/>
                  <a:chOff x="1959429" y="3022600"/>
                  <a:chExt cx="2917371" cy="812800"/>
                </a:xfrm>
                <a:solidFill>
                  <a:srgbClr val="8DA0CC">
                    <a:alpha val="50000"/>
                  </a:srgbClr>
                </a:solidFill>
              </p:grpSpPr>
              <p:sp>
                <p:nvSpPr>
                  <p:cNvPr id="255" name="Oval 254">
                    <a:extLst>
                      <a:ext uri="{FF2B5EF4-FFF2-40B4-BE49-F238E27FC236}">
                        <a16:creationId xmlns:a16="http://schemas.microsoft.com/office/drawing/2014/main" id="{568642F9-9A7C-F146-B4E6-5DD32418FA8C}"/>
                      </a:ext>
                    </a:extLst>
                  </p:cNvPr>
                  <p:cNvSpPr/>
                  <p:nvPr/>
                </p:nvSpPr>
                <p:spPr>
                  <a:xfrm>
                    <a:off x="2525378" y="3180277"/>
                    <a:ext cx="1785472" cy="49744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256" name="Oval 255">
                    <a:extLst>
                      <a:ext uri="{FF2B5EF4-FFF2-40B4-BE49-F238E27FC236}">
                        <a16:creationId xmlns:a16="http://schemas.microsoft.com/office/drawing/2014/main" id="{0EA7C66D-BD6A-844D-9BB9-E9AB64375E26}"/>
                      </a:ext>
                    </a:extLst>
                  </p:cNvPr>
                  <p:cNvSpPr/>
                  <p:nvPr/>
                </p:nvSpPr>
                <p:spPr>
                  <a:xfrm>
                    <a:off x="1959429" y="3022600"/>
                    <a:ext cx="2917371" cy="8128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257" name="Oval 256">
                    <a:extLst>
                      <a:ext uri="{FF2B5EF4-FFF2-40B4-BE49-F238E27FC236}">
                        <a16:creationId xmlns:a16="http://schemas.microsoft.com/office/drawing/2014/main" id="{7C0FC7C9-245D-834C-9490-44AA0C77E091}"/>
                      </a:ext>
                    </a:extLst>
                  </p:cNvPr>
                  <p:cNvSpPr/>
                  <p:nvPr/>
                </p:nvSpPr>
                <p:spPr>
                  <a:xfrm>
                    <a:off x="2997226" y="3311736"/>
                    <a:ext cx="841776" cy="234525"/>
                  </a:xfrm>
                  <a:prstGeom prst="ellipse">
                    <a:avLst/>
                  </a:prstGeom>
                  <a:solidFill>
                    <a:srgbClr val="8DA0C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</p:grpSp>
            <p:grpSp>
              <p:nvGrpSpPr>
                <p:cNvPr id="258" name="Group 257">
                  <a:extLst>
                    <a:ext uri="{FF2B5EF4-FFF2-40B4-BE49-F238E27FC236}">
                      <a16:creationId xmlns:a16="http://schemas.microsoft.com/office/drawing/2014/main" id="{E39E3687-4306-F548-9EEE-194369CAF7EB}"/>
                    </a:ext>
                  </a:extLst>
                </p:cNvPr>
                <p:cNvGrpSpPr/>
                <p:nvPr/>
              </p:nvGrpSpPr>
              <p:grpSpPr>
                <a:xfrm>
                  <a:off x="6796800" y="3807206"/>
                  <a:ext cx="360000" cy="360000"/>
                  <a:chOff x="1959429" y="3022600"/>
                  <a:chExt cx="2917371" cy="812800"/>
                </a:xfrm>
                <a:solidFill>
                  <a:srgbClr val="FD8D62">
                    <a:alpha val="50000"/>
                  </a:srgbClr>
                </a:solidFill>
              </p:grpSpPr>
              <p:sp>
                <p:nvSpPr>
                  <p:cNvPr id="259" name="Oval 258">
                    <a:extLst>
                      <a:ext uri="{FF2B5EF4-FFF2-40B4-BE49-F238E27FC236}">
                        <a16:creationId xmlns:a16="http://schemas.microsoft.com/office/drawing/2014/main" id="{5C6E093A-B8F0-2D42-ADCB-086737115D4B}"/>
                      </a:ext>
                    </a:extLst>
                  </p:cNvPr>
                  <p:cNvSpPr/>
                  <p:nvPr/>
                </p:nvSpPr>
                <p:spPr>
                  <a:xfrm>
                    <a:off x="2525378" y="3180277"/>
                    <a:ext cx="1785472" cy="49744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260" name="Oval 259">
                    <a:extLst>
                      <a:ext uri="{FF2B5EF4-FFF2-40B4-BE49-F238E27FC236}">
                        <a16:creationId xmlns:a16="http://schemas.microsoft.com/office/drawing/2014/main" id="{236DBFCC-EF17-7240-A938-84F9629A04FD}"/>
                      </a:ext>
                    </a:extLst>
                  </p:cNvPr>
                  <p:cNvSpPr/>
                  <p:nvPr/>
                </p:nvSpPr>
                <p:spPr>
                  <a:xfrm>
                    <a:off x="1959429" y="3022600"/>
                    <a:ext cx="2917371" cy="8128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261" name="Oval 260">
                    <a:extLst>
                      <a:ext uri="{FF2B5EF4-FFF2-40B4-BE49-F238E27FC236}">
                        <a16:creationId xmlns:a16="http://schemas.microsoft.com/office/drawing/2014/main" id="{77A103EE-32AD-4341-8AF5-B3D81E8F8EA2}"/>
                      </a:ext>
                    </a:extLst>
                  </p:cNvPr>
                  <p:cNvSpPr/>
                  <p:nvPr/>
                </p:nvSpPr>
                <p:spPr>
                  <a:xfrm>
                    <a:off x="2997226" y="3311736"/>
                    <a:ext cx="841776" cy="23452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</p:grpSp>
            <p:grpSp>
              <p:nvGrpSpPr>
                <p:cNvPr id="262" name="Group 261">
                  <a:extLst>
                    <a:ext uri="{FF2B5EF4-FFF2-40B4-BE49-F238E27FC236}">
                      <a16:creationId xmlns:a16="http://schemas.microsoft.com/office/drawing/2014/main" id="{ED9204BE-4AE5-724D-8E8F-965F3CA50908}"/>
                    </a:ext>
                  </a:extLst>
                </p:cNvPr>
                <p:cNvGrpSpPr/>
                <p:nvPr/>
              </p:nvGrpSpPr>
              <p:grpSpPr>
                <a:xfrm>
                  <a:off x="7185600" y="3807206"/>
                  <a:ext cx="360000" cy="360000"/>
                  <a:chOff x="1959429" y="3022600"/>
                  <a:chExt cx="2917371" cy="812800"/>
                </a:xfrm>
                <a:solidFill>
                  <a:srgbClr val="E78AC3">
                    <a:alpha val="50000"/>
                  </a:srgbClr>
                </a:solidFill>
              </p:grpSpPr>
              <p:sp>
                <p:nvSpPr>
                  <p:cNvPr id="263" name="Oval 262">
                    <a:extLst>
                      <a:ext uri="{FF2B5EF4-FFF2-40B4-BE49-F238E27FC236}">
                        <a16:creationId xmlns:a16="http://schemas.microsoft.com/office/drawing/2014/main" id="{64D26CB7-5890-644E-803E-F7EF2ECD2747}"/>
                      </a:ext>
                    </a:extLst>
                  </p:cNvPr>
                  <p:cNvSpPr/>
                  <p:nvPr/>
                </p:nvSpPr>
                <p:spPr>
                  <a:xfrm>
                    <a:off x="2525378" y="3180277"/>
                    <a:ext cx="1785472" cy="49744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264" name="Oval 263">
                    <a:extLst>
                      <a:ext uri="{FF2B5EF4-FFF2-40B4-BE49-F238E27FC236}">
                        <a16:creationId xmlns:a16="http://schemas.microsoft.com/office/drawing/2014/main" id="{CBA3144E-F83F-4A47-B519-2A65B9279092}"/>
                      </a:ext>
                    </a:extLst>
                  </p:cNvPr>
                  <p:cNvSpPr/>
                  <p:nvPr/>
                </p:nvSpPr>
                <p:spPr>
                  <a:xfrm>
                    <a:off x="1959429" y="3022600"/>
                    <a:ext cx="2917371" cy="8128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265" name="Oval 264">
                    <a:extLst>
                      <a:ext uri="{FF2B5EF4-FFF2-40B4-BE49-F238E27FC236}">
                        <a16:creationId xmlns:a16="http://schemas.microsoft.com/office/drawing/2014/main" id="{646FDB38-2BF9-4040-82D6-8B555E659790}"/>
                      </a:ext>
                    </a:extLst>
                  </p:cNvPr>
                  <p:cNvSpPr/>
                  <p:nvPr/>
                </p:nvSpPr>
                <p:spPr>
                  <a:xfrm>
                    <a:off x="2997226" y="3311736"/>
                    <a:ext cx="841776" cy="23452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</p:grpSp>
            <p:grpSp>
              <p:nvGrpSpPr>
                <p:cNvPr id="282" name="Group 281">
                  <a:extLst>
                    <a:ext uri="{FF2B5EF4-FFF2-40B4-BE49-F238E27FC236}">
                      <a16:creationId xmlns:a16="http://schemas.microsoft.com/office/drawing/2014/main" id="{742DC1EE-2C30-C64A-80D3-6958DB962EC2}"/>
                    </a:ext>
                  </a:extLst>
                </p:cNvPr>
                <p:cNvGrpSpPr/>
                <p:nvPr/>
              </p:nvGrpSpPr>
              <p:grpSpPr>
                <a:xfrm rot="5400000">
                  <a:off x="5055006" y="4776709"/>
                  <a:ext cx="1525386" cy="360000"/>
                  <a:chOff x="6172614" y="3959606"/>
                  <a:chExt cx="1525386" cy="360000"/>
                </a:xfrm>
              </p:grpSpPr>
              <p:grpSp>
                <p:nvGrpSpPr>
                  <p:cNvPr id="266" name="Group 265">
                    <a:extLst>
                      <a:ext uri="{FF2B5EF4-FFF2-40B4-BE49-F238E27FC236}">
                        <a16:creationId xmlns:a16="http://schemas.microsoft.com/office/drawing/2014/main" id="{DCA3F71F-967B-2A47-9A29-801F8D5DD8EA}"/>
                      </a:ext>
                    </a:extLst>
                  </p:cNvPr>
                  <p:cNvGrpSpPr/>
                  <p:nvPr/>
                </p:nvGrpSpPr>
                <p:grpSpPr>
                  <a:xfrm>
                    <a:off x="6172614" y="3959606"/>
                    <a:ext cx="360000" cy="360000"/>
                    <a:chOff x="1959429" y="3022600"/>
                    <a:chExt cx="2917371" cy="812800"/>
                  </a:xfrm>
                  <a:solidFill>
                    <a:srgbClr val="66C3A4">
                      <a:alpha val="50000"/>
                    </a:srgbClr>
                  </a:solidFill>
                </p:grpSpPr>
                <p:sp>
                  <p:nvSpPr>
                    <p:cNvPr id="267" name="Oval 266">
                      <a:extLst>
                        <a:ext uri="{FF2B5EF4-FFF2-40B4-BE49-F238E27FC236}">
                          <a16:creationId xmlns:a16="http://schemas.microsoft.com/office/drawing/2014/main" id="{E7E71011-DCE8-4146-983D-A710195ED5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5378" y="3180277"/>
                      <a:ext cx="1785472" cy="49744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6"/>
                    </a:p>
                  </p:txBody>
                </p:sp>
                <p:sp>
                  <p:nvSpPr>
                    <p:cNvPr id="268" name="Oval 267">
                      <a:extLst>
                        <a:ext uri="{FF2B5EF4-FFF2-40B4-BE49-F238E27FC236}">
                          <a16:creationId xmlns:a16="http://schemas.microsoft.com/office/drawing/2014/main" id="{7BC227FA-EDDB-8246-8482-8417B4E455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59429" y="3022600"/>
                      <a:ext cx="2917371" cy="8128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6"/>
                    </a:p>
                  </p:txBody>
                </p:sp>
                <p:sp>
                  <p:nvSpPr>
                    <p:cNvPr id="269" name="Oval 268">
                      <a:extLst>
                        <a:ext uri="{FF2B5EF4-FFF2-40B4-BE49-F238E27FC236}">
                          <a16:creationId xmlns:a16="http://schemas.microsoft.com/office/drawing/2014/main" id="{4FEA5EE6-D3E0-7641-A48C-F0EE6A6B3A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7226" y="3311736"/>
                      <a:ext cx="841776" cy="23452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6"/>
                    </a:p>
                  </p:txBody>
                </p:sp>
              </p:grpSp>
              <p:grpSp>
                <p:nvGrpSpPr>
                  <p:cNvPr id="270" name="Group 269">
                    <a:extLst>
                      <a:ext uri="{FF2B5EF4-FFF2-40B4-BE49-F238E27FC236}">
                        <a16:creationId xmlns:a16="http://schemas.microsoft.com/office/drawing/2014/main" id="{A7CC257E-A174-594C-8FF7-132F3085512C}"/>
                      </a:ext>
                    </a:extLst>
                  </p:cNvPr>
                  <p:cNvGrpSpPr/>
                  <p:nvPr/>
                </p:nvGrpSpPr>
                <p:grpSpPr>
                  <a:xfrm>
                    <a:off x="6560400" y="3959606"/>
                    <a:ext cx="360000" cy="360000"/>
                    <a:chOff x="1959429" y="3022600"/>
                    <a:chExt cx="2917371" cy="812800"/>
                  </a:xfrm>
                  <a:solidFill>
                    <a:srgbClr val="8DA0CC">
                      <a:alpha val="50000"/>
                    </a:srgbClr>
                  </a:solidFill>
                </p:grpSpPr>
                <p:sp>
                  <p:nvSpPr>
                    <p:cNvPr id="271" name="Oval 270">
                      <a:extLst>
                        <a:ext uri="{FF2B5EF4-FFF2-40B4-BE49-F238E27FC236}">
                          <a16:creationId xmlns:a16="http://schemas.microsoft.com/office/drawing/2014/main" id="{069ECFE0-7336-374F-866F-0B9ED7C707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5378" y="3180277"/>
                      <a:ext cx="1785472" cy="49744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6"/>
                    </a:p>
                  </p:txBody>
                </p:sp>
                <p:sp>
                  <p:nvSpPr>
                    <p:cNvPr id="272" name="Oval 271">
                      <a:extLst>
                        <a:ext uri="{FF2B5EF4-FFF2-40B4-BE49-F238E27FC236}">
                          <a16:creationId xmlns:a16="http://schemas.microsoft.com/office/drawing/2014/main" id="{86DCD37B-9B76-7D42-B5F2-E28CDCE7FB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59429" y="3022600"/>
                      <a:ext cx="2917371" cy="8128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6"/>
                    </a:p>
                  </p:txBody>
                </p:sp>
                <p:sp>
                  <p:nvSpPr>
                    <p:cNvPr id="273" name="Oval 272">
                      <a:extLst>
                        <a:ext uri="{FF2B5EF4-FFF2-40B4-BE49-F238E27FC236}">
                          <a16:creationId xmlns:a16="http://schemas.microsoft.com/office/drawing/2014/main" id="{C8635697-6DDB-7149-866B-787479B82B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7226" y="3311736"/>
                      <a:ext cx="841776" cy="234525"/>
                    </a:xfrm>
                    <a:prstGeom prst="ellipse">
                      <a:avLst/>
                    </a:prstGeom>
                    <a:solidFill>
                      <a:srgbClr val="8DA0C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6"/>
                    </a:p>
                  </p:txBody>
                </p:sp>
              </p:grpSp>
              <p:grpSp>
                <p:nvGrpSpPr>
                  <p:cNvPr id="274" name="Group 273">
                    <a:extLst>
                      <a:ext uri="{FF2B5EF4-FFF2-40B4-BE49-F238E27FC236}">
                        <a16:creationId xmlns:a16="http://schemas.microsoft.com/office/drawing/2014/main" id="{BCB45AB9-AADB-A040-AF33-5665AC6BFD6B}"/>
                      </a:ext>
                    </a:extLst>
                  </p:cNvPr>
                  <p:cNvGrpSpPr/>
                  <p:nvPr/>
                </p:nvGrpSpPr>
                <p:grpSpPr>
                  <a:xfrm>
                    <a:off x="6949200" y="3959606"/>
                    <a:ext cx="360000" cy="360000"/>
                    <a:chOff x="1959429" y="3022600"/>
                    <a:chExt cx="2917371" cy="812800"/>
                  </a:xfrm>
                  <a:solidFill>
                    <a:srgbClr val="FD8D62">
                      <a:alpha val="50000"/>
                    </a:srgbClr>
                  </a:solidFill>
                </p:grpSpPr>
                <p:sp>
                  <p:nvSpPr>
                    <p:cNvPr id="275" name="Oval 274">
                      <a:extLst>
                        <a:ext uri="{FF2B5EF4-FFF2-40B4-BE49-F238E27FC236}">
                          <a16:creationId xmlns:a16="http://schemas.microsoft.com/office/drawing/2014/main" id="{49985B32-E493-B64E-B102-92EBABE91C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5378" y="3180277"/>
                      <a:ext cx="1785472" cy="49744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6"/>
                    </a:p>
                  </p:txBody>
                </p:sp>
                <p:sp>
                  <p:nvSpPr>
                    <p:cNvPr id="276" name="Oval 275">
                      <a:extLst>
                        <a:ext uri="{FF2B5EF4-FFF2-40B4-BE49-F238E27FC236}">
                          <a16:creationId xmlns:a16="http://schemas.microsoft.com/office/drawing/2014/main" id="{1BA34E40-D628-C443-9615-45DE1A1FF9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59429" y="3022600"/>
                      <a:ext cx="2917371" cy="8128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6"/>
                    </a:p>
                  </p:txBody>
                </p:sp>
                <p:sp>
                  <p:nvSpPr>
                    <p:cNvPr id="277" name="Oval 276">
                      <a:extLst>
                        <a:ext uri="{FF2B5EF4-FFF2-40B4-BE49-F238E27FC236}">
                          <a16:creationId xmlns:a16="http://schemas.microsoft.com/office/drawing/2014/main" id="{5BDE1931-C407-684B-AABA-710217C5DE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7226" y="3311736"/>
                      <a:ext cx="841776" cy="23452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6"/>
                    </a:p>
                  </p:txBody>
                </p:sp>
              </p:grpSp>
              <p:grpSp>
                <p:nvGrpSpPr>
                  <p:cNvPr id="278" name="Group 277">
                    <a:extLst>
                      <a:ext uri="{FF2B5EF4-FFF2-40B4-BE49-F238E27FC236}">
                        <a16:creationId xmlns:a16="http://schemas.microsoft.com/office/drawing/2014/main" id="{127D23E4-5A8C-E142-B79C-457EC0212427}"/>
                      </a:ext>
                    </a:extLst>
                  </p:cNvPr>
                  <p:cNvGrpSpPr/>
                  <p:nvPr/>
                </p:nvGrpSpPr>
                <p:grpSpPr>
                  <a:xfrm>
                    <a:off x="7338000" y="3959606"/>
                    <a:ext cx="360000" cy="360000"/>
                    <a:chOff x="1959429" y="3022600"/>
                    <a:chExt cx="2917371" cy="812800"/>
                  </a:xfrm>
                  <a:solidFill>
                    <a:srgbClr val="E78AC3">
                      <a:alpha val="50000"/>
                    </a:srgbClr>
                  </a:solidFill>
                </p:grpSpPr>
                <p:sp>
                  <p:nvSpPr>
                    <p:cNvPr id="279" name="Oval 278">
                      <a:extLst>
                        <a:ext uri="{FF2B5EF4-FFF2-40B4-BE49-F238E27FC236}">
                          <a16:creationId xmlns:a16="http://schemas.microsoft.com/office/drawing/2014/main" id="{BCB832A8-E783-B349-92A5-5FB8C80B9C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5378" y="3180277"/>
                      <a:ext cx="1785472" cy="49744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6"/>
                    </a:p>
                  </p:txBody>
                </p:sp>
                <p:sp>
                  <p:nvSpPr>
                    <p:cNvPr id="280" name="Oval 279">
                      <a:extLst>
                        <a:ext uri="{FF2B5EF4-FFF2-40B4-BE49-F238E27FC236}">
                          <a16:creationId xmlns:a16="http://schemas.microsoft.com/office/drawing/2014/main" id="{799E5216-5E43-0D46-B9BD-3D623081C0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59429" y="3022600"/>
                      <a:ext cx="2917371" cy="8128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6"/>
                    </a:p>
                  </p:txBody>
                </p:sp>
                <p:sp>
                  <p:nvSpPr>
                    <p:cNvPr id="281" name="Oval 280">
                      <a:extLst>
                        <a:ext uri="{FF2B5EF4-FFF2-40B4-BE49-F238E27FC236}">
                          <a16:creationId xmlns:a16="http://schemas.microsoft.com/office/drawing/2014/main" id="{0B4ED813-2EA9-2548-AD11-D130F60F8C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7226" y="3311736"/>
                      <a:ext cx="841776" cy="23452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6"/>
                    </a:p>
                  </p:txBody>
                </p:sp>
              </p:grpSp>
            </p:grpSp>
          </p:grpSp>
          <p:pic>
            <p:nvPicPr>
              <p:cNvPr id="283" name="Picture 282">
                <a:extLst>
                  <a:ext uri="{FF2B5EF4-FFF2-40B4-BE49-F238E27FC236}">
                    <a16:creationId xmlns:a16="http://schemas.microsoft.com/office/drawing/2014/main" id="{E86EED34-AC4B-474E-85D8-D880AD890C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449039" y="6219359"/>
                <a:ext cx="3130865" cy="336750"/>
              </a:xfrm>
              <a:prstGeom prst="rect">
                <a:avLst/>
              </a:prstGeom>
            </p:spPr>
          </p:pic>
          <p:pic>
            <p:nvPicPr>
              <p:cNvPr id="363" name="Picture 362">
                <a:extLst>
                  <a:ext uri="{FF2B5EF4-FFF2-40B4-BE49-F238E27FC236}">
                    <a16:creationId xmlns:a16="http://schemas.microsoft.com/office/drawing/2014/main" id="{2F9E25FE-4B77-8E43-B824-77EA5AF95E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76567" y="6200493"/>
                <a:ext cx="3734765" cy="595397"/>
              </a:xfrm>
              <a:prstGeom prst="rect">
                <a:avLst/>
              </a:prstGeom>
            </p:spPr>
          </p:pic>
          <p:pic>
            <p:nvPicPr>
              <p:cNvPr id="367" name="Graphic 366" descr="Close with solid fill">
                <a:extLst>
                  <a:ext uri="{FF2B5EF4-FFF2-40B4-BE49-F238E27FC236}">
                    <a16:creationId xmlns:a16="http://schemas.microsoft.com/office/drawing/2014/main" id="{10681E3F-844A-AB4F-B79D-564EE9B7E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-1565715" y="1220923"/>
                <a:ext cx="595424" cy="595424"/>
              </a:xfrm>
              <a:prstGeom prst="rect">
                <a:avLst/>
              </a:prstGeom>
            </p:spPr>
          </p:pic>
          <p:pic>
            <p:nvPicPr>
              <p:cNvPr id="369" name="Graphic 368" descr="Close with solid fill">
                <a:extLst>
                  <a:ext uri="{FF2B5EF4-FFF2-40B4-BE49-F238E27FC236}">
                    <a16:creationId xmlns:a16="http://schemas.microsoft.com/office/drawing/2014/main" id="{76C3BEF6-10E8-D240-AD35-57EEE3DC20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1744787" y="1220644"/>
                <a:ext cx="595424" cy="595424"/>
              </a:xfrm>
              <a:prstGeom prst="rect">
                <a:avLst/>
              </a:prstGeom>
            </p:spPr>
          </p:pic>
          <p:pic>
            <p:nvPicPr>
              <p:cNvPr id="370" name="Graphic 369" descr="Close with solid fill">
                <a:extLst>
                  <a:ext uri="{FF2B5EF4-FFF2-40B4-BE49-F238E27FC236}">
                    <a16:creationId xmlns:a16="http://schemas.microsoft.com/office/drawing/2014/main" id="{775FF0AD-5D08-5641-8037-FCCCE67FCA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4986620" y="1231203"/>
                <a:ext cx="595424" cy="595424"/>
              </a:xfrm>
              <a:prstGeom prst="rect">
                <a:avLst/>
              </a:prstGeom>
            </p:spPr>
          </p:pic>
          <p:pic>
            <p:nvPicPr>
              <p:cNvPr id="371" name="Graphic 370" descr="Close with solid fill">
                <a:extLst>
                  <a:ext uri="{FF2B5EF4-FFF2-40B4-BE49-F238E27FC236}">
                    <a16:creationId xmlns:a16="http://schemas.microsoft.com/office/drawing/2014/main" id="{465106D1-94BD-3F4E-91C4-256479F0E8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8207334" y="1225924"/>
                <a:ext cx="595424" cy="595424"/>
              </a:xfrm>
              <a:prstGeom prst="rect">
                <a:avLst/>
              </a:prstGeom>
            </p:spPr>
          </p:pic>
          <p:grpSp>
            <p:nvGrpSpPr>
              <p:cNvPr id="382" name="Group 381">
                <a:extLst>
                  <a:ext uri="{FF2B5EF4-FFF2-40B4-BE49-F238E27FC236}">
                    <a16:creationId xmlns:a16="http://schemas.microsoft.com/office/drawing/2014/main" id="{0894E1E1-6309-ED4F-A0DA-2B6E1C05A6A7}"/>
                  </a:ext>
                </a:extLst>
              </p:cNvPr>
              <p:cNvGrpSpPr/>
              <p:nvPr/>
            </p:nvGrpSpPr>
            <p:grpSpPr>
              <a:xfrm>
                <a:off x="7561501" y="7066720"/>
                <a:ext cx="3116236" cy="3094305"/>
                <a:chOff x="8521655" y="4218992"/>
                <a:chExt cx="1998833" cy="1984766"/>
              </a:xfrm>
            </p:grpSpPr>
            <p:pic>
              <p:nvPicPr>
                <p:cNvPr id="326" name="Picture 325">
                  <a:extLst>
                    <a:ext uri="{FF2B5EF4-FFF2-40B4-BE49-F238E27FC236}">
                      <a16:creationId xmlns:a16="http://schemas.microsoft.com/office/drawing/2014/main" id="{34A3EBCC-C3B3-0443-8E6F-62B858380D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691688" y="4374958"/>
                  <a:ext cx="1828800" cy="1828800"/>
                </a:xfrm>
                <a:prstGeom prst="rect">
                  <a:avLst/>
                </a:prstGeom>
              </p:spPr>
            </p:pic>
            <p:pic>
              <p:nvPicPr>
                <p:cNvPr id="373" name="Graphic 372" descr="Close with solid fill">
                  <a:extLst>
                    <a:ext uri="{FF2B5EF4-FFF2-40B4-BE49-F238E27FC236}">
                      <a16:creationId xmlns:a16="http://schemas.microsoft.com/office/drawing/2014/main" id="{E5F76C20-7A05-B741-BE71-35A9148479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>
                  <a:extLst>
                    <a:ext uri="{96DAC541-7B7A-43D3-8B79-37D633B846F1}">
                      <asvg:svgBlip xmlns:asvg="http://schemas.microsoft.com/office/drawing/2016/SVG/main" r:embed="rId3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21655" y="4543200"/>
                  <a:ext cx="288000" cy="288000"/>
                </a:xfrm>
                <a:prstGeom prst="rect">
                  <a:avLst/>
                </a:prstGeom>
              </p:spPr>
            </p:pic>
            <p:pic>
              <p:nvPicPr>
                <p:cNvPr id="374" name="Graphic 373" descr="Close with solid fill">
                  <a:extLst>
                    <a:ext uri="{FF2B5EF4-FFF2-40B4-BE49-F238E27FC236}">
                      <a16:creationId xmlns:a16="http://schemas.microsoft.com/office/drawing/2014/main" id="{0B4A34DA-C97A-C545-8B99-3747A49165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2">
                  <a:extLst>
                    <a:ext uri="{96DAC541-7B7A-43D3-8B79-37D633B846F1}">
                      <asvg:svgBlip xmlns:asvg="http://schemas.microsoft.com/office/drawing/2016/SVG/main" r:embed="rId3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21655" y="4932000"/>
                  <a:ext cx="288000" cy="288000"/>
                </a:xfrm>
                <a:prstGeom prst="rect">
                  <a:avLst/>
                </a:prstGeom>
              </p:spPr>
            </p:pic>
            <p:pic>
              <p:nvPicPr>
                <p:cNvPr id="375" name="Graphic 374" descr="Close with solid fill">
                  <a:extLst>
                    <a:ext uri="{FF2B5EF4-FFF2-40B4-BE49-F238E27FC236}">
                      <a16:creationId xmlns:a16="http://schemas.microsoft.com/office/drawing/2014/main" id="{E050C0BF-96D5-334C-9A3E-1EFBEA961F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4">
                  <a:extLst>
                    <a:ext uri="{96DAC541-7B7A-43D3-8B79-37D633B846F1}">
                      <asvg:svgBlip xmlns:asvg="http://schemas.microsoft.com/office/drawing/2016/SVG/main" r:embed="rId3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21655" y="5320800"/>
                  <a:ext cx="288000" cy="288000"/>
                </a:xfrm>
                <a:prstGeom prst="rect">
                  <a:avLst/>
                </a:prstGeom>
              </p:spPr>
            </p:pic>
            <p:pic>
              <p:nvPicPr>
                <p:cNvPr id="376" name="Graphic 375" descr="Close with solid fill">
                  <a:extLst>
                    <a:ext uri="{FF2B5EF4-FFF2-40B4-BE49-F238E27FC236}">
                      <a16:creationId xmlns:a16="http://schemas.microsoft.com/office/drawing/2014/main" id="{F5971886-A4E3-3346-88C5-BCAD66A4E6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6">
                  <a:extLst>
                    <a:ext uri="{96DAC541-7B7A-43D3-8B79-37D633B846F1}">
                      <asvg:svgBlip xmlns:asvg="http://schemas.microsoft.com/office/drawing/2016/SVG/main" r:embed="rId3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21655" y="5709600"/>
                  <a:ext cx="288000" cy="288000"/>
                </a:xfrm>
                <a:prstGeom prst="rect">
                  <a:avLst/>
                </a:prstGeom>
              </p:spPr>
            </p:pic>
            <p:grpSp>
              <p:nvGrpSpPr>
                <p:cNvPr id="381" name="Group 380">
                  <a:extLst>
                    <a:ext uri="{FF2B5EF4-FFF2-40B4-BE49-F238E27FC236}">
                      <a16:creationId xmlns:a16="http://schemas.microsoft.com/office/drawing/2014/main" id="{F40605F2-3083-8347-9AAD-C632EF149D3A}"/>
                    </a:ext>
                  </a:extLst>
                </p:cNvPr>
                <p:cNvGrpSpPr/>
                <p:nvPr/>
              </p:nvGrpSpPr>
              <p:grpSpPr>
                <a:xfrm rot="16200000">
                  <a:off x="9466167" y="3635792"/>
                  <a:ext cx="288000" cy="1454400"/>
                  <a:chOff x="8674055" y="4695600"/>
                  <a:chExt cx="288000" cy="1454400"/>
                </a:xfrm>
              </p:grpSpPr>
              <p:pic>
                <p:nvPicPr>
                  <p:cNvPr id="377" name="Graphic 376" descr="Close with solid fill">
                    <a:extLst>
                      <a:ext uri="{FF2B5EF4-FFF2-40B4-BE49-F238E27FC236}">
                        <a16:creationId xmlns:a16="http://schemas.microsoft.com/office/drawing/2014/main" id="{E7DF8323-EC02-2B47-BC00-C8233BE929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0">
                    <a:extLst>
                      <a:ext uri="{96DAC541-7B7A-43D3-8B79-37D633B846F1}">
                        <asvg:svgBlip xmlns:asvg="http://schemas.microsoft.com/office/drawing/2016/SVG/main" r:embed="rId3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4055" y="4695600"/>
                    <a:ext cx="288000" cy="288000"/>
                  </a:xfrm>
                  <a:prstGeom prst="rect">
                    <a:avLst/>
                  </a:prstGeom>
                </p:spPr>
              </p:pic>
              <p:pic>
                <p:nvPicPr>
                  <p:cNvPr id="378" name="Graphic 377" descr="Close with solid fill">
                    <a:extLst>
                      <a:ext uri="{FF2B5EF4-FFF2-40B4-BE49-F238E27FC236}">
                        <a16:creationId xmlns:a16="http://schemas.microsoft.com/office/drawing/2014/main" id="{EC87C653-4368-554C-A12C-D8A8EDDAD7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2">
                    <a:extLst>
                      <a:ext uri="{96DAC541-7B7A-43D3-8B79-37D633B846F1}">
                        <asvg:svgBlip xmlns:asvg="http://schemas.microsoft.com/office/drawing/2016/SVG/main" r:embed="rId3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4055" y="5084400"/>
                    <a:ext cx="288000" cy="288000"/>
                  </a:xfrm>
                  <a:prstGeom prst="rect">
                    <a:avLst/>
                  </a:prstGeom>
                </p:spPr>
              </p:pic>
              <p:pic>
                <p:nvPicPr>
                  <p:cNvPr id="379" name="Graphic 378" descr="Close with solid fill">
                    <a:extLst>
                      <a:ext uri="{FF2B5EF4-FFF2-40B4-BE49-F238E27FC236}">
                        <a16:creationId xmlns:a16="http://schemas.microsoft.com/office/drawing/2014/main" id="{62D0F399-C89E-0244-89CF-BCACB735A14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4">
                    <a:extLst>
                      <a:ext uri="{96DAC541-7B7A-43D3-8B79-37D633B846F1}">
                        <asvg:svgBlip xmlns:asvg="http://schemas.microsoft.com/office/drawing/2016/SVG/main" r:embed="rId3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4055" y="5473200"/>
                    <a:ext cx="288000" cy="288000"/>
                  </a:xfrm>
                  <a:prstGeom prst="rect">
                    <a:avLst/>
                  </a:prstGeom>
                </p:spPr>
              </p:pic>
              <p:pic>
                <p:nvPicPr>
                  <p:cNvPr id="380" name="Graphic 379" descr="Close with solid fill">
                    <a:extLst>
                      <a:ext uri="{FF2B5EF4-FFF2-40B4-BE49-F238E27FC236}">
                        <a16:creationId xmlns:a16="http://schemas.microsoft.com/office/drawing/2014/main" id="{B533498D-180A-524E-A944-094CDFCA9C4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6">
                    <a:extLst>
                      <a:ext uri="{96DAC541-7B7A-43D3-8B79-37D633B846F1}">
                        <asvg:svgBlip xmlns:asvg="http://schemas.microsoft.com/office/drawing/2016/SVG/main" r:embed="rId3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4055" y="5862000"/>
                    <a:ext cx="288000" cy="288000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383" name="Picture 382">
                <a:extLst>
                  <a:ext uri="{FF2B5EF4-FFF2-40B4-BE49-F238E27FC236}">
                    <a16:creationId xmlns:a16="http://schemas.microsoft.com/office/drawing/2014/main" id="{5D081F8A-5EE7-2344-9B08-8F14095AC9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533810" y="6679935"/>
                <a:ext cx="1228628" cy="235725"/>
              </a:xfrm>
              <a:prstGeom prst="rect">
                <a:avLst/>
              </a:prstGeom>
            </p:spPr>
          </p:pic>
          <p:pic>
            <p:nvPicPr>
              <p:cNvPr id="384" name="Picture 383">
                <a:extLst>
                  <a:ext uri="{FF2B5EF4-FFF2-40B4-BE49-F238E27FC236}">
                    <a16:creationId xmlns:a16="http://schemas.microsoft.com/office/drawing/2014/main" id="{F2198A6D-2F5F-074C-ACF5-F958FC596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 rot="16200000">
                <a:off x="2816561" y="8613319"/>
                <a:ext cx="897568" cy="185213"/>
              </a:xfrm>
              <a:prstGeom prst="rect">
                <a:avLst/>
              </a:prstGeom>
            </p:spPr>
          </p:pic>
          <p:pic>
            <p:nvPicPr>
              <p:cNvPr id="385" name="Picture 384">
                <a:extLst>
                  <a:ext uri="{FF2B5EF4-FFF2-40B4-BE49-F238E27FC236}">
                    <a16:creationId xmlns:a16="http://schemas.microsoft.com/office/drawing/2014/main" id="{EFB4AAA4-2535-AC44-907E-68FBB7C928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0"/>
              <a:stretch>
                <a:fillRect/>
              </a:stretch>
            </p:blipFill>
            <p:spPr>
              <a:xfrm rot="16200000">
                <a:off x="6920091" y="8613318"/>
                <a:ext cx="1139769" cy="185213"/>
              </a:xfrm>
              <a:prstGeom prst="rect">
                <a:avLst/>
              </a:prstGeom>
            </p:spPr>
          </p:pic>
          <p:pic>
            <p:nvPicPr>
              <p:cNvPr id="386" name="Picture 385">
                <a:extLst>
                  <a:ext uri="{FF2B5EF4-FFF2-40B4-BE49-F238E27FC236}">
                    <a16:creationId xmlns:a16="http://schemas.microsoft.com/office/drawing/2014/main" id="{3B6B8EB8-5EBB-7645-89C8-6FB4B880DD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664388" y="6869057"/>
                <a:ext cx="1200726" cy="235725"/>
              </a:xfrm>
              <a:prstGeom prst="rect">
                <a:avLst/>
              </a:prstGeom>
            </p:spPr>
          </p:pic>
          <p:pic>
            <p:nvPicPr>
              <p:cNvPr id="388" name="Picture 387">
                <a:extLst>
                  <a:ext uri="{FF2B5EF4-FFF2-40B4-BE49-F238E27FC236}">
                    <a16:creationId xmlns:a16="http://schemas.microsoft.com/office/drawing/2014/main" id="{67EEB21F-492F-EC4D-B8D7-64926BBDF9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-4451295" y="828614"/>
                <a:ext cx="359200" cy="339243"/>
              </a:xfrm>
              <a:prstGeom prst="rect">
                <a:avLst/>
              </a:prstGeom>
            </p:spPr>
          </p:pic>
          <p:pic>
            <p:nvPicPr>
              <p:cNvPr id="389" name="Picture 388">
                <a:extLst>
                  <a:ext uri="{FF2B5EF4-FFF2-40B4-BE49-F238E27FC236}">
                    <a16:creationId xmlns:a16="http://schemas.microsoft.com/office/drawing/2014/main" id="{5C17AE58-6112-4D42-8D5B-AF98CECF40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-3972776" y="6174093"/>
                <a:ext cx="356394" cy="514791"/>
              </a:xfrm>
              <a:prstGeom prst="rect">
                <a:avLst/>
              </a:prstGeom>
            </p:spPr>
          </p:pic>
          <p:pic>
            <p:nvPicPr>
              <p:cNvPr id="390" name="Picture 389">
                <a:extLst>
                  <a:ext uri="{FF2B5EF4-FFF2-40B4-BE49-F238E27FC236}">
                    <a16:creationId xmlns:a16="http://schemas.microsoft.com/office/drawing/2014/main" id="{DBC49E0B-E13B-C641-BEA1-FF279C9690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-566184" y="6282771"/>
                <a:ext cx="336750" cy="381650"/>
              </a:xfrm>
              <a:prstGeom prst="rect">
                <a:avLst/>
              </a:prstGeom>
            </p:spPr>
          </p:pic>
          <p:pic>
            <p:nvPicPr>
              <p:cNvPr id="391" name="Picture 390">
                <a:extLst>
                  <a:ext uri="{FF2B5EF4-FFF2-40B4-BE49-F238E27FC236}">
                    <a16:creationId xmlns:a16="http://schemas.microsoft.com/office/drawing/2014/main" id="{FE001CC9-CA36-7948-B886-B4A795E412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993647" y="6199712"/>
                <a:ext cx="359200" cy="491537"/>
              </a:xfrm>
              <a:prstGeom prst="rect">
                <a:avLst/>
              </a:prstGeom>
            </p:spPr>
          </p:pic>
          <p:pic>
            <p:nvPicPr>
              <p:cNvPr id="392" name="Picture 391">
                <a:extLst>
                  <a:ext uri="{FF2B5EF4-FFF2-40B4-BE49-F238E27FC236}">
                    <a16:creationId xmlns:a16="http://schemas.microsoft.com/office/drawing/2014/main" id="{93C4778C-671E-EA40-83D2-3ED74E2E49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034585" y="6276641"/>
                <a:ext cx="336750" cy="381650"/>
              </a:xfrm>
              <a:prstGeom prst="rect">
                <a:avLst/>
              </a:prstGeom>
            </p:spPr>
          </p:pic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3F2A65A7-3F84-364E-95A9-BB4FE792E2BB}"/>
                  </a:ext>
                </a:extLst>
              </p:cNvPr>
              <p:cNvCxnSpPr/>
              <p:nvPr/>
            </p:nvCxnSpPr>
            <p:spPr>
              <a:xfrm>
                <a:off x="-1145819" y="5214106"/>
                <a:ext cx="1248457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97" name="Picture 396">
                <a:extLst>
                  <a:ext uri="{FF2B5EF4-FFF2-40B4-BE49-F238E27FC236}">
                    <a16:creationId xmlns:a16="http://schemas.microsoft.com/office/drawing/2014/main" id="{A9C5478C-2710-B844-9800-DC0446EB06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-708003" y="4741795"/>
                <a:ext cx="430895" cy="392875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F0E3848-9F07-4142-BA6E-3F9C395FDD04}"/>
                  </a:ext>
                </a:extLst>
              </p:cNvPr>
              <p:cNvSpPr/>
              <p:nvPr/>
            </p:nvSpPr>
            <p:spPr>
              <a:xfrm>
                <a:off x="-3874655" y="1130592"/>
                <a:ext cx="15002479" cy="775531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pic>
            <p:nvPicPr>
              <p:cNvPr id="7" name="Graphic 6">
                <a:extLst>
                  <a:ext uri="{FF2B5EF4-FFF2-40B4-BE49-F238E27FC236}">
                    <a16:creationId xmlns:a16="http://schemas.microsoft.com/office/drawing/2014/main" id="{0792E70E-8FA5-DB41-9E4C-C48946661D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8">
                <a:extLst>
                  <a:ext uri="{96DAC541-7B7A-43D3-8B79-37D633B846F1}">
                    <asvg:svgBlip xmlns:asvg="http://schemas.microsoft.com/office/drawing/2016/SVG/main" r:embed="rId49"/>
                  </a:ext>
                </a:extLst>
              </a:blip>
              <a:stretch>
                <a:fillRect/>
              </a:stretch>
            </p:blipFill>
            <p:spPr>
              <a:xfrm rot="5186961">
                <a:off x="-3150048" y="595502"/>
                <a:ext cx="632791" cy="187636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8196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5" name="Group 1104">
            <a:extLst>
              <a:ext uri="{FF2B5EF4-FFF2-40B4-BE49-F238E27FC236}">
                <a16:creationId xmlns:a16="http://schemas.microsoft.com/office/drawing/2014/main" id="{110AF59B-E1BE-A64A-94EA-4615E9949955}"/>
              </a:ext>
            </a:extLst>
          </p:cNvPr>
          <p:cNvGrpSpPr/>
          <p:nvPr/>
        </p:nvGrpSpPr>
        <p:grpSpPr>
          <a:xfrm>
            <a:off x="24714" y="123986"/>
            <a:ext cx="7321483" cy="6369804"/>
            <a:chOff x="24714" y="123986"/>
            <a:chExt cx="7321483" cy="6369804"/>
          </a:xfrm>
        </p:grpSpPr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1A352B1F-816C-1C43-B31C-8A839DF7E3C6}"/>
                </a:ext>
              </a:extLst>
            </p:cNvPr>
            <p:cNvSpPr/>
            <p:nvPr/>
          </p:nvSpPr>
          <p:spPr>
            <a:xfrm>
              <a:off x="170481" y="123986"/>
              <a:ext cx="7175716" cy="63698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03" name="Group 1102">
              <a:extLst>
                <a:ext uri="{FF2B5EF4-FFF2-40B4-BE49-F238E27FC236}">
                  <a16:creationId xmlns:a16="http://schemas.microsoft.com/office/drawing/2014/main" id="{99C9880D-87AD-C548-92E0-57261FE07E06}"/>
                </a:ext>
              </a:extLst>
            </p:cNvPr>
            <p:cNvGrpSpPr/>
            <p:nvPr/>
          </p:nvGrpSpPr>
          <p:grpSpPr>
            <a:xfrm>
              <a:off x="24714" y="348959"/>
              <a:ext cx="7018174" cy="5855669"/>
              <a:chOff x="24714" y="348959"/>
              <a:chExt cx="7018174" cy="5855669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357B0FF-33B7-6043-AEF7-10551135555E}"/>
                  </a:ext>
                </a:extLst>
              </p:cNvPr>
              <p:cNvSpPr/>
              <p:nvPr/>
            </p:nvSpPr>
            <p:spPr>
              <a:xfrm>
                <a:off x="3166613" y="461453"/>
                <a:ext cx="2072964" cy="192834"/>
              </a:xfrm>
              <a:prstGeom prst="rect">
                <a:avLst/>
              </a:prstGeom>
              <a:solidFill>
                <a:srgbClr val="E78AC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A4FE4B2-0663-394C-A5E6-D10CCC3821BA}"/>
                  </a:ext>
                </a:extLst>
              </p:cNvPr>
              <p:cNvSpPr txBox="1"/>
              <p:nvPr/>
            </p:nvSpPr>
            <p:spPr>
              <a:xfrm>
                <a:off x="703404" y="348959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Avenir Book" panose="02000503020000020003" pitchFamily="2" charset="0"/>
                  </a:rPr>
                  <a:t>a</a:t>
                </a:r>
              </a:p>
            </p:txBody>
          </p:sp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690B70B1-EAF7-2A48-B451-86BDF74991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30429" y="415170"/>
                <a:ext cx="7012459" cy="277577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B248199-73B1-3149-B447-D72AA2CE62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780349" y="650653"/>
                <a:ext cx="1853204" cy="1853204"/>
              </a:xfrm>
              <a:prstGeom prst="rect">
                <a:avLst/>
              </a:prstGeom>
            </p:spPr>
          </p:pic>
          <p:grpSp>
            <p:nvGrpSpPr>
              <p:cNvPr id="748" name="Picture 52">
                <a:extLst>
                  <a:ext uri="{FF2B5EF4-FFF2-40B4-BE49-F238E27FC236}">
                    <a16:creationId xmlns:a16="http://schemas.microsoft.com/office/drawing/2014/main" id="{E6335D3D-5763-F24A-A12D-C9B7A8A24367}"/>
                  </a:ext>
                </a:extLst>
              </p:cNvPr>
              <p:cNvGrpSpPr/>
              <p:nvPr/>
            </p:nvGrpSpPr>
            <p:grpSpPr>
              <a:xfrm>
                <a:off x="2364602" y="659061"/>
                <a:ext cx="1853203" cy="1853203"/>
                <a:chOff x="2364602" y="659061"/>
                <a:chExt cx="1853203" cy="1853203"/>
              </a:xfrm>
            </p:grpSpPr>
            <p:sp>
              <p:nvSpPr>
                <p:cNvPr id="749" name="Freeform 748">
                  <a:extLst>
                    <a:ext uri="{FF2B5EF4-FFF2-40B4-BE49-F238E27FC236}">
                      <a16:creationId xmlns:a16="http://schemas.microsoft.com/office/drawing/2014/main" id="{F9A13AAD-3119-FE45-B7A3-1037C04D17BB}"/>
                    </a:ext>
                  </a:extLst>
                </p:cNvPr>
                <p:cNvSpPr/>
                <p:nvPr/>
              </p:nvSpPr>
              <p:spPr>
                <a:xfrm>
                  <a:off x="2364602" y="659061"/>
                  <a:ext cx="1853203" cy="1853203"/>
                </a:xfrm>
                <a:custGeom>
                  <a:avLst/>
                  <a:gdLst>
                    <a:gd name="connsiteX0" fmla="*/ 0 w 1853203"/>
                    <a:gd name="connsiteY0" fmla="*/ 1853203 h 1853203"/>
                    <a:gd name="connsiteX1" fmla="*/ 1853203 w 1853203"/>
                    <a:gd name="connsiteY1" fmla="*/ 1853203 h 1853203"/>
                    <a:gd name="connsiteX2" fmla="*/ 1853203 w 1853203"/>
                    <a:gd name="connsiteY2" fmla="*/ 0 h 1853203"/>
                    <a:gd name="connsiteX3" fmla="*/ 0 w 1853203"/>
                    <a:gd name="connsiteY3" fmla="*/ 0 h 1853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53203" h="1853203">
                      <a:moveTo>
                        <a:pt x="0" y="1853203"/>
                      </a:moveTo>
                      <a:lnTo>
                        <a:pt x="1853203" y="1853203"/>
                      </a:lnTo>
                      <a:lnTo>
                        <a:pt x="185320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83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750" name="Picture 52">
                  <a:extLst>
                    <a:ext uri="{FF2B5EF4-FFF2-40B4-BE49-F238E27FC236}">
                      <a16:creationId xmlns:a16="http://schemas.microsoft.com/office/drawing/2014/main" id="{B1E760F0-6EF2-754A-A412-A42B4390FF0D}"/>
                    </a:ext>
                  </a:extLst>
                </p:cNvPr>
                <p:cNvGrpSpPr/>
                <p:nvPr/>
              </p:nvGrpSpPr>
              <p:grpSpPr>
                <a:xfrm>
                  <a:off x="2489139" y="792535"/>
                  <a:ext cx="1541363" cy="1463227"/>
                  <a:chOff x="2489139" y="792535"/>
                  <a:chExt cx="1541363" cy="1463227"/>
                </a:xfrm>
              </p:grpSpPr>
              <p:sp>
                <p:nvSpPr>
                  <p:cNvPr id="751" name="Freeform 750">
                    <a:extLst>
                      <a:ext uri="{FF2B5EF4-FFF2-40B4-BE49-F238E27FC236}">
                        <a16:creationId xmlns:a16="http://schemas.microsoft.com/office/drawing/2014/main" id="{467BA0A2-37ED-7F43-99DF-06334F82E2ED}"/>
                      </a:ext>
                    </a:extLst>
                  </p:cNvPr>
                  <p:cNvSpPr/>
                  <p:nvPr/>
                </p:nvSpPr>
                <p:spPr>
                  <a:xfrm>
                    <a:off x="2596252" y="919170"/>
                    <a:ext cx="1323714" cy="1323722"/>
                  </a:xfrm>
                  <a:custGeom>
                    <a:avLst/>
                    <a:gdLst>
                      <a:gd name="connsiteX0" fmla="*/ 0 w 1323714"/>
                      <a:gd name="connsiteY0" fmla="*/ 1323722 h 1323722"/>
                      <a:gd name="connsiteX1" fmla="*/ 1323715 w 1323714"/>
                      <a:gd name="connsiteY1" fmla="*/ 1323722 h 1323722"/>
                      <a:gd name="connsiteX2" fmla="*/ 1323715 w 1323714"/>
                      <a:gd name="connsiteY2" fmla="*/ 0 h 1323722"/>
                      <a:gd name="connsiteX3" fmla="*/ 0 w 1323714"/>
                      <a:gd name="connsiteY3" fmla="*/ 0 h 1323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23714" h="1323722">
                        <a:moveTo>
                          <a:pt x="0" y="1323722"/>
                        </a:moveTo>
                        <a:lnTo>
                          <a:pt x="1323715" y="1323722"/>
                        </a:lnTo>
                        <a:lnTo>
                          <a:pt x="1323715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83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pic>
                <p:nvPicPr>
                  <p:cNvPr id="752" name="Picture 751">
                    <a:extLst>
                      <a:ext uri="{FF2B5EF4-FFF2-40B4-BE49-F238E27FC236}">
                        <a16:creationId xmlns:a16="http://schemas.microsoft.com/office/drawing/2014/main" id="{26E7FCC3-632A-C64D-983C-B9F08F259F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 flipV="1">
                    <a:off x="2596252" y="917847"/>
                    <a:ext cx="1325040" cy="1325040"/>
                  </a:xfrm>
                  <a:custGeom>
                    <a:avLst/>
                    <a:gdLst>
                      <a:gd name="connsiteX0" fmla="*/ 0 w 1325040"/>
                      <a:gd name="connsiteY0" fmla="*/ 40 h 1325040"/>
                      <a:gd name="connsiteX1" fmla="*/ 1325040 w 1325040"/>
                      <a:gd name="connsiteY1" fmla="*/ 40 h 1325040"/>
                      <a:gd name="connsiteX2" fmla="*/ 1325040 w 1325040"/>
                      <a:gd name="connsiteY2" fmla="*/ 1325080 h 1325040"/>
                      <a:gd name="connsiteX3" fmla="*/ 0 w 1325040"/>
                      <a:gd name="connsiteY3" fmla="*/ 1325080 h 13250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25040" h="1325040">
                        <a:moveTo>
                          <a:pt x="0" y="40"/>
                        </a:moveTo>
                        <a:lnTo>
                          <a:pt x="1325040" y="40"/>
                        </a:lnTo>
                        <a:lnTo>
                          <a:pt x="1325040" y="1325080"/>
                        </a:lnTo>
                        <a:lnTo>
                          <a:pt x="0" y="1325080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753" name="Freeform 752">
                    <a:extLst>
                      <a:ext uri="{FF2B5EF4-FFF2-40B4-BE49-F238E27FC236}">
                        <a16:creationId xmlns:a16="http://schemas.microsoft.com/office/drawing/2014/main" id="{9416E028-276F-8C4C-A7DC-E2F86EC32AEB}"/>
                      </a:ext>
                    </a:extLst>
                  </p:cNvPr>
                  <p:cNvSpPr/>
                  <p:nvPr/>
                </p:nvSpPr>
                <p:spPr>
                  <a:xfrm>
                    <a:off x="2596252" y="919170"/>
                    <a:ext cx="12869" cy="1323722"/>
                  </a:xfrm>
                  <a:custGeom>
                    <a:avLst/>
                    <a:gdLst>
                      <a:gd name="connsiteX0" fmla="*/ 0 w 12869"/>
                      <a:gd name="connsiteY0" fmla="*/ 1323722 h 1323722"/>
                      <a:gd name="connsiteX1" fmla="*/ 0 w 12869"/>
                      <a:gd name="connsiteY1" fmla="*/ 0 h 1323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869" h="1323722">
                        <a:moveTo>
                          <a:pt x="0" y="1323722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9248" cap="sq">
                    <a:solidFill>
                      <a:srgbClr val="FC8D6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754" name="Freeform 753">
                    <a:extLst>
                      <a:ext uri="{FF2B5EF4-FFF2-40B4-BE49-F238E27FC236}">
                        <a16:creationId xmlns:a16="http://schemas.microsoft.com/office/drawing/2014/main" id="{81217716-791F-2144-8972-9200ED3F997E}"/>
                      </a:ext>
                    </a:extLst>
                  </p:cNvPr>
                  <p:cNvSpPr/>
                  <p:nvPr/>
                </p:nvSpPr>
                <p:spPr>
                  <a:xfrm>
                    <a:off x="3919966" y="919170"/>
                    <a:ext cx="12869" cy="1323722"/>
                  </a:xfrm>
                  <a:custGeom>
                    <a:avLst/>
                    <a:gdLst>
                      <a:gd name="connsiteX0" fmla="*/ 0 w 12869"/>
                      <a:gd name="connsiteY0" fmla="*/ 1323722 h 1323722"/>
                      <a:gd name="connsiteX1" fmla="*/ 0 w 12869"/>
                      <a:gd name="connsiteY1" fmla="*/ 0 h 1323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869" h="1323722">
                        <a:moveTo>
                          <a:pt x="0" y="1323722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9248" cap="sq">
                    <a:solidFill>
                      <a:srgbClr val="FC8D6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755" name="Freeform 754">
                    <a:extLst>
                      <a:ext uri="{FF2B5EF4-FFF2-40B4-BE49-F238E27FC236}">
                        <a16:creationId xmlns:a16="http://schemas.microsoft.com/office/drawing/2014/main" id="{E8364442-F79A-B546-A648-873F7F2B5255}"/>
                      </a:ext>
                    </a:extLst>
                  </p:cNvPr>
                  <p:cNvSpPr/>
                  <p:nvPr/>
                </p:nvSpPr>
                <p:spPr>
                  <a:xfrm>
                    <a:off x="2596252" y="2242893"/>
                    <a:ext cx="1323714" cy="12869"/>
                  </a:xfrm>
                  <a:custGeom>
                    <a:avLst/>
                    <a:gdLst>
                      <a:gd name="connsiteX0" fmla="*/ 0 w 1323714"/>
                      <a:gd name="connsiteY0" fmla="*/ 0 h 12869"/>
                      <a:gd name="connsiteX1" fmla="*/ 1323715 w 1323714"/>
                      <a:gd name="connsiteY1" fmla="*/ 0 h 128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23714" h="12869">
                        <a:moveTo>
                          <a:pt x="0" y="0"/>
                        </a:moveTo>
                        <a:lnTo>
                          <a:pt x="1323715" y="0"/>
                        </a:lnTo>
                      </a:path>
                    </a:pathLst>
                  </a:custGeom>
                  <a:noFill/>
                  <a:ln w="19248" cap="sq">
                    <a:solidFill>
                      <a:srgbClr val="FC8D6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756" name="Freeform 755">
                    <a:extLst>
                      <a:ext uri="{FF2B5EF4-FFF2-40B4-BE49-F238E27FC236}">
                        <a16:creationId xmlns:a16="http://schemas.microsoft.com/office/drawing/2014/main" id="{5CBCEA7C-253E-2847-8A0E-F9B62A9B0677}"/>
                      </a:ext>
                    </a:extLst>
                  </p:cNvPr>
                  <p:cNvSpPr/>
                  <p:nvPr/>
                </p:nvSpPr>
                <p:spPr>
                  <a:xfrm>
                    <a:off x="2596252" y="919170"/>
                    <a:ext cx="1323714" cy="12869"/>
                  </a:xfrm>
                  <a:custGeom>
                    <a:avLst/>
                    <a:gdLst>
                      <a:gd name="connsiteX0" fmla="*/ 0 w 1323714"/>
                      <a:gd name="connsiteY0" fmla="*/ 0 h 12869"/>
                      <a:gd name="connsiteX1" fmla="*/ 1323715 w 1323714"/>
                      <a:gd name="connsiteY1" fmla="*/ 0 h 128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23714" h="12869">
                        <a:moveTo>
                          <a:pt x="0" y="0"/>
                        </a:moveTo>
                        <a:lnTo>
                          <a:pt x="1323715" y="0"/>
                        </a:lnTo>
                      </a:path>
                    </a:pathLst>
                  </a:custGeom>
                  <a:noFill/>
                  <a:ln w="19248" cap="sq">
                    <a:solidFill>
                      <a:srgbClr val="FC8D6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757" name="Picture 52">
                    <a:extLst>
                      <a:ext uri="{FF2B5EF4-FFF2-40B4-BE49-F238E27FC236}">
                        <a16:creationId xmlns:a16="http://schemas.microsoft.com/office/drawing/2014/main" id="{A1BBD796-8B84-4744-8F09-77A80CAD162F}"/>
                      </a:ext>
                    </a:extLst>
                  </p:cNvPr>
                  <p:cNvGrpSpPr/>
                  <p:nvPr/>
                </p:nvGrpSpPr>
                <p:grpSpPr>
                  <a:xfrm>
                    <a:off x="2489139" y="792535"/>
                    <a:ext cx="1541363" cy="123872"/>
                    <a:chOff x="2489139" y="792535"/>
                    <a:chExt cx="1541363" cy="123872"/>
                  </a:xfrm>
                </p:grpSpPr>
                <p:sp>
                  <p:nvSpPr>
                    <p:cNvPr id="758" name="Freeform 757">
                      <a:extLst>
                        <a:ext uri="{FF2B5EF4-FFF2-40B4-BE49-F238E27FC236}">
                          <a16:creationId xmlns:a16="http://schemas.microsoft.com/office/drawing/2014/main" id="{0952F8A8-0241-2447-86C3-4086BA19775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489139" y="794580"/>
                      <a:ext cx="59432" cy="87610"/>
                    </a:xfrm>
                    <a:custGeom>
                      <a:avLst/>
                      <a:gdLst>
                        <a:gd name="connsiteX0" fmla="*/ 54327 w 59432"/>
                        <a:gd name="connsiteY0" fmla="*/ 83299 h 87610"/>
                        <a:gd name="connsiteX1" fmla="*/ 54327 w 59432"/>
                        <a:gd name="connsiteY1" fmla="*/ 72151 h 87610"/>
                        <a:gd name="connsiteX2" fmla="*/ 42057 w 59432"/>
                        <a:gd name="connsiteY2" fmla="*/ 76784 h 87610"/>
                        <a:gd name="connsiteX3" fmla="*/ 30909 w 59432"/>
                        <a:gd name="connsiteY3" fmla="*/ 78322 h 87610"/>
                        <a:gd name="connsiteX4" fmla="*/ 16521 w 59432"/>
                        <a:gd name="connsiteY4" fmla="*/ 74703 h 87610"/>
                        <a:gd name="connsiteX5" fmla="*/ 11454 w 59432"/>
                        <a:gd name="connsiteY5" fmla="*/ 64405 h 87610"/>
                        <a:gd name="connsiteX6" fmla="*/ 14820 w 59432"/>
                        <a:gd name="connsiteY6" fmla="*/ 55936 h 87610"/>
                        <a:gd name="connsiteX7" fmla="*/ 27579 w 59432"/>
                        <a:gd name="connsiteY7" fmla="*/ 51339 h 87610"/>
                        <a:gd name="connsiteX8" fmla="*/ 34474 w 59432"/>
                        <a:gd name="connsiteY8" fmla="*/ 49927 h 87610"/>
                        <a:gd name="connsiteX9" fmla="*/ 53332 w 59432"/>
                        <a:gd name="connsiteY9" fmla="*/ 41349 h 87610"/>
                        <a:gd name="connsiteX10" fmla="*/ 59412 w 59432"/>
                        <a:gd name="connsiteY10" fmla="*/ 24934 h 87610"/>
                        <a:gd name="connsiteX11" fmla="*/ 51178 w 59432"/>
                        <a:gd name="connsiteY11" fmla="*/ 6312 h 87610"/>
                        <a:gd name="connsiteX12" fmla="*/ 27072 w 59432"/>
                        <a:gd name="connsiteY12" fmla="*/ -22 h 87610"/>
                        <a:gd name="connsiteX13" fmla="*/ 14313 w 59432"/>
                        <a:gd name="connsiteY13" fmla="*/ 1335 h 87610"/>
                        <a:gd name="connsiteX14" fmla="*/ 324 w 59432"/>
                        <a:gd name="connsiteY14" fmla="*/ 5353 h 87610"/>
                        <a:gd name="connsiteX15" fmla="*/ 324 w 59432"/>
                        <a:gd name="connsiteY15" fmla="*/ 17116 h 87610"/>
                        <a:gd name="connsiteX16" fmla="*/ 13951 w 59432"/>
                        <a:gd name="connsiteY16" fmla="*/ 11234 h 87610"/>
                        <a:gd name="connsiteX17" fmla="*/ 27072 w 59432"/>
                        <a:gd name="connsiteY17" fmla="*/ 9262 h 87610"/>
                        <a:gd name="connsiteX18" fmla="*/ 42165 w 59432"/>
                        <a:gd name="connsiteY18" fmla="*/ 13098 h 87610"/>
                        <a:gd name="connsiteX19" fmla="*/ 47486 w 59432"/>
                        <a:gd name="connsiteY19" fmla="*/ 24084 h 87610"/>
                        <a:gd name="connsiteX20" fmla="*/ 43668 w 59432"/>
                        <a:gd name="connsiteY20" fmla="*/ 33802 h 87610"/>
                        <a:gd name="connsiteX21" fmla="*/ 31144 w 59432"/>
                        <a:gd name="connsiteY21" fmla="*/ 39069 h 87610"/>
                        <a:gd name="connsiteX22" fmla="*/ 24176 w 59432"/>
                        <a:gd name="connsiteY22" fmla="*/ 40426 h 87610"/>
                        <a:gd name="connsiteX23" fmla="*/ 5680 w 59432"/>
                        <a:gd name="connsiteY23" fmla="*/ 48389 h 87610"/>
                        <a:gd name="connsiteX24" fmla="*/ -20 w 59432"/>
                        <a:gd name="connsiteY24" fmla="*/ 63500 h 87610"/>
                        <a:gd name="connsiteX25" fmla="*/ 7870 w 59432"/>
                        <a:gd name="connsiteY25" fmla="*/ 81146 h 87610"/>
                        <a:gd name="connsiteX26" fmla="*/ 29606 w 59432"/>
                        <a:gd name="connsiteY26" fmla="*/ 87589 h 87610"/>
                        <a:gd name="connsiteX27" fmla="*/ 41713 w 59432"/>
                        <a:gd name="connsiteY27" fmla="*/ 86503 h 87610"/>
                        <a:gd name="connsiteX28" fmla="*/ 54327 w 59432"/>
                        <a:gd name="connsiteY28" fmla="*/ 83299 h 876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</a:cxnLst>
                      <a:rect l="l" t="t" r="r" b="b"/>
                      <a:pathLst>
                        <a:path w="59432" h="87610">
                          <a:moveTo>
                            <a:pt x="54327" y="83299"/>
                          </a:moveTo>
                          <a:lnTo>
                            <a:pt x="54327" y="72151"/>
                          </a:lnTo>
                          <a:cubicBezTo>
                            <a:pt x="49996" y="74226"/>
                            <a:pt x="45906" y="75771"/>
                            <a:pt x="42057" y="76784"/>
                          </a:cubicBezTo>
                          <a:cubicBezTo>
                            <a:pt x="38208" y="77810"/>
                            <a:pt x="34492" y="78322"/>
                            <a:pt x="30909" y="78322"/>
                          </a:cubicBezTo>
                          <a:cubicBezTo>
                            <a:pt x="24695" y="78322"/>
                            <a:pt x="19899" y="77116"/>
                            <a:pt x="16521" y="74703"/>
                          </a:cubicBezTo>
                          <a:cubicBezTo>
                            <a:pt x="13143" y="72290"/>
                            <a:pt x="11454" y="68857"/>
                            <a:pt x="11454" y="64405"/>
                          </a:cubicBezTo>
                          <a:cubicBezTo>
                            <a:pt x="11454" y="60665"/>
                            <a:pt x="12576" y="57842"/>
                            <a:pt x="14820" y="55936"/>
                          </a:cubicBezTo>
                          <a:cubicBezTo>
                            <a:pt x="17064" y="54041"/>
                            <a:pt x="21317" y="52509"/>
                            <a:pt x="27579" y="51339"/>
                          </a:cubicBezTo>
                          <a:lnTo>
                            <a:pt x="34474" y="49927"/>
                          </a:lnTo>
                          <a:cubicBezTo>
                            <a:pt x="42992" y="48298"/>
                            <a:pt x="49278" y="45439"/>
                            <a:pt x="53332" y="41349"/>
                          </a:cubicBezTo>
                          <a:cubicBezTo>
                            <a:pt x="57386" y="37259"/>
                            <a:pt x="59412" y="31787"/>
                            <a:pt x="59412" y="24934"/>
                          </a:cubicBezTo>
                          <a:cubicBezTo>
                            <a:pt x="59412" y="16742"/>
                            <a:pt x="56668" y="10535"/>
                            <a:pt x="51178" y="6312"/>
                          </a:cubicBezTo>
                          <a:cubicBezTo>
                            <a:pt x="45701" y="2089"/>
                            <a:pt x="37665" y="-22"/>
                            <a:pt x="27072" y="-22"/>
                          </a:cubicBezTo>
                          <a:cubicBezTo>
                            <a:pt x="23078" y="-22"/>
                            <a:pt x="18825" y="430"/>
                            <a:pt x="14313" y="1335"/>
                          </a:cubicBezTo>
                          <a:cubicBezTo>
                            <a:pt x="9813" y="2240"/>
                            <a:pt x="5150" y="3579"/>
                            <a:pt x="324" y="5353"/>
                          </a:cubicBezTo>
                          <a:lnTo>
                            <a:pt x="324" y="17116"/>
                          </a:lnTo>
                          <a:cubicBezTo>
                            <a:pt x="4957" y="14522"/>
                            <a:pt x="9499" y="12561"/>
                            <a:pt x="13951" y="11234"/>
                          </a:cubicBezTo>
                          <a:cubicBezTo>
                            <a:pt x="18403" y="9919"/>
                            <a:pt x="22777" y="9262"/>
                            <a:pt x="27072" y="9262"/>
                          </a:cubicBezTo>
                          <a:cubicBezTo>
                            <a:pt x="33587" y="9262"/>
                            <a:pt x="38618" y="10541"/>
                            <a:pt x="42165" y="13098"/>
                          </a:cubicBezTo>
                          <a:cubicBezTo>
                            <a:pt x="45713" y="15668"/>
                            <a:pt x="47486" y="19330"/>
                            <a:pt x="47486" y="24084"/>
                          </a:cubicBezTo>
                          <a:cubicBezTo>
                            <a:pt x="47486" y="28222"/>
                            <a:pt x="46213" y="31461"/>
                            <a:pt x="43668" y="33802"/>
                          </a:cubicBezTo>
                          <a:cubicBezTo>
                            <a:pt x="41122" y="36143"/>
                            <a:pt x="36947" y="37898"/>
                            <a:pt x="31144" y="39069"/>
                          </a:cubicBezTo>
                          <a:lnTo>
                            <a:pt x="24176" y="40426"/>
                          </a:lnTo>
                          <a:cubicBezTo>
                            <a:pt x="15658" y="42115"/>
                            <a:pt x="9493" y="44769"/>
                            <a:pt x="5680" y="48389"/>
                          </a:cubicBezTo>
                          <a:cubicBezTo>
                            <a:pt x="1880" y="52008"/>
                            <a:pt x="-20" y="57046"/>
                            <a:pt x="-20" y="63500"/>
                          </a:cubicBezTo>
                          <a:cubicBezTo>
                            <a:pt x="-20" y="70969"/>
                            <a:pt x="2610" y="76850"/>
                            <a:pt x="7870" y="81146"/>
                          </a:cubicBezTo>
                          <a:cubicBezTo>
                            <a:pt x="13131" y="85441"/>
                            <a:pt x="20376" y="87589"/>
                            <a:pt x="29606" y="87589"/>
                          </a:cubicBezTo>
                          <a:cubicBezTo>
                            <a:pt x="33575" y="87589"/>
                            <a:pt x="37611" y="87226"/>
                            <a:pt x="41713" y="86503"/>
                          </a:cubicBezTo>
                          <a:cubicBezTo>
                            <a:pt x="45827" y="85791"/>
                            <a:pt x="50032" y="84723"/>
                            <a:pt x="54327" y="83299"/>
                          </a:cubicBezTo>
                          <a:close/>
                        </a:path>
                      </a:pathLst>
                    </a:custGeom>
                    <a:solidFill>
                      <a:srgbClr val="FC8D62"/>
                    </a:solidFill>
                    <a:ln w="115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59" name="Freeform 758">
                      <a:extLst>
                        <a:ext uri="{FF2B5EF4-FFF2-40B4-BE49-F238E27FC236}">
                          <a16:creationId xmlns:a16="http://schemas.microsoft.com/office/drawing/2014/main" id="{B6ECA288-4179-7A40-A58D-5D9AF93D5A2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554680" y="796100"/>
                      <a:ext cx="71431" cy="84443"/>
                    </a:xfrm>
                    <a:custGeom>
                      <a:avLst/>
                      <a:gdLst>
                        <a:gd name="connsiteX0" fmla="*/ -13 w 71431"/>
                        <a:gd name="connsiteY0" fmla="*/ 84421 h 84443"/>
                        <a:gd name="connsiteX1" fmla="*/ 71419 w 71431"/>
                        <a:gd name="connsiteY1" fmla="*/ 84421 h 84443"/>
                        <a:gd name="connsiteX2" fmla="*/ 71419 w 71431"/>
                        <a:gd name="connsiteY2" fmla="*/ 74793 h 84443"/>
                        <a:gd name="connsiteX3" fmla="*/ 41449 w 71431"/>
                        <a:gd name="connsiteY3" fmla="*/ 74793 h 84443"/>
                        <a:gd name="connsiteX4" fmla="*/ 41449 w 71431"/>
                        <a:gd name="connsiteY4" fmla="*/ -23 h 84443"/>
                        <a:gd name="connsiteX5" fmla="*/ 29975 w 71431"/>
                        <a:gd name="connsiteY5" fmla="*/ -23 h 84443"/>
                        <a:gd name="connsiteX6" fmla="*/ 29975 w 71431"/>
                        <a:gd name="connsiteY6" fmla="*/ 74793 h 84443"/>
                        <a:gd name="connsiteX7" fmla="*/ -13 w 71431"/>
                        <a:gd name="connsiteY7" fmla="*/ 74793 h 844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1431" h="84443">
                          <a:moveTo>
                            <a:pt x="-13" y="84421"/>
                          </a:moveTo>
                          <a:lnTo>
                            <a:pt x="71419" y="84421"/>
                          </a:lnTo>
                          <a:lnTo>
                            <a:pt x="71419" y="74793"/>
                          </a:lnTo>
                          <a:lnTo>
                            <a:pt x="41449" y="74793"/>
                          </a:lnTo>
                          <a:lnTo>
                            <a:pt x="41449" y="-23"/>
                          </a:lnTo>
                          <a:lnTo>
                            <a:pt x="29975" y="-23"/>
                          </a:lnTo>
                          <a:lnTo>
                            <a:pt x="29975" y="74793"/>
                          </a:lnTo>
                          <a:lnTo>
                            <a:pt x="-13" y="74793"/>
                          </a:lnTo>
                          <a:close/>
                        </a:path>
                      </a:pathLst>
                    </a:custGeom>
                    <a:solidFill>
                      <a:srgbClr val="FC8D62"/>
                    </a:solidFill>
                    <a:ln w="115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60" name="Freeform 759">
                      <a:extLst>
                        <a:ext uri="{FF2B5EF4-FFF2-40B4-BE49-F238E27FC236}">
                          <a16:creationId xmlns:a16="http://schemas.microsoft.com/office/drawing/2014/main" id="{4797D83B-B106-C248-9DA0-C68B1F889C5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37141" y="796100"/>
                      <a:ext cx="70979" cy="84443"/>
                    </a:xfrm>
                    <a:custGeom>
                      <a:avLst/>
                      <a:gdLst>
                        <a:gd name="connsiteX0" fmla="*/ 11403 w 70979"/>
                        <a:gd name="connsiteY0" fmla="*/ 75029 h 84443"/>
                        <a:gd name="connsiteX1" fmla="*/ 11403 w 70979"/>
                        <a:gd name="connsiteY1" fmla="*/ 9370 h 84443"/>
                        <a:gd name="connsiteX2" fmla="*/ 25212 w 70979"/>
                        <a:gd name="connsiteY2" fmla="*/ 9370 h 84443"/>
                        <a:gd name="connsiteX3" fmla="*/ 50802 w 70979"/>
                        <a:gd name="connsiteY3" fmla="*/ 17279 h 84443"/>
                        <a:gd name="connsiteX4" fmla="*/ 58910 w 70979"/>
                        <a:gd name="connsiteY4" fmla="*/ 42290 h 84443"/>
                        <a:gd name="connsiteX5" fmla="*/ 50802 w 70979"/>
                        <a:gd name="connsiteY5" fmla="*/ 67138 h 84443"/>
                        <a:gd name="connsiteX6" fmla="*/ 25212 w 70979"/>
                        <a:gd name="connsiteY6" fmla="*/ 75029 h 84443"/>
                        <a:gd name="connsiteX7" fmla="*/ -17 w 70979"/>
                        <a:gd name="connsiteY7" fmla="*/ 84421 h 84443"/>
                        <a:gd name="connsiteX8" fmla="*/ 23456 w 70979"/>
                        <a:gd name="connsiteY8" fmla="*/ 84421 h 84443"/>
                        <a:gd name="connsiteX9" fmla="*/ 59471 w 70979"/>
                        <a:gd name="connsiteY9" fmla="*/ 74214 h 84443"/>
                        <a:gd name="connsiteX10" fmla="*/ 70963 w 70979"/>
                        <a:gd name="connsiteY10" fmla="*/ 42290 h 84443"/>
                        <a:gd name="connsiteX11" fmla="*/ 59416 w 70979"/>
                        <a:gd name="connsiteY11" fmla="*/ 10203 h 84443"/>
                        <a:gd name="connsiteX12" fmla="*/ 23456 w 70979"/>
                        <a:gd name="connsiteY12" fmla="*/ -23 h 84443"/>
                        <a:gd name="connsiteX13" fmla="*/ -17 w 70979"/>
                        <a:gd name="connsiteY13" fmla="*/ -23 h 844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70979" h="84443">
                          <a:moveTo>
                            <a:pt x="11403" y="75029"/>
                          </a:moveTo>
                          <a:lnTo>
                            <a:pt x="11403" y="9370"/>
                          </a:lnTo>
                          <a:lnTo>
                            <a:pt x="25212" y="9370"/>
                          </a:lnTo>
                          <a:cubicBezTo>
                            <a:pt x="36867" y="9370"/>
                            <a:pt x="45397" y="12006"/>
                            <a:pt x="50802" y="17279"/>
                          </a:cubicBezTo>
                          <a:cubicBezTo>
                            <a:pt x="56207" y="22563"/>
                            <a:pt x="58910" y="30900"/>
                            <a:pt x="58910" y="42290"/>
                          </a:cubicBezTo>
                          <a:cubicBezTo>
                            <a:pt x="58910" y="53595"/>
                            <a:pt x="56207" y="61878"/>
                            <a:pt x="50802" y="67138"/>
                          </a:cubicBezTo>
                          <a:cubicBezTo>
                            <a:pt x="45397" y="72398"/>
                            <a:pt x="36867" y="75029"/>
                            <a:pt x="25212" y="75029"/>
                          </a:cubicBezTo>
                          <a:close/>
                          <a:moveTo>
                            <a:pt x="-17" y="84421"/>
                          </a:moveTo>
                          <a:lnTo>
                            <a:pt x="23456" y="84421"/>
                          </a:lnTo>
                          <a:cubicBezTo>
                            <a:pt x="39816" y="84421"/>
                            <a:pt x="51821" y="81019"/>
                            <a:pt x="59471" y="74214"/>
                          </a:cubicBezTo>
                          <a:cubicBezTo>
                            <a:pt x="67132" y="67410"/>
                            <a:pt x="70963" y="56768"/>
                            <a:pt x="70963" y="42290"/>
                          </a:cubicBezTo>
                          <a:cubicBezTo>
                            <a:pt x="70963" y="27727"/>
                            <a:pt x="67114" y="17032"/>
                            <a:pt x="59416" y="10203"/>
                          </a:cubicBezTo>
                          <a:cubicBezTo>
                            <a:pt x="51731" y="3386"/>
                            <a:pt x="39744" y="-23"/>
                            <a:pt x="23456" y="-23"/>
                          </a:cubicBezTo>
                          <a:lnTo>
                            <a:pt x="-17" y="-23"/>
                          </a:lnTo>
                          <a:close/>
                        </a:path>
                      </a:pathLst>
                    </a:custGeom>
                    <a:solidFill>
                      <a:srgbClr val="FC8D62"/>
                    </a:solidFill>
                    <a:ln w="115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61" name="Freeform 760">
                      <a:extLst>
                        <a:ext uri="{FF2B5EF4-FFF2-40B4-BE49-F238E27FC236}">
                          <a16:creationId xmlns:a16="http://schemas.microsoft.com/office/drawing/2014/main" id="{0BE93E18-2382-9E43-9CD0-0584C87D1D5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726327" y="796100"/>
                      <a:ext cx="54528" cy="84443"/>
                    </a:xfrm>
                    <a:custGeom>
                      <a:avLst/>
                      <a:gdLst>
                        <a:gd name="connsiteX0" fmla="*/ 11417 w 54528"/>
                        <a:gd name="connsiteY0" fmla="*/ 75029 h 84443"/>
                        <a:gd name="connsiteX1" fmla="*/ 11417 w 54528"/>
                        <a:gd name="connsiteY1" fmla="*/ 43303 h 84443"/>
                        <a:gd name="connsiteX2" fmla="*/ 25786 w 54528"/>
                        <a:gd name="connsiteY2" fmla="*/ 43303 h 84443"/>
                        <a:gd name="connsiteX3" fmla="*/ 38111 w 54528"/>
                        <a:gd name="connsiteY3" fmla="*/ 47430 h 84443"/>
                        <a:gd name="connsiteX4" fmla="*/ 42472 w 54528"/>
                        <a:gd name="connsiteY4" fmla="*/ 59193 h 84443"/>
                        <a:gd name="connsiteX5" fmla="*/ 38111 w 54528"/>
                        <a:gd name="connsiteY5" fmla="*/ 70902 h 84443"/>
                        <a:gd name="connsiteX6" fmla="*/ 25786 w 54528"/>
                        <a:gd name="connsiteY6" fmla="*/ 75029 h 84443"/>
                        <a:gd name="connsiteX7" fmla="*/ -3 w 54528"/>
                        <a:gd name="connsiteY7" fmla="*/ 84421 h 84443"/>
                        <a:gd name="connsiteX8" fmla="*/ 25786 w 54528"/>
                        <a:gd name="connsiteY8" fmla="*/ 84421 h 84443"/>
                        <a:gd name="connsiteX9" fmla="*/ 47250 w 54528"/>
                        <a:gd name="connsiteY9" fmla="*/ 77997 h 84443"/>
                        <a:gd name="connsiteX10" fmla="*/ 54525 w 54528"/>
                        <a:gd name="connsiteY10" fmla="*/ 59193 h 84443"/>
                        <a:gd name="connsiteX11" fmla="*/ 47250 w 54528"/>
                        <a:gd name="connsiteY11" fmla="*/ 40299 h 84443"/>
                        <a:gd name="connsiteX12" fmla="*/ 25786 w 54528"/>
                        <a:gd name="connsiteY12" fmla="*/ 33911 h 84443"/>
                        <a:gd name="connsiteX13" fmla="*/ 11417 w 54528"/>
                        <a:gd name="connsiteY13" fmla="*/ 33911 h 84443"/>
                        <a:gd name="connsiteX14" fmla="*/ 11417 w 54528"/>
                        <a:gd name="connsiteY14" fmla="*/ -23 h 84443"/>
                        <a:gd name="connsiteX15" fmla="*/ -3 w 54528"/>
                        <a:gd name="connsiteY15" fmla="*/ -23 h 844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54528" h="84443">
                          <a:moveTo>
                            <a:pt x="11417" y="75029"/>
                          </a:moveTo>
                          <a:lnTo>
                            <a:pt x="11417" y="43303"/>
                          </a:lnTo>
                          <a:lnTo>
                            <a:pt x="25786" y="43303"/>
                          </a:lnTo>
                          <a:cubicBezTo>
                            <a:pt x="31107" y="43303"/>
                            <a:pt x="35215" y="44679"/>
                            <a:pt x="38111" y="47430"/>
                          </a:cubicBezTo>
                          <a:cubicBezTo>
                            <a:pt x="41018" y="50181"/>
                            <a:pt x="42472" y="54102"/>
                            <a:pt x="42472" y="59193"/>
                          </a:cubicBezTo>
                          <a:cubicBezTo>
                            <a:pt x="42472" y="64248"/>
                            <a:pt x="41018" y="68151"/>
                            <a:pt x="38111" y="70902"/>
                          </a:cubicBezTo>
                          <a:cubicBezTo>
                            <a:pt x="35215" y="73653"/>
                            <a:pt x="31107" y="75029"/>
                            <a:pt x="25786" y="75029"/>
                          </a:cubicBezTo>
                          <a:close/>
                          <a:moveTo>
                            <a:pt x="-3" y="84421"/>
                          </a:moveTo>
                          <a:lnTo>
                            <a:pt x="25786" y="84421"/>
                          </a:lnTo>
                          <a:cubicBezTo>
                            <a:pt x="35257" y="84421"/>
                            <a:pt x="42412" y="82280"/>
                            <a:pt x="47250" y="77997"/>
                          </a:cubicBezTo>
                          <a:cubicBezTo>
                            <a:pt x="52100" y="73714"/>
                            <a:pt x="54525" y="67446"/>
                            <a:pt x="54525" y="59193"/>
                          </a:cubicBezTo>
                          <a:cubicBezTo>
                            <a:pt x="54525" y="50856"/>
                            <a:pt x="52100" y="44558"/>
                            <a:pt x="47250" y="40299"/>
                          </a:cubicBezTo>
                          <a:cubicBezTo>
                            <a:pt x="42412" y="36040"/>
                            <a:pt x="35257" y="33911"/>
                            <a:pt x="25786" y="33911"/>
                          </a:cubicBezTo>
                          <a:lnTo>
                            <a:pt x="11417" y="33911"/>
                          </a:lnTo>
                          <a:lnTo>
                            <a:pt x="11417" y="-23"/>
                          </a:lnTo>
                          <a:lnTo>
                            <a:pt x="-3" y="-23"/>
                          </a:lnTo>
                          <a:close/>
                        </a:path>
                      </a:pathLst>
                    </a:custGeom>
                    <a:solidFill>
                      <a:srgbClr val="FC8D62"/>
                    </a:solidFill>
                    <a:ln w="115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62" name="Freeform 761">
                      <a:extLst>
                        <a:ext uri="{FF2B5EF4-FFF2-40B4-BE49-F238E27FC236}">
                          <a16:creationId xmlns:a16="http://schemas.microsoft.com/office/drawing/2014/main" id="{894D5DBB-F479-C143-9218-F09494654AC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784808" y="880544"/>
                      <a:ext cx="12869" cy="128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869" h="12869"/>
                      </a:pathLst>
                    </a:custGeom>
                    <a:solidFill>
                      <a:srgbClr val="FC8D62"/>
                    </a:solidFill>
                    <a:ln w="115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63" name="Freeform 762">
                      <a:extLst>
                        <a:ext uri="{FF2B5EF4-FFF2-40B4-BE49-F238E27FC236}">
                          <a16:creationId xmlns:a16="http://schemas.microsoft.com/office/drawing/2014/main" id="{35618B56-448A-5546-A0B2-AF7CDF88E95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827905" y="815682"/>
                      <a:ext cx="48411" cy="66509"/>
                    </a:xfrm>
                    <a:custGeom>
                      <a:avLst/>
                      <a:gdLst>
                        <a:gd name="connsiteX0" fmla="*/ 45020 w 48411"/>
                        <a:gd name="connsiteY0" fmla="*/ 63112 h 66509"/>
                        <a:gd name="connsiteX1" fmla="*/ 45020 w 48411"/>
                        <a:gd name="connsiteY1" fmla="*/ 53267 h 66509"/>
                        <a:gd name="connsiteX2" fmla="*/ 35863 w 48411"/>
                        <a:gd name="connsiteY2" fmla="*/ 56651 h 66509"/>
                        <a:gd name="connsiteX3" fmla="*/ 26018 w 48411"/>
                        <a:gd name="connsiteY3" fmla="*/ 57792 h 66509"/>
                        <a:gd name="connsiteX4" fmla="*/ 14399 w 48411"/>
                        <a:gd name="connsiteY4" fmla="*/ 55421 h 66509"/>
                        <a:gd name="connsiteX5" fmla="*/ 10526 w 48411"/>
                        <a:gd name="connsiteY5" fmla="*/ 48290 h 66509"/>
                        <a:gd name="connsiteX6" fmla="*/ 13295 w 48411"/>
                        <a:gd name="connsiteY6" fmla="*/ 42608 h 66509"/>
                        <a:gd name="connsiteX7" fmla="*/ 24443 w 48411"/>
                        <a:gd name="connsiteY7" fmla="*/ 38680 h 66509"/>
                        <a:gd name="connsiteX8" fmla="*/ 28009 w 48411"/>
                        <a:gd name="connsiteY8" fmla="*/ 37884 h 66509"/>
                        <a:gd name="connsiteX9" fmla="*/ 43754 w 48411"/>
                        <a:gd name="connsiteY9" fmla="*/ 31188 h 66509"/>
                        <a:gd name="connsiteX10" fmla="*/ 48423 w 48411"/>
                        <a:gd name="connsiteY10" fmla="*/ 19117 h 66509"/>
                        <a:gd name="connsiteX11" fmla="*/ 41437 w 48411"/>
                        <a:gd name="connsiteY11" fmla="*/ 5127 h 66509"/>
                        <a:gd name="connsiteX12" fmla="*/ 22236 w 48411"/>
                        <a:gd name="connsiteY12" fmla="*/ -13 h 66509"/>
                        <a:gd name="connsiteX13" fmla="*/ 11630 w 48411"/>
                        <a:gd name="connsiteY13" fmla="*/ 983 h 66509"/>
                        <a:gd name="connsiteX14" fmla="*/ 12 w 48411"/>
                        <a:gd name="connsiteY14" fmla="*/ 3951 h 66509"/>
                        <a:gd name="connsiteX15" fmla="*/ 12 w 48411"/>
                        <a:gd name="connsiteY15" fmla="*/ 14701 h 66509"/>
                        <a:gd name="connsiteX16" fmla="*/ 11377 w 48411"/>
                        <a:gd name="connsiteY16" fmla="*/ 10195 h 66509"/>
                        <a:gd name="connsiteX17" fmla="*/ 22471 w 48411"/>
                        <a:gd name="connsiteY17" fmla="*/ 8711 h 66509"/>
                        <a:gd name="connsiteX18" fmla="*/ 33764 w 48411"/>
                        <a:gd name="connsiteY18" fmla="*/ 11226 h 66509"/>
                        <a:gd name="connsiteX19" fmla="*/ 37727 w 48411"/>
                        <a:gd name="connsiteY19" fmla="*/ 18320 h 66509"/>
                        <a:gd name="connsiteX20" fmla="*/ 34868 w 48411"/>
                        <a:gd name="connsiteY20" fmla="*/ 24817 h 66509"/>
                        <a:gd name="connsiteX21" fmla="*/ 22344 w 48411"/>
                        <a:gd name="connsiteY21" fmla="*/ 29179 h 66509"/>
                        <a:gd name="connsiteX22" fmla="*/ 18725 w 48411"/>
                        <a:gd name="connsiteY22" fmla="*/ 30030 h 66509"/>
                        <a:gd name="connsiteX23" fmla="*/ 4753 w 48411"/>
                        <a:gd name="connsiteY23" fmla="*/ 36273 h 66509"/>
                        <a:gd name="connsiteX24" fmla="*/ 464 w 48411"/>
                        <a:gd name="connsiteY24" fmla="*/ 47838 h 66509"/>
                        <a:gd name="connsiteX25" fmla="*/ 6798 w 48411"/>
                        <a:gd name="connsiteY25" fmla="*/ 61628 h 66509"/>
                        <a:gd name="connsiteX26" fmla="*/ 24787 w 48411"/>
                        <a:gd name="connsiteY26" fmla="*/ 66496 h 66509"/>
                        <a:gd name="connsiteX27" fmla="*/ 35628 w 48411"/>
                        <a:gd name="connsiteY27" fmla="*/ 65646 h 66509"/>
                        <a:gd name="connsiteX28" fmla="*/ 45020 w 48411"/>
                        <a:gd name="connsiteY28" fmla="*/ 63112 h 665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</a:cxnLst>
                      <a:rect l="l" t="t" r="r" b="b"/>
                      <a:pathLst>
                        <a:path w="48411" h="66509">
                          <a:moveTo>
                            <a:pt x="45020" y="63112"/>
                          </a:moveTo>
                          <a:lnTo>
                            <a:pt x="45020" y="53267"/>
                          </a:lnTo>
                          <a:cubicBezTo>
                            <a:pt x="42089" y="54775"/>
                            <a:pt x="39036" y="55903"/>
                            <a:pt x="35863" y="56651"/>
                          </a:cubicBezTo>
                          <a:cubicBezTo>
                            <a:pt x="32702" y="57411"/>
                            <a:pt x="29420" y="57792"/>
                            <a:pt x="26018" y="57792"/>
                          </a:cubicBezTo>
                          <a:cubicBezTo>
                            <a:pt x="20854" y="57792"/>
                            <a:pt x="16981" y="57001"/>
                            <a:pt x="14399" y="55421"/>
                          </a:cubicBezTo>
                          <a:cubicBezTo>
                            <a:pt x="11817" y="53840"/>
                            <a:pt x="10526" y="51463"/>
                            <a:pt x="10526" y="48290"/>
                          </a:cubicBezTo>
                          <a:cubicBezTo>
                            <a:pt x="10526" y="45877"/>
                            <a:pt x="11449" y="43983"/>
                            <a:pt x="13295" y="42608"/>
                          </a:cubicBezTo>
                          <a:cubicBezTo>
                            <a:pt x="15141" y="41232"/>
                            <a:pt x="18857" y="39923"/>
                            <a:pt x="24443" y="38680"/>
                          </a:cubicBezTo>
                          <a:lnTo>
                            <a:pt x="28009" y="37884"/>
                          </a:lnTo>
                          <a:cubicBezTo>
                            <a:pt x="35393" y="36304"/>
                            <a:pt x="40641" y="34071"/>
                            <a:pt x="43754" y="31188"/>
                          </a:cubicBezTo>
                          <a:cubicBezTo>
                            <a:pt x="46866" y="28304"/>
                            <a:pt x="48423" y="24281"/>
                            <a:pt x="48423" y="19117"/>
                          </a:cubicBezTo>
                          <a:cubicBezTo>
                            <a:pt x="48423" y="13229"/>
                            <a:pt x="46094" y="8566"/>
                            <a:pt x="41437" y="5127"/>
                          </a:cubicBezTo>
                          <a:cubicBezTo>
                            <a:pt x="36780" y="1701"/>
                            <a:pt x="30379" y="-13"/>
                            <a:pt x="22236" y="-13"/>
                          </a:cubicBezTo>
                          <a:cubicBezTo>
                            <a:pt x="18845" y="-13"/>
                            <a:pt x="15310" y="319"/>
                            <a:pt x="11630" y="983"/>
                          </a:cubicBezTo>
                          <a:cubicBezTo>
                            <a:pt x="7950" y="1646"/>
                            <a:pt x="4078" y="2636"/>
                            <a:pt x="12" y="3951"/>
                          </a:cubicBezTo>
                          <a:lnTo>
                            <a:pt x="12" y="14701"/>
                          </a:lnTo>
                          <a:cubicBezTo>
                            <a:pt x="3860" y="12698"/>
                            <a:pt x="7649" y="11196"/>
                            <a:pt x="11377" y="10195"/>
                          </a:cubicBezTo>
                          <a:cubicBezTo>
                            <a:pt x="15105" y="9205"/>
                            <a:pt x="18803" y="8711"/>
                            <a:pt x="22471" y="8711"/>
                          </a:cubicBezTo>
                          <a:cubicBezTo>
                            <a:pt x="27369" y="8711"/>
                            <a:pt x="31134" y="9549"/>
                            <a:pt x="33764" y="11226"/>
                          </a:cubicBezTo>
                          <a:cubicBezTo>
                            <a:pt x="36406" y="12903"/>
                            <a:pt x="37727" y="15268"/>
                            <a:pt x="37727" y="18320"/>
                          </a:cubicBezTo>
                          <a:cubicBezTo>
                            <a:pt x="37727" y="21144"/>
                            <a:pt x="36774" y="23309"/>
                            <a:pt x="34868" y="24817"/>
                          </a:cubicBezTo>
                          <a:cubicBezTo>
                            <a:pt x="32973" y="26326"/>
                            <a:pt x="28799" y="27779"/>
                            <a:pt x="22344" y="29179"/>
                          </a:cubicBezTo>
                          <a:lnTo>
                            <a:pt x="18725" y="30030"/>
                          </a:lnTo>
                          <a:cubicBezTo>
                            <a:pt x="12282" y="31381"/>
                            <a:pt x="7625" y="33462"/>
                            <a:pt x="4753" y="36273"/>
                          </a:cubicBezTo>
                          <a:cubicBezTo>
                            <a:pt x="1894" y="39084"/>
                            <a:pt x="464" y="42939"/>
                            <a:pt x="464" y="47838"/>
                          </a:cubicBezTo>
                          <a:cubicBezTo>
                            <a:pt x="464" y="53798"/>
                            <a:pt x="2575" y="58395"/>
                            <a:pt x="6798" y="61628"/>
                          </a:cubicBezTo>
                          <a:cubicBezTo>
                            <a:pt x="11021" y="64874"/>
                            <a:pt x="17017" y="66496"/>
                            <a:pt x="24787" y="66496"/>
                          </a:cubicBezTo>
                          <a:cubicBezTo>
                            <a:pt x="28624" y="66496"/>
                            <a:pt x="32238" y="66213"/>
                            <a:pt x="35628" y="65646"/>
                          </a:cubicBezTo>
                          <a:cubicBezTo>
                            <a:pt x="39030" y="65091"/>
                            <a:pt x="42161" y="64246"/>
                            <a:pt x="45020" y="63112"/>
                          </a:cubicBezTo>
                          <a:close/>
                        </a:path>
                      </a:pathLst>
                    </a:custGeom>
                    <a:solidFill>
                      <a:srgbClr val="FC8D62"/>
                    </a:solidFill>
                    <a:ln w="115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64" name="Freeform 763">
                      <a:extLst>
                        <a:ext uri="{FF2B5EF4-FFF2-40B4-BE49-F238E27FC236}">
                          <a16:creationId xmlns:a16="http://schemas.microsoft.com/office/drawing/2014/main" id="{3507387D-6A31-F642-A858-40EACC25E54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885427" y="817202"/>
                      <a:ext cx="61640" cy="87429"/>
                    </a:xfrm>
                    <a:custGeom>
                      <a:avLst/>
                      <a:gdLst>
                        <a:gd name="connsiteX0" fmla="*/ 33820 w 61640"/>
                        <a:gd name="connsiteY0" fmla="*/ 18205 h 87429"/>
                        <a:gd name="connsiteX1" fmla="*/ 25223 w 61640"/>
                        <a:gd name="connsiteY1" fmla="*/ 3455 h 87429"/>
                        <a:gd name="connsiteX2" fmla="*/ 14039 w 61640"/>
                        <a:gd name="connsiteY2" fmla="*/ -1 h 87429"/>
                        <a:gd name="connsiteX3" fmla="*/ 5714 w 61640"/>
                        <a:gd name="connsiteY3" fmla="*/ -1 h 87429"/>
                        <a:gd name="connsiteX4" fmla="*/ 5714 w 61640"/>
                        <a:gd name="connsiteY4" fmla="*/ 8704 h 87429"/>
                        <a:gd name="connsiteX5" fmla="*/ 11831 w 61640"/>
                        <a:gd name="connsiteY5" fmla="*/ 8704 h 87429"/>
                        <a:gd name="connsiteX6" fmla="*/ 18491 w 61640"/>
                        <a:gd name="connsiteY6" fmla="*/ 10749 h 87429"/>
                        <a:gd name="connsiteX7" fmla="*/ 23757 w 61640"/>
                        <a:gd name="connsiteY7" fmla="*/ 20359 h 87429"/>
                        <a:gd name="connsiteX8" fmla="*/ 25622 w 61640"/>
                        <a:gd name="connsiteY8" fmla="*/ 25100 h 87429"/>
                        <a:gd name="connsiteX9" fmla="*/ 13 w 61640"/>
                        <a:gd name="connsiteY9" fmla="*/ 87429 h 87429"/>
                        <a:gd name="connsiteX10" fmla="*/ 11035 w 61640"/>
                        <a:gd name="connsiteY10" fmla="*/ 87429 h 87429"/>
                        <a:gd name="connsiteX11" fmla="*/ 30834 w 61640"/>
                        <a:gd name="connsiteY11" fmla="*/ 37895 h 87429"/>
                        <a:gd name="connsiteX12" fmla="*/ 50632 w 61640"/>
                        <a:gd name="connsiteY12" fmla="*/ 87429 h 87429"/>
                        <a:gd name="connsiteX13" fmla="*/ 61654 w 61640"/>
                        <a:gd name="connsiteY13" fmla="*/ 87429 h 874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61640" h="87429">
                          <a:moveTo>
                            <a:pt x="33820" y="18205"/>
                          </a:moveTo>
                          <a:cubicBezTo>
                            <a:pt x="30888" y="10664"/>
                            <a:pt x="28022" y="5748"/>
                            <a:pt x="25223" y="3455"/>
                          </a:cubicBezTo>
                          <a:cubicBezTo>
                            <a:pt x="22436" y="1151"/>
                            <a:pt x="18708" y="-1"/>
                            <a:pt x="14039" y="-1"/>
                          </a:cubicBezTo>
                          <a:lnTo>
                            <a:pt x="5714" y="-1"/>
                          </a:lnTo>
                          <a:lnTo>
                            <a:pt x="5714" y="8704"/>
                          </a:lnTo>
                          <a:lnTo>
                            <a:pt x="11831" y="8704"/>
                          </a:lnTo>
                          <a:cubicBezTo>
                            <a:pt x="14690" y="8704"/>
                            <a:pt x="16910" y="9385"/>
                            <a:pt x="18491" y="10749"/>
                          </a:cubicBezTo>
                          <a:cubicBezTo>
                            <a:pt x="20084" y="12100"/>
                            <a:pt x="21839" y="15303"/>
                            <a:pt x="23757" y="20359"/>
                          </a:cubicBezTo>
                          <a:lnTo>
                            <a:pt x="25622" y="25100"/>
                          </a:lnTo>
                          <a:lnTo>
                            <a:pt x="13" y="87429"/>
                          </a:lnTo>
                          <a:lnTo>
                            <a:pt x="11035" y="87429"/>
                          </a:lnTo>
                          <a:lnTo>
                            <a:pt x="30834" y="37895"/>
                          </a:lnTo>
                          <a:lnTo>
                            <a:pt x="50632" y="87429"/>
                          </a:lnTo>
                          <a:lnTo>
                            <a:pt x="61654" y="87429"/>
                          </a:lnTo>
                          <a:close/>
                        </a:path>
                      </a:pathLst>
                    </a:custGeom>
                    <a:solidFill>
                      <a:srgbClr val="FC8D62"/>
                    </a:solidFill>
                    <a:ln w="115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65" name="Freeform 764">
                      <a:extLst>
                        <a:ext uri="{FF2B5EF4-FFF2-40B4-BE49-F238E27FC236}">
                          <a16:creationId xmlns:a16="http://schemas.microsoft.com/office/drawing/2014/main" id="{D72F9FDB-2F9F-0340-AD5D-D702D4E256F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961030" y="815682"/>
                      <a:ext cx="53062" cy="64862"/>
                    </a:xfrm>
                    <a:custGeom>
                      <a:avLst/>
                      <a:gdLst>
                        <a:gd name="connsiteX0" fmla="*/ 53079 w 53062"/>
                        <a:gd name="connsiteY0" fmla="*/ 38227 h 64862"/>
                        <a:gd name="connsiteX1" fmla="*/ 53079 w 53062"/>
                        <a:gd name="connsiteY1" fmla="*/ -13 h 64862"/>
                        <a:gd name="connsiteX2" fmla="*/ 42673 w 53062"/>
                        <a:gd name="connsiteY2" fmla="*/ -13 h 64862"/>
                        <a:gd name="connsiteX3" fmla="*/ 42673 w 53062"/>
                        <a:gd name="connsiteY3" fmla="*/ 37883 h 64862"/>
                        <a:gd name="connsiteX4" fmla="*/ 39162 w 53062"/>
                        <a:gd name="connsiteY4" fmla="*/ 51330 h 64862"/>
                        <a:gd name="connsiteX5" fmla="*/ 28647 w 53062"/>
                        <a:gd name="connsiteY5" fmla="*/ 55800 h 64862"/>
                        <a:gd name="connsiteX6" fmla="*/ 15345 w 53062"/>
                        <a:gd name="connsiteY6" fmla="*/ 50425 h 64862"/>
                        <a:gd name="connsiteX7" fmla="*/ 10477 w 53062"/>
                        <a:gd name="connsiteY7" fmla="*/ 35784 h 64862"/>
                        <a:gd name="connsiteX8" fmla="*/ 10477 w 53062"/>
                        <a:gd name="connsiteY8" fmla="*/ -13 h 64862"/>
                        <a:gd name="connsiteX9" fmla="*/ 16 w 53062"/>
                        <a:gd name="connsiteY9" fmla="*/ -13 h 64862"/>
                        <a:gd name="connsiteX10" fmla="*/ 16 w 53062"/>
                        <a:gd name="connsiteY10" fmla="*/ 63329 h 64862"/>
                        <a:gd name="connsiteX11" fmla="*/ 10477 w 53062"/>
                        <a:gd name="connsiteY11" fmla="*/ 63329 h 64862"/>
                        <a:gd name="connsiteX12" fmla="*/ 10477 w 53062"/>
                        <a:gd name="connsiteY12" fmla="*/ 53483 h 64862"/>
                        <a:gd name="connsiteX13" fmla="*/ 19272 w 53062"/>
                        <a:gd name="connsiteY13" fmla="*/ 62026 h 64862"/>
                        <a:gd name="connsiteX14" fmla="*/ 30964 w 53062"/>
                        <a:gd name="connsiteY14" fmla="*/ 64849 h 64862"/>
                        <a:gd name="connsiteX15" fmla="*/ 47469 w 53062"/>
                        <a:gd name="connsiteY15" fmla="*/ 58098 h 64862"/>
                        <a:gd name="connsiteX16" fmla="*/ 53079 w 53062"/>
                        <a:gd name="connsiteY16" fmla="*/ 38227 h 648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53062" h="64862">
                          <a:moveTo>
                            <a:pt x="53079" y="38227"/>
                          </a:moveTo>
                          <a:lnTo>
                            <a:pt x="53079" y="-13"/>
                          </a:lnTo>
                          <a:lnTo>
                            <a:pt x="42673" y="-13"/>
                          </a:lnTo>
                          <a:lnTo>
                            <a:pt x="42673" y="37883"/>
                          </a:lnTo>
                          <a:cubicBezTo>
                            <a:pt x="42673" y="43880"/>
                            <a:pt x="41502" y="48362"/>
                            <a:pt x="39162" y="51330"/>
                          </a:cubicBezTo>
                          <a:cubicBezTo>
                            <a:pt x="36821" y="54310"/>
                            <a:pt x="33316" y="55800"/>
                            <a:pt x="28647" y="55800"/>
                          </a:cubicBezTo>
                          <a:cubicBezTo>
                            <a:pt x="23025" y="55800"/>
                            <a:pt x="18591" y="54008"/>
                            <a:pt x="15345" y="50425"/>
                          </a:cubicBezTo>
                          <a:cubicBezTo>
                            <a:pt x="12100" y="46854"/>
                            <a:pt x="10477" y="41973"/>
                            <a:pt x="10477" y="35784"/>
                          </a:cubicBezTo>
                          <a:lnTo>
                            <a:pt x="10477" y="-13"/>
                          </a:lnTo>
                          <a:lnTo>
                            <a:pt x="16" y="-13"/>
                          </a:lnTo>
                          <a:lnTo>
                            <a:pt x="16" y="63329"/>
                          </a:lnTo>
                          <a:lnTo>
                            <a:pt x="10477" y="63329"/>
                          </a:lnTo>
                          <a:lnTo>
                            <a:pt x="10477" y="53483"/>
                          </a:lnTo>
                          <a:cubicBezTo>
                            <a:pt x="12974" y="57296"/>
                            <a:pt x="15906" y="60143"/>
                            <a:pt x="19272" y="62026"/>
                          </a:cubicBezTo>
                          <a:cubicBezTo>
                            <a:pt x="22651" y="63908"/>
                            <a:pt x="26548" y="64849"/>
                            <a:pt x="30964" y="64849"/>
                          </a:cubicBezTo>
                          <a:cubicBezTo>
                            <a:pt x="38239" y="64849"/>
                            <a:pt x="43740" y="62599"/>
                            <a:pt x="47469" y="58098"/>
                          </a:cubicBezTo>
                          <a:cubicBezTo>
                            <a:pt x="51209" y="53598"/>
                            <a:pt x="53079" y="46974"/>
                            <a:pt x="53079" y="38227"/>
                          </a:cubicBezTo>
                          <a:close/>
                        </a:path>
                      </a:pathLst>
                    </a:custGeom>
                    <a:solidFill>
                      <a:srgbClr val="FC8D62"/>
                    </a:solidFill>
                    <a:ln w="115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66" name="Freeform 765">
                      <a:extLst>
                        <a:ext uri="{FF2B5EF4-FFF2-40B4-BE49-F238E27FC236}">
                          <a16:creationId xmlns:a16="http://schemas.microsoft.com/office/drawing/2014/main" id="{3C0010A1-8A37-7740-8F43-0F6336BBCE1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030874" y="815682"/>
                      <a:ext cx="53514" cy="66509"/>
                    </a:xfrm>
                    <a:custGeom>
                      <a:avLst/>
                      <a:gdLst>
                        <a:gd name="connsiteX0" fmla="*/ 32782 w 53514"/>
                        <a:gd name="connsiteY0" fmla="*/ 33468 h 66509"/>
                        <a:gd name="connsiteX1" fmla="*/ 15299 w 53514"/>
                        <a:gd name="connsiteY1" fmla="*/ 30591 h 66509"/>
                        <a:gd name="connsiteX2" fmla="*/ 10431 w 53514"/>
                        <a:gd name="connsiteY2" fmla="*/ 20746 h 66509"/>
                        <a:gd name="connsiteX3" fmla="*/ 14087 w 53514"/>
                        <a:gd name="connsiteY3" fmla="*/ 11950 h 66509"/>
                        <a:gd name="connsiteX4" fmla="*/ 24004 w 53514"/>
                        <a:gd name="connsiteY4" fmla="*/ 8711 h 66509"/>
                        <a:gd name="connsiteX5" fmla="*/ 37903 w 53514"/>
                        <a:gd name="connsiteY5" fmla="*/ 14846 h 66509"/>
                        <a:gd name="connsiteX6" fmla="*/ 43133 w 53514"/>
                        <a:gd name="connsiteY6" fmla="*/ 31152 h 66509"/>
                        <a:gd name="connsiteX7" fmla="*/ 43133 w 53514"/>
                        <a:gd name="connsiteY7" fmla="*/ 33468 h 66509"/>
                        <a:gd name="connsiteX8" fmla="*/ 53540 w 53514"/>
                        <a:gd name="connsiteY8" fmla="*/ 37775 h 66509"/>
                        <a:gd name="connsiteX9" fmla="*/ 53540 w 53514"/>
                        <a:gd name="connsiteY9" fmla="*/ 1634 h 66509"/>
                        <a:gd name="connsiteX10" fmla="*/ 43133 w 53514"/>
                        <a:gd name="connsiteY10" fmla="*/ 1634 h 66509"/>
                        <a:gd name="connsiteX11" fmla="*/ 43133 w 53514"/>
                        <a:gd name="connsiteY11" fmla="*/ 11244 h 66509"/>
                        <a:gd name="connsiteX12" fmla="*/ 34248 w 53514"/>
                        <a:gd name="connsiteY12" fmla="*/ 2738 h 66509"/>
                        <a:gd name="connsiteX13" fmla="*/ 21235 w 53514"/>
                        <a:gd name="connsiteY13" fmla="*/ -13 h 66509"/>
                        <a:gd name="connsiteX14" fmla="*/ 5762 w 53514"/>
                        <a:gd name="connsiteY14" fmla="*/ 5453 h 66509"/>
                        <a:gd name="connsiteX15" fmla="*/ 25 w 53514"/>
                        <a:gd name="connsiteY15" fmla="*/ 20076 h 66509"/>
                        <a:gd name="connsiteX16" fmla="*/ 7173 w 53514"/>
                        <a:gd name="connsiteY16" fmla="*/ 36183 h 66509"/>
                        <a:gd name="connsiteX17" fmla="*/ 28529 w 53514"/>
                        <a:gd name="connsiteY17" fmla="*/ 41612 h 66509"/>
                        <a:gd name="connsiteX18" fmla="*/ 43133 w 53514"/>
                        <a:gd name="connsiteY18" fmla="*/ 41612 h 66509"/>
                        <a:gd name="connsiteX19" fmla="*/ 43133 w 53514"/>
                        <a:gd name="connsiteY19" fmla="*/ 42644 h 66509"/>
                        <a:gd name="connsiteX20" fmla="*/ 38410 w 53514"/>
                        <a:gd name="connsiteY20" fmla="*/ 53756 h 66509"/>
                        <a:gd name="connsiteX21" fmla="*/ 25144 w 53514"/>
                        <a:gd name="connsiteY21" fmla="*/ 57683 h 66509"/>
                        <a:gd name="connsiteX22" fmla="*/ 14557 w 53514"/>
                        <a:gd name="connsiteY22" fmla="*/ 56380 h 66509"/>
                        <a:gd name="connsiteX23" fmla="*/ 4676 w 53514"/>
                        <a:gd name="connsiteY23" fmla="*/ 52471 h 66509"/>
                        <a:gd name="connsiteX24" fmla="*/ 4676 w 53514"/>
                        <a:gd name="connsiteY24" fmla="*/ 62099 h 66509"/>
                        <a:gd name="connsiteX25" fmla="*/ 15752 w 53514"/>
                        <a:gd name="connsiteY25" fmla="*/ 65393 h 66509"/>
                        <a:gd name="connsiteX26" fmla="*/ 26212 w 53514"/>
                        <a:gd name="connsiteY26" fmla="*/ 66496 h 66509"/>
                        <a:gd name="connsiteX27" fmla="*/ 46753 w 53514"/>
                        <a:gd name="connsiteY27" fmla="*/ 59366 h 66509"/>
                        <a:gd name="connsiteX28" fmla="*/ 53540 w 53514"/>
                        <a:gd name="connsiteY28" fmla="*/ 37775 h 665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</a:cxnLst>
                      <a:rect l="l" t="t" r="r" b="b"/>
                      <a:pathLst>
                        <a:path w="53514" h="66509">
                          <a:moveTo>
                            <a:pt x="32782" y="33468"/>
                          </a:moveTo>
                          <a:cubicBezTo>
                            <a:pt x="24372" y="33468"/>
                            <a:pt x="18545" y="32509"/>
                            <a:pt x="15299" y="30591"/>
                          </a:cubicBezTo>
                          <a:cubicBezTo>
                            <a:pt x="12054" y="28672"/>
                            <a:pt x="10431" y="25391"/>
                            <a:pt x="10431" y="20746"/>
                          </a:cubicBezTo>
                          <a:cubicBezTo>
                            <a:pt x="10431" y="17054"/>
                            <a:pt x="11650" y="14122"/>
                            <a:pt x="14087" y="11950"/>
                          </a:cubicBezTo>
                          <a:cubicBezTo>
                            <a:pt x="16524" y="9790"/>
                            <a:pt x="19830" y="8711"/>
                            <a:pt x="24004" y="8711"/>
                          </a:cubicBezTo>
                          <a:cubicBezTo>
                            <a:pt x="29783" y="8711"/>
                            <a:pt x="34416" y="10756"/>
                            <a:pt x="37903" y="14846"/>
                          </a:cubicBezTo>
                          <a:cubicBezTo>
                            <a:pt x="41390" y="18936"/>
                            <a:pt x="43133" y="24371"/>
                            <a:pt x="43133" y="31152"/>
                          </a:cubicBezTo>
                          <a:lnTo>
                            <a:pt x="43133" y="33468"/>
                          </a:lnTo>
                          <a:close/>
                          <a:moveTo>
                            <a:pt x="53540" y="37775"/>
                          </a:moveTo>
                          <a:lnTo>
                            <a:pt x="53540" y="1634"/>
                          </a:lnTo>
                          <a:lnTo>
                            <a:pt x="43133" y="1634"/>
                          </a:lnTo>
                          <a:lnTo>
                            <a:pt x="43133" y="11244"/>
                          </a:lnTo>
                          <a:cubicBezTo>
                            <a:pt x="40757" y="7408"/>
                            <a:pt x="37795" y="4572"/>
                            <a:pt x="34248" y="2738"/>
                          </a:cubicBezTo>
                          <a:cubicBezTo>
                            <a:pt x="30700" y="904"/>
                            <a:pt x="26363" y="-13"/>
                            <a:pt x="21235" y="-13"/>
                          </a:cubicBezTo>
                          <a:cubicBezTo>
                            <a:pt x="14756" y="-13"/>
                            <a:pt x="9598" y="1809"/>
                            <a:pt x="5762" y="5453"/>
                          </a:cubicBezTo>
                          <a:cubicBezTo>
                            <a:pt x="1937" y="9097"/>
                            <a:pt x="25" y="13971"/>
                            <a:pt x="25" y="20076"/>
                          </a:cubicBezTo>
                          <a:cubicBezTo>
                            <a:pt x="25" y="27194"/>
                            <a:pt x="2408" y="32563"/>
                            <a:pt x="7173" y="36183"/>
                          </a:cubicBezTo>
                          <a:cubicBezTo>
                            <a:pt x="11951" y="39802"/>
                            <a:pt x="19070" y="41612"/>
                            <a:pt x="28529" y="41612"/>
                          </a:cubicBezTo>
                          <a:lnTo>
                            <a:pt x="43133" y="41612"/>
                          </a:lnTo>
                          <a:lnTo>
                            <a:pt x="43133" y="42644"/>
                          </a:lnTo>
                          <a:cubicBezTo>
                            <a:pt x="43133" y="47434"/>
                            <a:pt x="41559" y="51138"/>
                            <a:pt x="38410" y="53756"/>
                          </a:cubicBezTo>
                          <a:cubicBezTo>
                            <a:pt x="35261" y="56374"/>
                            <a:pt x="30839" y="57683"/>
                            <a:pt x="25144" y="57683"/>
                          </a:cubicBezTo>
                          <a:cubicBezTo>
                            <a:pt x="21525" y="57683"/>
                            <a:pt x="17996" y="57249"/>
                            <a:pt x="14557" y="56380"/>
                          </a:cubicBezTo>
                          <a:cubicBezTo>
                            <a:pt x="11131" y="55511"/>
                            <a:pt x="7837" y="54208"/>
                            <a:pt x="4676" y="52471"/>
                          </a:cubicBezTo>
                          <a:lnTo>
                            <a:pt x="4676" y="62099"/>
                          </a:lnTo>
                          <a:cubicBezTo>
                            <a:pt x="8476" y="63571"/>
                            <a:pt x="12168" y="64669"/>
                            <a:pt x="15752" y="65393"/>
                          </a:cubicBezTo>
                          <a:cubicBezTo>
                            <a:pt x="19335" y="66128"/>
                            <a:pt x="22822" y="66496"/>
                            <a:pt x="26212" y="66496"/>
                          </a:cubicBezTo>
                          <a:cubicBezTo>
                            <a:pt x="35382" y="66496"/>
                            <a:pt x="42229" y="64120"/>
                            <a:pt x="46753" y="59366"/>
                          </a:cubicBezTo>
                          <a:cubicBezTo>
                            <a:pt x="51277" y="54624"/>
                            <a:pt x="53540" y="47428"/>
                            <a:pt x="53540" y="37775"/>
                          </a:cubicBezTo>
                          <a:close/>
                        </a:path>
                      </a:pathLst>
                    </a:custGeom>
                    <a:solidFill>
                      <a:srgbClr val="FC8D62"/>
                    </a:solidFill>
                    <a:ln w="115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67" name="Freeform 766">
                      <a:extLst>
                        <a:ext uri="{FF2B5EF4-FFF2-40B4-BE49-F238E27FC236}">
                          <a16:creationId xmlns:a16="http://schemas.microsoft.com/office/drawing/2014/main" id="{AB8FC155-A01B-FE4D-AB8B-B026C2CD44C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105416" y="815682"/>
                      <a:ext cx="56681" cy="88950"/>
                    </a:xfrm>
                    <a:custGeom>
                      <a:avLst/>
                      <a:gdLst>
                        <a:gd name="connsiteX0" fmla="*/ 10487 w 56681"/>
                        <a:gd name="connsiteY0" fmla="*/ 33587 h 88950"/>
                        <a:gd name="connsiteX1" fmla="*/ 10487 w 56681"/>
                        <a:gd name="connsiteY1" fmla="*/ -2 h 88950"/>
                        <a:gd name="connsiteX2" fmla="*/ 26 w 56681"/>
                        <a:gd name="connsiteY2" fmla="*/ -2 h 88950"/>
                        <a:gd name="connsiteX3" fmla="*/ 26 w 56681"/>
                        <a:gd name="connsiteY3" fmla="*/ 87428 h 88950"/>
                        <a:gd name="connsiteX4" fmla="*/ 10487 w 56681"/>
                        <a:gd name="connsiteY4" fmla="*/ 87428 h 88950"/>
                        <a:gd name="connsiteX5" fmla="*/ 10487 w 56681"/>
                        <a:gd name="connsiteY5" fmla="*/ 77818 h 88950"/>
                        <a:gd name="connsiteX6" fmla="*/ 18775 w 56681"/>
                        <a:gd name="connsiteY6" fmla="*/ 86197 h 88950"/>
                        <a:gd name="connsiteX7" fmla="*/ 30738 w 56681"/>
                        <a:gd name="connsiteY7" fmla="*/ 88948 h 88950"/>
                        <a:gd name="connsiteX8" fmla="*/ 49487 w 56681"/>
                        <a:gd name="connsiteY8" fmla="*/ 79791 h 88950"/>
                        <a:gd name="connsiteX9" fmla="*/ 56708 w 56681"/>
                        <a:gd name="connsiteY9" fmla="*/ 55703 h 88950"/>
                        <a:gd name="connsiteX10" fmla="*/ 49487 w 56681"/>
                        <a:gd name="connsiteY10" fmla="*/ 31597 h 88950"/>
                        <a:gd name="connsiteX11" fmla="*/ 30738 w 56681"/>
                        <a:gd name="connsiteY11" fmla="*/ 22439 h 88950"/>
                        <a:gd name="connsiteX12" fmla="*/ 18775 w 56681"/>
                        <a:gd name="connsiteY12" fmla="*/ 25190 h 88950"/>
                        <a:gd name="connsiteX13" fmla="*/ 10487 w 56681"/>
                        <a:gd name="connsiteY13" fmla="*/ 33587 h 88950"/>
                        <a:gd name="connsiteX14" fmla="*/ 45904 w 56681"/>
                        <a:gd name="connsiteY14" fmla="*/ 55703 h 88950"/>
                        <a:gd name="connsiteX15" fmla="*/ 41180 w 56681"/>
                        <a:gd name="connsiteY15" fmla="*/ 73710 h 88950"/>
                        <a:gd name="connsiteX16" fmla="*/ 28204 w 56681"/>
                        <a:gd name="connsiteY16" fmla="*/ 80243 h 88950"/>
                        <a:gd name="connsiteX17" fmla="*/ 15210 w 56681"/>
                        <a:gd name="connsiteY17" fmla="*/ 73710 h 88950"/>
                        <a:gd name="connsiteX18" fmla="*/ 10487 w 56681"/>
                        <a:gd name="connsiteY18" fmla="*/ 55703 h 88950"/>
                        <a:gd name="connsiteX19" fmla="*/ 15210 w 56681"/>
                        <a:gd name="connsiteY19" fmla="*/ 37696 h 88950"/>
                        <a:gd name="connsiteX20" fmla="*/ 28204 w 56681"/>
                        <a:gd name="connsiteY20" fmla="*/ 31162 h 88950"/>
                        <a:gd name="connsiteX21" fmla="*/ 41180 w 56681"/>
                        <a:gd name="connsiteY21" fmla="*/ 37696 h 88950"/>
                        <a:gd name="connsiteX22" fmla="*/ 45904 w 56681"/>
                        <a:gd name="connsiteY22" fmla="*/ 55703 h 88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56681" h="88950">
                          <a:moveTo>
                            <a:pt x="10487" y="33587"/>
                          </a:moveTo>
                          <a:lnTo>
                            <a:pt x="10487" y="-2"/>
                          </a:lnTo>
                          <a:lnTo>
                            <a:pt x="26" y="-2"/>
                          </a:lnTo>
                          <a:lnTo>
                            <a:pt x="26" y="87428"/>
                          </a:lnTo>
                          <a:lnTo>
                            <a:pt x="10487" y="87428"/>
                          </a:lnTo>
                          <a:lnTo>
                            <a:pt x="10487" y="77818"/>
                          </a:lnTo>
                          <a:cubicBezTo>
                            <a:pt x="12683" y="81582"/>
                            <a:pt x="15445" y="84376"/>
                            <a:pt x="18775" y="86197"/>
                          </a:cubicBezTo>
                          <a:cubicBezTo>
                            <a:pt x="22117" y="88031"/>
                            <a:pt x="26105" y="88948"/>
                            <a:pt x="30738" y="88948"/>
                          </a:cubicBezTo>
                          <a:cubicBezTo>
                            <a:pt x="38436" y="88948"/>
                            <a:pt x="44685" y="85896"/>
                            <a:pt x="49487" y="79791"/>
                          </a:cubicBezTo>
                          <a:cubicBezTo>
                            <a:pt x="54301" y="73686"/>
                            <a:pt x="56708" y="65656"/>
                            <a:pt x="56708" y="55703"/>
                          </a:cubicBezTo>
                          <a:cubicBezTo>
                            <a:pt x="56708" y="45749"/>
                            <a:pt x="54301" y="37714"/>
                            <a:pt x="49487" y="31597"/>
                          </a:cubicBezTo>
                          <a:cubicBezTo>
                            <a:pt x="44685" y="25492"/>
                            <a:pt x="38436" y="22439"/>
                            <a:pt x="30738" y="22439"/>
                          </a:cubicBezTo>
                          <a:cubicBezTo>
                            <a:pt x="26105" y="22439"/>
                            <a:pt x="22117" y="23356"/>
                            <a:pt x="18775" y="25190"/>
                          </a:cubicBezTo>
                          <a:cubicBezTo>
                            <a:pt x="15445" y="27024"/>
                            <a:pt x="12683" y="29823"/>
                            <a:pt x="10487" y="33587"/>
                          </a:cubicBezTo>
                          <a:close/>
                          <a:moveTo>
                            <a:pt x="45904" y="55703"/>
                          </a:moveTo>
                          <a:cubicBezTo>
                            <a:pt x="45904" y="63352"/>
                            <a:pt x="44329" y="69354"/>
                            <a:pt x="41180" y="73710"/>
                          </a:cubicBezTo>
                          <a:cubicBezTo>
                            <a:pt x="38031" y="78065"/>
                            <a:pt x="33706" y="80243"/>
                            <a:pt x="28204" y="80243"/>
                          </a:cubicBezTo>
                          <a:cubicBezTo>
                            <a:pt x="22691" y="80243"/>
                            <a:pt x="18359" y="78065"/>
                            <a:pt x="15210" y="73710"/>
                          </a:cubicBezTo>
                          <a:cubicBezTo>
                            <a:pt x="12061" y="69354"/>
                            <a:pt x="10487" y="63352"/>
                            <a:pt x="10487" y="55703"/>
                          </a:cubicBezTo>
                          <a:cubicBezTo>
                            <a:pt x="10487" y="48053"/>
                            <a:pt x="12061" y="42051"/>
                            <a:pt x="15210" y="37696"/>
                          </a:cubicBezTo>
                          <a:cubicBezTo>
                            <a:pt x="18359" y="33340"/>
                            <a:pt x="22691" y="31162"/>
                            <a:pt x="28204" y="31162"/>
                          </a:cubicBezTo>
                          <a:cubicBezTo>
                            <a:pt x="33706" y="31162"/>
                            <a:pt x="38031" y="33340"/>
                            <a:pt x="41180" y="37696"/>
                          </a:cubicBezTo>
                          <a:cubicBezTo>
                            <a:pt x="44329" y="42051"/>
                            <a:pt x="45904" y="48053"/>
                            <a:pt x="45904" y="55703"/>
                          </a:cubicBezTo>
                          <a:close/>
                        </a:path>
                      </a:pathLst>
                    </a:custGeom>
                    <a:solidFill>
                      <a:srgbClr val="FC8D62"/>
                    </a:solidFill>
                    <a:ln w="115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68" name="Freeform 767">
                      <a:extLst>
                        <a:ext uri="{FF2B5EF4-FFF2-40B4-BE49-F238E27FC236}">
                          <a16:creationId xmlns:a16="http://schemas.microsoft.com/office/drawing/2014/main" id="{EF7B2710-D078-6640-BEA9-751FB568845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171535" y="799213"/>
                      <a:ext cx="39525" cy="81331"/>
                    </a:xfrm>
                    <a:custGeom>
                      <a:avLst/>
                      <a:gdLst>
                        <a:gd name="connsiteX0" fmla="*/ 18142 w 39525"/>
                        <a:gd name="connsiteY0" fmla="*/ 81310 h 81331"/>
                        <a:gd name="connsiteX1" fmla="*/ 18142 w 39525"/>
                        <a:gd name="connsiteY1" fmla="*/ 63321 h 81331"/>
                        <a:gd name="connsiteX2" fmla="*/ 39570 w 39525"/>
                        <a:gd name="connsiteY2" fmla="*/ 63321 h 81331"/>
                        <a:gd name="connsiteX3" fmla="*/ 39570 w 39525"/>
                        <a:gd name="connsiteY3" fmla="*/ 55231 h 81331"/>
                        <a:gd name="connsiteX4" fmla="*/ 18142 w 39525"/>
                        <a:gd name="connsiteY4" fmla="*/ 55231 h 81331"/>
                        <a:gd name="connsiteX5" fmla="*/ 18142 w 39525"/>
                        <a:gd name="connsiteY5" fmla="*/ 20846 h 81331"/>
                        <a:gd name="connsiteX6" fmla="*/ 20260 w 39525"/>
                        <a:gd name="connsiteY6" fmla="*/ 10892 h 81331"/>
                        <a:gd name="connsiteX7" fmla="*/ 28892 w 39525"/>
                        <a:gd name="connsiteY7" fmla="*/ 8684 h 81331"/>
                        <a:gd name="connsiteX8" fmla="*/ 39570 w 39525"/>
                        <a:gd name="connsiteY8" fmla="*/ 8684 h 81331"/>
                        <a:gd name="connsiteX9" fmla="*/ 39570 w 39525"/>
                        <a:gd name="connsiteY9" fmla="*/ -21 h 81331"/>
                        <a:gd name="connsiteX10" fmla="*/ 28892 w 39525"/>
                        <a:gd name="connsiteY10" fmla="*/ -21 h 81331"/>
                        <a:gd name="connsiteX11" fmla="*/ 12260 w 39525"/>
                        <a:gd name="connsiteY11" fmla="*/ 4467 h 81331"/>
                        <a:gd name="connsiteX12" fmla="*/ 7682 w 39525"/>
                        <a:gd name="connsiteY12" fmla="*/ 20846 h 81331"/>
                        <a:gd name="connsiteX13" fmla="*/ 7682 w 39525"/>
                        <a:gd name="connsiteY13" fmla="*/ 55231 h 81331"/>
                        <a:gd name="connsiteX14" fmla="*/ 44 w 39525"/>
                        <a:gd name="connsiteY14" fmla="*/ 55231 h 81331"/>
                        <a:gd name="connsiteX15" fmla="*/ 44 w 39525"/>
                        <a:gd name="connsiteY15" fmla="*/ 63321 h 81331"/>
                        <a:gd name="connsiteX16" fmla="*/ 7682 w 39525"/>
                        <a:gd name="connsiteY16" fmla="*/ 63321 h 81331"/>
                        <a:gd name="connsiteX17" fmla="*/ 7682 w 39525"/>
                        <a:gd name="connsiteY17" fmla="*/ 81310 h 813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9525" h="81331">
                          <a:moveTo>
                            <a:pt x="18142" y="81310"/>
                          </a:moveTo>
                          <a:lnTo>
                            <a:pt x="18142" y="63321"/>
                          </a:lnTo>
                          <a:lnTo>
                            <a:pt x="39570" y="63321"/>
                          </a:lnTo>
                          <a:lnTo>
                            <a:pt x="39570" y="55231"/>
                          </a:lnTo>
                          <a:lnTo>
                            <a:pt x="18142" y="55231"/>
                          </a:lnTo>
                          <a:lnTo>
                            <a:pt x="18142" y="20846"/>
                          </a:lnTo>
                          <a:cubicBezTo>
                            <a:pt x="18142" y="15682"/>
                            <a:pt x="18848" y="12364"/>
                            <a:pt x="20260" y="10892"/>
                          </a:cubicBezTo>
                          <a:cubicBezTo>
                            <a:pt x="21671" y="9420"/>
                            <a:pt x="24549" y="8684"/>
                            <a:pt x="28892" y="8684"/>
                          </a:cubicBezTo>
                          <a:lnTo>
                            <a:pt x="39570" y="8684"/>
                          </a:lnTo>
                          <a:lnTo>
                            <a:pt x="39570" y="-21"/>
                          </a:lnTo>
                          <a:lnTo>
                            <a:pt x="28892" y="-21"/>
                          </a:lnTo>
                          <a:cubicBezTo>
                            <a:pt x="20857" y="-21"/>
                            <a:pt x="15313" y="1475"/>
                            <a:pt x="12260" y="4467"/>
                          </a:cubicBezTo>
                          <a:cubicBezTo>
                            <a:pt x="9208" y="7471"/>
                            <a:pt x="7682" y="12931"/>
                            <a:pt x="7682" y="20846"/>
                          </a:cubicBezTo>
                          <a:lnTo>
                            <a:pt x="7682" y="55231"/>
                          </a:lnTo>
                          <a:lnTo>
                            <a:pt x="44" y="55231"/>
                          </a:lnTo>
                          <a:lnTo>
                            <a:pt x="44" y="63321"/>
                          </a:lnTo>
                          <a:lnTo>
                            <a:pt x="7682" y="63321"/>
                          </a:lnTo>
                          <a:lnTo>
                            <a:pt x="7682" y="81310"/>
                          </a:lnTo>
                          <a:close/>
                        </a:path>
                      </a:pathLst>
                    </a:custGeom>
                    <a:solidFill>
                      <a:srgbClr val="FC8D62"/>
                    </a:solidFill>
                    <a:ln w="115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69" name="Freeform 768">
                      <a:extLst>
                        <a:ext uri="{FF2B5EF4-FFF2-40B4-BE49-F238E27FC236}">
                          <a16:creationId xmlns:a16="http://schemas.microsoft.com/office/drawing/2014/main" id="{A8F1D8E3-2CC5-CC45-82D5-BD4FB1D7C30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224749" y="792535"/>
                      <a:ext cx="10406" cy="88009"/>
                    </a:xfrm>
                    <a:custGeom>
                      <a:avLst/>
                      <a:gdLst>
                        <a:gd name="connsiteX0" fmla="*/ 53 w 10406"/>
                        <a:gd name="connsiteY0" fmla="*/ 63318 h 88009"/>
                        <a:gd name="connsiteX1" fmla="*/ 10459 w 10406"/>
                        <a:gd name="connsiteY1" fmla="*/ 63318 h 88009"/>
                        <a:gd name="connsiteX2" fmla="*/ 10459 w 10406"/>
                        <a:gd name="connsiteY2" fmla="*/ -24 h 88009"/>
                        <a:gd name="connsiteX3" fmla="*/ 53 w 10406"/>
                        <a:gd name="connsiteY3" fmla="*/ -24 h 88009"/>
                        <a:gd name="connsiteX4" fmla="*/ 53 w 10406"/>
                        <a:gd name="connsiteY4" fmla="*/ 87985 h 88009"/>
                        <a:gd name="connsiteX5" fmla="*/ 10459 w 10406"/>
                        <a:gd name="connsiteY5" fmla="*/ 87985 h 88009"/>
                        <a:gd name="connsiteX6" fmla="*/ 10459 w 10406"/>
                        <a:gd name="connsiteY6" fmla="*/ 74792 h 88009"/>
                        <a:gd name="connsiteX7" fmla="*/ 53 w 10406"/>
                        <a:gd name="connsiteY7" fmla="*/ 74792 h 880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406" h="88009">
                          <a:moveTo>
                            <a:pt x="53" y="63318"/>
                          </a:moveTo>
                          <a:lnTo>
                            <a:pt x="10459" y="63318"/>
                          </a:lnTo>
                          <a:lnTo>
                            <a:pt x="10459" y="-24"/>
                          </a:lnTo>
                          <a:lnTo>
                            <a:pt x="53" y="-24"/>
                          </a:lnTo>
                          <a:close/>
                          <a:moveTo>
                            <a:pt x="53" y="87985"/>
                          </a:moveTo>
                          <a:lnTo>
                            <a:pt x="10459" y="87985"/>
                          </a:lnTo>
                          <a:lnTo>
                            <a:pt x="10459" y="74792"/>
                          </a:lnTo>
                          <a:lnTo>
                            <a:pt x="53" y="74792"/>
                          </a:lnTo>
                          <a:close/>
                        </a:path>
                      </a:pathLst>
                    </a:custGeom>
                    <a:solidFill>
                      <a:srgbClr val="FC8D62"/>
                    </a:solidFill>
                    <a:ln w="115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70" name="Freeform 769">
                      <a:extLst>
                        <a:ext uri="{FF2B5EF4-FFF2-40B4-BE49-F238E27FC236}">
                          <a16:creationId xmlns:a16="http://schemas.microsoft.com/office/drawing/2014/main" id="{53E150BB-5AAE-DD4A-8E1C-7DEB69DD4EB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252405" y="815682"/>
                      <a:ext cx="50112" cy="66509"/>
                    </a:xfrm>
                    <a:custGeom>
                      <a:avLst/>
                      <a:gdLst>
                        <a:gd name="connsiteX0" fmla="*/ 50156 w 50112"/>
                        <a:gd name="connsiteY0" fmla="*/ 62551 h 66509"/>
                        <a:gd name="connsiteX1" fmla="*/ 50156 w 50112"/>
                        <a:gd name="connsiteY1" fmla="*/ 52815 h 66509"/>
                        <a:gd name="connsiteX2" fmla="*/ 41306 w 50112"/>
                        <a:gd name="connsiteY2" fmla="*/ 56470 h 66509"/>
                        <a:gd name="connsiteX3" fmla="*/ 32348 w 50112"/>
                        <a:gd name="connsiteY3" fmla="*/ 57683 h 66509"/>
                        <a:gd name="connsiteX4" fmla="*/ 16603 w 50112"/>
                        <a:gd name="connsiteY4" fmla="*/ 51258 h 66509"/>
                        <a:gd name="connsiteX5" fmla="*/ 11011 w 50112"/>
                        <a:gd name="connsiteY5" fmla="*/ 33251 h 66509"/>
                        <a:gd name="connsiteX6" fmla="*/ 16603 w 50112"/>
                        <a:gd name="connsiteY6" fmla="*/ 15226 h 66509"/>
                        <a:gd name="connsiteX7" fmla="*/ 32348 w 50112"/>
                        <a:gd name="connsiteY7" fmla="*/ 8819 h 66509"/>
                        <a:gd name="connsiteX8" fmla="*/ 41306 w 50112"/>
                        <a:gd name="connsiteY8" fmla="*/ 10032 h 66509"/>
                        <a:gd name="connsiteX9" fmla="*/ 50156 w 50112"/>
                        <a:gd name="connsiteY9" fmla="*/ 13687 h 66509"/>
                        <a:gd name="connsiteX10" fmla="*/ 50156 w 50112"/>
                        <a:gd name="connsiteY10" fmla="*/ 4059 h 66509"/>
                        <a:gd name="connsiteX11" fmla="*/ 41126 w 50112"/>
                        <a:gd name="connsiteY11" fmla="*/ 1019 h 66509"/>
                        <a:gd name="connsiteX12" fmla="*/ 31208 w 50112"/>
                        <a:gd name="connsiteY12" fmla="*/ -13 h 66509"/>
                        <a:gd name="connsiteX13" fmla="*/ 8459 w 50112"/>
                        <a:gd name="connsiteY13" fmla="*/ 8982 h 66509"/>
                        <a:gd name="connsiteX14" fmla="*/ 44 w 50112"/>
                        <a:gd name="connsiteY14" fmla="*/ 33251 h 66509"/>
                        <a:gd name="connsiteX15" fmla="*/ 8550 w 50112"/>
                        <a:gd name="connsiteY15" fmla="*/ 57610 h 66509"/>
                        <a:gd name="connsiteX16" fmla="*/ 31896 w 50112"/>
                        <a:gd name="connsiteY16" fmla="*/ 66496 h 66509"/>
                        <a:gd name="connsiteX17" fmla="*/ 41270 w 50112"/>
                        <a:gd name="connsiteY17" fmla="*/ 65501 h 66509"/>
                        <a:gd name="connsiteX18" fmla="*/ 50156 w 50112"/>
                        <a:gd name="connsiteY18" fmla="*/ 62551 h 665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50112" h="66509">
                          <a:moveTo>
                            <a:pt x="50156" y="62551"/>
                          </a:moveTo>
                          <a:lnTo>
                            <a:pt x="50156" y="52815"/>
                          </a:lnTo>
                          <a:cubicBezTo>
                            <a:pt x="47212" y="54443"/>
                            <a:pt x="44262" y="55662"/>
                            <a:pt x="41306" y="56470"/>
                          </a:cubicBezTo>
                          <a:cubicBezTo>
                            <a:pt x="38351" y="57279"/>
                            <a:pt x="35364" y="57683"/>
                            <a:pt x="32348" y="57683"/>
                          </a:cubicBezTo>
                          <a:cubicBezTo>
                            <a:pt x="25592" y="57683"/>
                            <a:pt x="20343" y="55541"/>
                            <a:pt x="16603" y="51258"/>
                          </a:cubicBezTo>
                          <a:cubicBezTo>
                            <a:pt x="12875" y="46987"/>
                            <a:pt x="11011" y="40985"/>
                            <a:pt x="11011" y="33251"/>
                          </a:cubicBezTo>
                          <a:cubicBezTo>
                            <a:pt x="11011" y="25517"/>
                            <a:pt x="12875" y="19509"/>
                            <a:pt x="16603" y="15226"/>
                          </a:cubicBezTo>
                          <a:cubicBezTo>
                            <a:pt x="20343" y="10955"/>
                            <a:pt x="25592" y="8819"/>
                            <a:pt x="32348" y="8819"/>
                          </a:cubicBezTo>
                          <a:cubicBezTo>
                            <a:pt x="35364" y="8819"/>
                            <a:pt x="38351" y="9223"/>
                            <a:pt x="41306" y="10032"/>
                          </a:cubicBezTo>
                          <a:cubicBezTo>
                            <a:pt x="44262" y="10840"/>
                            <a:pt x="47212" y="12059"/>
                            <a:pt x="50156" y="13687"/>
                          </a:cubicBezTo>
                          <a:lnTo>
                            <a:pt x="50156" y="4059"/>
                          </a:lnTo>
                          <a:cubicBezTo>
                            <a:pt x="47249" y="2708"/>
                            <a:pt x="44238" y="1695"/>
                            <a:pt x="41126" y="1019"/>
                          </a:cubicBezTo>
                          <a:cubicBezTo>
                            <a:pt x="38025" y="331"/>
                            <a:pt x="34719" y="-13"/>
                            <a:pt x="31208" y="-13"/>
                          </a:cubicBezTo>
                          <a:cubicBezTo>
                            <a:pt x="21665" y="-13"/>
                            <a:pt x="14082" y="2986"/>
                            <a:pt x="8459" y="8982"/>
                          </a:cubicBezTo>
                          <a:cubicBezTo>
                            <a:pt x="2849" y="14978"/>
                            <a:pt x="44" y="23068"/>
                            <a:pt x="44" y="33251"/>
                          </a:cubicBezTo>
                          <a:cubicBezTo>
                            <a:pt x="44" y="43579"/>
                            <a:pt x="2879" y="51699"/>
                            <a:pt x="8550" y="57610"/>
                          </a:cubicBezTo>
                          <a:cubicBezTo>
                            <a:pt x="14232" y="63534"/>
                            <a:pt x="22014" y="66496"/>
                            <a:pt x="31896" y="66496"/>
                          </a:cubicBezTo>
                          <a:cubicBezTo>
                            <a:pt x="35093" y="66496"/>
                            <a:pt x="38218" y="66165"/>
                            <a:pt x="41270" y="65501"/>
                          </a:cubicBezTo>
                          <a:cubicBezTo>
                            <a:pt x="44323" y="64850"/>
                            <a:pt x="47285" y="63866"/>
                            <a:pt x="50156" y="62551"/>
                          </a:cubicBezTo>
                          <a:close/>
                        </a:path>
                      </a:pathLst>
                    </a:custGeom>
                    <a:solidFill>
                      <a:srgbClr val="FC8D62"/>
                    </a:solidFill>
                    <a:ln w="115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71" name="Freeform 770">
                      <a:extLst>
                        <a:ext uri="{FF2B5EF4-FFF2-40B4-BE49-F238E27FC236}">
                          <a16:creationId xmlns:a16="http://schemas.microsoft.com/office/drawing/2014/main" id="{BFA316B7-9721-B54F-B788-F9FA290ED1D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309697" y="880544"/>
                      <a:ext cx="12869" cy="128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869" h="12869"/>
                      </a:pathLst>
                    </a:custGeom>
                    <a:solidFill>
                      <a:srgbClr val="FC8D62"/>
                    </a:solidFill>
                    <a:ln w="115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72" name="Freeform 771">
                      <a:extLst>
                        <a:ext uri="{FF2B5EF4-FFF2-40B4-BE49-F238E27FC236}">
                          <a16:creationId xmlns:a16="http://schemas.microsoft.com/office/drawing/2014/main" id="{8B2D2FE5-3DF7-2244-9C46-930C9528FB8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351383" y="817202"/>
                      <a:ext cx="85004" cy="63341"/>
                    </a:xfrm>
                    <a:custGeom>
                      <a:avLst/>
                      <a:gdLst>
                        <a:gd name="connsiteX0" fmla="*/ 39 w 85004"/>
                        <a:gd name="connsiteY0" fmla="*/ 63329 h 63341"/>
                        <a:gd name="connsiteX1" fmla="*/ 10445 w 85004"/>
                        <a:gd name="connsiteY1" fmla="*/ 63329 h 63341"/>
                        <a:gd name="connsiteX2" fmla="*/ 23458 w 85004"/>
                        <a:gd name="connsiteY2" fmla="*/ 13904 h 63341"/>
                        <a:gd name="connsiteX3" fmla="*/ 36397 w 85004"/>
                        <a:gd name="connsiteY3" fmla="*/ 63329 h 63341"/>
                        <a:gd name="connsiteX4" fmla="*/ 48668 w 85004"/>
                        <a:gd name="connsiteY4" fmla="*/ 63329 h 63341"/>
                        <a:gd name="connsiteX5" fmla="*/ 61680 w 85004"/>
                        <a:gd name="connsiteY5" fmla="*/ 13904 h 63341"/>
                        <a:gd name="connsiteX6" fmla="*/ 74638 w 85004"/>
                        <a:gd name="connsiteY6" fmla="*/ 63329 h 63341"/>
                        <a:gd name="connsiteX7" fmla="*/ 85044 w 85004"/>
                        <a:gd name="connsiteY7" fmla="*/ 63329 h 63341"/>
                        <a:gd name="connsiteX8" fmla="*/ 68466 w 85004"/>
                        <a:gd name="connsiteY8" fmla="*/ -13 h 63341"/>
                        <a:gd name="connsiteX9" fmla="*/ 56196 w 85004"/>
                        <a:gd name="connsiteY9" fmla="*/ -13 h 63341"/>
                        <a:gd name="connsiteX10" fmla="*/ 42569 w 85004"/>
                        <a:gd name="connsiteY10" fmla="*/ 51910 h 63341"/>
                        <a:gd name="connsiteX11" fmla="*/ 28887 w 85004"/>
                        <a:gd name="connsiteY11" fmla="*/ -13 h 63341"/>
                        <a:gd name="connsiteX12" fmla="*/ 16598 w 85004"/>
                        <a:gd name="connsiteY12" fmla="*/ -13 h 633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85004" h="63341">
                          <a:moveTo>
                            <a:pt x="39" y="63329"/>
                          </a:moveTo>
                          <a:lnTo>
                            <a:pt x="10445" y="63329"/>
                          </a:lnTo>
                          <a:lnTo>
                            <a:pt x="23458" y="13904"/>
                          </a:lnTo>
                          <a:lnTo>
                            <a:pt x="36397" y="63329"/>
                          </a:lnTo>
                          <a:lnTo>
                            <a:pt x="48668" y="63329"/>
                          </a:lnTo>
                          <a:lnTo>
                            <a:pt x="61680" y="13904"/>
                          </a:lnTo>
                          <a:lnTo>
                            <a:pt x="74638" y="63329"/>
                          </a:lnTo>
                          <a:lnTo>
                            <a:pt x="85044" y="63329"/>
                          </a:lnTo>
                          <a:lnTo>
                            <a:pt x="68466" y="-13"/>
                          </a:lnTo>
                          <a:lnTo>
                            <a:pt x="56196" y="-13"/>
                          </a:lnTo>
                          <a:lnTo>
                            <a:pt x="42569" y="51910"/>
                          </a:lnTo>
                          <a:lnTo>
                            <a:pt x="28887" y="-13"/>
                          </a:lnTo>
                          <a:lnTo>
                            <a:pt x="16598" y="-13"/>
                          </a:lnTo>
                          <a:close/>
                        </a:path>
                      </a:pathLst>
                    </a:custGeom>
                    <a:solidFill>
                      <a:srgbClr val="FC8D62"/>
                    </a:solidFill>
                    <a:ln w="115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73" name="Freeform 772">
                      <a:extLst>
                        <a:ext uri="{FF2B5EF4-FFF2-40B4-BE49-F238E27FC236}">
                          <a16:creationId xmlns:a16="http://schemas.microsoft.com/office/drawing/2014/main" id="{736A8883-392F-ED40-BA1C-A2673066C24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447633" y="815682"/>
                      <a:ext cx="58708" cy="66509"/>
                    </a:xfrm>
                    <a:custGeom>
                      <a:avLst/>
                      <a:gdLst>
                        <a:gd name="connsiteX0" fmla="*/ 58764 w 58708"/>
                        <a:gd name="connsiteY0" fmla="*/ 35911 h 66509"/>
                        <a:gd name="connsiteX1" fmla="*/ 58764 w 58708"/>
                        <a:gd name="connsiteY1" fmla="*/ 30826 h 66509"/>
                        <a:gd name="connsiteX2" fmla="*/ 10914 w 58708"/>
                        <a:gd name="connsiteY2" fmla="*/ 30826 h 66509"/>
                        <a:gd name="connsiteX3" fmla="*/ 17393 w 58708"/>
                        <a:gd name="connsiteY3" fmla="*/ 14448 h 66509"/>
                        <a:gd name="connsiteX4" fmla="*/ 33536 w 58708"/>
                        <a:gd name="connsiteY4" fmla="*/ 8819 h 66509"/>
                        <a:gd name="connsiteX5" fmla="*/ 45155 w 58708"/>
                        <a:gd name="connsiteY5" fmla="*/ 10285 h 66509"/>
                        <a:gd name="connsiteX6" fmla="*/ 56339 w 58708"/>
                        <a:gd name="connsiteY6" fmla="*/ 14701 h 66509"/>
                        <a:gd name="connsiteX7" fmla="*/ 56339 w 58708"/>
                        <a:gd name="connsiteY7" fmla="*/ 4856 h 66509"/>
                        <a:gd name="connsiteX8" fmla="*/ 44847 w 58708"/>
                        <a:gd name="connsiteY8" fmla="*/ 1236 h 66509"/>
                        <a:gd name="connsiteX9" fmla="*/ 32921 w 58708"/>
                        <a:gd name="connsiteY9" fmla="*/ -13 h 66509"/>
                        <a:gd name="connsiteX10" fmla="*/ 8905 w 58708"/>
                        <a:gd name="connsiteY10" fmla="*/ 8801 h 66509"/>
                        <a:gd name="connsiteX11" fmla="*/ 56 w 58708"/>
                        <a:gd name="connsiteY11" fmla="*/ 32690 h 66509"/>
                        <a:gd name="connsiteX12" fmla="*/ 8453 w 58708"/>
                        <a:gd name="connsiteY12" fmla="*/ 57357 h 66509"/>
                        <a:gd name="connsiteX13" fmla="*/ 31111 w 58708"/>
                        <a:gd name="connsiteY13" fmla="*/ 66496 h 66509"/>
                        <a:gd name="connsiteX14" fmla="*/ 51326 w 58708"/>
                        <a:gd name="connsiteY14" fmla="*/ 58262 h 66509"/>
                        <a:gd name="connsiteX15" fmla="*/ 58764 w 58708"/>
                        <a:gd name="connsiteY15" fmla="*/ 35911 h 66509"/>
                        <a:gd name="connsiteX16" fmla="*/ 48358 w 58708"/>
                        <a:gd name="connsiteY16" fmla="*/ 38970 h 66509"/>
                        <a:gd name="connsiteX17" fmla="*/ 43581 w 58708"/>
                        <a:gd name="connsiteY17" fmla="*/ 52579 h 66509"/>
                        <a:gd name="connsiteX18" fmla="*/ 31220 w 58708"/>
                        <a:gd name="connsiteY18" fmla="*/ 57683 h 66509"/>
                        <a:gd name="connsiteX19" fmla="*/ 17285 w 58708"/>
                        <a:gd name="connsiteY19" fmla="*/ 52760 h 66509"/>
                        <a:gd name="connsiteX20" fmla="*/ 11258 w 58708"/>
                        <a:gd name="connsiteY20" fmla="*/ 38898 h 665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58708" h="66509">
                          <a:moveTo>
                            <a:pt x="58764" y="35911"/>
                          </a:moveTo>
                          <a:lnTo>
                            <a:pt x="58764" y="30826"/>
                          </a:lnTo>
                          <a:lnTo>
                            <a:pt x="10914" y="30826"/>
                          </a:lnTo>
                          <a:cubicBezTo>
                            <a:pt x="11373" y="23659"/>
                            <a:pt x="13532" y="18200"/>
                            <a:pt x="17393" y="14448"/>
                          </a:cubicBezTo>
                          <a:cubicBezTo>
                            <a:pt x="21254" y="10695"/>
                            <a:pt x="26635" y="8819"/>
                            <a:pt x="33536" y="8819"/>
                          </a:cubicBezTo>
                          <a:cubicBezTo>
                            <a:pt x="37530" y="8819"/>
                            <a:pt x="41403" y="9308"/>
                            <a:pt x="45155" y="10285"/>
                          </a:cubicBezTo>
                          <a:cubicBezTo>
                            <a:pt x="48907" y="11262"/>
                            <a:pt x="52635" y="12734"/>
                            <a:pt x="56339" y="14701"/>
                          </a:cubicBezTo>
                          <a:lnTo>
                            <a:pt x="56339" y="4856"/>
                          </a:lnTo>
                          <a:cubicBezTo>
                            <a:pt x="52599" y="3275"/>
                            <a:pt x="48769" y="2069"/>
                            <a:pt x="44847" y="1236"/>
                          </a:cubicBezTo>
                          <a:cubicBezTo>
                            <a:pt x="40926" y="404"/>
                            <a:pt x="36951" y="-13"/>
                            <a:pt x="32921" y="-13"/>
                          </a:cubicBezTo>
                          <a:cubicBezTo>
                            <a:pt x="22810" y="-13"/>
                            <a:pt x="14805" y="2925"/>
                            <a:pt x="8905" y="8801"/>
                          </a:cubicBezTo>
                          <a:cubicBezTo>
                            <a:pt x="3006" y="14689"/>
                            <a:pt x="56" y="22652"/>
                            <a:pt x="56" y="32690"/>
                          </a:cubicBezTo>
                          <a:cubicBezTo>
                            <a:pt x="56" y="43054"/>
                            <a:pt x="2855" y="51276"/>
                            <a:pt x="8453" y="57357"/>
                          </a:cubicBezTo>
                          <a:cubicBezTo>
                            <a:pt x="14051" y="63450"/>
                            <a:pt x="21604" y="66496"/>
                            <a:pt x="31111" y="66496"/>
                          </a:cubicBezTo>
                          <a:cubicBezTo>
                            <a:pt x="39629" y="66496"/>
                            <a:pt x="46368" y="63752"/>
                            <a:pt x="51326" y="58262"/>
                          </a:cubicBezTo>
                          <a:cubicBezTo>
                            <a:pt x="56285" y="52785"/>
                            <a:pt x="58764" y="45334"/>
                            <a:pt x="58764" y="35911"/>
                          </a:cubicBezTo>
                          <a:close/>
                          <a:moveTo>
                            <a:pt x="48358" y="38970"/>
                          </a:moveTo>
                          <a:cubicBezTo>
                            <a:pt x="48286" y="44653"/>
                            <a:pt x="46693" y="49189"/>
                            <a:pt x="43581" y="52579"/>
                          </a:cubicBezTo>
                          <a:cubicBezTo>
                            <a:pt x="40468" y="55982"/>
                            <a:pt x="36348" y="57683"/>
                            <a:pt x="31220" y="57683"/>
                          </a:cubicBezTo>
                          <a:cubicBezTo>
                            <a:pt x="25417" y="57683"/>
                            <a:pt x="20771" y="56042"/>
                            <a:pt x="17285" y="52760"/>
                          </a:cubicBezTo>
                          <a:cubicBezTo>
                            <a:pt x="13798" y="49479"/>
                            <a:pt x="11789" y="44858"/>
                            <a:pt x="11258" y="38898"/>
                          </a:cubicBezTo>
                          <a:close/>
                        </a:path>
                      </a:pathLst>
                    </a:custGeom>
                    <a:solidFill>
                      <a:srgbClr val="FC8D62"/>
                    </a:solidFill>
                    <a:ln w="115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74" name="Freeform 773">
                      <a:extLst>
                        <a:ext uri="{FF2B5EF4-FFF2-40B4-BE49-F238E27FC236}">
                          <a16:creationId xmlns:a16="http://schemas.microsoft.com/office/drawing/2014/main" id="{B7969AA4-ECDC-3644-925F-D8C7F22B365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523418" y="792535"/>
                      <a:ext cx="10406" cy="88009"/>
                    </a:xfrm>
                    <a:custGeom>
                      <a:avLst/>
                      <a:gdLst>
                        <a:gd name="connsiteX0" fmla="*/ 77 w 10406"/>
                        <a:gd name="connsiteY0" fmla="*/ 63318 h 88009"/>
                        <a:gd name="connsiteX1" fmla="*/ 10483 w 10406"/>
                        <a:gd name="connsiteY1" fmla="*/ 63318 h 88009"/>
                        <a:gd name="connsiteX2" fmla="*/ 10483 w 10406"/>
                        <a:gd name="connsiteY2" fmla="*/ -24 h 88009"/>
                        <a:gd name="connsiteX3" fmla="*/ 77 w 10406"/>
                        <a:gd name="connsiteY3" fmla="*/ -24 h 88009"/>
                        <a:gd name="connsiteX4" fmla="*/ 77 w 10406"/>
                        <a:gd name="connsiteY4" fmla="*/ 87985 h 88009"/>
                        <a:gd name="connsiteX5" fmla="*/ 10483 w 10406"/>
                        <a:gd name="connsiteY5" fmla="*/ 87985 h 88009"/>
                        <a:gd name="connsiteX6" fmla="*/ 10483 w 10406"/>
                        <a:gd name="connsiteY6" fmla="*/ 74792 h 88009"/>
                        <a:gd name="connsiteX7" fmla="*/ 77 w 10406"/>
                        <a:gd name="connsiteY7" fmla="*/ 74792 h 880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406" h="88009">
                          <a:moveTo>
                            <a:pt x="77" y="63318"/>
                          </a:moveTo>
                          <a:lnTo>
                            <a:pt x="10483" y="63318"/>
                          </a:lnTo>
                          <a:lnTo>
                            <a:pt x="10483" y="-24"/>
                          </a:lnTo>
                          <a:lnTo>
                            <a:pt x="77" y="-24"/>
                          </a:lnTo>
                          <a:close/>
                          <a:moveTo>
                            <a:pt x="77" y="87985"/>
                          </a:moveTo>
                          <a:lnTo>
                            <a:pt x="10483" y="87985"/>
                          </a:lnTo>
                          <a:lnTo>
                            <a:pt x="10483" y="74792"/>
                          </a:lnTo>
                          <a:lnTo>
                            <a:pt x="77" y="74792"/>
                          </a:lnTo>
                          <a:close/>
                        </a:path>
                      </a:pathLst>
                    </a:custGeom>
                    <a:solidFill>
                      <a:srgbClr val="FC8D62"/>
                    </a:solidFill>
                    <a:ln w="115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75" name="Freeform 774">
                      <a:extLst>
                        <a:ext uri="{FF2B5EF4-FFF2-40B4-BE49-F238E27FC236}">
                          <a16:creationId xmlns:a16="http://schemas.microsoft.com/office/drawing/2014/main" id="{91D45C97-C05C-1448-9B82-194795EAE99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551073" y="815682"/>
                      <a:ext cx="56609" cy="88950"/>
                    </a:xfrm>
                    <a:custGeom>
                      <a:avLst/>
                      <a:gdLst>
                        <a:gd name="connsiteX0" fmla="*/ 46268 w 56609"/>
                        <a:gd name="connsiteY0" fmla="*/ 56499 h 88950"/>
                        <a:gd name="connsiteX1" fmla="*/ 41599 w 56609"/>
                        <a:gd name="connsiteY1" fmla="*/ 74018 h 88950"/>
                        <a:gd name="connsiteX2" fmla="*/ 28514 w 56609"/>
                        <a:gd name="connsiteY2" fmla="*/ 80243 h 88950"/>
                        <a:gd name="connsiteX3" fmla="*/ 15484 w 56609"/>
                        <a:gd name="connsiteY3" fmla="*/ 74018 h 88950"/>
                        <a:gd name="connsiteX4" fmla="*/ 10814 w 56609"/>
                        <a:gd name="connsiteY4" fmla="*/ 56499 h 88950"/>
                        <a:gd name="connsiteX5" fmla="*/ 15484 w 56609"/>
                        <a:gd name="connsiteY5" fmla="*/ 39017 h 88950"/>
                        <a:gd name="connsiteX6" fmla="*/ 28514 w 56609"/>
                        <a:gd name="connsiteY6" fmla="*/ 32791 h 88950"/>
                        <a:gd name="connsiteX7" fmla="*/ 41599 w 56609"/>
                        <a:gd name="connsiteY7" fmla="*/ 39017 h 88950"/>
                        <a:gd name="connsiteX8" fmla="*/ 46268 w 56609"/>
                        <a:gd name="connsiteY8" fmla="*/ 56499 h 88950"/>
                        <a:gd name="connsiteX9" fmla="*/ 56674 w 56609"/>
                        <a:gd name="connsiteY9" fmla="*/ 31940 h 88950"/>
                        <a:gd name="connsiteX10" fmla="*/ 49489 w 56609"/>
                        <a:gd name="connsiteY10" fmla="*/ 7889 h 88950"/>
                        <a:gd name="connsiteX11" fmla="*/ 27501 w 56609"/>
                        <a:gd name="connsiteY11" fmla="*/ -2 h 88950"/>
                        <a:gd name="connsiteX12" fmla="*/ 17149 w 56609"/>
                        <a:gd name="connsiteY12" fmla="*/ 812 h 88950"/>
                        <a:gd name="connsiteX13" fmla="*/ 7702 w 56609"/>
                        <a:gd name="connsiteY13" fmla="*/ 3328 h 88950"/>
                        <a:gd name="connsiteX14" fmla="*/ 7702 w 56609"/>
                        <a:gd name="connsiteY14" fmla="*/ 13445 h 88950"/>
                        <a:gd name="connsiteX15" fmla="*/ 16751 w 56609"/>
                        <a:gd name="connsiteY15" fmla="*/ 9789 h 88950"/>
                        <a:gd name="connsiteX16" fmla="*/ 25854 w 56609"/>
                        <a:gd name="connsiteY16" fmla="*/ 8594 h 88950"/>
                        <a:gd name="connsiteX17" fmla="*/ 41182 w 56609"/>
                        <a:gd name="connsiteY17" fmla="*/ 13933 h 88950"/>
                        <a:gd name="connsiteX18" fmla="*/ 46268 w 56609"/>
                        <a:gd name="connsiteY18" fmla="*/ 30076 h 88950"/>
                        <a:gd name="connsiteX19" fmla="*/ 46268 w 56609"/>
                        <a:gd name="connsiteY19" fmla="*/ 35234 h 88950"/>
                        <a:gd name="connsiteX20" fmla="*/ 38015 w 56609"/>
                        <a:gd name="connsiteY20" fmla="*/ 26855 h 88950"/>
                        <a:gd name="connsiteX21" fmla="*/ 25962 w 56609"/>
                        <a:gd name="connsiteY21" fmla="*/ 24086 h 88950"/>
                        <a:gd name="connsiteX22" fmla="*/ 7195 w 56609"/>
                        <a:gd name="connsiteY22" fmla="*/ 32954 h 88950"/>
                        <a:gd name="connsiteX23" fmla="*/ 64 w 56609"/>
                        <a:gd name="connsiteY23" fmla="*/ 56499 h 88950"/>
                        <a:gd name="connsiteX24" fmla="*/ 7195 w 56609"/>
                        <a:gd name="connsiteY24" fmla="*/ 80062 h 88950"/>
                        <a:gd name="connsiteX25" fmla="*/ 25962 w 56609"/>
                        <a:gd name="connsiteY25" fmla="*/ 88948 h 88950"/>
                        <a:gd name="connsiteX26" fmla="*/ 38015 w 56609"/>
                        <a:gd name="connsiteY26" fmla="*/ 86179 h 88950"/>
                        <a:gd name="connsiteX27" fmla="*/ 46268 w 56609"/>
                        <a:gd name="connsiteY27" fmla="*/ 77818 h 88950"/>
                        <a:gd name="connsiteX28" fmla="*/ 46268 w 56609"/>
                        <a:gd name="connsiteY28" fmla="*/ 87428 h 88950"/>
                        <a:gd name="connsiteX29" fmla="*/ 56674 w 56609"/>
                        <a:gd name="connsiteY29" fmla="*/ 87428 h 88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</a:cxnLst>
                      <a:rect l="l" t="t" r="r" b="b"/>
                      <a:pathLst>
                        <a:path w="56609" h="88950">
                          <a:moveTo>
                            <a:pt x="46268" y="56499"/>
                          </a:moveTo>
                          <a:cubicBezTo>
                            <a:pt x="46268" y="64040"/>
                            <a:pt x="44711" y="69879"/>
                            <a:pt x="41599" y="74018"/>
                          </a:cubicBezTo>
                          <a:cubicBezTo>
                            <a:pt x="38498" y="78168"/>
                            <a:pt x="34136" y="80243"/>
                            <a:pt x="28514" y="80243"/>
                          </a:cubicBezTo>
                          <a:cubicBezTo>
                            <a:pt x="22940" y="80243"/>
                            <a:pt x="18596" y="78168"/>
                            <a:pt x="15484" y="74018"/>
                          </a:cubicBezTo>
                          <a:cubicBezTo>
                            <a:pt x="12371" y="69879"/>
                            <a:pt x="10814" y="64040"/>
                            <a:pt x="10814" y="56499"/>
                          </a:cubicBezTo>
                          <a:cubicBezTo>
                            <a:pt x="10814" y="48995"/>
                            <a:pt x="12371" y="43167"/>
                            <a:pt x="15484" y="39017"/>
                          </a:cubicBezTo>
                          <a:cubicBezTo>
                            <a:pt x="18596" y="34866"/>
                            <a:pt x="22940" y="32791"/>
                            <a:pt x="28514" y="32791"/>
                          </a:cubicBezTo>
                          <a:cubicBezTo>
                            <a:pt x="34136" y="32791"/>
                            <a:pt x="38498" y="34866"/>
                            <a:pt x="41599" y="39017"/>
                          </a:cubicBezTo>
                          <a:cubicBezTo>
                            <a:pt x="44711" y="43167"/>
                            <a:pt x="46268" y="48995"/>
                            <a:pt x="46268" y="56499"/>
                          </a:cubicBezTo>
                          <a:close/>
                          <a:moveTo>
                            <a:pt x="56674" y="31940"/>
                          </a:moveTo>
                          <a:cubicBezTo>
                            <a:pt x="56674" y="21166"/>
                            <a:pt x="54279" y="13149"/>
                            <a:pt x="49489" y="7889"/>
                          </a:cubicBezTo>
                          <a:cubicBezTo>
                            <a:pt x="44711" y="2628"/>
                            <a:pt x="37382" y="-2"/>
                            <a:pt x="27501" y="-2"/>
                          </a:cubicBezTo>
                          <a:cubicBezTo>
                            <a:pt x="23845" y="-2"/>
                            <a:pt x="20394" y="270"/>
                            <a:pt x="17149" y="812"/>
                          </a:cubicBezTo>
                          <a:cubicBezTo>
                            <a:pt x="13903" y="1355"/>
                            <a:pt x="10754" y="2194"/>
                            <a:pt x="7702" y="3328"/>
                          </a:cubicBezTo>
                          <a:lnTo>
                            <a:pt x="7702" y="13445"/>
                          </a:lnTo>
                          <a:cubicBezTo>
                            <a:pt x="10754" y="11792"/>
                            <a:pt x="13770" y="10573"/>
                            <a:pt x="16751" y="9789"/>
                          </a:cubicBezTo>
                          <a:cubicBezTo>
                            <a:pt x="19731" y="8993"/>
                            <a:pt x="22765" y="8594"/>
                            <a:pt x="25854" y="8594"/>
                          </a:cubicBezTo>
                          <a:cubicBezTo>
                            <a:pt x="32683" y="8594"/>
                            <a:pt x="37792" y="10374"/>
                            <a:pt x="41182" y="13933"/>
                          </a:cubicBezTo>
                          <a:cubicBezTo>
                            <a:pt x="44573" y="17492"/>
                            <a:pt x="46268" y="22874"/>
                            <a:pt x="46268" y="30076"/>
                          </a:cubicBezTo>
                          <a:lnTo>
                            <a:pt x="46268" y="35234"/>
                          </a:lnTo>
                          <a:cubicBezTo>
                            <a:pt x="44120" y="31494"/>
                            <a:pt x="41369" y="28701"/>
                            <a:pt x="38015" y="26855"/>
                          </a:cubicBezTo>
                          <a:cubicBezTo>
                            <a:pt x="34661" y="25009"/>
                            <a:pt x="30644" y="24086"/>
                            <a:pt x="25962" y="24086"/>
                          </a:cubicBezTo>
                          <a:cubicBezTo>
                            <a:pt x="18204" y="24086"/>
                            <a:pt x="11949" y="27042"/>
                            <a:pt x="7195" y="32954"/>
                          </a:cubicBezTo>
                          <a:cubicBezTo>
                            <a:pt x="2441" y="38878"/>
                            <a:pt x="64" y="46726"/>
                            <a:pt x="64" y="56499"/>
                          </a:cubicBezTo>
                          <a:cubicBezTo>
                            <a:pt x="64" y="66296"/>
                            <a:pt x="2441" y="74150"/>
                            <a:pt x="7195" y="80062"/>
                          </a:cubicBezTo>
                          <a:cubicBezTo>
                            <a:pt x="11949" y="85986"/>
                            <a:pt x="18204" y="88948"/>
                            <a:pt x="25962" y="88948"/>
                          </a:cubicBezTo>
                          <a:cubicBezTo>
                            <a:pt x="30644" y="88948"/>
                            <a:pt x="34661" y="88025"/>
                            <a:pt x="38015" y="86179"/>
                          </a:cubicBezTo>
                          <a:cubicBezTo>
                            <a:pt x="41369" y="84333"/>
                            <a:pt x="44120" y="81546"/>
                            <a:pt x="46268" y="77818"/>
                          </a:cubicBezTo>
                          <a:lnTo>
                            <a:pt x="46268" y="87428"/>
                          </a:lnTo>
                          <a:lnTo>
                            <a:pt x="56674" y="87428"/>
                          </a:lnTo>
                          <a:close/>
                        </a:path>
                      </a:pathLst>
                    </a:custGeom>
                    <a:solidFill>
                      <a:srgbClr val="FC8D62"/>
                    </a:solidFill>
                    <a:ln w="115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76" name="Freeform 775">
                      <a:extLst>
                        <a:ext uri="{FF2B5EF4-FFF2-40B4-BE49-F238E27FC236}">
                          <a16:creationId xmlns:a16="http://schemas.microsoft.com/office/drawing/2014/main" id="{1DE1910B-27C2-5848-B2E0-A3C9272A228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628721" y="792535"/>
                      <a:ext cx="53062" cy="88009"/>
                    </a:xfrm>
                    <a:custGeom>
                      <a:avLst/>
                      <a:gdLst>
                        <a:gd name="connsiteX0" fmla="*/ 53131 w 53062"/>
                        <a:gd name="connsiteY0" fmla="*/ 38216 h 88009"/>
                        <a:gd name="connsiteX1" fmla="*/ 53131 w 53062"/>
                        <a:gd name="connsiteY1" fmla="*/ -24 h 88009"/>
                        <a:gd name="connsiteX2" fmla="*/ 42724 w 53062"/>
                        <a:gd name="connsiteY2" fmla="*/ -24 h 88009"/>
                        <a:gd name="connsiteX3" fmla="*/ 42724 w 53062"/>
                        <a:gd name="connsiteY3" fmla="*/ 37872 h 88009"/>
                        <a:gd name="connsiteX4" fmla="*/ 39214 w 53062"/>
                        <a:gd name="connsiteY4" fmla="*/ 51319 h 88009"/>
                        <a:gd name="connsiteX5" fmla="*/ 28699 w 53062"/>
                        <a:gd name="connsiteY5" fmla="*/ 55789 h 88009"/>
                        <a:gd name="connsiteX6" fmla="*/ 15397 w 53062"/>
                        <a:gd name="connsiteY6" fmla="*/ 50414 h 88009"/>
                        <a:gd name="connsiteX7" fmla="*/ 10529 w 53062"/>
                        <a:gd name="connsiteY7" fmla="*/ 35773 h 88009"/>
                        <a:gd name="connsiteX8" fmla="*/ 10529 w 53062"/>
                        <a:gd name="connsiteY8" fmla="*/ -24 h 88009"/>
                        <a:gd name="connsiteX9" fmla="*/ 68 w 53062"/>
                        <a:gd name="connsiteY9" fmla="*/ -24 h 88009"/>
                        <a:gd name="connsiteX10" fmla="*/ 68 w 53062"/>
                        <a:gd name="connsiteY10" fmla="*/ 87985 h 88009"/>
                        <a:gd name="connsiteX11" fmla="*/ 10529 w 53062"/>
                        <a:gd name="connsiteY11" fmla="*/ 87985 h 88009"/>
                        <a:gd name="connsiteX12" fmla="*/ 10529 w 53062"/>
                        <a:gd name="connsiteY12" fmla="*/ 53473 h 88009"/>
                        <a:gd name="connsiteX13" fmla="*/ 19324 w 53062"/>
                        <a:gd name="connsiteY13" fmla="*/ 62015 h 88009"/>
                        <a:gd name="connsiteX14" fmla="*/ 31015 w 53062"/>
                        <a:gd name="connsiteY14" fmla="*/ 64838 h 88009"/>
                        <a:gd name="connsiteX15" fmla="*/ 47520 w 53062"/>
                        <a:gd name="connsiteY15" fmla="*/ 58087 h 88009"/>
                        <a:gd name="connsiteX16" fmla="*/ 53131 w 53062"/>
                        <a:gd name="connsiteY16" fmla="*/ 38216 h 880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53062" h="88009">
                          <a:moveTo>
                            <a:pt x="53131" y="38216"/>
                          </a:moveTo>
                          <a:lnTo>
                            <a:pt x="53131" y="-24"/>
                          </a:lnTo>
                          <a:lnTo>
                            <a:pt x="42724" y="-24"/>
                          </a:lnTo>
                          <a:lnTo>
                            <a:pt x="42724" y="37872"/>
                          </a:lnTo>
                          <a:cubicBezTo>
                            <a:pt x="42724" y="43869"/>
                            <a:pt x="41554" y="48351"/>
                            <a:pt x="39214" y="51319"/>
                          </a:cubicBezTo>
                          <a:cubicBezTo>
                            <a:pt x="36873" y="54299"/>
                            <a:pt x="33368" y="55789"/>
                            <a:pt x="28699" y="55789"/>
                          </a:cubicBezTo>
                          <a:cubicBezTo>
                            <a:pt x="23076" y="55789"/>
                            <a:pt x="18643" y="53997"/>
                            <a:pt x="15397" y="50414"/>
                          </a:cubicBezTo>
                          <a:cubicBezTo>
                            <a:pt x="12152" y="46843"/>
                            <a:pt x="10529" y="41962"/>
                            <a:pt x="10529" y="35773"/>
                          </a:cubicBezTo>
                          <a:lnTo>
                            <a:pt x="10529" y="-24"/>
                          </a:lnTo>
                          <a:lnTo>
                            <a:pt x="68" y="-24"/>
                          </a:lnTo>
                          <a:lnTo>
                            <a:pt x="68" y="87985"/>
                          </a:lnTo>
                          <a:lnTo>
                            <a:pt x="10529" y="87985"/>
                          </a:lnTo>
                          <a:lnTo>
                            <a:pt x="10529" y="53473"/>
                          </a:lnTo>
                          <a:cubicBezTo>
                            <a:pt x="13026" y="57285"/>
                            <a:pt x="15958" y="60133"/>
                            <a:pt x="19324" y="62015"/>
                          </a:cubicBezTo>
                          <a:cubicBezTo>
                            <a:pt x="22702" y="63897"/>
                            <a:pt x="26600" y="64838"/>
                            <a:pt x="31015" y="64838"/>
                          </a:cubicBezTo>
                          <a:cubicBezTo>
                            <a:pt x="38291" y="64838"/>
                            <a:pt x="43792" y="62588"/>
                            <a:pt x="47520" y="58087"/>
                          </a:cubicBezTo>
                          <a:cubicBezTo>
                            <a:pt x="51261" y="53587"/>
                            <a:pt x="53131" y="46963"/>
                            <a:pt x="53131" y="38216"/>
                          </a:cubicBezTo>
                          <a:close/>
                        </a:path>
                      </a:pathLst>
                    </a:custGeom>
                    <a:solidFill>
                      <a:srgbClr val="FC8D62"/>
                    </a:solidFill>
                    <a:ln w="115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77" name="Freeform 776">
                      <a:extLst>
                        <a:ext uri="{FF2B5EF4-FFF2-40B4-BE49-F238E27FC236}">
                          <a16:creationId xmlns:a16="http://schemas.microsoft.com/office/drawing/2014/main" id="{685215B0-5FFF-374B-B80D-3E11ADAA388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694733" y="799213"/>
                      <a:ext cx="39525" cy="81331"/>
                    </a:xfrm>
                    <a:custGeom>
                      <a:avLst/>
                      <a:gdLst>
                        <a:gd name="connsiteX0" fmla="*/ 18183 w 39525"/>
                        <a:gd name="connsiteY0" fmla="*/ 81310 h 81331"/>
                        <a:gd name="connsiteX1" fmla="*/ 18183 w 39525"/>
                        <a:gd name="connsiteY1" fmla="*/ 63321 h 81331"/>
                        <a:gd name="connsiteX2" fmla="*/ 39610 w 39525"/>
                        <a:gd name="connsiteY2" fmla="*/ 63321 h 81331"/>
                        <a:gd name="connsiteX3" fmla="*/ 39610 w 39525"/>
                        <a:gd name="connsiteY3" fmla="*/ 55231 h 81331"/>
                        <a:gd name="connsiteX4" fmla="*/ 18183 w 39525"/>
                        <a:gd name="connsiteY4" fmla="*/ 55231 h 81331"/>
                        <a:gd name="connsiteX5" fmla="*/ 18183 w 39525"/>
                        <a:gd name="connsiteY5" fmla="*/ 20846 h 81331"/>
                        <a:gd name="connsiteX6" fmla="*/ 20300 w 39525"/>
                        <a:gd name="connsiteY6" fmla="*/ 10892 h 81331"/>
                        <a:gd name="connsiteX7" fmla="*/ 28933 w 39525"/>
                        <a:gd name="connsiteY7" fmla="*/ 8684 h 81331"/>
                        <a:gd name="connsiteX8" fmla="*/ 39610 w 39525"/>
                        <a:gd name="connsiteY8" fmla="*/ 8684 h 81331"/>
                        <a:gd name="connsiteX9" fmla="*/ 39610 w 39525"/>
                        <a:gd name="connsiteY9" fmla="*/ -21 h 81331"/>
                        <a:gd name="connsiteX10" fmla="*/ 28933 w 39525"/>
                        <a:gd name="connsiteY10" fmla="*/ -21 h 81331"/>
                        <a:gd name="connsiteX11" fmla="*/ 12301 w 39525"/>
                        <a:gd name="connsiteY11" fmla="*/ 4467 h 81331"/>
                        <a:gd name="connsiteX12" fmla="*/ 7722 w 39525"/>
                        <a:gd name="connsiteY12" fmla="*/ 20846 h 81331"/>
                        <a:gd name="connsiteX13" fmla="*/ 7722 w 39525"/>
                        <a:gd name="connsiteY13" fmla="*/ 55231 h 81331"/>
                        <a:gd name="connsiteX14" fmla="*/ 85 w 39525"/>
                        <a:gd name="connsiteY14" fmla="*/ 55231 h 81331"/>
                        <a:gd name="connsiteX15" fmla="*/ 85 w 39525"/>
                        <a:gd name="connsiteY15" fmla="*/ 63321 h 81331"/>
                        <a:gd name="connsiteX16" fmla="*/ 7722 w 39525"/>
                        <a:gd name="connsiteY16" fmla="*/ 63321 h 81331"/>
                        <a:gd name="connsiteX17" fmla="*/ 7722 w 39525"/>
                        <a:gd name="connsiteY17" fmla="*/ 81310 h 813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9525" h="81331">
                          <a:moveTo>
                            <a:pt x="18183" y="81310"/>
                          </a:moveTo>
                          <a:lnTo>
                            <a:pt x="18183" y="63321"/>
                          </a:lnTo>
                          <a:lnTo>
                            <a:pt x="39610" y="63321"/>
                          </a:lnTo>
                          <a:lnTo>
                            <a:pt x="39610" y="55231"/>
                          </a:lnTo>
                          <a:lnTo>
                            <a:pt x="18183" y="55231"/>
                          </a:lnTo>
                          <a:lnTo>
                            <a:pt x="18183" y="20846"/>
                          </a:lnTo>
                          <a:cubicBezTo>
                            <a:pt x="18183" y="15682"/>
                            <a:pt x="18889" y="12364"/>
                            <a:pt x="20300" y="10892"/>
                          </a:cubicBezTo>
                          <a:cubicBezTo>
                            <a:pt x="21712" y="9420"/>
                            <a:pt x="24589" y="8684"/>
                            <a:pt x="28933" y="8684"/>
                          </a:cubicBezTo>
                          <a:lnTo>
                            <a:pt x="39610" y="8684"/>
                          </a:lnTo>
                          <a:lnTo>
                            <a:pt x="39610" y="-21"/>
                          </a:lnTo>
                          <a:lnTo>
                            <a:pt x="28933" y="-21"/>
                          </a:lnTo>
                          <a:cubicBezTo>
                            <a:pt x="20897" y="-21"/>
                            <a:pt x="15354" y="1475"/>
                            <a:pt x="12301" y="4467"/>
                          </a:cubicBezTo>
                          <a:cubicBezTo>
                            <a:pt x="9249" y="7471"/>
                            <a:pt x="7722" y="12931"/>
                            <a:pt x="7722" y="20846"/>
                          </a:cubicBezTo>
                          <a:lnTo>
                            <a:pt x="7722" y="55231"/>
                          </a:lnTo>
                          <a:lnTo>
                            <a:pt x="85" y="55231"/>
                          </a:lnTo>
                          <a:lnTo>
                            <a:pt x="85" y="63321"/>
                          </a:lnTo>
                          <a:lnTo>
                            <a:pt x="7722" y="63321"/>
                          </a:lnTo>
                          <a:lnTo>
                            <a:pt x="7722" y="81310"/>
                          </a:lnTo>
                          <a:close/>
                        </a:path>
                      </a:pathLst>
                    </a:custGeom>
                    <a:solidFill>
                      <a:srgbClr val="FC8D62"/>
                    </a:solidFill>
                    <a:ln w="115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78" name="Freeform 777">
                      <a:extLst>
                        <a:ext uri="{FF2B5EF4-FFF2-40B4-BE49-F238E27FC236}">
                          <a16:creationId xmlns:a16="http://schemas.microsoft.com/office/drawing/2014/main" id="{D32ABCD8-7005-3D44-A769-CDE83EAB240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743304" y="815682"/>
                      <a:ext cx="48411" cy="66509"/>
                    </a:xfrm>
                    <a:custGeom>
                      <a:avLst/>
                      <a:gdLst>
                        <a:gd name="connsiteX0" fmla="*/ 45092 w 48411"/>
                        <a:gd name="connsiteY0" fmla="*/ 63112 h 66509"/>
                        <a:gd name="connsiteX1" fmla="*/ 45092 w 48411"/>
                        <a:gd name="connsiteY1" fmla="*/ 53267 h 66509"/>
                        <a:gd name="connsiteX2" fmla="*/ 35934 w 48411"/>
                        <a:gd name="connsiteY2" fmla="*/ 56651 h 66509"/>
                        <a:gd name="connsiteX3" fmla="*/ 26089 w 48411"/>
                        <a:gd name="connsiteY3" fmla="*/ 57792 h 66509"/>
                        <a:gd name="connsiteX4" fmla="*/ 14470 w 48411"/>
                        <a:gd name="connsiteY4" fmla="*/ 55421 h 66509"/>
                        <a:gd name="connsiteX5" fmla="*/ 10597 w 48411"/>
                        <a:gd name="connsiteY5" fmla="*/ 48290 h 66509"/>
                        <a:gd name="connsiteX6" fmla="*/ 13366 w 48411"/>
                        <a:gd name="connsiteY6" fmla="*/ 42608 h 66509"/>
                        <a:gd name="connsiteX7" fmla="*/ 24515 w 48411"/>
                        <a:gd name="connsiteY7" fmla="*/ 38680 h 66509"/>
                        <a:gd name="connsiteX8" fmla="*/ 28080 w 48411"/>
                        <a:gd name="connsiteY8" fmla="*/ 37884 h 66509"/>
                        <a:gd name="connsiteX9" fmla="*/ 43825 w 48411"/>
                        <a:gd name="connsiteY9" fmla="*/ 31188 h 66509"/>
                        <a:gd name="connsiteX10" fmla="*/ 48494 w 48411"/>
                        <a:gd name="connsiteY10" fmla="*/ 19117 h 66509"/>
                        <a:gd name="connsiteX11" fmla="*/ 41508 w 48411"/>
                        <a:gd name="connsiteY11" fmla="*/ 5127 h 66509"/>
                        <a:gd name="connsiteX12" fmla="*/ 22307 w 48411"/>
                        <a:gd name="connsiteY12" fmla="*/ -13 h 66509"/>
                        <a:gd name="connsiteX13" fmla="*/ 11701 w 48411"/>
                        <a:gd name="connsiteY13" fmla="*/ 983 h 66509"/>
                        <a:gd name="connsiteX14" fmla="*/ 83 w 48411"/>
                        <a:gd name="connsiteY14" fmla="*/ 3951 h 66509"/>
                        <a:gd name="connsiteX15" fmla="*/ 83 w 48411"/>
                        <a:gd name="connsiteY15" fmla="*/ 14701 h 66509"/>
                        <a:gd name="connsiteX16" fmla="*/ 11448 w 48411"/>
                        <a:gd name="connsiteY16" fmla="*/ 10195 h 66509"/>
                        <a:gd name="connsiteX17" fmla="*/ 22542 w 48411"/>
                        <a:gd name="connsiteY17" fmla="*/ 8711 h 66509"/>
                        <a:gd name="connsiteX18" fmla="*/ 33835 w 48411"/>
                        <a:gd name="connsiteY18" fmla="*/ 11226 h 66509"/>
                        <a:gd name="connsiteX19" fmla="*/ 37798 w 48411"/>
                        <a:gd name="connsiteY19" fmla="*/ 18320 h 66509"/>
                        <a:gd name="connsiteX20" fmla="*/ 34939 w 48411"/>
                        <a:gd name="connsiteY20" fmla="*/ 24817 h 66509"/>
                        <a:gd name="connsiteX21" fmla="*/ 22415 w 48411"/>
                        <a:gd name="connsiteY21" fmla="*/ 29179 h 66509"/>
                        <a:gd name="connsiteX22" fmla="*/ 18796 w 48411"/>
                        <a:gd name="connsiteY22" fmla="*/ 30030 h 66509"/>
                        <a:gd name="connsiteX23" fmla="*/ 4824 w 48411"/>
                        <a:gd name="connsiteY23" fmla="*/ 36273 h 66509"/>
                        <a:gd name="connsiteX24" fmla="*/ 535 w 48411"/>
                        <a:gd name="connsiteY24" fmla="*/ 47838 h 66509"/>
                        <a:gd name="connsiteX25" fmla="*/ 6869 w 48411"/>
                        <a:gd name="connsiteY25" fmla="*/ 61628 h 66509"/>
                        <a:gd name="connsiteX26" fmla="*/ 24858 w 48411"/>
                        <a:gd name="connsiteY26" fmla="*/ 66496 h 66509"/>
                        <a:gd name="connsiteX27" fmla="*/ 35699 w 48411"/>
                        <a:gd name="connsiteY27" fmla="*/ 65646 h 66509"/>
                        <a:gd name="connsiteX28" fmla="*/ 45092 w 48411"/>
                        <a:gd name="connsiteY28" fmla="*/ 63112 h 665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</a:cxnLst>
                      <a:rect l="l" t="t" r="r" b="b"/>
                      <a:pathLst>
                        <a:path w="48411" h="66509">
                          <a:moveTo>
                            <a:pt x="45092" y="63112"/>
                          </a:moveTo>
                          <a:lnTo>
                            <a:pt x="45092" y="53267"/>
                          </a:lnTo>
                          <a:cubicBezTo>
                            <a:pt x="42160" y="54775"/>
                            <a:pt x="39107" y="55903"/>
                            <a:pt x="35934" y="56651"/>
                          </a:cubicBezTo>
                          <a:cubicBezTo>
                            <a:pt x="32773" y="57411"/>
                            <a:pt x="29491" y="57792"/>
                            <a:pt x="26089" y="57792"/>
                          </a:cubicBezTo>
                          <a:cubicBezTo>
                            <a:pt x="20925" y="57792"/>
                            <a:pt x="17052" y="57001"/>
                            <a:pt x="14470" y="55421"/>
                          </a:cubicBezTo>
                          <a:cubicBezTo>
                            <a:pt x="11888" y="53840"/>
                            <a:pt x="10597" y="51463"/>
                            <a:pt x="10597" y="48290"/>
                          </a:cubicBezTo>
                          <a:cubicBezTo>
                            <a:pt x="10597" y="45877"/>
                            <a:pt x="11520" y="43983"/>
                            <a:pt x="13366" y="42608"/>
                          </a:cubicBezTo>
                          <a:cubicBezTo>
                            <a:pt x="15212" y="41232"/>
                            <a:pt x="18928" y="39923"/>
                            <a:pt x="24515" y="38680"/>
                          </a:cubicBezTo>
                          <a:lnTo>
                            <a:pt x="28080" y="37884"/>
                          </a:lnTo>
                          <a:cubicBezTo>
                            <a:pt x="35464" y="36304"/>
                            <a:pt x="40712" y="34071"/>
                            <a:pt x="43825" y="31188"/>
                          </a:cubicBezTo>
                          <a:cubicBezTo>
                            <a:pt x="46938" y="28304"/>
                            <a:pt x="48494" y="24281"/>
                            <a:pt x="48494" y="19117"/>
                          </a:cubicBezTo>
                          <a:cubicBezTo>
                            <a:pt x="48494" y="13229"/>
                            <a:pt x="46165" y="8566"/>
                            <a:pt x="41508" y="5127"/>
                          </a:cubicBezTo>
                          <a:cubicBezTo>
                            <a:pt x="36851" y="1701"/>
                            <a:pt x="30451" y="-13"/>
                            <a:pt x="22307" y="-13"/>
                          </a:cubicBezTo>
                          <a:cubicBezTo>
                            <a:pt x="18916" y="-13"/>
                            <a:pt x="15381" y="319"/>
                            <a:pt x="11701" y="983"/>
                          </a:cubicBezTo>
                          <a:cubicBezTo>
                            <a:pt x="8021" y="1646"/>
                            <a:pt x="4149" y="2636"/>
                            <a:pt x="83" y="3951"/>
                          </a:cubicBezTo>
                          <a:lnTo>
                            <a:pt x="83" y="14701"/>
                          </a:lnTo>
                          <a:cubicBezTo>
                            <a:pt x="3931" y="12698"/>
                            <a:pt x="7720" y="11196"/>
                            <a:pt x="11448" y="10195"/>
                          </a:cubicBezTo>
                          <a:cubicBezTo>
                            <a:pt x="15176" y="9205"/>
                            <a:pt x="18874" y="8711"/>
                            <a:pt x="22542" y="8711"/>
                          </a:cubicBezTo>
                          <a:cubicBezTo>
                            <a:pt x="27440" y="8711"/>
                            <a:pt x="31205" y="9549"/>
                            <a:pt x="33835" y="11226"/>
                          </a:cubicBezTo>
                          <a:cubicBezTo>
                            <a:pt x="36477" y="12903"/>
                            <a:pt x="37798" y="15268"/>
                            <a:pt x="37798" y="18320"/>
                          </a:cubicBezTo>
                          <a:cubicBezTo>
                            <a:pt x="37798" y="21144"/>
                            <a:pt x="36845" y="23309"/>
                            <a:pt x="34939" y="24817"/>
                          </a:cubicBezTo>
                          <a:cubicBezTo>
                            <a:pt x="33045" y="26326"/>
                            <a:pt x="28870" y="27779"/>
                            <a:pt x="22415" y="29179"/>
                          </a:cubicBezTo>
                          <a:lnTo>
                            <a:pt x="18796" y="30030"/>
                          </a:lnTo>
                          <a:cubicBezTo>
                            <a:pt x="12353" y="31381"/>
                            <a:pt x="7696" y="33462"/>
                            <a:pt x="4824" y="36273"/>
                          </a:cubicBezTo>
                          <a:cubicBezTo>
                            <a:pt x="1965" y="39084"/>
                            <a:pt x="535" y="42939"/>
                            <a:pt x="535" y="47838"/>
                          </a:cubicBezTo>
                          <a:cubicBezTo>
                            <a:pt x="535" y="53798"/>
                            <a:pt x="2647" y="58395"/>
                            <a:pt x="6869" y="61628"/>
                          </a:cubicBezTo>
                          <a:cubicBezTo>
                            <a:pt x="11092" y="64874"/>
                            <a:pt x="17089" y="66496"/>
                            <a:pt x="24858" y="66496"/>
                          </a:cubicBezTo>
                          <a:cubicBezTo>
                            <a:pt x="28695" y="66496"/>
                            <a:pt x="32309" y="66213"/>
                            <a:pt x="35699" y="65646"/>
                          </a:cubicBezTo>
                          <a:cubicBezTo>
                            <a:pt x="39101" y="65091"/>
                            <a:pt x="42232" y="64246"/>
                            <a:pt x="45092" y="63112"/>
                          </a:cubicBezTo>
                          <a:close/>
                        </a:path>
                      </a:pathLst>
                    </a:custGeom>
                    <a:solidFill>
                      <a:srgbClr val="FC8D62"/>
                    </a:solidFill>
                    <a:ln w="115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79" name="Freeform 778">
                      <a:extLst>
                        <a:ext uri="{FF2B5EF4-FFF2-40B4-BE49-F238E27FC236}">
                          <a16:creationId xmlns:a16="http://schemas.microsoft.com/office/drawing/2014/main" id="{594E20B1-926F-E846-A22A-69C447CF9EF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806309" y="866174"/>
                      <a:ext cx="16559" cy="27834"/>
                    </a:xfrm>
                    <a:custGeom>
                      <a:avLst/>
                      <a:gdLst>
                        <a:gd name="connsiteX0" fmla="*/ 4731 w 16559"/>
                        <a:gd name="connsiteY0" fmla="*/ 27851 h 27834"/>
                        <a:gd name="connsiteX1" fmla="*/ 16657 w 16559"/>
                        <a:gd name="connsiteY1" fmla="*/ 27851 h 27834"/>
                        <a:gd name="connsiteX2" fmla="*/ 16657 w 16559"/>
                        <a:gd name="connsiteY2" fmla="*/ 18114 h 27834"/>
                        <a:gd name="connsiteX3" fmla="*/ 7391 w 16559"/>
                        <a:gd name="connsiteY3" fmla="*/ 17 h 27834"/>
                        <a:gd name="connsiteX4" fmla="*/ 98 w 16559"/>
                        <a:gd name="connsiteY4" fmla="*/ 17 h 27834"/>
                        <a:gd name="connsiteX5" fmla="*/ 4731 w 16559"/>
                        <a:gd name="connsiteY5" fmla="*/ 18114 h 278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6559" h="27834">
                          <a:moveTo>
                            <a:pt x="4731" y="27851"/>
                          </a:moveTo>
                          <a:lnTo>
                            <a:pt x="16657" y="27851"/>
                          </a:lnTo>
                          <a:lnTo>
                            <a:pt x="16657" y="18114"/>
                          </a:lnTo>
                          <a:lnTo>
                            <a:pt x="7391" y="17"/>
                          </a:lnTo>
                          <a:lnTo>
                            <a:pt x="98" y="17"/>
                          </a:lnTo>
                          <a:lnTo>
                            <a:pt x="4731" y="18114"/>
                          </a:lnTo>
                          <a:close/>
                        </a:path>
                      </a:pathLst>
                    </a:custGeom>
                    <a:solidFill>
                      <a:srgbClr val="FC8D62"/>
                    </a:solidFill>
                    <a:ln w="115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80" name="Freeform 779">
                      <a:extLst>
                        <a:ext uri="{FF2B5EF4-FFF2-40B4-BE49-F238E27FC236}">
                          <a16:creationId xmlns:a16="http://schemas.microsoft.com/office/drawing/2014/main" id="{DCD7C84A-E513-4244-B189-34BFAFCFBE2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834190" y="880544"/>
                      <a:ext cx="12869" cy="128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869" h="12869"/>
                      </a:pathLst>
                    </a:custGeom>
                    <a:solidFill>
                      <a:srgbClr val="FC8D62"/>
                    </a:solidFill>
                    <a:ln w="115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81" name="Freeform 780">
                      <a:extLst>
                        <a:ext uri="{FF2B5EF4-FFF2-40B4-BE49-F238E27FC236}">
                          <a16:creationId xmlns:a16="http://schemas.microsoft.com/office/drawing/2014/main" id="{E24299AF-1B2D-A643-8A3F-42756C4F400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882159" y="796100"/>
                      <a:ext cx="106993" cy="84443"/>
                    </a:xfrm>
                    <a:custGeom>
                      <a:avLst/>
                      <a:gdLst>
                        <a:gd name="connsiteX0" fmla="*/ 66 w 106993"/>
                        <a:gd name="connsiteY0" fmla="*/ 84421 h 84443"/>
                        <a:gd name="connsiteX1" fmla="*/ 11142 w 106993"/>
                        <a:gd name="connsiteY1" fmla="*/ 84421 h 84443"/>
                        <a:gd name="connsiteX2" fmla="*/ 15214 w 106993"/>
                        <a:gd name="connsiteY2" fmla="*/ 12592 h 84443"/>
                        <a:gd name="connsiteX3" fmla="*/ 47066 w 106993"/>
                        <a:gd name="connsiteY3" fmla="*/ 84421 h 84443"/>
                        <a:gd name="connsiteX4" fmla="*/ 59789 w 106993"/>
                        <a:gd name="connsiteY4" fmla="*/ 84421 h 84443"/>
                        <a:gd name="connsiteX5" fmla="*/ 63969 w 106993"/>
                        <a:gd name="connsiteY5" fmla="*/ 12592 h 84443"/>
                        <a:gd name="connsiteX6" fmla="*/ 95477 w 106993"/>
                        <a:gd name="connsiteY6" fmla="*/ 84421 h 84443"/>
                        <a:gd name="connsiteX7" fmla="*/ 107060 w 106993"/>
                        <a:gd name="connsiteY7" fmla="*/ 84421 h 84443"/>
                        <a:gd name="connsiteX8" fmla="*/ 69507 w 106993"/>
                        <a:gd name="connsiteY8" fmla="*/ -23 h 84443"/>
                        <a:gd name="connsiteX9" fmla="*/ 55138 w 106993"/>
                        <a:gd name="connsiteY9" fmla="*/ -23 h 84443"/>
                        <a:gd name="connsiteX10" fmla="*/ 51247 w 106993"/>
                        <a:gd name="connsiteY10" fmla="*/ 70396 h 84443"/>
                        <a:gd name="connsiteX11" fmla="*/ 19630 w 106993"/>
                        <a:gd name="connsiteY11" fmla="*/ -23 h 84443"/>
                        <a:gd name="connsiteX12" fmla="*/ 5260 w 106993"/>
                        <a:gd name="connsiteY12" fmla="*/ -23 h 844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06993" h="84443">
                          <a:moveTo>
                            <a:pt x="66" y="84421"/>
                          </a:moveTo>
                          <a:lnTo>
                            <a:pt x="11142" y="84421"/>
                          </a:lnTo>
                          <a:lnTo>
                            <a:pt x="15214" y="12592"/>
                          </a:lnTo>
                          <a:lnTo>
                            <a:pt x="47066" y="84421"/>
                          </a:lnTo>
                          <a:lnTo>
                            <a:pt x="59789" y="84421"/>
                          </a:lnTo>
                          <a:lnTo>
                            <a:pt x="63969" y="12592"/>
                          </a:lnTo>
                          <a:lnTo>
                            <a:pt x="95477" y="84421"/>
                          </a:lnTo>
                          <a:lnTo>
                            <a:pt x="107060" y="84421"/>
                          </a:lnTo>
                          <a:lnTo>
                            <a:pt x="69507" y="-23"/>
                          </a:lnTo>
                          <a:lnTo>
                            <a:pt x="55138" y="-23"/>
                          </a:lnTo>
                          <a:lnTo>
                            <a:pt x="51247" y="70396"/>
                          </a:lnTo>
                          <a:lnTo>
                            <a:pt x="19630" y="-23"/>
                          </a:lnTo>
                          <a:lnTo>
                            <a:pt x="5260" y="-23"/>
                          </a:lnTo>
                          <a:close/>
                        </a:path>
                      </a:pathLst>
                    </a:custGeom>
                    <a:solidFill>
                      <a:srgbClr val="FC8D62"/>
                    </a:solidFill>
                    <a:ln w="115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82" name="Freeform 781">
                      <a:extLst>
                        <a:ext uri="{FF2B5EF4-FFF2-40B4-BE49-F238E27FC236}">
                          <a16:creationId xmlns:a16="http://schemas.microsoft.com/office/drawing/2014/main" id="{7DC7ECEE-513F-254C-9246-26A0E32D752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988389" y="837940"/>
                      <a:ext cx="19281" cy="61606"/>
                    </a:xfrm>
                    <a:custGeom>
                      <a:avLst/>
                      <a:gdLst>
                        <a:gd name="connsiteX0" fmla="*/ 12108 w 19281"/>
                        <a:gd name="connsiteY0" fmla="*/ 61585 h 61606"/>
                        <a:gd name="connsiteX1" fmla="*/ 19393 w 19281"/>
                        <a:gd name="connsiteY1" fmla="*/ 61585 h 61606"/>
                        <a:gd name="connsiteX2" fmla="*/ 17607 w 19281"/>
                        <a:gd name="connsiteY2" fmla="*/ 52349 h 61606"/>
                        <a:gd name="connsiteX3" fmla="*/ 10322 w 19281"/>
                        <a:gd name="connsiteY3" fmla="*/ 52349 h 61606"/>
                        <a:gd name="connsiteX4" fmla="*/ 8777 w 19281"/>
                        <a:gd name="connsiteY4" fmla="*/ 44318 h 61606"/>
                        <a:gd name="connsiteX5" fmla="*/ 16061 w 19281"/>
                        <a:gd name="connsiteY5" fmla="*/ 44318 h 61606"/>
                        <a:gd name="connsiteX6" fmla="*/ 7396 w 19281"/>
                        <a:gd name="connsiteY6" fmla="*/ -22 h 61606"/>
                        <a:gd name="connsiteX7" fmla="*/ 112 w 19281"/>
                        <a:gd name="connsiteY7" fmla="*/ -22 h 616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9281" h="61606">
                          <a:moveTo>
                            <a:pt x="12108" y="61585"/>
                          </a:moveTo>
                          <a:lnTo>
                            <a:pt x="19393" y="61585"/>
                          </a:lnTo>
                          <a:lnTo>
                            <a:pt x="17607" y="52349"/>
                          </a:lnTo>
                          <a:lnTo>
                            <a:pt x="10322" y="52349"/>
                          </a:lnTo>
                          <a:close/>
                          <a:moveTo>
                            <a:pt x="8777" y="44318"/>
                          </a:moveTo>
                          <a:lnTo>
                            <a:pt x="16061" y="44318"/>
                          </a:lnTo>
                          <a:lnTo>
                            <a:pt x="7396" y="-22"/>
                          </a:lnTo>
                          <a:lnTo>
                            <a:pt x="112" y="-22"/>
                          </a:lnTo>
                          <a:close/>
                        </a:path>
                      </a:pathLst>
                    </a:custGeom>
                    <a:solidFill>
                      <a:srgbClr val="FC8D62"/>
                    </a:solidFill>
                    <a:ln w="80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83" name="Freeform 782">
                      <a:extLst>
                        <a:ext uri="{FF2B5EF4-FFF2-40B4-BE49-F238E27FC236}">
                          <a16:creationId xmlns:a16="http://schemas.microsoft.com/office/drawing/2014/main" id="{75674D4F-454E-B747-B12D-87D14B73F40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998908" y="837940"/>
                      <a:ext cx="31594" cy="78467"/>
                    </a:xfrm>
                    <a:custGeom>
                      <a:avLst/>
                      <a:gdLst>
                        <a:gd name="connsiteX0" fmla="*/ 21023 w 31594"/>
                        <a:gd name="connsiteY0" fmla="*/ 61190 h 78467"/>
                        <a:gd name="connsiteX1" fmla="*/ 28307 w 31594"/>
                        <a:gd name="connsiteY1" fmla="*/ 61190 h 78467"/>
                        <a:gd name="connsiteX2" fmla="*/ 19566 w 31594"/>
                        <a:gd name="connsiteY2" fmla="*/ 16053 h 78467"/>
                        <a:gd name="connsiteX3" fmla="*/ 19515 w 31594"/>
                        <a:gd name="connsiteY3" fmla="*/ 15863 h 78467"/>
                        <a:gd name="connsiteX4" fmla="*/ 16158 w 31594"/>
                        <a:gd name="connsiteY4" fmla="*/ 5487 h 78467"/>
                        <a:gd name="connsiteX5" fmla="*/ 10939 w 31594"/>
                        <a:gd name="connsiteY5" fmla="*/ 1421 h 78467"/>
                        <a:gd name="connsiteX6" fmla="*/ 2856 w 31594"/>
                        <a:gd name="connsiteY6" fmla="*/ -11 h 78467"/>
                        <a:gd name="connsiteX7" fmla="*/ 120 w 31594"/>
                        <a:gd name="connsiteY7" fmla="*/ -11 h 78467"/>
                        <a:gd name="connsiteX8" fmla="*/ 1311 w 31594"/>
                        <a:gd name="connsiteY8" fmla="*/ 6159 h 78467"/>
                        <a:gd name="connsiteX9" fmla="*/ 3173 w 31594"/>
                        <a:gd name="connsiteY9" fmla="*/ 6159 h 78467"/>
                        <a:gd name="connsiteX10" fmla="*/ 9254 w 31594"/>
                        <a:gd name="connsiteY10" fmla="*/ 7945 h 78467"/>
                        <a:gd name="connsiteX11" fmla="*/ 12282 w 31594"/>
                        <a:gd name="connsiteY11" fmla="*/ 16053 h 78467"/>
                        <a:gd name="connsiteX12" fmla="*/ 24431 w 31594"/>
                        <a:gd name="connsiteY12" fmla="*/ 78457 h 78467"/>
                        <a:gd name="connsiteX13" fmla="*/ 31715 w 31594"/>
                        <a:gd name="connsiteY13" fmla="*/ 78457 h 78467"/>
                        <a:gd name="connsiteX14" fmla="*/ 29929 w 31594"/>
                        <a:gd name="connsiteY14" fmla="*/ 69222 h 78467"/>
                        <a:gd name="connsiteX15" fmla="*/ 22644 w 31594"/>
                        <a:gd name="connsiteY15" fmla="*/ 69222 h 784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1594" h="78467">
                          <a:moveTo>
                            <a:pt x="21023" y="61190"/>
                          </a:moveTo>
                          <a:lnTo>
                            <a:pt x="28307" y="61190"/>
                          </a:lnTo>
                          <a:lnTo>
                            <a:pt x="19566" y="16053"/>
                          </a:lnTo>
                          <a:lnTo>
                            <a:pt x="19515" y="15863"/>
                          </a:lnTo>
                          <a:cubicBezTo>
                            <a:pt x="18544" y="10821"/>
                            <a:pt x="17425" y="7362"/>
                            <a:pt x="16158" y="5487"/>
                          </a:cubicBezTo>
                          <a:cubicBezTo>
                            <a:pt x="14967" y="3722"/>
                            <a:pt x="13228" y="2367"/>
                            <a:pt x="10939" y="1421"/>
                          </a:cubicBezTo>
                          <a:cubicBezTo>
                            <a:pt x="8658" y="467"/>
                            <a:pt x="5964" y="-11"/>
                            <a:pt x="2856" y="-11"/>
                          </a:cubicBezTo>
                          <a:lnTo>
                            <a:pt x="120" y="-11"/>
                          </a:lnTo>
                          <a:lnTo>
                            <a:pt x="1311" y="6159"/>
                          </a:lnTo>
                          <a:lnTo>
                            <a:pt x="3173" y="6159"/>
                          </a:lnTo>
                          <a:cubicBezTo>
                            <a:pt x="6019" y="6159"/>
                            <a:pt x="8046" y="6754"/>
                            <a:pt x="9254" y="7945"/>
                          </a:cubicBezTo>
                          <a:cubicBezTo>
                            <a:pt x="10453" y="9128"/>
                            <a:pt x="11462" y="11830"/>
                            <a:pt x="12282" y="16053"/>
                          </a:cubicBezTo>
                          <a:close/>
                          <a:moveTo>
                            <a:pt x="24431" y="78457"/>
                          </a:moveTo>
                          <a:lnTo>
                            <a:pt x="31715" y="78457"/>
                          </a:lnTo>
                          <a:lnTo>
                            <a:pt x="29929" y="69222"/>
                          </a:lnTo>
                          <a:lnTo>
                            <a:pt x="22644" y="69222"/>
                          </a:lnTo>
                          <a:close/>
                        </a:path>
                      </a:pathLst>
                    </a:custGeom>
                    <a:solidFill>
                      <a:srgbClr val="FC8D62"/>
                    </a:solidFill>
                    <a:ln w="80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  <p:grpSp>
              <p:nvGrpSpPr>
                <p:cNvPr id="784" name="Picture 52">
                  <a:extLst>
                    <a:ext uri="{FF2B5EF4-FFF2-40B4-BE49-F238E27FC236}">
                      <a16:creationId xmlns:a16="http://schemas.microsoft.com/office/drawing/2014/main" id="{0A528977-1DA5-6845-A7E6-10537FEC2716}"/>
                    </a:ext>
                  </a:extLst>
                </p:cNvPr>
                <p:cNvGrpSpPr/>
                <p:nvPr/>
              </p:nvGrpSpPr>
              <p:grpSpPr>
                <a:xfrm>
                  <a:off x="3965306" y="918509"/>
                  <a:ext cx="189295" cy="1325040"/>
                  <a:chOff x="3965306" y="918509"/>
                  <a:chExt cx="189295" cy="1325040"/>
                </a:xfrm>
              </p:grpSpPr>
              <p:sp>
                <p:nvSpPr>
                  <p:cNvPr id="785" name="Freeform 784">
                    <a:extLst>
                      <a:ext uri="{FF2B5EF4-FFF2-40B4-BE49-F238E27FC236}">
                        <a16:creationId xmlns:a16="http://schemas.microsoft.com/office/drawing/2014/main" id="{15A42EC7-8176-7641-B90D-0E258FC9E627}"/>
                      </a:ext>
                    </a:extLst>
                  </p:cNvPr>
                  <p:cNvSpPr/>
                  <p:nvPr/>
                </p:nvSpPr>
                <p:spPr>
                  <a:xfrm>
                    <a:off x="3966297" y="919170"/>
                    <a:ext cx="66187" cy="1323722"/>
                  </a:xfrm>
                  <a:custGeom>
                    <a:avLst/>
                    <a:gdLst>
                      <a:gd name="connsiteX0" fmla="*/ 0 w 66187"/>
                      <a:gd name="connsiteY0" fmla="*/ 1323722 h 1323722"/>
                      <a:gd name="connsiteX1" fmla="*/ 0 w 66187"/>
                      <a:gd name="connsiteY1" fmla="*/ 1318549 h 1323722"/>
                      <a:gd name="connsiteX2" fmla="*/ 0 w 66187"/>
                      <a:gd name="connsiteY2" fmla="*/ 5171 h 1323722"/>
                      <a:gd name="connsiteX3" fmla="*/ 0 w 66187"/>
                      <a:gd name="connsiteY3" fmla="*/ 0 h 1323722"/>
                      <a:gd name="connsiteX4" fmla="*/ 66188 w 66187"/>
                      <a:gd name="connsiteY4" fmla="*/ 0 h 1323722"/>
                      <a:gd name="connsiteX5" fmla="*/ 66188 w 66187"/>
                      <a:gd name="connsiteY5" fmla="*/ 5171 h 1323722"/>
                      <a:gd name="connsiteX6" fmla="*/ 66188 w 66187"/>
                      <a:gd name="connsiteY6" fmla="*/ 1318549 h 1323722"/>
                      <a:gd name="connsiteX7" fmla="*/ 66188 w 66187"/>
                      <a:gd name="connsiteY7" fmla="*/ 1323722 h 1323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6187" h="1323722">
                        <a:moveTo>
                          <a:pt x="0" y="1323722"/>
                        </a:moveTo>
                        <a:lnTo>
                          <a:pt x="0" y="1318549"/>
                        </a:lnTo>
                        <a:lnTo>
                          <a:pt x="0" y="5171"/>
                        </a:lnTo>
                        <a:lnTo>
                          <a:pt x="0" y="0"/>
                        </a:lnTo>
                        <a:lnTo>
                          <a:pt x="66188" y="0"/>
                        </a:lnTo>
                        <a:lnTo>
                          <a:pt x="66188" y="5171"/>
                        </a:lnTo>
                        <a:lnTo>
                          <a:pt x="66188" y="1318549"/>
                        </a:lnTo>
                        <a:lnTo>
                          <a:pt x="66188" y="1323722"/>
                        </a:lnTo>
                        <a:close/>
                      </a:path>
                    </a:pathLst>
                  </a:custGeom>
                  <a:noFill/>
                  <a:ln w="12832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pic>
                <p:nvPicPr>
                  <p:cNvPr id="786" name="Picture 785">
                    <a:extLst>
                      <a:ext uri="{FF2B5EF4-FFF2-40B4-BE49-F238E27FC236}">
                        <a16:creationId xmlns:a16="http://schemas.microsoft.com/office/drawing/2014/main" id="{059A6BEE-B69C-5A49-80DD-773DC42DAE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 flipV="1">
                    <a:off x="3965306" y="918509"/>
                    <a:ext cx="67178" cy="1325040"/>
                  </a:xfrm>
                  <a:custGeom>
                    <a:avLst/>
                    <a:gdLst>
                      <a:gd name="connsiteX0" fmla="*/ 0 w 67178"/>
                      <a:gd name="connsiteY0" fmla="*/ 40 h 1325040"/>
                      <a:gd name="connsiteX1" fmla="*/ 67178 w 67178"/>
                      <a:gd name="connsiteY1" fmla="*/ 40 h 1325040"/>
                      <a:gd name="connsiteX2" fmla="*/ 67178 w 67178"/>
                      <a:gd name="connsiteY2" fmla="*/ 1325081 h 1325040"/>
                      <a:gd name="connsiteX3" fmla="*/ 0 w 67178"/>
                      <a:gd name="connsiteY3" fmla="*/ 1325081 h 13250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7178" h="1325040">
                        <a:moveTo>
                          <a:pt x="0" y="40"/>
                        </a:moveTo>
                        <a:lnTo>
                          <a:pt x="67178" y="40"/>
                        </a:lnTo>
                        <a:lnTo>
                          <a:pt x="67178" y="1325081"/>
                        </a:lnTo>
                        <a:lnTo>
                          <a:pt x="0" y="1325081"/>
                        </a:lnTo>
                        <a:close/>
                      </a:path>
                    </a:pathLst>
                  </a:custGeom>
                </p:spPr>
              </p:pic>
              <p:grpSp>
                <p:nvGrpSpPr>
                  <p:cNvPr id="787" name="Picture 52">
                    <a:extLst>
                      <a:ext uri="{FF2B5EF4-FFF2-40B4-BE49-F238E27FC236}">
                        <a16:creationId xmlns:a16="http://schemas.microsoft.com/office/drawing/2014/main" id="{3C92C4E9-EB83-FC4C-AF3D-8D177B70669D}"/>
                      </a:ext>
                    </a:extLst>
                  </p:cNvPr>
                  <p:cNvGrpSpPr/>
                  <p:nvPr/>
                </p:nvGrpSpPr>
                <p:grpSpPr>
                  <a:xfrm>
                    <a:off x="4032484" y="2082278"/>
                    <a:ext cx="122117" cy="68141"/>
                    <a:chOff x="4032484" y="2082278"/>
                    <a:chExt cx="122117" cy="68141"/>
                  </a:xfrm>
                  <a:solidFill>
                    <a:srgbClr val="000000"/>
                  </a:solidFill>
                </p:grpSpPr>
                <p:sp>
                  <p:nvSpPr>
                    <p:cNvPr id="788" name="Freeform 787">
                      <a:extLst>
                        <a:ext uri="{FF2B5EF4-FFF2-40B4-BE49-F238E27FC236}">
                          <a16:creationId xmlns:a16="http://schemas.microsoft.com/office/drawing/2014/main" id="{6A06D348-558B-A645-B8B7-9BD2EA54B4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2484" y="2114919"/>
                      <a:ext cx="45043" cy="12869"/>
                    </a:xfrm>
                    <a:custGeom>
                      <a:avLst/>
                      <a:gdLst>
                        <a:gd name="connsiteX0" fmla="*/ 130 w 45043"/>
                        <a:gd name="connsiteY0" fmla="*/ 113 h 12869"/>
                        <a:gd name="connsiteX1" fmla="*/ 45173 w 45043"/>
                        <a:gd name="connsiteY1" fmla="*/ 113 h 1286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45043" h="12869">
                          <a:moveTo>
                            <a:pt x="130" y="113"/>
                          </a:moveTo>
                          <a:lnTo>
                            <a:pt x="45173" y="113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10266" cap="flat">
                      <a:solidFill>
                        <a:srgbClr val="000000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89" name="Freeform 788">
                      <a:extLst>
                        <a:ext uri="{FF2B5EF4-FFF2-40B4-BE49-F238E27FC236}">
                          <a16:creationId xmlns:a16="http://schemas.microsoft.com/office/drawing/2014/main" id="{08288915-6914-6444-97BC-474CC20BC6B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109206" y="2082278"/>
                      <a:ext cx="45395" cy="68141"/>
                    </a:xfrm>
                    <a:custGeom>
                      <a:avLst/>
                      <a:gdLst>
                        <a:gd name="connsiteX0" fmla="*/ 22796 w 45395"/>
                        <a:gd name="connsiteY0" fmla="*/ 61181 h 68141"/>
                        <a:gd name="connsiteX1" fmla="*/ 12478 w 45395"/>
                        <a:gd name="connsiteY1" fmla="*/ 54424 h 68141"/>
                        <a:gd name="connsiteX2" fmla="*/ 9030 w 45395"/>
                        <a:gd name="connsiteY2" fmla="*/ 34127 h 68141"/>
                        <a:gd name="connsiteX3" fmla="*/ 12478 w 45395"/>
                        <a:gd name="connsiteY3" fmla="*/ 13871 h 68141"/>
                        <a:gd name="connsiteX4" fmla="*/ 22796 w 45395"/>
                        <a:gd name="connsiteY4" fmla="*/ 7115 h 68141"/>
                        <a:gd name="connsiteX5" fmla="*/ 33156 w 45395"/>
                        <a:gd name="connsiteY5" fmla="*/ 13871 h 68141"/>
                        <a:gd name="connsiteX6" fmla="*/ 36619 w 45395"/>
                        <a:gd name="connsiteY6" fmla="*/ 34127 h 68141"/>
                        <a:gd name="connsiteX7" fmla="*/ 33156 w 45395"/>
                        <a:gd name="connsiteY7" fmla="*/ 54424 h 68141"/>
                        <a:gd name="connsiteX8" fmla="*/ 22796 w 45395"/>
                        <a:gd name="connsiteY8" fmla="*/ 61181 h 68141"/>
                        <a:gd name="connsiteX9" fmla="*/ 22796 w 45395"/>
                        <a:gd name="connsiteY9" fmla="*/ 68219 h 68141"/>
                        <a:gd name="connsiteX10" fmla="*/ 39673 w 45395"/>
                        <a:gd name="connsiteY10" fmla="*/ 59477 h 68141"/>
                        <a:gd name="connsiteX11" fmla="*/ 45501 w 45395"/>
                        <a:gd name="connsiteY11" fmla="*/ 34127 h 68141"/>
                        <a:gd name="connsiteX12" fmla="*/ 39673 w 45395"/>
                        <a:gd name="connsiteY12" fmla="*/ 8804 h 68141"/>
                        <a:gd name="connsiteX13" fmla="*/ 22796 w 45395"/>
                        <a:gd name="connsiteY13" fmla="*/ 77 h 68141"/>
                        <a:gd name="connsiteX14" fmla="*/ 5933 w 45395"/>
                        <a:gd name="connsiteY14" fmla="*/ 8804 h 68141"/>
                        <a:gd name="connsiteX15" fmla="*/ 106 w 45395"/>
                        <a:gd name="connsiteY15" fmla="*/ 34127 h 68141"/>
                        <a:gd name="connsiteX16" fmla="*/ 5933 w 45395"/>
                        <a:gd name="connsiteY16" fmla="*/ 59477 h 68141"/>
                        <a:gd name="connsiteX17" fmla="*/ 22796 w 45395"/>
                        <a:gd name="connsiteY17" fmla="*/ 68219 h 681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5395" h="68141">
                          <a:moveTo>
                            <a:pt x="22796" y="61181"/>
                          </a:moveTo>
                          <a:cubicBezTo>
                            <a:pt x="18226" y="61181"/>
                            <a:pt x="14787" y="58928"/>
                            <a:pt x="12478" y="54424"/>
                          </a:cubicBezTo>
                          <a:cubicBezTo>
                            <a:pt x="10179" y="49929"/>
                            <a:pt x="9030" y="43163"/>
                            <a:pt x="9030" y="34127"/>
                          </a:cubicBezTo>
                          <a:cubicBezTo>
                            <a:pt x="9030" y="25127"/>
                            <a:pt x="10179" y="18376"/>
                            <a:pt x="12478" y="13871"/>
                          </a:cubicBezTo>
                          <a:cubicBezTo>
                            <a:pt x="14787" y="9367"/>
                            <a:pt x="18226" y="7115"/>
                            <a:pt x="22796" y="7115"/>
                          </a:cubicBezTo>
                          <a:cubicBezTo>
                            <a:pt x="27404" y="7115"/>
                            <a:pt x="30857" y="9367"/>
                            <a:pt x="33156" y="13871"/>
                          </a:cubicBezTo>
                          <a:cubicBezTo>
                            <a:pt x="35464" y="18376"/>
                            <a:pt x="36619" y="25127"/>
                            <a:pt x="36619" y="34127"/>
                          </a:cubicBezTo>
                          <a:cubicBezTo>
                            <a:pt x="36619" y="43163"/>
                            <a:pt x="35464" y="49929"/>
                            <a:pt x="33156" y="54424"/>
                          </a:cubicBezTo>
                          <a:cubicBezTo>
                            <a:pt x="30857" y="58928"/>
                            <a:pt x="27404" y="61181"/>
                            <a:pt x="22796" y="61181"/>
                          </a:cubicBezTo>
                          <a:close/>
                          <a:moveTo>
                            <a:pt x="22796" y="68219"/>
                          </a:moveTo>
                          <a:cubicBezTo>
                            <a:pt x="30162" y="68219"/>
                            <a:pt x="35788" y="65305"/>
                            <a:pt x="39673" y="59477"/>
                          </a:cubicBezTo>
                          <a:cubicBezTo>
                            <a:pt x="43558" y="53659"/>
                            <a:pt x="45501" y="45209"/>
                            <a:pt x="45501" y="34127"/>
                          </a:cubicBezTo>
                          <a:cubicBezTo>
                            <a:pt x="45501" y="23072"/>
                            <a:pt x="43558" y="14631"/>
                            <a:pt x="39673" y="8804"/>
                          </a:cubicBezTo>
                          <a:cubicBezTo>
                            <a:pt x="35788" y="2986"/>
                            <a:pt x="30162" y="77"/>
                            <a:pt x="22796" y="77"/>
                          </a:cubicBezTo>
                          <a:cubicBezTo>
                            <a:pt x="15439" y="77"/>
                            <a:pt x="9818" y="2986"/>
                            <a:pt x="5933" y="8804"/>
                          </a:cubicBezTo>
                          <a:cubicBezTo>
                            <a:pt x="2048" y="14631"/>
                            <a:pt x="106" y="23072"/>
                            <a:pt x="106" y="34127"/>
                          </a:cubicBezTo>
                          <a:cubicBezTo>
                            <a:pt x="106" y="45209"/>
                            <a:pt x="2048" y="53659"/>
                            <a:pt x="5933" y="59477"/>
                          </a:cubicBezTo>
                          <a:cubicBezTo>
                            <a:pt x="9818" y="65305"/>
                            <a:pt x="15439" y="68219"/>
                            <a:pt x="22796" y="6821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98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</p:grp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9FC4E46-FAAC-8A46-AB84-79B15F7CCE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>
                <a:off x="3868688" y="659061"/>
                <a:ext cx="2567031" cy="1711354"/>
              </a:xfrm>
              <a:prstGeom prst="rect">
                <a:avLst/>
              </a:prstGeom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99A8D39-D81D-C24D-BC93-45C9DD9A5F6B}"/>
                  </a:ext>
                </a:extLst>
              </p:cNvPr>
              <p:cNvSpPr txBox="1"/>
              <p:nvPr/>
            </p:nvSpPr>
            <p:spPr>
              <a:xfrm>
                <a:off x="703404" y="701983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Avenir Book" panose="02000503020000020003" pitchFamily="2" charset="0"/>
                  </a:rPr>
                  <a:t>b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89E975E-9DD1-3E43-9F51-97ACFA214250}"/>
                  </a:ext>
                </a:extLst>
              </p:cNvPr>
              <p:cNvSpPr txBox="1"/>
              <p:nvPr/>
            </p:nvSpPr>
            <p:spPr>
              <a:xfrm>
                <a:off x="2248755" y="712576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Avenir Book" panose="02000503020000020003" pitchFamily="2" charset="0"/>
                  </a:rPr>
                  <a:t>c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37806A4-B5C9-E74F-A0D3-39A9743730EB}"/>
                  </a:ext>
                </a:extLst>
              </p:cNvPr>
              <p:cNvSpPr txBox="1"/>
              <p:nvPr/>
            </p:nvSpPr>
            <p:spPr>
              <a:xfrm>
                <a:off x="4038691" y="697069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Avenir Book" panose="02000503020000020003" pitchFamily="2" charset="0"/>
                  </a:rPr>
                  <a:t>d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8181020-ABE0-3242-97B4-ABA4E2F1A86E}"/>
                  </a:ext>
                </a:extLst>
              </p:cNvPr>
              <p:cNvSpPr txBox="1"/>
              <p:nvPr/>
            </p:nvSpPr>
            <p:spPr>
              <a:xfrm>
                <a:off x="4038691" y="146051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Avenir Book" panose="02000503020000020003" pitchFamily="2" charset="0"/>
                  </a:rPr>
                  <a:t>e</a:t>
                </a:r>
              </a:p>
            </p:txBody>
          </p:sp>
          <p:pic>
            <p:nvPicPr>
              <p:cNvPr id="91" name="Picture 2">
                <a:extLst>
                  <a:ext uri="{FF2B5EF4-FFF2-40B4-BE49-F238E27FC236}">
                    <a16:creationId xmlns:a16="http://schemas.microsoft.com/office/drawing/2014/main" id="{09321BBD-2FDE-8F42-B5B1-681162CDF8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/>
              <a:stretch/>
            </p:blipFill>
            <p:spPr>
              <a:xfrm>
                <a:off x="780349" y="2783578"/>
                <a:ext cx="1853204" cy="1853204"/>
              </a:xfrm>
              <a:prstGeom prst="rect">
                <a:avLst/>
              </a:prstGeom>
            </p:spPr>
          </p:pic>
          <p:pic>
            <p:nvPicPr>
              <p:cNvPr id="92" name="Picture 52">
                <a:extLst>
                  <a:ext uri="{FF2B5EF4-FFF2-40B4-BE49-F238E27FC236}">
                    <a16:creationId xmlns:a16="http://schemas.microsoft.com/office/drawing/2014/main" id="{37BBB3BF-4198-A44C-9DCD-596D4597A8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/>
              <a:stretch/>
            </p:blipFill>
            <p:spPr>
              <a:xfrm>
                <a:off x="2368140" y="2786428"/>
                <a:ext cx="1853204" cy="1853204"/>
              </a:xfrm>
              <a:prstGeom prst="rect">
                <a:avLst/>
              </a:prstGeom>
            </p:spPr>
          </p:pic>
          <p:pic>
            <p:nvPicPr>
              <p:cNvPr id="93" name="Graphic 92">
                <a:extLst>
                  <a:ext uri="{FF2B5EF4-FFF2-40B4-BE49-F238E27FC236}">
                    <a16:creationId xmlns:a16="http://schemas.microsoft.com/office/drawing/2014/main" id="{E08C0C97-5179-7B46-9D89-E0FF4F5B24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rcRect/>
              <a:stretch/>
            </p:blipFill>
            <p:spPr>
              <a:xfrm>
                <a:off x="3919717" y="2775010"/>
                <a:ext cx="2567031" cy="1711354"/>
              </a:xfrm>
              <a:prstGeom prst="rect">
                <a:avLst/>
              </a:prstGeom>
            </p:spPr>
          </p:pic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BE140D3-97B7-CE4A-A1ED-38BF4F03A95C}"/>
                  </a:ext>
                </a:extLst>
              </p:cNvPr>
              <p:cNvSpPr txBox="1"/>
              <p:nvPr/>
            </p:nvSpPr>
            <p:spPr>
              <a:xfrm>
                <a:off x="703404" y="2873008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Avenir Book" panose="02000503020000020003" pitchFamily="2" charset="0"/>
                  </a:rPr>
                  <a:t>g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EFFE2AC-805D-5C4E-A6D2-7B45F183B156}"/>
                  </a:ext>
                </a:extLst>
              </p:cNvPr>
              <p:cNvSpPr txBox="1"/>
              <p:nvPr/>
            </p:nvSpPr>
            <p:spPr>
              <a:xfrm>
                <a:off x="2286855" y="290265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Avenir Book" panose="02000503020000020003" pitchFamily="2" charset="0"/>
                  </a:rPr>
                  <a:t>h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8053286-EB8F-CC43-9E7A-80160FC661E9}"/>
                  </a:ext>
                </a:extLst>
              </p:cNvPr>
              <p:cNvSpPr txBox="1"/>
              <p:nvPr/>
            </p:nvSpPr>
            <p:spPr>
              <a:xfrm>
                <a:off x="4038691" y="2944294"/>
                <a:ext cx="2407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Avenir Book" panose="02000503020000020003" pitchFamily="2" charset="0"/>
                  </a:rPr>
                  <a:t>i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CCC42AB-633F-164D-B5F3-0AB00A64C58F}"/>
                  </a:ext>
                </a:extLst>
              </p:cNvPr>
              <p:cNvSpPr txBox="1"/>
              <p:nvPr/>
            </p:nvSpPr>
            <p:spPr>
              <a:xfrm>
                <a:off x="4038691" y="3650589"/>
                <a:ext cx="2407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Avenir Book" panose="02000503020000020003" pitchFamily="2" charset="0"/>
                  </a:rPr>
                  <a:t>j</a:t>
                </a: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1A63919-8F01-0A43-9F5A-93ADDB2D9CBF}"/>
                  </a:ext>
                </a:extLst>
              </p:cNvPr>
              <p:cNvGrpSpPr/>
              <p:nvPr/>
            </p:nvGrpSpPr>
            <p:grpSpPr>
              <a:xfrm>
                <a:off x="5723048" y="492922"/>
                <a:ext cx="739593" cy="102121"/>
                <a:chOff x="5704514" y="536168"/>
                <a:chExt cx="739593" cy="102121"/>
              </a:xfrm>
            </p:grpSpPr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9BA4F95B-F879-214F-8891-BEA5B113FE81}"/>
                    </a:ext>
                  </a:extLst>
                </p:cNvPr>
                <p:cNvSpPr/>
                <p:nvPr/>
              </p:nvSpPr>
              <p:spPr>
                <a:xfrm>
                  <a:off x="5704514" y="536168"/>
                  <a:ext cx="318781" cy="51061"/>
                </a:xfrm>
                <a:custGeom>
                  <a:avLst/>
                  <a:gdLst>
                    <a:gd name="connsiteX0" fmla="*/ 0 w 318781"/>
                    <a:gd name="connsiteY0" fmla="*/ 25894 h 51061"/>
                    <a:gd name="connsiteX1" fmla="*/ 151002 w 318781"/>
                    <a:gd name="connsiteY1" fmla="*/ 727 h 51061"/>
                    <a:gd name="connsiteX2" fmla="*/ 318781 w 318781"/>
                    <a:gd name="connsiteY2" fmla="*/ 51061 h 51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18781" h="51061">
                      <a:moveTo>
                        <a:pt x="0" y="25894"/>
                      </a:moveTo>
                      <a:cubicBezTo>
                        <a:pt x="48936" y="11213"/>
                        <a:pt x="97872" y="-3468"/>
                        <a:pt x="151002" y="727"/>
                      </a:cubicBezTo>
                      <a:cubicBezTo>
                        <a:pt x="204132" y="4921"/>
                        <a:pt x="261456" y="27991"/>
                        <a:pt x="318781" y="51061"/>
                      </a:cubicBezTo>
                    </a:path>
                  </a:pathLst>
                </a:custGeom>
                <a:noFill/>
                <a:ln w="19050">
                  <a:solidFill>
                    <a:srgbClr val="3635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" name="Freeform 13">
                  <a:extLst>
                    <a:ext uri="{FF2B5EF4-FFF2-40B4-BE49-F238E27FC236}">
                      <a16:creationId xmlns:a16="http://schemas.microsoft.com/office/drawing/2014/main" id="{DF3F5930-E79C-6646-B8DB-1128161CE1A7}"/>
                    </a:ext>
                  </a:extLst>
                </p:cNvPr>
                <p:cNvSpPr/>
                <p:nvPr/>
              </p:nvSpPr>
              <p:spPr>
                <a:xfrm>
                  <a:off x="6023294" y="587229"/>
                  <a:ext cx="420813" cy="51060"/>
                </a:xfrm>
                <a:custGeom>
                  <a:avLst/>
                  <a:gdLst>
                    <a:gd name="connsiteX0" fmla="*/ 0 w 268448"/>
                    <a:gd name="connsiteY0" fmla="*/ 0 h 25310"/>
                    <a:gd name="connsiteX1" fmla="*/ 151002 w 268448"/>
                    <a:gd name="connsiteY1" fmla="*/ 25167 h 25310"/>
                    <a:gd name="connsiteX2" fmla="*/ 268448 w 268448"/>
                    <a:gd name="connsiteY2" fmla="*/ 8389 h 25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68448" h="25310">
                      <a:moveTo>
                        <a:pt x="0" y="0"/>
                      </a:moveTo>
                      <a:cubicBezTo>
                        <a:pt x="53130" y="11884"/>
                        <a:pt x="106261" y="23769"/>
                        <a:pt x="151002" y="25167"/>
                      </a:cubicBezTo>
                      <a:cubicBezTo>
                        <a:pt x="195743" y="26565"/>
                        <a:pt x="232095" y="17477"/>
                        <a:pt x="268448" y="8389"/>
                      </a:cubicBezTo>
                    </a:path>
                  </a:pathLst>
                </a:custGeom>
                <a:noFill/>
                <a:ln w="19050">
                  <a:solidFill>
                    <a:srgbClr val="363535"/>
                  </a:solidFill>
                  <a:prstDash val="sysDash"/>
                  <a:tailEnd type="triangle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4772787-87A4-8947-9A56-7A86E472F00F}"/>
                  </a:ext>
                </a:extLst>
              </p:cNvPr>
              <p:cNvGrpSpPr/>
              <p:nvPr/>
            </p:nvGrpSpPr>
            <p:grpSpPr>
              <a:xfrm>
                <a:off x="926355" y="488507"/>
                <a:ext cx="739593" cy="102121"/>
                <a:chOff x="2970527" y="639599"/>
                <a:chExt cx="739593" cy="102121"/>
              </a:xfrm>
            </p:grpSpPr>
            <p:sp>
              <p:nvSpPr>
                <p:cNvPr id="99" name="Freeform 98">
                  <a:extLst>
                    <a:ext uri="{FF2B5EF4-FFF2-40B4-BE49-F238E27FC236}">
                      <a16:creationId xmlns:a16="http://schemas.microsoft.com/office/drawing/2014/main" id="{8A0B0A8F-7E1A-E941-A11D-87A08B18359B}"/>
                    </a:ext>
                  </a:extLst>
                </p:cNvPr>
                <p:cNvSpPr/>
                <p:nvPr/>
              </p:nvSpPr>
              <p:spPr>
                <a:xfrm>
                  <a:off x="2970527" y="639599"/>
                  <a:ext cx="318781" cy="51061"/>
                </a:xfrm>
                <a:custGeom>
                  <a:avLst/>
                  <a:gdLst>
                    <a:gd name="connsiteX0" fmla="*/ 0 w 318781"/>
                    <a:gd name="connsiteY0" fmla="*/ 25894 h 51061"/>
                    <a:gd name="connsiteX1" fmla="*/ 151002 w 318781"/>
                    <a:gd name="connsiteY1" fmla="*/ 727 h 51061"/>
                    <a:gd name="connsiteX2" fmla="*/ 318781 w 318781"/>
                    <a:gd name="connsiteY2" fmla="*/ 51061 h 51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18781" h="51061">
                      <a:moveTo>
                        <a:pt x="0" y="25894"/>
                      </a:moveTo>
                      <a:cubicBezTo>
                        <a:pt x="48936" y="11213"/>
                        <a:pt x="97872" y="-3468"/>
                        <a:pt x="151002" y="727"/>
                      </a:cubicBezTo>
                      <a:cubicBezTo>
                        <a:pt x="204132" y="4921"/>
                        <a:pt x="261456" y="27991"/>
                        <a:pt x="318781" y="51061"/>
                      </a:cubicBezTo>
                    </a:path>
                  </a:pathLst>
                </a:custGeom>
                <a:noFill/>
                <a:ln w="19050">
                  <a:solidFill>
                    <a:srgbClr val="363535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0" name="Freeform 99">
                  <a:extLst>
                    <a:ext uri="{FF2B5EF4-FFF2-40B4-BE49-F238E27FC236}">
                      <a16:creationId xmlns:a16="http://schemas.microsoft.com/office/drawing/2014/main" id="{2C567FEA-0A88-4243-887C-26089B9E8B75}"/>
                    </a:ext>
                  </a:extLst>
                </p:cNvPr>
                <p:cNvSpPr/>
                <p:nvPr/>
              </p:nvSpPr>
              <p:spPr>
                <a:xfrm>
                  <a:off x="3289307" y="690660"/>
                  <a:ext cx="420813" cy="51060"/>
                </a:xfrm>
                <a:custGeom>
                  <a:avLst/>
                  <a:gdLst>
                    <a:gd name="connsiteX0" fmla="*/ 0 w 268448"/>
                    <a:gd name="connsiteY0" fmla="*/ 0 h 25310"/>
                    <a:gd name="connsiteX1" fmla="*/ 151002 w 268448"/>
                    <a:gd name="connsiteY1" fmla="*/ 25167 h 25310"/>
                    <a:gd name="connsiteX2" fmla="*/ 268448 w 268448"/>
                    <a:gd name="connsiteY2" fmla="*/ 8389 h 25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68448" h="25310">
                      <a:moveTo>
                        <a:pt x="0" y="0"/>
                      </a:moveTo>
                      <a:cubicBezTo>
                        <a:pt x="53130" y="11884"/>
                        <a:pt x="106261" y="23769"/>
                        <a:pt x="151002" y="25167"/>
                      </a:cubicBezTo>
                      <a:cubicBezTo>
                        <a:pt x="195743" y="26565"/>
                        <a:pt x="232095" y="17477"/>
                        <a:pt x="268448" y="8389"/>
                      </a:cubicBezTo>
                    </a:path>
                  </a:pathLst>
                </a:custGeom>
                <a:noFill/>
                <a:ln w="19050">
                  <a:solidFill>
                    <a:srgbClr val="363535"/>
                  </a:solidFill>
                  <a:prstDash val="solid"/>
                  <a:tailEnd type="triangle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5A16641E-F41D-E843-942D-598F7104D1C7}"/>
                  </a:ext>
                </a:extLst>
              </p:cNvPr>
              <p:cNvSpPr/>
              <p:nvPr/>
            </p:nvSpPr>
            <p:spPr>
              <a:xfrm>
                <a:off x="2032034" y="499308"/>
                <a:ext cx="1089924" cy="95995"/>
              </a:xfrm>
              <a:custGeom>
                <a:avLst/>
                <a:gdLst>
                  <a:gd name="connsiteX0" fmla="*/ 0 w 2165685"/>
                  <a:gd name="connsiteY0" fmla="*/ 117456 h 190741"/>
                  <a:gd name="connsiteX1" fmla="*/ 304800 w 2165685"/>
                  <a:gd name="connsiteY1" fmla="*/ 53288 h 190741"/>
                  <a:gd name="connsiteX2" fmla="*/ 753979 w 2165685"/>
                  <a:gd name="connsiteY2" fmla="*/ 5162 h 190741"/>
                  <a:gd name="connsiteX3" fmla="*/ 1620253 w 2165685"/>
                  <a:gd name="connsiteY3" fmla="*/ 181625 h 190741"/>
                  <a:gd name="connsiteX4" fmla="*/ 2165685 w 2165685"/>
                  <a:gd name="connsiteY4" fmla="*/ 149541 h 190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5685" h="190741">
                    <a:moveTo>
                      <a:pt x="0" y="117456"/>
                    </a:moveTo>
                    <a:cubicBezTo>
                      <a:pt x="89568" y="94730"/>
                      <a:pt x="179137" y="72004"/>
                      <a:pt x="304800" y="53288"/>
                    </a:cubicBezTo>
                    <a:cubicBezTo>
                      <a:pt x="430463" y="34572"/>
                      <a:pt x="534737" y="-16228"/>
                      <a:pt x="753979" y="5162"/>
                    </a:cubicBezTo>
                    <a:cubicBezTo>
                      <a:pt x="973221" y="26551"/>
                      <a:pt x="1384969" y="157562"/>
                      <a:pt x="1620253" y="181625"/>
                    </a:cubicBezTo>
                    <a:cubicBezTo>
                      <a:pt x="1855537" y="205688"/>
                      <a:pt x="2010611" y="177614"/>
                      <a:pt x="2165685" y="149541"/>
                    </a:cubicBezTo>
                  </a:path>
                </a:pathLst>
              </a:custGeom>
              <a:noFill/>
              <a:ln w="19050">
                <a:solidFill>
                  <a:srgbClr val="363535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64BC568-DF8E-434F-992B-4D3B9ACE844C}"/>
                  </a:ext>
                </a:extLst>
              </p:cNvPr>
              <p:cNvSpPr txBox="1"/>
              <p:nvPr/>
            </p:nvSpPr>
            <p:spPr>
              <a:xfrm>
                <a:off x="703404" y="2596076"/>
                <a:ext cx="253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Avenir Book" panose="02000503020000020003" pitchFamily="2" charset="0"/>
                  </a:rPr>
                  <a:t>f</a:t>
                </a:r>
              </a:p>
            </p:txBody>
          </p:sp>
          <p:pic>
            <p:nvPicPr>
              <p:cNvPr id="116" name="Graphic 115">
                <a:extLst>
                  <a:ext uri="{FF2B5EF4-FFF2-40B4-BE49-F238E27FC236}">
                    <a16:creationId xmlns:a16="http://schemas.microsoft.com/office/drawing/2014/main" id="{41F5FB98-93DA-5B4B-AF44-1F1673B6F5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rcRect/>
              <a:stretch/>
            </p:blipFill>
            <p:spPr>
              <a:xfrm>
                <a:off x="24714" y="2662287"/>
                <a:ext cx="7012459" cy="277576"/>
              </a:xfrm>
              <a:prstGeom prst="rect">
                <a:avLst/>
              </a:prstGeom>
            </p:spPr>
          </p:pic>
          <p:pic>
            <p:nvPicPr>
              <p:cNvPr id="124" name="Graphic 123">
                <a:extLst>
                  <a:ext uri="{FF2B5EF4-FFF2-40B4-BE49-F238E27FC236}">
                    <a16:creationId xmlns:a16="http://schemas.microsoft.com/office/drawing/2014/main" id="{240EAE1B-0AED-C349-B391-20825EB477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 rot="5186961">
                <a:off x="1771848" y="2628750"/>
                <a:ext cx="118870" cy="352473"/>
              </a:xfrm>
              <a:prstGeom prst="rect">
                <a:avLst/>
              </a:prstGeom>
            </p:spPr>
          </p:pic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12F0AFA4-4085-1742-8357-22DFCCBFBC92}"/>
                  </a:ext>
                </a:extLst>
              </p:cNvPr>
              <p:cNvSpPr/>
              <p:nvPr/>
            </p:nvSpPr>
            <p:spPr>
              <a:xfrm>
                <a:off x="5622010" y="2768064"/>
                <a:ext cx="601037" cy="99232"/>
              </a:xfrm>
              <a:custGeom>
                <a:avLst/>
                <a:gdLst>
                  <a:gd name="connsiteX0" fmla="*/ 0 w 601037"/>
                  <a:gd name="connsiteY0" fmla="*/ 73617 h 99232"/>
                  <a:gd name="connsiteX1" fmla="*/ 290593 w 601037"/>
                  <a:gd name="connsiteY1" fmla="*/ 92989 h 99232"/>
                  <a:gd name="connsiteX2" fmla="*/ 554065 w 601037"/>
                  <a:gd name="connsiteY2" fmla="*/ 92989 h 99232"/>
                  <a:gd name="connsiteX3" fmla="*/ 577312 w 601037"/>
                  <a:gd name="connsiteY3" fmla="*/ 19372 h 99232"/>
                  <a:gd name="connsiteX4" fmla="*/ 302217 w 601037"/>
                  <a:gd name="connsiteY4" fmla="*/ 0 h 99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1037" h="99232">
                    <a:moveTo>
                      <a:pt x="0" y="73617"/>
                    </a:moveTo>
                    <a:cubicBezTo>
                      <a:pt x="99124" y="81688"/>
                      <a:pt x="198249" y="89760"/>
                      <a:pt x="290593" y="92989"/>
                    </a:cubicBezTo>
                    <a:cubicBezTo>
                      <a:pt x="382937" y="96218"/>
                      <a:pt x="506279" y="105258"/>
                      <a:pt x="554065" y="92989"/>
                    </a:cubicBezTo>
                    <a:cubicBezTo>
                      <a:pt x="601851" y="80720"/>
                      <a:pt x="619287" y="34870"/>
                      <a:pt x="577312" y="19372"/>
                    </a:cubicBezTo>
                    <a:cubicBezTo>
                      <a:pt x="535337" y="3874"/>
                      <a:pt x="418777" y="1937"/>
                      <a:pt x="302217" y="0"/>
                    </a:cubicBezTo>
                  </a:path>
                </a:pathLst>
              </a:custGeom>
              <a:noFill/>
              <a:ln w="19050">
                <a:solidFill>
                  <a:srgbClr val="363535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1FD61361-D1D5-6643-9194-DEF740F3FBD1}"/>
                  </a:ext>
                </a:extLst>
              </p:cNvPr>
              <p:cNvSpPr/>
              <p:nvPr/>
            </p:nvSpPr>
            <p:spPr>
              <a:xfrm>
                <a:off x="2032034" y="2746425"/>
                <a:ext cx="1089924" cy="95995"/>
              </a:xfrm>
              <a:custGeom>
                <a:avLst/>
                <a:gdLst>
                  <a:gd name="connsiteX0" fmla="*/ 0 w 2165685"/>
                  <a:gd name="connsiteY0" fmla="*/ 117456 h 190741"/>
                  <a:gd name="connsiteX1" fmla="*/ 304800 w 2165685"/>
                  <a:gd name="connsiteY1" fmla="*/ 53288 h 190741"/>
                  <a:gd name="connsiteX2" fmla="*/ 753979 w 2165685"/>
                  <a:gd name="connsiteY2" fmla="*/ 5162 h 190741"/>
                  <a:gd name="connsiteX3" fmla="*/ 1620253 w 2165685"/>
                  <a:gd name="connsiteY3" fmla="*/ 181625 h 190741"/>
                  <a:gd name="connsiteX4" fmla="*/ 2165685 w 2165685"/>
                  <a:gd name="connsiteY4" fmla="*/ 149541 h 190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5685" h="190741">
                    <a:moveTo>
                      <a:pt x="0" y="117456"/>
                    </a:moveTo>
                    <a:cubicBezTo>
                      <a:pt x="89568" y="94730"/>
                      <a:pt x="179137" y="72004"/>
                      <a:pt x="304800" y="53288"/>
                    </a:cubicBezTo>
                    <a:cubicBezTo>
                      <a:pt x="430463" y="34572"/>
                      <a:pt x="534737" y="-16228"/>
                      <a:pt x="753979" y="5162"/>
                    </a:cubicBezTo>
                    <a:cubicBezTo>
                      <a:pt x="973221" y="26551"/>
                      <a:pt x="1384969" y="157562"/>
                      <a:pt x="1620253" y="181625"/>
                    </a:cubicBezTo>
                    <a:cubicBezTo>
                      <a:pt x="1855537" y="205688"/>
                      <a:pt x="2010611" y="177614"/>
                      <a:pt x="2165685" y="149541"/>
                    </a:cubicBezTo>
                  </a:path>
                </a:pathLst>
              </a:custGeom>
              <a:noFill/>
              <a:ln w="19050">
                <a:solidFill>
                  <a:srgbClr val="363535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0C1E367-7722-D345-B999-8DD90AD590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 rot="5186961">
                <a:off x="1771848" y="381633"/>
                <a:ext cx="118870" cy="352473"/>
              </a:xfrm>
              <a:prstGeom prst="rect">
                <a:avLst/>
              </a:prstGeom>
            </p:spPr>
          </p:pic>
          <p:sp>
            <p:nvSpPr>
              <p:cNvPr id="747" name="TextBox 746">
                <a:extLst>
                  <a:ext uri="{FF2B5EF4-FFF2-40B4-BE49-F238E27FC236}">
                    <a16:creationId xmlns:a16="http://schemas.microsoft.com/office/drawing/2014/main" id="{F6B6E872-CEE1-E247-88DD-6672BADD4DBE}"/>
                  </a:ext>
                </a:extLst>
              </p:cNvPr>
              <p:cNvSpPr txBox="1"/>
              <p:nvPr/>
            </p:nvSpPr>
            <p:spPr>
              <a:xfrm>
                <a:off x="763812" y="4633616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Avenir Book" panose="02000503020000020003" pitchFamily="2" charset="0"/>
                  </a:rPr>
                  <a:t>k</a:t>
                </a:r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17E3C8E4-D7C7-F548-8F3B-D3459E440D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7544" y="4810737"/>
                <a:ext cx="944365" cy="944365"/>
              </a:xfrm>
              <a:prstGeom prst="ellipse">
                <a:avLst/>
              </a:prstGeom>
              <a:solidFill>
                <a:srgbClr val="E78AC3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531" name="Group 530">
                <a:extLst>
                  <a:ext uri="{FF2B5EF4-FFF2-40B4-BE49-F238E27FC236}">
                    <a16:creationId xmlns:a16="http://schemas.microsoft.com/office/drawing/2014/main" id="{FD67027C-CD65-824B-9378-CDF31C905222}"/>
                  </a:ext>
                </a:extLst>
              </p:cNvPr>
              <p:cNvGrpSpPr/>
              <p:nvPr/>
            </p:nvGrpSpPr>
            <p:grpSpPr>
              <a:xfrm>
                <a:off x="1008296" y="4754016"/>
                <a:ext cx="1216919" cy="1278371"/>
                <a:chOff x="1046856" y="4723147"/>
                <a:chExt cx="1178305" cy="1237802"/>
              </a:xfrm>
            </p:grpSpPr>
            <p:sp>
              <p:nvSpPr>
                <p:cNvPr id="529" name="Rectangle 528">
                  <a:extLst>
                    <a:ext uri="{FF2B5EF4-FFF2-40B4-BE49-F238E27FC236}">
                      <a16:creationId xmlns:a16="http://schemas.microsoft.com/office/drawing/2014/main" id="{66A81D94-D4E4-4D43-AA16-5244D6FF1AFC}"/>
                    </a:ext>
                  </a:extLst>
                </p:cNvPr>
                <p:cNvSpPr/>
                <p:nvPr/>
              </p:nvSpPr>
              <p:spPr>
                <a:xfrm>
                  <a:off x="1067033" y="4723147"/>
                  <a:ext cx="1158128" cy="3585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0" name="Rectangle 529">
                  <a:extLst>
                    <a:ext uri="{FF2B5EF4-FFF2-40B4-BE49-F238E27FC236}">
                      <a16:creationId xmlns:a16="http://schemas.microsoft.com/office/drawing/2014/main" id="{424EB927-87F0-9C46-9AB9-A3701F50432A}"/>
                    </a:ext>
                  </a:extLst>
                </p:cNvPr>
                <p:cNvSpPr/>
                <p:nvPr/>
              </p:nvSpPr>
              <p:spPr>
                <a:xfrm>
                  <a:off x="1046856" y="5538264"/>
                  <a:ext cx="1178305" cy="4226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948" name="Group 947">
                <a:extLst>
                  <a:ext uri="{FF2B5EF4-FFF2-40B4-BE49-F238E27FC236}">
                    <a16:creationId xmlns:a16="http://schemas.microsoft.com/office/drawing/2014/main" id="{F3E2EBDD-CED4-F24F-B265-E2D65296585B}"/>
                  </a:ext>
                </a:extLst>
              </p:cNvPr>
              <p:cNvGrpSpPr/>
              <p:nvPr/>
            </p:nvGrpSpPr>
            <p:grpSpPr>
              <a:xfrm>
                <a:off x="1116909" y="4799042"/>
                <a:ext cx="2255380" cy="1146658"/>
                <a:chOff x="3539525" y="7450708"/>
                <a:chExt cx="2436960" cy="1238975"/>
              </a:xfrm>
            </p:grpSpPr>
            <p:pic>
              <p:nvPicPr>
                <p:cNvPr id="306" name="Graphic 305">
                  <a:extLst>
                    <a:ext uri="{FF2B5EF4-FFF2-40B4-BE49-F238E27FC236}">
                      <a16:creationId xmlns:a16="http://schemas.microsoft.com/office/drawing/2014/main" id="{C3A7D327-86BC-EB4A-9921-31FE0BD7B7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 rot="4633764">
                  <a:off x="3669866" y="8261521"/>
                  <a:ext cx="132649" cy="393331"/>
                </a:xfrm>
                <a:prstGeom prst="rect">
                  <a:avLst/>
                </a:prstGeom>
              </p:spPr>
            </p:pic>
            <p:sp>
              <p:nvSpPr>
                <p:cNvPr id="307" name="Freeform 306">
                  <a:extLst>
                    <a:ext uri="{FF2B5EF4-FFF2-40B4-BE49-F238E27FC236}">
                      <a16:creationId xmlns:a16="http://schemas.microsoft.com/office/drawing/2014/main" id="{8BFB85A2-3436-B64F-A0D5-F9E48ED87F21}"/>
                    </a:ext>
                  </a:extLst>
                </p:cNvPr>
                <p:cNvSpPr/>
                <p:nvPr/>
              </p:nvSpPr>
              <p:spPr>
                <a:xfrm flipH="1">
                  <a:off x="3943730" y="7450708"/>
                  <a:ext cx="2032755" cy="1238975"/>
                </a:xfrm>
                <a:custGeom>
                  <a:avLst/>
                  <a:gdLst>
                    <a:gd name="connsiteX0" fmla="*/ 1815084 w 1815084"/>
                    <a:gd name="connsiteY0" fmla="*/ 890116 h 1110275"/>
                    <a:gd name="connsiteX1" fmla="*/ 1731264 w 1815084"/>
                    <a:gd name="connsiteY1" fmla="*/ 912976 h 1110275"/>
                    <a:gd name="connsiteX2" fmla="*/ 1708404 w 1815084"/>
                    <a:gd name="connsiteY2" fmla="*/ 996796 h 1110275"/>
                    <a:gd name="connsiteX3" fmla="*/ 1670304 w 1815084"/>
                    <a:gd name="connsiteY3" fmla="*/ 1103476 h 1110275"/>
                    <a:gd name="connsiteX4" fmla="*/ 1563624 w 1815084"/>
                    <a:gd name="connsiteY4" fmla="*/ 1088236 h 1110275"/>
                    <a:gd name="connsiteX5" fmla="*/ 1548384 w 1815084"/>
                    <a:gd name="connsiteY5" fmla="*/ 996796 h 1110275"/>
                    <a:gd name="connsiteX6" fmla="*/ 1655064 w 1815084"/>
                    <a:gd name="connsiteY6" fmla="*/ 897736 h 1110275"/>
                    <a:gd name="connsiteX7" fmla="*/ 1510284 w 1815084"/>
                    <a:gd name="connsiteY7" fmla="*/ 844396 h 1110275"/>
                    <a:gd name="connsiteX8" fmla="*/ 1395984 w 1815084"/>
                    <a:gd name="connsiteY8" fmla="*/ 1065376 h 1110275"/>
                    <a:gd name="connsiteX9" fmla="*/ 1281684 w 1815084"/>
                    <a:gd name="connsiteY9" fmla="*/ 1057756 h 1110275"/>
                    <a:gd name="connsiteX10" fmla="*/ 1197864 w 1815084"/>
                    <a:gd name="connsiteY10" fmla="*/ 882496 h 1110275"/>
                    <a:gd name="connsiteX11" fmla="*/ 1182624 w 1815084"/>
                    <a:gd name="connsiteY11" fmla="*/ 737716 h 1110275"/>
                    <a:gd name="connsiteX12" fmla="*/ 1487424 w 1815084"/>
                    <a:gd name="connsiteY12" fmla="*/ 791056 h 1110275"/>
                    <a:gd name="connsiteX13" fmla="*/ 1548384 w 1815084"/>
                    <a:gd name="connsiteY13" fmla="*/ 684376 h 1110275"/>
                    <a:gd name="connsiteX14" fmla="*/ 1426464 w 1815084"/>
                    <a:gd name="connsiteY14" fmla="*/ 684376 h 1110275"/>
                    <a:gd name="connsiteX15" fmla="*/ 1327404 w 1815084"/>
                    <a:gd name="connsiteY15" fmla="*/ 829156 h 1110275"/>
                    <a:gd name="connsiteX16" fmla="*/ 1220724 w 1815084"/>
                    <a:gd name="connsiteY16" fmla="*/ 577696 h 1110275"/>
                    <a:gd name="connsiteX17" fmla="*/ 1114044 w 1815084"/>
                    <a:gd name="connsiteY17" fmla="*/ 516736 h 1110275"/>
                    <a:gd name="connsiteX18" fmla="*/ 1007364 w 1815084"/>
                    <a:gd name="connsiteY18" fmla="*/ 379576 h 1110275"/>
                    <a:gd name="connsiteX19" fmla="*/ 1037844 w 1815084"/>
                    <a:gd name="connsiteY19" fmla="*/ 135736 h 1110275"/>
                    <a:gd name="connsiteX20" fmla="*/ 900684 w 1815084"/>
                    <a:gd name="connsiteY20" fmla="*/ 13816 h 1110275"/>
                    <a:gd name="connsiteX21" fmla="*/ 740664 w 1815084"/>
                    <a:gd name="connsiteY21" fmla="*/ 6196 h 1110275"/>
                    <a:gd name="connsiteX22" fmla="*/ 687324 w 1815084"/>
                    <a:gd name="connsiteY22" fmla="*/ 44296 h 1110275"/>
                    <a:gd name="connsiteX23" fmla="*/ 672084 w 1815084"/>
                    <a:gd name="connsiteY23" fmla="*/ 90016 h 1110275"/>
                    <a:gd name="connsiteX24" fmla="*/ 672084 w 1815084"/>
                    <a:gd name="connsiteY24" fmla="*/ 128116 h 1110275"/>
                    <a:gd name="connsiteX25" fmla="*/ 710184 w 1815084"/>
                    <a:gd name="connsiteY25" fmla="*/ 204316 h 1110275"/>
                    <a:gd name="connsiteX26" fmla="*/ 778764 w 1815084"/>
                    <a:gd name="connsiteY26" fmla="*/ 219556 h 1110275"/>
                    <a:gd name="connsiteX27" fmla="*/ 809244 w 1815084"/>
                    <a:gd name="connsiteY27" fmla="*/ 181456 h 1110275"/>
                    <a:gd name="connsiteX28" fmla="*/ 809244 w 1815084"/>
                    <a:gd name="connsiteY28" fmla="*/ 143356 h 1110275"/>
                    <a:gd name="connsiteX29" fmla="*/ 733044 w 1815084"/>
                    <a:gd name="connsiteY29" fmla="*/ 128116 h 1110275"/>
                    <a:gd name="connsiteX30" fmla="*/ 588264 w 1815084"/>
                    <a:gd name="connsiteY30" fmla="*/ 173836 h 1110275"/>
                    <a:gd name="connsiteX31" fmla="*/ 466344 w 1815084"/>
                    <a:gd name="connsiteY31" fmla="*/ 112876 h 1110275"/>
                    <a:gd name="connsiteX32" fmla="*/ 443484 w 1815084"/>
                    <a:gd name="connsiteY32" fmla="*/ 29056 h 1110275"/>
                    <a:gd name="connsiteX33" fmla="*/ 336804 w 1815084"/>
                    <a:gd name="connsiteY33" fmla="*/ 29056 h 1110275"/>
                    <a:gd name="connsiteX34" fmla="*/ 222504 w 1815084"/>
                    <a:gd name="connsiteY34" fmla="*/ 29056 h 1110275"/>
                    <a:gd name="connsiteX35" fmla="*/ 115824 w 1815084"/>
                    <a:gd name="connsiteY35" fmla="*/ 51916 h 1110275"/>
                    <a:gd name="connsiteX36" fmla="*/ 54864 w 1815084"/>
                    <a:gd name="connsiteY36" fmla="*/ 29056 h 1110275"/>
                    <a:gd name="connsiteX37" fmla="*/ 1524 w 1815084"/>
                    <a:gd name="connsiteY37" fmla="*/ 135736 h 1110275"/>
                    <a:gd name="connsiteX38" fmla="*/ 24384 w 1815084"/>
                    <a:gd name="connsiteY38" fmla="*/ 189076 h 1110275"/>
                    <a:gd name="connsiteX39" fmla="*/ 123444 w 1815084"/>
                    <a:gd name="connsiteY39" fmla="*/ 227176 h 1110275"/>
                    <a:gd name="connsiteX0" fmla="*/ 1815084 w 1815084"/>
                    <a:gd name="connsiteY0" fmla="*/ 890116 h 1110275"/>
                    <a:gd name="connsiteX1" fmla="*/ 1731264 w 1815084"/>
                    <a:gd name="connsiteY1" fmla="*/ 912976 h 1110275"/>
                    <a:gd name="connsiteX2" fmla="*/ 1708404 w 1815084"/>
                    <a:gd name="connsiteY2" fmla="*/ 996796 h 1110275"/>
                    <a:gd name="connsiteX3" fmla="*/ 1670304 w 1815084"/>
                    <a:gd name="connsiteY3" fmla="*/ 1103476 h 1110275"/>
                    <a:gd name="connsiteX4" fmla="*/ 1563624 w 1815084"/>
                    <a:gd name="connsiteY4" fmla="*/ 1088236 h 1110275"/>
                    <a:gd name="connsiteX5" fmla="*/ 1548384 w 1815084"/>
                    <a:gd name="connsiteY5" fmla="*/ 996796 h 1110275"/>
                    <a:gd name="connsiteX6" fmla="*/ 1655064 w 1815084"/>
                    <a:gd name="connsiteY6" fmla="*/ 897736 h 1110275"/>
                    <a:gd name="connsiteX7" fmla="*/ 1510284 w 1815084"/>
                    <a:gd name="connsiteY7" fmla="*/ 844396 h 1110275"/>
                    <a:gd name="connsiteX8" fmla="*/ 1395984 w 1815084"/>
                    <a:gd name="connsiteY8" fmla="*/ 1065376 h 1110275"/>
                    <a:gd name="connsiteX9" fmla="*/ 1281684 w 1815084"/>
                    <a:gd name="connsiteY9" fmla="*/ 1057756 h 1110275"/>
                    <a:gd name="connsiteX10" fmla="*/ 1197864 w 1815084"/>
                    <a:gd name="connsiteY10" fmla="*/ 882496 h 1110275"/>
                    <a:gd name="connsiteX11" fmla="*/ 1182624 w 1815084"/>
                    <a:gd name="connsiteY11" fmla="*/ 737716 h 1110275"/>
                    <a:gd name="connsiteX12" fmla="*/ 1487424 w 1815084"/>
                    <a:gd name="connsiteY12" fmla="*/ 791056 h 1110275"/>
                    <a:gd name="connsiteX13" fmla="*/ 1548384 w 1815084"/>
                    <a:gd name="connsiteY13" fmla="*/ 684376 h 1110275"/>
                    <a:gd name="connsiteX14" fmla="*/ 1426464 w 1815084"/>
                    <a:gd name="connsiteY14" fmla="*/ 684376 h 1110275"/>
                    <a:gd name="connsiteX15" fmla="*/ 1327404 w 1815084"/>
                    <a:gd name="connsiteY15" fmla="*/ 829156 h 1110275"/>
                    <a:gd name="connsiteX16" fmla="*/ 1220724 w 1815084"/>
                    <a:gd name="connsiteY16" fmla="*/ 577696 h 1110275"/>
                    <a:gd name="connsiteX17" fmla="*/ 1114044 w 1815084"/>
                    <a:gd name="connsiteY17" fmla="*/ 516736 h 1110275"/>
                    <a:gd name="connsiteX18" fmla="*/ 1007364 w 1815084"/>
                    <a:gd name="connsiteY18" fmla="*/ 379576 h 1110275"/>
                    <a:gd name="connsiteX19" fmla="*/ 1037844 w 1815084"/>
                    <a:gd name="connsiteY19" fmla="*/ 135736 h 1110275"/>
                    <a:gd name="connsiteX20" fmla="*/ 900684 w 1815084"/>
                    <a:gd name="connsiteY20" fmla="*/ 13816 h 1110275"/>
                    <a:gd name="connsiteX21" fmla="*/ 740664 w 1815084"/>
                    <a:gd name="connsiteY21" fmla="*/ 6196 h 1110275"/>
                    <a:gd name="connsiteX22" fmla="*/ 687324 w 1815084"/>
                    <a:gd name="connsiteY22" fmla="*/ 44296 h 1110275"/>
                    <a:gd name="connsiteX23" fmla="*/ 672084 w 1815084"/>
                    <a:gd name="connsiteY23" fmla="*/ 90016 h 1110275"/>
                    <a:gd name="connsiteX24" fmla="*/ 672084 w 1815084"/>
                    <a:gd name="connsiteY24" fmla="*/ 128116 h 1110275"/>
                    <a:gd name="connsiteX25" fmla="*/ 710184 w 1815084"/>
                    <a:gd name="connsiteY25" fmla="*/ 204316 h 1110275"/>
                    <a:gd name="connsiteX26" fmla="*/ 778764 w 1815084"/>
                    <a:gd name="connsiteY26" fmla="*/ 219556 h 1110275"/>
                    <a:gd name="connsiteX27" fmla="*/ 809244 w 1815084"/>
                    <a:gd name="connsiteY27" fmla="*/ 181456 h 1110275"/>
                    <a:gd name="connsiteX28" fmla="*/ 809244 w 1815084"/>
                    <a:gd name="connsiteY28" fmla="*/ 143356 h 1110275"/>
                    <a:gd name="connsiteX29" fmla="*/ 733044 w 1815084"/>
                    <a:gd name="connsiteY29" fmla="*/ 128116 h 1110275"/>
                    <a:gd name="connsiteX30" fmla="*/ 588264 w 1815084"/>
                    <a:gd name="connsiteY30" fmla="*/ 173836 h 1110275"/>
                    <a:gd name="connsiteX31" fmla="*/ 466344 w 1815084"/>
                    <a:gd name="connsiteY31" fmla="*/ 112876 h 1110275"/>
                    <a:gd name="connsiteX32" fmla="*/ 443484 w 1815084"/>
                    <a:gd name="connsiteY32" fmla="*/ 29056 h 1110275"/>
                    <a:gd name="connsiteX33" fmla="*/ 336804 w 1815084"/>
                    <a:gd name="connsiteY33" fmla="*/ 29056 h 1110275"/>
                    <a:gd name="connsiteX34" fmla="*/ 222504 w 1815084"/>
                    <a:gd name="connsiteY34" fmla="*/ 29056 h 1110275"/>
                    <a:gd name="connsiteX35" fmla="*/ 115824 w 1815084"/>
                    <a:gd name="connsiteY35" fmla="*/ 51916 h 1110275"/>
                    <a:gd name="connsiteX36" fmla="*/ 54864 w 1815084"/>
                    <a:gd name="connsiteY36" fmla="*/ 29056 h 1110275"/>
                    <a:gd name="connsiteX37" fmla="*/ 1524 w 1815084"/>
                    <a:gd name="connsiteY37" fmla="*/ 135736 h 1110275"/>
                    <a:gd name="connsiteX38" fmla="*/ 24384 w 1815084"/>
                    <a:gd name="connsiteY38" fmla="*/ 189076 h 1110275"/>
                    <a:gd name="connsiteX39" fmla="*/ 123444 w 1815084"/>
                    <a:gd name="connsiteY39" fmla="*/ 227176 h 1110275"/>
                    <a:gd name="connsiteX0" fmla="*/ 1815084 w 1815084"/>
                    <a:gd name="connsiteY0" fmla="*/ 890116 h 1110275"/>
                    <a:gd name="connsiteX1" fmla="*/ 1731264 w 1815084"/>
                    <a:gd name="connsiteY1" fmla="*/ 912976 h 1110275"/>
                    <a:gd name="connsiteX2" fmla="*/ 1708404 w 1815084"/>
                    <a:gd name="connsiteY2" fmla="*/ 996796 h 1110275"/>
                    <a:gd name="connsiteX3" fmla="*/ 1670304 w 1815084"/>
                    <a:gd name="connsiteY3" fmla="*/ 1103476 h 1110275"/>
                    <a:gd name="connsiteX4" fmla="*/ 1563624 w 1815084"/>
                    <a:gd name="connsiteY4" fmla="*/ 1088236 h 1110275"/>
                    <a:gd name="connsiteX5" fmla="*/ 1548384 w 1815084"/>
                    <a:gd name="connsiteY5" fmla="*/ 996796 h 1110275"/>
                    <a:gd name="connsiteX6" fmla="*/ 1655064 w 1815084"/>
                    <a:gd name="connsiteY6" fmla="*/ 897736 h 1110275"/>
                    <a:gd name="connsiteX7" fmla="*/ 1510284 w 1815084"/>
                    <a:gd name="connsiteY7" fmla="*/ 844396 h 1110275"/>
                    <a:gd name="connsiteX8" fmla="*/ 1395984 w 1815084"/>
                    <a:gd name="connsiteY8" fmla="*/ 1065376 h 1110275"/>
                    <a:gd name="connsiteX9" fmla="*/ 1281684 w 1815084"/>
                    <a:gd name="connsiteY9" fmla="*/ 1057756 h 1110275"/>
                    <a:gd name="connsiteX10" fmla="*/ 1197864 w 1815084"/>
                    <a:gd name="connsiteY10" fmla="*/ 882496 h 1110275"/>
                    <a:gd name="connsiteX11" fmla="*/ 1182624 w 1815084"/>
                    <a:gd name="connsiteY11" fmla="*/ 737716 h 1110275"/>
                    <a:gd name="connsiteX12" fmla="*/ 1487424 w 1815084"/>
                    <a:gd name="connsiteY12" fmla="*/ 791056 h 1110275"/>
                    <a:gd name="connsiteX13" fmla="*/ 1548384 w 1815084"/>
                    <a:gd name="connsiteY13" fmla="*/ 684376 h 1110275"/>
                    <a:gd name="connsiteX14" fmla="*/ 1426464 w 1815084"/>
                    <a:gd name="connsiteY14" fmla="*/ 684376 h 1110275"/>
                    <a:gd name="connsiteX15" fmla="*/ 1327404 w 1815084"/>
                    <a:gd name="connsiteY15" fmla="*/ 829156 h 1110275"/>
                    <a:gd name="connsiteX16" fmla="*/ 1220724 w 1815084"/>
                    <a:gd name="connsiteY16" fmla="*/ 577696 h 1110275"/>
                    <a:gd name="connsiteX17" fmla="*/ 1114044 w 1815084"/>
                    <a:gd name="connsiteY17" fmla="*/ 516736 h 1110275"/>
                    <a:gd name="connsiteX18" fmla="*/ 1007364 w 1815084"/>
                    <a:gd name="connsiteY18" fmla="*/ 379576 h 1110275"/>
                    <a:gd name="connsiteX19" fmla="*/ 1037844 w 1815084"/>
                    <a:gd name="connsiteY19" fmla="*/ 135736 h 1110275"/>
                    <a:gd name="connsiteX20" fmla="*/ 900684 w 1815084"/>
                    <a:gd name="connsiteY20" fmla="*/ 13816 h 1110275"/>
                    <a:gd name="connsiteX21" fmla="*/ 740664 w 1815084"/>
                    <a:gd name="connsiteY21" fmla="*/ 6196 h 1110275"/>
                    <a:gd name="connsiteX22" fmla="*/ 687324 w 1815084"/>
                    <a:gd name="connsiteY22" fmla="*/ 44296 h 1110275"/>
                    <a:gd name="connsiteX23" fmla="*/ 672084 w 1815084"/>
                    <a:gd name="connsiteY23" fmla="*/ 90016 h 1110275"/>
                    <a:gd name="connsiteX24" fmla="*/ 672084 w 1815084"/>
                    <a:gd name="connsiteY24" fmla="*/ 128116 h 1110275"/>
                    <a:gd name="connsiteX25" fmla="*/ 710184 w 1815084"/>
                    <a:gd name="connsiteY25" fmla="*/ 204316 h 1110275"/>
                    <a:gd name="connsiteX26" fmla="*/ 778764 w 1815084"/>
                    <a:gd name="connsiteY26" fmla="*/ 219556 h 1110275"/>
                    <a:gd name="connsiteX27" fmla="*/ 809244 w 1815084"/>
                    <a:gd name="connsiteY27" fmla="*/ 181456 h 1110275"/>
                    <a:gd name="connsiteX28" fmla="*/ 809244 w 1815084"/>
                    <a:gd name="connsiteY28" fmla="*/ 143356 h 1110275"/>
                    <a:gd name="connsiteX29" fmla="*/ 733044 w 1815084"/>
                    <a:gd name="connsiteY29" fmla="*/ 128116 h 1110275"/>
                    <a:gd name="connsiteX30" fmla="*/ 588264 w 1815084"/>
                    <a:gd name="connsiteY30" fmla="*/ 173836 h 1110275"/>
                    <a:gd name="connsiteX31" fmla="*/ 466344 w 1815084"/>
                    <a:gd name="connsiteY31" fmla="*/ 112876 h 1110275"/>
                    <a:gd name="connsiteX32" fmla="*/ 443484 w 1815084"/>
                    <a:gd name="connsiteY32" fmla="*/ 29056 h 1110275"/>
                    <a:gd name="connsiteX33" fmla="*/ 336804 w 1815084"/>
                    <a:gd name="connsiteY33" fmla="*/ 29056 h 1110275"/>
                    <a:gd name="connsiteX34" fmla="*/ 222504 w 1815084"/>
                    <a:gd name="connsiteY34" fmla="*/ 29056 h 1110275"/>
                    <a:gd name="connsiteX35" fmla="*/ 115824 w 1815084"/>
                    <a:gd name="connsiteY35" fmla="*/ 51916 h 1110275"/>
                    <a:gd name="connsiteX36" fmla="*/ 54864 w 1815084"/>
                    <a:gd name="connsiteY36" fmla="*/ 29056 h 1110275"/>
                    <a:gd name="connsiteX37" fmla="*/ 1524 w 1815084"/>
                    <a:gd name="connsiteY37" fmla="*/ 135736 h 1110275"/>
                    <a:gd name="connsiteX38" fmla="*/ 24384 w 1815084"/>
                    <a:gd name="connsiteY38" fmla="*/ 189076 h 1110275"/>
                    <a:gd name="connsiteX39" fmla="*/ 172694 w 1815084"/>
                    <a:gd name="connsiteY39" fmla="*/ 237062 h 1110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815084" h="1110275">
                      <a:moveTo>
                        <a:pt x="1815084" y="890116"/>
                      </a:moveTo>
                      <a:cubicBezTo>
                        <a:pt x="1782064" y="892656"/>
                        <a:pt x="1749044" y="895196"/>
                        <a:pt x="1731264" y="912976"/>
                      </a:cubicBezTo>
                      <a:cubicBezTo>
                        <a:pt x="1713484" y="930756"/>
                        <a:pt x="1718564" y="965046"/>
                        <a:pt x="1708404" y="996796"/>
                      </a:cubicBezTo>
                      <a:cubicBezTo>
                        <a:pt x="1698244" y="1028546"/>
                        <a:pt x="1694434" y="1088236"/>
                        <a:pt x="1670304" y="1103476"/>
                      </a:cubicBezTo>
                      <a:cubicBezTo>
                        <a:pt x="1646174" y="1118716"/>
                        <a:pt x="1583944" y="1106016"/>
                        <a:pt x="1563624" y="1088236"/>
                      </a:cubicBezTo>
                      <a:cubicBezTo>
                        <a:pt x="1543304" y="1070456"/>
                        <a:pt x="1533144" y="1028546"/>
                        <a:pt x="1548384" y="996796"/>
                      </a:cubicBezTo>
                      <a:cubicBezTo>
                        <a:pt x="1563624" y="965046"/>
                        <a:pt x="1661414" y="923136"/>
                        <a:pt x="1655064" y="897736"/>
                      </a:cubicBezTo>
                      <a:cubicBezTo>
                        <a:pt x="1648714" y="872336"/>
                        <a:pt x="1553464" y="816456"/>
                        <a:pt x="1510284" y="844396"/>
                      </a:cubicBezTo>
                      <a:cubicBezTo>
                        <a:pt x="1467104" y="872336"/>
                        <a:pt x="1434084" y="1029816"/>
                        <a:pt x="1395984" y="1065376"/>
                      </a:cubicBezTo>
                      <a:cubicBezTo>
                        <a:pt x="1357884" y="1100936"/>
                        <a:pt x="1314704" y="1088236"/>
                        <a:pt x="1281684" y="1057756"/>
                      </a:cubicBezTo>
                      <a:cubicBezTo>
                        <a:pt x="1248664" y="1027276"/>
                        <a:pt x="1214374" y="935836"/>
                        <a:pt x="1197864" y="882496"/>
                      </a:cubicBezTo>
                      <a:cubicBezTo>
                        <a:pt x="1181354" y="829156"/>
                        <a:pt x="1134364" y="752956"/>
                        <a:pt x="1182624" y="737716"/>
                      </a:cubicBezTo>
                      <a:cubicBezTo>
                        <a:pt x="1230884" y="722476"/>
                        <a:pt x="1426464" y="799946"/>
                        <a:pt x="1487424" y="791056"/>
                      </a:cubicBezTo>
                      <a:cubicBezTo>
                        <a:pt x="1548384" y="782166"/>
                        <a:pt x="1558544" y="702156"/>
                        <a:pt x="1548384" y="684376"/>
                      </a:cubicBezTo>
                      <a:cubicBezTo>
                        <a:pt x="1538224" y="666596"/>
                        <a:pt x="1463294" y="660246"/>
                        <a:pt x="1426464" y="684376"/>
                      </a:cubicBezTo>
                      <a:cubicBezTo>
                        <a:pt x="1389634" y="708506"/>
                        <a:pt x="1361694" y="846936"/>
                        <a:pt x="1327404" y="829156"/>
                      </a:cubicBezTo>
                      <a:cubicBezTo>
                        <a:pt x="1293114" y="811376"/>
                        <a:pt x="1256284" y="629766"/>
                        <a:pt x="1220724" y="577696"/>
                      </a:cubicBezTo>
                      <a:cubicBezTo>
                        <a:pt x="1185164" y="525626"/>
                        <a:pt x="1149604" y="549756"/>
                        <a:pt x="1114044" y="516736"/>
                      </a:cubicBezTo>
                      <a:cubicBezTo>
                        <a:pt x="1078484" y="483716"/>
                        <a:pt x="1020064" y="443076"/>
                        <a:pt x="1007364" y="379576"/>
                      </a:cubicBezTo>
                      <a:cubicBezTo>
                        <a:pt x="994664" y="316076"/>
                        <a:pt x="1055624" y="196696"/>
                        <a:pt x="1037844" y="135736"/>
                      </a:cubicBezTo>
                      <a:cubicBezTo>
                        <a:pt x="1020064" y="74776"/>
                        <a:pt x="950214" y="35406"/>
                        <a:pt x="900684" y="13816"/>
                      </a:cubicBezTo>
                      <a:cubicBezTo>
                        <a:pt x="851154" y="-7774"/>
                        <a:pt x="776224" y="1116"/>
                        <a:pt x="740664" y="6196"/>
                      </a:cubicBezTo>
                      <a:cubicBezTo>
                        <a:pt x="705104" y="11276"/>
                        <a:pt x="687324" y="44296"/>
                        <a:pt x="687324" y="44296"/>
                      </a:cubicBezTo>
                      <a:cubicBezTo>
                        <a:pt x="675894" y="58266"/>
                        <a:pt x="672084" y="90016"/>
                        <a:pt x="672084" y="90016"/>
                      </a:cubicBezTo>
                      <a:cubicBezTo>
                        <a:pt x="669544" y="103986"/>
                        <a:pt x="665734" y="109066"/>
                        <a:pt x="672084" y="128116"/>
                      </a:cubicBezTo>
                      <a:cubicBezTo>
                        <a:pt x="678434" y="147166"/>
                        <a:pt x="692404" y="189076"/>
                        <a:pt x="710184" y="204316"/>
                      </a:cubicBezTo>
                      <a:cubicBezTo>
                        <a:pt x="727964" y="219556"/>
                        <a:pt x="778764" y="219556"/>
                        <a:pt x="778764" y="219556"/>
                      </a:cubicBezTo>
                      <a:cubicBezTo>
                        <a:pt x="795274" y="215746"/>
                        <a:pt x="809244" y="181456"/>
                        <a:pt x="809244" y="181456"/>
                      </a:cubicBezTo>
                      <a:cubicBezTo>
                        <a:pt x="814324" y="168756"/>
                        <a:pt x="821944" y="152246"/>
                        <a:pt x="809244" y="143356"/>
                      </a:cubicBezTo>
                      <a:cubicBezTo>
                        <a:pt x="796544" y="134466"/>
                        <a:pt x="769874" y="123036"/>
                        <a:pt x="733044" y="128116"/>
                      </a:cubicBezTo>
                      <a:cubicBezTo>
                        <a:pt x="696214" y="133196"/>
                        <a:pt x="632714" y="176376"/>
                        <a:pt x="588264" y="173836"/>
                      </a:cubicBezTo>
                      <a:cubicBezTo>
                        <a:pt x="543814" y="171296"/>
                        <a:pt x="490474" y="137006"/>
                        <a:pt x="466344" y="112876"/>
                      </a:cubicBezTo>
                      <a:cubicBezTo>
                        <a:pt x="442214" y="88746"/>
                        <a:pt x="465074" y="43026"/>
                        <a:pt x="443484" y="29056"/>
                      </a:cubicBezTo>
                      <a:cubicBezTo>
                        <a:pt x="421894" y="15086"/>
                        <a:pt x="336804" y="29056"/>
                        <a:pt x="336804" y="29056"/>
                      </a:cubicBezTo>
                      <a:cubicBezTo>
                        <a:pt x="299974" y="29056"/>
                        <a:pt x="259334" y="25246"/>
                        <a:pt x="222504" y="29056"/>
                      </a:cubicBezTo>
                      <a:cubicBezTo>
                        <a:pt x="185674" y="32866"/>
                        <a:pt x="143764" y="51916"/>
                        <a:pt x="115824" y="51916"/>
                      </a:cubicBezTo>
                      <a:cubicBezTo>
                        <a:pt x="87884" y="51916"/>
                        <a:pt x="73914" y="15086"/>
                        <a:pt x="54864" y="29056"/>
                      </a:cubicBezTo>
                      <a:cubicBezTo>
                        <a:pt x="35814" y="43026"/>
                        <a:pt x="6604" y="109066"/>
                        <a:pt x="1524" y="135736"/>
                      </a:cubicBezTo>
                      <a:cubicBezTo>
                        <a:pt x="-3556" y="162406"/>
                        <a:pt x="4064" y="173836"/>
                        <a:pt x="24384" y="189076"/>
                      </a:cubicBezTo>
                      <a:cubicBezTo>
                        <a:pt x="44704" y="204316"/>
                        <a:pt x="246600" y="255288"/>
                        <a:pt x="172694" y="237062"/>
                      </a:cubicBezTo>
                    </a:path>
                  </a:pathLst>
                </a:custGeom>
                <a:noFill/>
                <a:ln w="19050">
                  <a:solidFill>
                    <a:srgbClr val="363535"/>
                  </a:solidFill>
                  <a:tailEnd type="triangle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952" name="Group 951">
                <a:extLst>
                  <a:ext uri="{FF2B5EF4-FFF2-40B4-BE49-F238E27FC236}">
                    <a16:creationId xmlns:a16="http://schemas.microsoft.com/office/drawing/2014/main" id="{F099F1B5-19E8-E04A-A6B8-77107BC64DB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79757" y="4525912"/>
                <a:ext cx="3062977" cy="1678716"/>
                <a:chOff x="3821218" y="4456260"/>
                <a:chExt cx="3318009" cy="1818491"/>
              </a:xfrm>
            </p:grpSpPr>
            <p:pic>
              <p:nvPicPr>
                <p:cNvPr id="950" name="Picture 2">
                  <a:extLst>
                    <a:ext uri="{FF2B5EF4-FFF2-40B4-BE49-F238E27FC236}">
                      <a16:creationId xmlns:a16="http://schemas.microsoft.com/office/drawing/2014/main" id="{A19A0CE7-A724-5E4D-A6EA-5404CBE6EC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rcRect/>
                <a:stretch/>
              </p:blipFill>
              <p:spPr>
                <a:xfrm>
                  <a:off x="3821218" y="4456260"/>
                  <a:ext cx="1818491" cy="1818491"/>
                </a:xfrm>
                <a:prstGeom prst="rect">
                  <a:avLst/>
                </a:prstGeom>
              </p:spPr>
            </p:pic>
            <p:pic>
              <p:nvPicPr>
                <p:cNvPr id="951" name="Picture 52">
                  <a:extLst>
                    <a:ext uri="{FF2B5EF4-FFF2-40B4-BE49-F238E27FC236}">
                      <a16:creationId xmlns:a16="http://schemas.microsoft.com/office/drawing/2014/main" id="{A879C14C-BF18-FC40-A476-C795D35637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rcRect/>
                <a:stretch/>
              </p:blipFill>
              <p:spPr>
                <a:xfrm>
                  <a:off x="5320736" y="4456260"/>
                  <a:ext cx="1818491" cy="1818491"/>
                </a:xfrm>
                <a:prstGeom prst="rect">
                  <a:avLst/>
                </a:prstGeom>
              </p:spPr>
            </p:pic>
          </p:grpSp>
          <p:sp>
            <p:nvSpPr>
              <p:cNvPr id="954" name="TextBox 953">
                <a:extLst>
                  <a:ext uri="{FF2B5EF4-FFF2-40B4-BE49-F238E27FC236}">
                    <a16:creationId xmlns:a16="http://schemas.microsoft.com/office/drawing/2014/main" id="{B035BF3A-BF35-5D4E-81C9-ED210761405D}"/>
                  </a:ext>
                </a:extLst>
              </p:cNvPr>
              <p:cNvSpPr txBox="1"/>
              <p:nvPr/>
            </p:nvSpPr>
            <p:spPr>
              <a:xfrm>
                <a:off x="3404756" y="4473292"/>
                <a:ext cx="2407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Avenir Book" panose="02000503020000020003" pitchFamily="2" charset="0"/>
                  </a:rPr>
                  <a:t>l</a:t>
                </a:r>
              </a:p>
            </p:txBody>
          </p:sp>
          <p:sp>
            <p:nvSpPr>
              <p:cNvPr id="955" name="TextBox 954">
                <a:extLst>
                  <a:ext uri="{FF2B5EF4-FFF2-40B4-BE49-F238E27FC236}">
                    <a16:creationId xmlns:a16="http://schemas.microsoft.com/office/drawing/2014/main" id="{BE81A74E-168E-1748-B39D-789AAB961F52}"/>
                  </a:ext>
                </a:extLst>
              </p:cNvPr>
              <p:cNvSpPr txBox="1"/>
              <p:nvPr/>
            </p:nvSpPr>
            <p:spPr>
              <a:xfrm>
                <a:off x="4680975" y="4459340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Avenir Book" panose="02000503020000020003" pitchFamily="2" charset="0"/>
                  </a:rPr>
                  <a:t>m</a:t>
                </a:r>
              </a:p>
            </p:txBody>
          </p:sp>
          <p:grpSp>
            <p:nvGrpSpPr>
              <p:cNvPr id="958" name="Graphic 956">
                <a:extLst>
                  <a:ext uri="{FF2B5EF4-FFF2-40B4-BE49-F238E27FC236}">
                    <a16:creationId xmlns:a16="http://schemas.microsoft.com/office/drawing/2014/main" id="{09964DEA-F876-E741-ADA8-7D813545AC34}"/>
                  </a:ext>
                </a:extLst>
              </p:cNvPr>
              <p:cNvGrpSpPr/>
              <p:nvPr/>
            </p:nvGrpSpPr>
            <p:grpSpPr>
              <a:xfrm>
                <a:off x="587404" y="4561966"/>
                <a:ext cx="3202195" cy="1601098"/>
                <a:chOff x="587404" y="4561966"/>
                <a:chExt cx="3202195" cy="1601098"/>
              </a:xfrm>
            </p:grpSpPr>
            <p:sp>
              <p:nvSpPr>
                <p:cNvPr id="959" name="Freeform 958">
                  <a:extLst>
                    <a:ext uri="{FF2B5EF4-FFF2-40B4-BE49-F238E27FC236}">
                      <a16:creationId xmlns:a16="http://schemas.microsoft.com/office/drawing/2014/main" id="{A08BE3DA-9356-8746-9008-78FD7616A309}"/>
                    </a:ext>
                  </a:extLst>
                </p:cNvPr>
                <p:cNvSpPr/>
                <p:nvPr/>
              </p:nvSpPr>
              <p:spPr>
                <a:xfrm>
                  <a:off x="587404" y="4561966"/>
                  <a:ext cx="3202195" cy="1601098"/>
                </a:xfrm>
                <a:custGeom>
                  <a:avLst/>
                  <a:gdLst>
                    <a:gd name="connsiteX0" fmla="*/ 0 w 3202195"/>
                    <a:gd name="connsiteY0" fmla="*/ 1601098 h 1601098"/>
                    <a:gd name="connsiteX1" fmla="*/ 3202195 w 3202195"/>
                    <a:gd name="connsiteY1" fmla="*/ 1601098 h 1601098"/>
                    <a:gd name="connsiteX2" fmla="*/ 3202195 w 3202195"/>
                    <a:gd name="connsiteY2" fmla="*/ 0 h 1601098"/>
                    <a:gd name="connsiteX3" fmla="*/ 0 w 3202195"/>
                    <a:gd name="connsiteY3" fmla="*/ 0 h 1601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02195" h="1601098">
                      <a:moveTo>
                        <a:pt x="0" y="1601098"/>
                      </a:moveTo>
                      <a:lnTo>
                        <a:pt x="3202195" y="1601098"/>
                      </a:lnTo>
                      <a:lnTo>
                        <a:pt x="320219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22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960" name="Graphic 956">
                  <a:extLst>
                    <a:ext uri="{FF2B5EF4-FFF2-40B4-BE49-F238E27FC236}">
                      <a16:creationId xmlns:a16="http://schemas.microsoft.com/office/drawing/2014/main" id="{5485261C-DC61-3E4E-A9AF-F35C3C314267}"/>
                    </a:ext>
                  </a:extLst>
                </p:cNvPr>
                <p:cNvGrpSpPr/>
                <p:nvPr/>
              </p:nvGrpSpPr>
              <p:grpSpPr>
                <a:xfrm>
                  <a:off x="1019700" y="4754097"/>
                  <a:ext cx="2417657" cy="1208828"/>
                  <a:chOff x="1019700" y="4754097"/>
                  <a:chExt cx="2417657" cy="1208828"/>
                </a:xfrm>
              </p:grpSpPr>
              <p:sp>
                <p:nvSpPr>
                  <p:cNvPr id="961" name="Freeform 960">
                    <a:extLst>
                      <a:ext uri="{FF2B5EF4-FFF2-40B4-BE49-F238E27FC236}">
                        <a16:creationId xmlns:a16="http://schemas.microsoft.com/office/drawing/2014/main" id="{3F33E676-70BA-664A-8A3C-B7A6799F1FA2}"/>
                      </a:ext>
                    </a:extLst>
                  </p:cNvPr>
                  <p:cNvSpPr/>
                  <p:nvPr/>
                </p:nvSpPr>
                <p:spPr>
                  <a:xfrm>
                    <a:off x="1019769" y="5841252"/>
                    <a:ext cx="44474" cy="44474"/>
                  </a:xfrm>
                  <a:custGeom>
                    <a:avLst/>
                    <a:gdLst>
                      <a:gd name="connsiteX0" fmla="*/ 204 w 44474"/>
                      <a:gd name="connsiteY0" fmla="*/ 45060 h 44474"/>
                      <a:gd name="connsiteX1" fmla="*/ 44679 w 44474"/>
                      <a:gd name="connsiteY1" fmla="*/ 585 h 44474"/>
                      <a:gd name="connsiteX2" fmla="*/ 204 w 44474"/>
                      <a:gd name="connsiteY2" fmla="*/ 585 h 44474"/>
                      <a:gd name="connsiteX3" fmla="*/ 44679 w 44474"/>
                      <a:gd name="connsiteY3" fmla="*/ 45060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204" y="45060"/>
                        </a:moveTo>
                        <a:lnTo>
                          <a:pt x="44679" y="585"/>
                        </a:lnTo>
                        <a:moveTo>
                          <a:pt x="204" y="585"/>
                        </a:moveTo>
                        <a:lnTo>
                          <a:pt x="44679" y="45060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962" name="Freeform 961">
                    <a:extLst>
                      <a:ext uri="{FF2B5EF4-FFF2-40B4-BE49-F238E27FC236}">
                        <a16:creationId xmlns:a16="http://schemas.microsoft.com/office/drawing/2014/main" id="{B9F34147-B9FD-BA47-B133-974A148302B7}"/>
                      </a:ext>
                    </a:extLst>
                  </p:cNvPr>
                  <p:cNvSpPr/>
                  <p:nvPr/>
                </p:nvSpPr>
                <p:spPr>
                  <a:xfrm>
                    <a:off x="1032328" y="4946536"/>
                    <a:ext cx="44474" cy="44474"/>
                  </a:xfrm>
                  <a:custGeom>
                    <a:avLst/>
                    <a:gdLst>
                      <a:gd name="connsiteX0" fmla="*/ 210 w 44474"/>
                      <a:gd name="connsiteY0" fmla="*/ 44658 h 44474"/>
                      <a:gd name="connsiteX1" fmla="*/ 44685 w 44474"/>
                      <a:gd name="connsiteY1" fmla="*/ 183 h 44474"/>
                      <a:gd name="connsiteX2" fmla="*/ 210 w 44474"/>
                      <a:gd name="connsiteY2" fmla="*/ 183 h 44474"/>
                      <a:gd name="connsiteX3" fmla="*/ 44685 w 44474"/>
                      <a:gd name="connsiteY3" fmla="*/ 44658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210" y="44658"/>
                        </a:moveTo>
                        <a:lnTo>
                          <a:pt x="44685" y="183"/>
                        </a:lnTo>
                        <a:moveTo>
                          <a:pt x="210" y="183"/>
                        </a:moveTo>
                        <a:lnTo>
                          <a:pt x="44685" y="44658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963" name="Freeform 962">
                    <a:extLst>
                      <a:ext uri="{FF2B5EF4-FFF2-40B4-BE49-F238E27FC236}">
                        <a16:creationId xmlns:a16="http://schemas.microsoft.com/office/drawing/2014/main" id="{3641CCD0-99BD-8D43-9929-FE82D17C813E}"/>
                      </a:ext>
                    </a:extLst>
                  </p:cNvPr>
                  <p:cNvSpPr/>
                  <p:nvPr/>
                </p:nvSpPr>
                <p:spPr>
                  <a:xfrm>
                    <a:off x="1080108" y="4836142"/>
                    <a:ext cx="44474" cy="44474"/>
                  </a:xfrm>
                  <a:custGeom>
                    <a:avLst/>
                    <a:gdLst>
                      <a:gd name="connsiteX0" fmla="*/ 232 w 44474"/>
                      <a:gd name="connsiteY0" fmla="*/ 44608 h 44474"/>
                      <a:gd name="connsiteX1" fmla="*/ 44706 w 44474"/>
                      <a:gd name="connsiteY1" fmla="*/ 133 h 44474"/>
                      <a:gd name="connsiteX2" fmla="*/ 232 w 44474"/>
                      <a:gd name="connsiteY2" fmla="*/ 133 h 44474"/>
                      <a:gd name="connsiteX3" fmla="*/ 44706 w 44474"/>
                      <a:gd name="connsiteY3" fmla="*/ 44608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232" y="44608"/>
                        </a:moveTo>
                        <a:lnTo>
                          <a:pt x="44706" y="133"/>
                        </a:lnTo>
                        <a:moveTo>
                          <a:pt x="232" y="133"/>
                        </a:moveTo>
                        <a:lnTo>
                          <a:pt x="44706" y="44608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964" name="Freeform 963">
                    <a:extLst>
                      <a:ext uri="{FF2B5EF4-FFF2-40B4-BE49-F238E27FC236}">
                        <a16:creationId xmlns:a16="http://schemas.microsoft.com/office/drawing/2014/main" id="{28B4DD6A-EE0E-5A44-B827-88E05F7BD188}"/>
                      </a:ext>
                    </a:extLst>
                  </p:cNvPr>
                  <p:cNvSpPr/>
                  <p:nvPr/>
                </p:nvSpPr>
                <p:spPr>
                  <a:xfrm>
                    <a:off x="1081736" y="5710515"/>
                    <a:ext cx="44474" cy="44474"/>
                  </a:xfrm>
                  <a:custGeom>
                    <a:avLst/>
                    <a:gdLst>
                      <a:gd name="connsiteX0" fmla="*/ 232 w 44474"/>
                      <a:gd name="connsiteY0" fmla="*/ 45001 h 44474"/>
                      <a:gd name="connsiteX1" fmla="*/ 44707 w 44474"/>
                      <a:gd name="connsiteY1" fmla="*/ 526 h 44474"/>
                      <a:gd name="connsiteX2" fmla="*/ 232 w 44474"/>
                      <a:gd name="connsiteY2" fmla="*/ 526 h 44474"/>
                      <a:gd name="connsiteX3" fmla="*/ 44707 w 44474"/>
                      <a:gd name="connsiteY3" fmla="*/ 45001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232" y="45001"/>
                        </a:moveTo>
                        <a:lnTo>
                          <a:pt x="44707" y="526"/>
                        </a:lnTo>
                        <a:moveTo>
                          <a:pt x="232" y="526"/>
                        </a:moveTo>
                        <a:lnTo>
                          <a:pt x="44707" y="45001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965" name="Freeform 964">
                    <a:extLst>
                      <a:ext uri="{FF2B5EF4-FFF2-40B4-BE49-F238E27FC236}">
                        <a16:creationId xmlns:a16="http://schemas.microsoft.com/office/drawing/2014/main" id="{FFACE4B4-C371-A44E-A9D4-F6A01C1D61A7}"/>
                      </a:ext>
                    </a:extLst>
                  </p:cNvPr>
                  <p:cNvSpPr/>
                  <p:nvPr/>
                </p:nvSpPr>
                <p:spPr>
                  <a:xfrm>
                    <a:off x="1050190" y="5547733"/>
                    <a:ext cx="44474" cy="44474"/>
                  </a:xfrm>
                  <a:custGeom>
                    <a:avLst/>
                    <a:gdLst>
                      <a:gd name="connsiteX0" fmla="*/ 218 w 44474"/>
                      <a:gd name="connsiteY0" fmla="*/ 44928 h 44474"/>
                      <a:gd name="connsiteX1" fmla="*/ 44693 w 44474"/>
                      <a:gd name="connsiteY1" fmla="*/ 453 h 44474"/>
                      <a:gd name="connsiteX2" fmla="*/ 218 w 44474"/>
                      <a:gd name="connsiteY2" fmla="*/ 453 h 44474"/>
                      <a:gd name="connsiteX3" fmla="*/ 44693 w 44474"/>
                      <a:gd name="connsiteY3" fmla="*/ 44928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218" y="44928"/>
                        </a:moveTo>
                        <a:lnTo>
                          <a:pt x="44693" y="453"/>
                        </a:lnTo>
                        <a:moveTo>
                          <a:pt x="218" y="453"/>
                        </a:moveTo>
                        <a:lnTo>
                          <a:pt x="44693" y="44928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966" name="Freeform 965">
                    <a:extLst>
                      <a:ext uri="{FF2B5EF4-FFF2-40B4-BE49-F238E27FC236}">
                        <a16:creationId xmlns:a16="http://schemas.microsoft.com/office/drawing/2014/main" id="{521FB121-0584-AA48-A843-1E2AE415280B}"/>
                      </a:ext>
                    </a:extLst>
                  </p:cNvPr>
                  <p:cNvSpPr/>
                  <p:nvPr/>
                </p:nvSpPr>
                <p:spPr>
                  <a:xfrm>
                    <a:off x="1058071" y="5099643"/>
                    <a:ext cx="44474" cy="44474"/>
                  </a:xfrm>
                  <a:custGeom>
                    <a:avLst/>
                    <a:gdLst>
                      <a:gd name="connsiteX0" fmla="*/ 222 w 44474"/>
                      <a:gd name="connsiteY0" fmla="*/ 44727 h 44474"/>
                      <a:gd name="connsiteX1" fmla="*/ 44697 w 44474"/>
                      <a:gd name="connsiteY1" fmla="*/ 252 h 44474"/>
                      <a:gd name="connsiteX2" fmla="*/ 222 w 44474"/>
                      <a:gd name="connsiteY2" fmla="*/ 252 h 44474"/>
                      <a:gd name="connsiteX3" fmla="*/ 44697 w 44474"/>
                      <a:gd name="connsiteY3" fmla="*/ 44727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222" y="44727"/>
                        </a:moveTo>
                        <a:lnTo>
                          <a:pt x="44697" y="252"/>
                        </a:lnTo>
                        <a:moveTo>
                          <a:pt x="222" y="252"/>
                        </a:moveTo>
                        <a:lnTo>
                          <a:pt x="44697" y="44727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967" name="Freeform 966">
                    <a:extLst>
                      <a:ext uri="{FF2B5EF4-FFF2-40B4-BE49-F238E27FC236}">
                        <a16:creationId xmlns:a16="http://schemas.microsoft.com/office/drawing/2014/main" id="{FA260EF2-5281-1F49-A032-771ECD0271E3}"/>
                      </a:ext>
                    </a:extLst>
                  </p:cNvPr>
                  <p:cNvSpPr/>
                  <p:nvPr/>
                </p:nvSpPr>
                <p:spPr>
                  <a:xfrm>
                    <a:off x="1054977" y="5222914"/>
                    <a:ext cx="44474" cy="44474"/>
                  </a:xfrm>
                  <a:custGeom>
                    <a:avLst/>
                    <a:gdLst>
                      <a:gd name="connsiteX0" fmla="*/ 220 w 44474"/>
                      <a:gd name="connsiteY0" fmla="*/ 44782 h 44474"/>
                      <a:gd name="connsiteX1" fmla="*/ 44695 w 44474"/>
                      <a:gd name="connsiteY1" fmla="*/ 307 h 44474"/>
                      <a:gd name="connsiteX2" fmla="*/ 220 w 44474"/>
                      <a:gd name="connsiteY2" fmla="*/ 307 h 44474"/>
                      <a:gd name="connsiteX3" fmla="*/ 44695 w 44474"/>
                      <a:gd name="connsiteY3" fmla="*/ 44782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220" y="44782"/>
                        </a:moveTo>
                        <a:lnTo>
                          <a:pt x="44695" y="307"/>
                        </a:lnTo>
                        <a:moveTo>
                          <a:pt x="220" y="307"/>
                        </a:moveTo>
                        <a:lnTo>
                          <a:pt x="44695" y="44782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968" name="Freeform 967">
                    <a:extLst>
                      <a:ext uri="{FF2B5EF4-FFF2-40B4-BE49-F238E27FC236}">
                        <a16:creationId xmlns:a16="http://schemas.microsoft.com/office/drawing/2014/main" id="{D8BA8D8B-D2EE-7949-A5DE-F05E64107BC6}"/>
                      </a:ext>
                    </a:extLst>
                  </p:cNvPr>
                  <p:cNvSpPr/>
                  <p:nvPr/>
                </p:nvSpPr>
                <p:spPr>
                  <a:xfrm>
                    <a:off x="1248772" y="5886872"/>
                    <a:ext cx="44474" cy="44474"/>
                  </a:xfrm>
                  <a:custGeom>
                    <a:avLst/>
                    <a:gdLst>
                      <a:gd name="connsiteX0" fmla="*/ 307 w 44474"/>
                      <a:gd name="connsiteY0" fmla="*/ 45081 h 44474"/>
                      <a:gd name="connsiteX1" fmla="*/ 44782 w 44474"/>
                      <a:gd name="connsiteY1" fmla="*/ 606 h 44474"/>
                      <a:gd name="connsiteX2" fmla="*/ 307 w 44474"/>
                      <a:gd name="connsiteY2" fmla="*/ 606 h 44474"/>
                      <a:gd name="connsiteX3" fmla="*/ 44782 w 44474"/>
                      <a:gd name="connsiteY3" fmla="*/ 45081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307" y="45081"/>
                        </a:moveTo>
                        <a:lnTo>
                          <a:pt x="44782" y="606"/>
                        </a:lnTo>
                        <a:moveTo>
                          <a:pt x="307" y="606"/>
                        </a:moveTo>
                        <a:lnTo>
                          <a:pt x="44782" y="45081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969" name="Freeform 968">
                    <a:extLst>
                      <a:ext uri="{FF2B5EF4-FFF2-40B4-BE49-F238E27FC236}">
                        <a16:creationId xmlns:a16="http://schemas.microsoft.com/office/drawing/2014/main" id="{D0DFED87-E680-0046-BAB5-BDFD7A01E61F}"/>
                      </a:ext>
                    </a:extLst>
                  </p:cNvPr>
                  <p:cNvSpPr/>
                  <p:nvPr/>
                </p:nvSpPr>
                <p:spPr>
                  <a:xfrm>
                    <a:off x="1267754" y="4759166"/>
                    <a:ext cx="44474" cy="44474"/>
                  </a:xfrm>
                  <a:custGeom>
                    <a:avLst/>
                    <a:gdLst>
                      <a:gd name="connsiteX0" fmla="*/ 316 w 44474"/>
                      <a:gd name="connsiteY0" fmla="*/ 44574 h 44474"/>
                      <a:gd name="connsiteX1" fmla="*/ 44791 w 44474"/>
                      <a:gd name="connsiteY1" fmla="*/ 99 h 44474"/>
                      <a:gd name="connsiteX2" fmla="*/ 316 w 44474"/>
                      <a:gd name="connsiteY2" fmla="*/ 99 h 44474"/>
                      <a:gd name="connsiteX3" fmla="*/ 44791 w 44474"/>
                      <a:gd name="connsiteY3" fmla="*/ 44574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316" y="44574"/>
                        </a:moveTo>
                        <a:lnTo>
                          <a:pt x="44791" y="99"/>
                        </a:lnTo>
                        <a:moveTo>
                          <a:pt x="316" y="99"/>
                        </a:moveTo>
                        <a:lnTo>
                          <a:pt x="44791" y="44574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970" name="Freeform 969">
                    <a:extLst>
                      <a:ext uri="{FF2B5EF4-FFF2-40B4-BE49-F238E27FC236}">
                        <a16:creationId xmlns:a16="http://schemas.microsoft.com/office/drawing/2014/main" id="{AB17D5B8-74E7-7D4E-8EC6-2A52FB2E1284}"/>
                      </a:ext>
                    </a:extLst>
                  </p:cNvPr>
                  <p:cNvSpPr/>
                  <p:nvPr/>
                </p:nvSpPr>
                <p:spPr>
                  <a:xfrm>
                    <a:off x="1106277" y="5376724"/>
                    <a:ext cx="44474" cy="44474"/>
                  </a:xfrm>
                  <a:custGeom>
                    <a:avLst/>
                    <a:gdLst>
                      <a:gd name="connsiteX0" fmla="*/ 243 w 44474"/>
                      <a:gd name="connsiteY0" fmla="*/ 44851 h 44474"/>
                      <a:gd name="connsiteX1" fmla="*/ 44718 w 44474"/>
                      <a:gd name="connsiteY1" fmla="*/ 376 h 44474"/>
                      <a:gd name="connsiteX2" fmla="*/ 243 w 44474"/>
                      <a:gd name="connsiteY2" fmla="*/ 376 h 44474"/>
                      <a:gd name="connsiteX3" fmla="*/ 44718 w 44474"/>
                      <a:gd name="connsiteY3" fmla="*/ 44851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243" y="44851"/>
                        </a:moveTo>
                        <a:lnTo>
                          <a:pt x="44718" y="376"/>
                        </a:lnTo>
                        <a:moveTo>
                          <a:pt x="243" y="376"/>
                        </a:moveTo>
                        <a:lnTo>
                          <a:pt x="44718" y="44851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971" name="Freeform 970">
                    <a:extLst>
                      <a:ext uri="{FF2B5EF4-FFF2-40B4-BE49-F238E27FC236}">
                        <a16:creationId xmlns:a16="http://schemas.microsoft.com/office/drawing/2014/main" id="{EBBEF4F8-FCDD-AB43-AD87-C92894A4FE59}"/>
                      </a:ext>
                    </a:extLst>
                  </p:cNvPr>
                  <p:cNvSpPr/>
                  <p:nvPr/>
                </p:nvSpPr>
                <p:spPr>
                  <a:xfrm>
                    <a:off x="1204638" y="5724532"/>
                    <a:ext cx="44474" cy="44474"/>
                  </a:xfrm>
                  <a:custGeom>
                    <a:avLst/>
                    <a:gdLst>
                      <a:gd name="connsiteX0" fmla="*/ 288 w 44474"/>
                      <a:gd name="connsiteY0" fmla="*/ 45008 h 44474"/>
                      <a:gd name="connsiteX1" fmla="*/ 44762 w 44474"/>
                      <a:gd name="connsiteY1" fmla="*/ 533 h 44474"/>
                      <a:gd name="connsiteX2" fmla="*/ 288 w 44474"/>
                      <a:gd name="connsiteY2" fmla="*/ 533 h 44474"/>
                      <a:gd name="connsiteX3" fmla="*/ 44762 w 44474"/>
                      <a:gd name="connsiteY3" fmla="*/ 45008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288" y="45008"/>
                        </a:moveTo>
                        <a:lnTo>
                          <a:pt x="44762" y="533"/>
                        </a:lnTo>
                        <a:moveTo>
                          <a:pt x="288" y="533"/>
                        </a:moveTo>
                        <a:lnTo>
                          <a:pt x="44762" y="45008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972" name="Freeform 971">
                    <a:extLst>
                      <a:ext uri="{FF2B5EF4-FFF2-40B4-BE49-F238E27FC236}">
                        <a16:creationId xmlns:a16="http://schemas.microsoft.com/office/drawing/2014/main" id="{C8AFFE95-8EC6-F74F-962C-AC88046D483A}"/>
                      </a:ext>
                    </a:extLst>
                  </p:cNvPr>
                  <p:cNvSpPr/>
                  <p:nvPr/>
                </p:nvSpPr>
                <p:spPr>
                  <a:xfrm>
                    <a:off x="1213326" y="4991153"/>
                    <a:ext cx="44474" cy="44474"/>
                  </a:xfrm>
                  <a:custGeom>
                    <a:avLst/>
                    <a:gdLst>
                      <a:gd name="connsiteX0" fmla="*/ 291 w 44474"/>
                      <a:gd name="connsiteY0" fmla="*/ 44678 h 44474"/>
                      <a:gd name="connsiteX1" fmla="*/ 44766 w 44474"/>
                      <a:gd name="connsiteY1" fmla="*/ 203 h 44474"/>
                      <a:gd name="connsiteX2" fmla="*/ 291 w 44474"/>
                      <a:gd name="connsiteY2" fmla="*/ 203 h 44474"/>
                      <a:gd name="connsiteX3" fmla="*/ 44766 w 44474"/>
                      <a:gd name="connsiteY3" fmla="*/ 44678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291" y="44678"/>
                        </a:moveTo>
                        <a:lnTo>
                          <a:pt x="44766" y="203"/>
                        </a:lnTo>
                        <a:moveTo>
                          <a:pt x="291" y="203"/>
                        </a:moveTo>
                        <a:lnTo>
                          <a:pt x="44766" y="44678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973" name="Freeform 972">
                    <a:extLst>
                      <a:ext uri="{FF2B5EF4-FFF2-40B4-BE49-F238E27FC236}">
                        <a16:creationId xmlns:a16="http://schemas.microsoft.com/office/drawing/2014/main" id="{8F1478F2-C413-9944-B33D-FFAD40FFA921}"/>
                      </a:ext>
                    </a:extLst>
                  </p:cNvPr>
                  <p:cNvSpPr/>
                  <p:nvPr/>
                </p:nvSpPr>
                <p:spPr>
                  <a:xfrm>
                    <a:off x="1375906" y="4758501"/>
                    <a:ext cx="44474" cy="44474"/>
                  </a:xfrm>
                  <a:custGeom>
                    <a:avLst/>
                    <a:gdLst>
                      <a:gd name="connsiteX0" fmla="*/ 365 w 44474"/>
                      <a:gd name="connsiteY0" fmla="*/ 44573 h 44474"/>
                      <a:gd name="connsiteX1" fmla="*/ 44840 w 44474"/>
                      <a:gd name="connsiteY1" fmla="*/ 98 h 44474"/>
                      <a:gd name="connsiteX2" fmla="*/ 365 w 44474"/>
                      <a:gd name="connsiteY2" fmla="*/ 98 h 44474"/>
                      <a:gd name="connsiteX3" fmla="*/ 44840 w 44474"/>
                      <a:gd name="connsiteY3" fmla="*/ 44573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365" y="44573"/>
                        </a:moveTo>
                        <a:lnTo>
                          <a:pt x="44840" y="98"/>
                        </a:lnTo>
                        <a:moveTo>
                          <a:pt x="365" y="98"/>
                        </a:moveTo>
                        <a:lnTo>
                          <a:pt x="44840" y="44573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974" name="Freeform 973">
                    <a:extLst>
                      <a:ext uri="{FF2B5EF4-FFF2-40B4-BE49-F238E27FC236}">
                        <a16:creationId xmlns:a16="http://schemas.microsoft.com/office/drawing/2014/main" id="{73F81CAB-773C-CA4E-ACB0-C1D408B0EEAE}"/>
                      </a:ext>
                    </a:extLst>
                  </p:cNvPr>
                  <p:cNvSpPr/>
                  <p:nvPr/>
                </p:nvSpPr>
                <p:spPr>
                  <a:xfrm>
                    <a:off x="1331127" y="5818939"/>
                    <a:ext cx="44474" cy="44474"/>
                  </a:xfrm>
                  <a:custGeom>
                    <a:avLst/>
                    <a:gdLst>
                      <a:gd name="connsiteX0" fmla="*/ 344 w 44474"/>
                      <a:gd name="connsiteY0" fmla="*/ 45050 h 44474"/>
                      <a:gd name="connsiteX1" fmla="*/ 44819 w 44474"/>
                      <a:gd name="connsiteY1" fmla="*/ 575 h 44474"/>
                      <a:gd name="connsiteX2" fmla="*/ 344 w 44474"/>
                      <a:gd name="connsiteY2" fmla="*/ 575 h 44474"/>
                      <a:gd name="connsiteX3" fmla="*/ 44819 w 44474"/>
                      <a:gd name="connsiteY3" fmla="*/ 45050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344" y="45050"/>
                        </a:moveTo>
                        <a:lnTo>
                          <a:pt x="44819" y="575"/>
                        </a:lnTo>
                        <a:moveTo>
                          <a:pt x="344" y="575"/>
                        </a:moveTo>
                        <a:lnTo>
                          <a:pt x="44819" y="45050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975" name="Freeform 974">
                    <a:extLst>
                      <a:ext uri="{FF2B5EF4-FFF2-40B4-BE49-F238E27FC236}">
                        <a16:creationId xmlns:a16="http://schemas.microsoft.com/office/drawing/2014/main" id="{BCB5436D-42F2-A34B-A615-2A7FC6016B55}"/>
                      </a:ext>
                    </a:extLst>
                  </p:cNvPr>
                  <p:cNvSpPr/>
                  <p:nvPr/>
                </p:nvSpPr>
                <p:spPr>
                  <a:xfrm>
                    <a:off x="1226450" y="5422193"/>
                    <a:ext cx="44474" cy="44474"/>
                  </a:xfrm>
                  <a:custGeom>
                    <a:avLst/>
                    <a:gdLst>
                      <a:gd name="connsiteX0" fmla="*/ 297 w 44474"/>
                      <a:gd name="connsiteY0" fmla="*/ 44872 h 44474"/>
                      <a:gd name="connsiteX1" fmla="*/ 44772 w 44474"/>
                      <a:gd name="connsiteY1" fmla="*/ 397 h 44474"/>
                      <a:gd name="connsiteX2" fmla="*/ 297 w 44474"/>
                      <a:gd name="connsiteY2" fmla="*/ 397 h 44474"/>
                      <a:gd name="connsiteX3" fmla="*/ 44772 w 44474"/>
                      <a:gd name="connsiteY3" fmla="*/ 44872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297" y="44872"/>
                        </a:moveTo>
                        <a:lnTo>
                          <a:pt x="44772" y="397"/>
                        </a:lnTo>
                        <a:moveTo>
                          <a:pt x="297" y="397"/>
                        </a:moveTo>
                        <a:lnTo>
                          <a:pt x="44772" y="44872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976" name="Freeform 975">
                    <a:extLst>
                      <a:ext uri="{FF2B5EF4-FFF2-40B4-BE49-F238E27FC236}">
                        <a16:creationId xmlns:a16="http://schemas.microsoft.com/office/drawing/2014/main" id="{EDAFBD0D-D957-F646-A59E-A1B49A905251}"/>
                      </a:ext>
                    </a:extLst>
                  </p:cNvPr>
                  <p:cNvSpPr/>
                  <p:nvPr/>
                </p:nvSpPr>
                <p:spPr>
                  <a:xfrm>
                    <a:off x="1264868" y="5089472"/>
                    <a:ext cx="44474" cy="44474"/>
                  </a:xfrm>
                  <a:custGeom>
                    <a:avLst/>
                    <a:gdLst>
                      <a:gd name="connsiteX0" fmla="*/ 315 w 44474"/>
                      <a:gd name="connsiteY0" fmla="*/ 44722 h 44474"/>
                      <a:gd name="connsiteX1" fmla="*/ 44790 w 44474"/>
                      <a:gd name="connsiteY1" fmla="*/ 247 h 44474"/>
                      <a:gd name="connsiteX2" fmla="*/ 315 w 44474"/>
                      <a:gd name="connsiteY2" fmla="*/ 247 h 44474"/>
                      <a:gd name="connsiteX3" fmla="*/ 44790 w 44474"/>
                      <a:gd name="connsiteY3" fmla="*/ 44722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315" y="44722"/>
                        </a:moveTo>
                        <a:lnTo>
                          <a:pt x="44790" y="247"/>
                        </a:lnTo>
                        <a:moveTo>
                          <a:pt x="315" y="247"/>
                        </a:moveTo>
                        <a:lnTo>
                          <a:pt x="44790" y="44722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977" name="Freeform 976">
                    <a:extLst>
                      <a:ext uri="{FF2B5EF4-FFF2-40B4-BE49-F238E27FC236}">
                        <a16:creationId xmlns:a16="http://schemas.microsoft.com/office/drawing/2014/main" id="{4DEFD85C-DACB-AF45-BBFB-5C173074FDF8}"/>
                      </a:ext>
                    </a:extLst>
                  </p:cNvPr>
                  <p:cNvSpPr/>
                  <p:nvPr/>
                </p:nvSpPr>
                <p:spPr>
                  <a:xfrm>
                    <a:off x="1236835" y="5306556"/>
                    <a:ext cx="44474" cy="44474"/>
                  </a:xfrm>
                  <a:custGeom>
                    <a:avLst/>
                    <a:gdLst>
                      <a:gd name="connsiteX0" fmla="*/ 302 w 44474"/>
                      <a:gd name="connsiteY0" fmla="*/ 44820 h 44474"/>
                      <a:gd name="connsiteX1" fmla="*/ 44777 w 44474"/>
                      <a:gd name="connsiteY1" fmla="*/ 345 h 44474"/>
                      <a:gd name="connsiteX2" fmla="*/ 302 w 44474"/>
                      <a:gd name="connsiteY2" fmla="*/ 345 h 44474"/>
                      <a:gd name="connsiteX3" fmla="*/ 44777 w 44474"/>
                      <a:gd name="connsiteY3" fmla="*/ 44820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302" y="44820"/>
                        </a:moveTo>
                        <a:lnTo>
                          <a:pt x="44777" y="345"/>
                        </a:lnTo>
                        <a:moveTo>
                          <a:pt x="302" y="345"/>
                        </a:moveTo>
                        <a:lnTo>
                          <a:pt x="44777" y="44820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978" name="Freeform 977">
                    <a:extLst>
                      <a:ext uri="{FF2B5EF4-FFF2-40B4-BE49-F238E27FC236}">
                        <a16:creationId xmlns:a16="http://schemas.microsoft.com/office/drawing/2014/main" id="{73A49ECB-2928-EF4F-98CB-A52D351DA5C2}"/>
                      </a:ext>
                    </a:extLst>
                  </p:cNvPr>
                  <p:cNvSpPr/>
                  <p:nvPr/>
                </p:nvSpPr>
                <p:spPr>
                  <a:xfrm>
                    <a:off x="1277939" y="5512773"/>
                    <a:ext cx="44474" cy="44474"/>
                  </a:xfrm>
                  <a:custGeom>
                    <a:avLst/>
                    <a:gdLst>
                      <a:gd name="connsiteX0" fmla="*/ 321 w 44474"/>
                      <a:gd name="connsiteY0" fmla="*/ 44913 h 44474"/>
                      <a:gd name="connsiteX1" fmla="*/ 44795 w 44474"/>
                      <a:gd name="connsiteY1" fmla="*/ 438 h 44474"/>
                      <a:gd name="connsiteX2" fmla="*/ 321 w 44474"/>
                      <a:gd name="connsiteY2" fmla="*/ 438 h 44474"/>
                      <a:gd name="connsiteX3" fmla="*/ 44795 w 44474"/>
                      <a:gd name="connsiteY3" fmla="*/ 44913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321" y="44913"/>
                        </a:moveTo>
                        <a:lnTo>
                          <a:pt x="44795" y="438"/>
                        </a:lnTo>
                        <a:moveTo>
                          <a:pt x="321" y="438"/>
                        </a:moveTo>
                        <a:lnTo>
                          <a:pt x="44795" y="44913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979" name="Freeform 978">
                    <a:extLst>
                      <a:ext uri="{FF2B5EF4-FFF2-40B4-BE49-F238E27FC236}">
                        <a16:creationId xmlns:a16="http://schemas.microsoft.com/office/drawing/2014/main" id="{B62646D0-CB47-7C4C-AAFD-A76825ACB0E9}"/>
                      </a:ext>
                    </a:extLst>
                  </p:cNvPr>
                  <p:cNvSpPr/>
                  <p:nvPr/>
                </p:nvSpPr>
                <p:spPr>
                  <a:xfrm>
                    <a:off x="1366446" y="4977388"/>
                    <a:ext cx="44474" cy="44474"/>
                  </a:xfrm>
                  <a:custGeom>
                    <a:avLst/>
                    <a:gdLst>
                      <a:gd name="connsiteX0" fmla="*/ 360 w 44474"/>
                      <a:gd name="connsiteY0" fmla="*/ 44672 h 44474"/>
                      <a:gd name="connsiteX1" fmla="*/ 44835 w 44474"/>
                      <a:gd name="connsiteY1" fmla="*/ 197 h 44474"/>
                      <a:gd name="connsiteX2" fmla="*/ 360 w 44474"/>
                      <a:gd name="connsiteY2" fmla="*/ 197 h 44474"/>
                      <a:gd name="connsiteX3" fmla="*/ 44835 w 44474"/>
                      <a:gd name="connsiteY3" fmla="*/ 44672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360" y="44672"/>
                        </a:moveTo>
                        <a:lnTo>
                          <a:pt x="44835" y="197"/>
                        </a:lnTo>
                        <a:moveTo>
                          <a:pt x="360" y="197"/>
                        </a:moveTo>
                        <a:lnTo>
                          <a:pt x="44835" y="44672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980" name="Freeform 979">
                    <a:extLst>
                      <a:ext uri="{FF2B5EF4-FFF2-40B4-BE49-F238E27FC236}">
                        <a16:creationId xmlns:a16="http://schemas.microsoft.com/office/drawing/2014/main" id="{A5ED0297-14BF-F247-9D4B-8BB7C52ADCAF}"/>
                      </a:ext>
                    </a:extLst>
                  </p:cNvPr>
                  <p:cNvSpPr/>
                  <p:nvPr/>
                </p:nvSpPr>
                <p:spPr>
                  <a:xfrm>
                    <a:off x="1412262" y="5756869"/>
                    <a:ext cx="44474" cy="44474"/>
                  </a:xfrm>
                  <a:custGeom>
                    <a:avLst/>
                    <a:gdLst>
                      <a:gd name="connsiteX0" fmla="*/ 381 w 44474"/>
                      <a:gd name="connsiteY0" fmla="*/ 45022 h 44474"/>
                      <a:gd name="connsiteX1" fmla="*/ 44856 w 44474"/>
                      <a:gd name="connsiteY1" fmla="*/ 547 h 44474"/>
                      <a:gd name="connsiteX2" fmla="*/ 381 w 44474"/>
                      <a:gd name="connsiteY2" fmla="*/ 547 h 44474"/>
                      <a:gd name="connsiteX3" fmla="*/ 44856 w 44474"/>
                      <a:gd name="connsiteY3" fmla="*/ 45022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381" y="45022"/>
                        </a:moveTo>
                        <a:lnTo>
                          <a:pt x="44856" y="547"/>
                        </a:lnTo>
                        <a:moveTo>
                          <a:pt x="381" y="547"/>
                        </a:moveTo>
                        <a:lnTo>
                          <a:pt x="44856" y="45022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981" name="Freeform 980">
                    <a:extLst>
                      <a:ext uri="{FF2B5EF4-FFF2-40B4-BE49-F238E27FC236}">
                        <a16:creationId xmlns:a16="http://schemas.microsoft.com/office/drawing/2014/main" id="{EB608921-6673-2548-B007-987233632E04}"/>
                      </a:ext>
                    </a:extLst>
                  </p:cNvPr>
                  <p:cNvSpPr/>
                  <p:nvPr/>
                </p:nvSpPr>
                <p:spPr>
                  <a:xfrm>
                    <a:off x="1488079" y="5856073"/>
                    <a:ext cx="44474" cy="44474"/>
                  </a:xfrm>
                  <a:custGeom>
                    <a:avLst/>
                    <a:gdLst>
                      <a:gd name="connsiteX0" fmla="*/ 415 w 44474"/>
                      <a:gd name="connsiteY0" fmla="*/ 45067 h 44474"/>
                      <a:gd name="connsiteX1" fmla="*/ 44890 w 44474"/>
                      <a:gd name="connsiteY1" fmla="*/ 592 h 44474"/>
                      <a:gd name="connsiteX2" fmla="*/ 415 w 44474"/>
                      <a:gd name="connsiteY2" fmla="*/ 592 h 44474"/>
                      <a:gd name="connsiteX3" fmla="*/ 44890 w 44474"/>
                      <a:gd name="connsiteY3" fmla="*/ 45067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415" y="45067"/>
                        </a:moveTo>
                        <a:lnTo>
                          <a:pt x="44890" y="592"/>
                        </a:lnTo>
                        <a:moveTo>
                          <a:pt x="415" y="592"/>
                        </a:moveTo>
                        <a:lnTo>
                          <a:pt x="44890" y="45067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982" name="Freeform 981">
                    <a:extLst>
                      <a:ext uri="{FF2B5EF4-FFF2-40B4-BE49-F238E27FC236}">
                        <a16:creationId xmlns:a16="http://schemas.microsoft.com/office/drawing/2014/main" id="{6F9BCC77-A987-6842-82E9-B3A57B8C14F3}"/>
                      </a:ext>
                    </a:extLst>
                  </p:cNvPr>
                  <p:cNvSpPr/>
                  <p:nvPr/>
                </p:nvSpPr>
                <p:spPr>
                  <a:xfrm>
                    <a:off x="1339806" y="5409313"/>
                    <a:ext cx="44474" cy="44474"/>
                  </a:xfrm>
                  <a:custGeom>
                    <a:avLst/>
                    <a:gdLst>
                      <a:gd name="connsiteX0" fmla="*/ 348 w 44474"/>
                      <a:gd name="connsiteY0" fmla="*/ 44866 h 44474"/>
                      <a:gd name="connsiteX1" fmla="*/ 44823 w 44474"/>
                      <a:gd name="connsiteY1" fmla="*/ 391 h 44474"/>
                      <a:gd name="connsiteX2" fmla="*/ 348 w 44474"/>
                      <a:gd name="connsiteY2" fmla="*/ 391 h 44474"/>
                      <a:gd name="connsiteX3" fmla="*/ 44823 w 44474"/>
                      <a:gd name="connsiteY3" fmla="*/ 44866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348" y="44866"/>
                        </a:moveTo>
                        <a:lnTo>
                          <a:pt x="44823" y="391"/>
                        </a:lnTo>
                        <a:moveTo>
                          <a:pt x="348" y="391"/>
                        </a:moveTo>
                        <a:lnTo>
                          <a:pt x="44823" y="44866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983" name="Freeform 982">
                    <a:extLst>
                      <a:ext uri="{FF2B5EF4-FFF2-40B4-BE49-F238E27FC236}">
                        <a16:creationId xmlns:a16="http://schemas.microsoft.com/office/drawing/2014/main" id="{5AEB2EF4-FDFC-B949-A750-467682BC5FDD}"/>
                      </a:ext>
                    </a:extLst>
                  </p:cNvPr>
                  <p:cNvSpPr/>
                  <p:nvPr/>
                </p:nvSpPr>
                <p:spPr>
                  <a:xfrm>
                    <a:off x="1546597" y="4777055"/>
                    <a:ext cx="44474" cy="44474"/>
                  </a:xfrm>
                  <a:custGeom>
                    <a:avLst/>
                    <a:gdLst>
                      <a:gd name="connsiteX0" fmla="*/ 441 w 44474"/>
                      <a:gd name="connsiteY0" fmla="*/ 44582 h 44474"/>
                      <a:gd name="connsiteX1" fmla="*/ 44916 w 44474"/>
                      <a:gd name="connsiteY1" fmla="*/ 107 h 44474"/>
                      <a:gd name="connsiteX2" fmla="*/ 441 w 44474"/>
                      <a:gd name="connsiteY2" fmla="*/ 107 h 44474"/>
                      <a:gd name="connsiteX3" fmla="*/ 44916 w 44474"/>
                      <a:gd name="connsiteY3" fmla="*/ 44582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441" y="44582"/>
                        </a:moveTo>
                        <a:lnTo>
                          <a:pt x="44916" y="107"/>
                        </a:lnTo>
                        <a:moveTo>
                          <a:pt x="441" y="107"/>
                        </a:moveTo>
                        <a:lnTo>
                          <a:pt x="44916" y="44582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984" name="Freeform 983">
                    <a:extLst>
                      <a:ext uri="{FF2B5EF4-FFF2-40B4-BE49-F238E27FC236}">
                        <a16:creationId xmlns:a16="http://schemas.microsoft.com/office/drawing/2014/main" id="{6CA1A430-04AF-4942-B6AD-8D25766B7C46}"/>
                      </a:ext>
                    </a:extLst>
                  </p:cNvPr>
                  <p:cNvSpPr/>
                  <p:nvPr/>
                </p:nvSpPr>
                <p:spPr>
                  <a:xfrm>
                    <a:off x="1387336" y="5149955"/>
                    <a:ext cx="44474" cy="44474"/>
                  </a:xfrm>
                  <a:custGeom>
                    <a:avLst/>
                    <a:gdLst>
                      <a:gd name="connsiteX0" fmla="*/ 370 w 44474"/>
                      <a:gd name="connsiteY0" fmla="*/ 44749 h 44474"/>
                      <a:gd name="connsiteX1" fmla="*/ 44845 w 44474"/>
                      <a:gd name="connsiteY1" fmla="*/ 274 h 44474"/>
                      <a:gd name="connsiteX2" fmla="*/ 370 w 44474"/>
                      <a:gd name="connsiteY2" fmla="*/ 274 h 44474"/>
                      <a:gd name="connsiteX3" fmla="*/ 44845 w 44474"/>
                      <a:gd name="connsiteY3" fmla="*/ 44749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370" y="44749"/>
                        </a:moveTo>
                        <a:lnTo>
                          <a:pt x="44845" y="274"/>
                        </a:lnTo>
                        <a:moveTo>
                          <a:pt x="370" y="274"/>
                        </a:moveTo>
                        <a:lnTo>
                          <a:pt x="44845" y="44749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985" name="Freeform 984">
                    <a:extLst>
                      <a:ext uri="{FF2B5EF4-FFF2-40B4-BE49-F238E27FC236}">
                        <a16:creationId xmlns:a16="http://schemas.microsoft.com/office/drawing/2014/main" id="{1EA6703C-62D9-1B4F-8105-026695132522}"/>
                      </a:ext>
                    </a:extLst>
                  </p:cNvPr>
                  <p:cNvSpPr/>
                  <p:nvPr/>
                </p:nvSpPr>
                <p:spPr>
                  <a:xfrm>
                    <a:off x="1417472" y="5530225"/>
                    <a:ext cx="44474" cy="44474"/>
                  </a:xfrm>
                  <a:custGeom>
                    <a:avLst/>
                    <a:gdLst>
                      <a:gd name="connsiteX0" fmla="*/ 383 w 44474"/>
                      <a:gd name="connsiteY0" fmla="*/ 44920 h 44474"/>
                      <a:gd name="connsiteX1" fmla="*/ 44858 w 44474"/>
                      <a:gd name="connsiteY1" fmla="*/ 445 h 44474"/>
                      <a:gd name="connsiteX2" fmla="*/ 383 w 44474"/>
                      <a:gd name="connsiteY2" fmla="*/ 445 h 44474"/>
                      <a:gd name="connsiteX3" fmla="*/ 44858 w 44474"/>
                      <a:gd name="connsiteY3" fmla="*/ 44920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383" y="44920"/>
                        </a:moveTo>
                        <a:lnTo>
                          <a:pt x="44858" y="445"/>
                        </a:lnTo>
                        <a:moveTo>
                          <a:pt x="383" y="445"/>
                        </a:moveTo>
                        <a:lnTo>
                          <a:pt x="44858" y="44920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986" name="Freeform 985">
                    <a:extLst>
                      <a:ext uri="{FF2B5EF4-FFF2-40B4-BE49-F238E27FC236}">
                        <a16:creationId xmlns:a16="http://schemas.microsoft.com/office/drawing/2014/main" id="{D77CD7D4-A155-5042-A181-CFDC150F7856}"/>
                      </a:ext>
                    </a:extLst>
                  </p:cNvPr>
                  <p:cNvSpPr/>
                  <p:nvPr/>
                </p:nvSpPr>
                <p:spPr>
                  <a:xfrm>
                    <a:off x="1413072" y="5206568"/>
                    <a:ext cx="44474" cy="44474"/>
                  </a:xfrm>
                  <a:custGeom>
                    <a:avLst/>
                    <a:gdLst>
                      <a:gd name="connsiteX0" fmla="*/ 381 w 44474"/>
                      <a:gd name="connsiteY0" fmla="*/ 44775 h 44474"/>
                      <a:gd name="connsiteX1" fmla="*/ 44856 w 44474"/>
                      <a:gd name="connsiteY1" fmla="*/ 300 h 44474"/>
                      <a:gd name="connsiteX2" fmla="*/ 381 w 44474"/>
                      <a:gd name="connsiteY2" fmla="*/ 300 h 44474"/>
                      <a:gd name="connsiteX3" fmla="*/ 44856 w 44474"/>
                      <a:gd name="connsiteY3" fmla="*/ 44775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381" y="44775"/>
                        </a:moveTo>
                        <a:lnTo>
                          <a:pt x="44856" y="300"/>
                        </a:lnTo>
                        <a:moveTo>
                          <a:pt x="381" y="300"/>
                        </a:moveTo>
                        <a:lnTo>
                          <a:pt x="44856" y="44775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987" name="Freeform 986">
                    <a:extLst>
                      <a:ext uri="{FF2B5EF4-FFF2-40B4-BE49-F238E27FC236}">
                        <a16:creationId xmlns:a16="http://schemas.microsoft.com/office/drawing/2014/main" id="{E80BB37E-5F40-A443-BB8A-4DC1B3A0D32D}"/>
                      </a:ext>
                    </a:extLst>
                  </p:cNvPr>
                  <p:cNvSpPr/>
                  <p:nvPr/>
                </p:nvSpPr>
                <p:spPr>
                  <a:xfrm>
                    <a:off x="1630463" y="5888938"/>
                    <a:ext cx="44474" cy="44474"/>
                  </a:xfrm>
                  <a:custGeom>
                    <a:avLst/>
                    <a:gdLst>
                      <a:gd name="connsiteX0" fmla="*/ 479 w 44474"/>
                      <a:gd name="connsiteY0" fmla="*/ 45082 h 44474"/>
                      <a:gd name="connsiteX1" fmla="*/ 44954 w 44474"/>
                      <a:gd name="connsiteY1" fmla="*/ 607 h 44474"/>
                      <a:gd name="connsiteX2" fmla="*/ 479 w 44474"/>
                      <a:gd name="connsiteY2" fmla="*/ 607 h 44474"/>
                      <a:gd name="connsiteX3" fmla="*/ 44954 w 44474"/>
                      <a:gd name="connsiteY3" fmla="*/ 45082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479" y="45082"/>
                        </a:moveTo>
                        <a:lnTo>
                          <a:pt x="44954" y="607"/>
                        </a:lnTo>
                        <a:moveTo>
                          <a:pt x="479" y="607"/>
                        </a:moveTo>
                        <a:lnTo>
                          <a:pt x="44954" y="45082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988" name="Freeform 987">
                    <a:extLst>
                      <a:ext uri="{FF2B5EF4-FFF2-40B4-BE49-F238E27FC236}">
                        <a16:creationId xmlns:a16="http://schemas.microsoft.com/office/drawing/2014/main" id="{55659BD6-888B-C043-BD32-ADBF7F3F6940}"/>
                      </a:ext>
                    </a:extLst>
                  </p:cNvPr>
                  <p:cNvSpPr/>
                  <p:nvPr/>
                </p:nvSpPr>
                <p:spPr>
                  <a:xfrm>
                    <a:off x="1649262" y="4785579"/>
                    <a:ext cx="44474" cy="44474"/>
                  </a:xfrm>
                  <a:custGeom>
                    <a:avLst/>
                    <a:gdLst>
                      <a:gd name="connsiteX0" fmla="*/ 488 w 44474"/>
                      <a:gd name="connsiteY0" fmla="*/ 44586 h 44474"/>
                      <a:gd name="connsiteX1" fmla="*/ 44962 w 44474"/>
                      <a:gd name="connsiteY1" fmla="*/ 111 h 44474"/>
                      <a:gd name="connsiteX2" fmla="*/ 488 w 44474"/>
                      <a:gd name="connsiteY2" fmla="*/ 111 h 44474"/>
                      <a:gd name="connsiteX3" fmla="*/ 44962 w 44474"/>
                      <a:gd name="connsiteY3" fmla="*/ 44586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488" y="44586"/>
                        </a:moveTo>
                        <a:lnTo>
                          <a:pt x="44962" y="111"/>
                        </a:lnTo>
                        <a:moveTo>
                          <a:pt x="488" y="111"/>
                        </a:moveTo>
                        <a:lnTo>
                          <a:pt x="44962" y="44586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989" name="Freeform 988">
                    <a:extLst>
                      <a:ext uri="{FF2B5EF4-FFF2-40B4-BE49-F238E27FC236}">
                        <a16:creationId xmlns:a16="http://schemas.microsoft.com/office/drawing/2014/main" id="{39225A7F-C3DD-1846-ABE6-F730196005AD}"/>
                      </a:ext>
                    </a:extLst>
                  </p:cNvPr>
                  <p:cNvSpPr/>
                  <p:nvPr/>
                </p:nvSpPr>
                <p:spPr>
                  <a:xfrm>
                    <a:off x="1485497" y="5607269"/>
                    <a:ext cx="44474" cy="44474"/>
                  </a:xfrm>
                  <a:custGeom>
                    <a:avLst/>
                    <a:gdLst>
                      <a:gd name="connsiteX0" fmla="*/ 414 w 44474"/>
                      <a:gd name="connsiteY0" fmla="*/ 44955 h 44474"/>
                      <a:gd name="connsiteX1" fmla="*/ 44889 w 44474"/>
                      <a:gd name="connsiteY1" fmla="*/ 480 h 44474"/>
                      <a:gd name="connsiteX2" fmla="*/ 414 w 44474"/>
                      <a:gd name="connsiteY2" fmla="*/ 480 h 44474"/>
                      <a:gd name="connsiteX3" fmla="*/ 44889 w 44474"/>
                      <a:gd name="connsiteY3" fmla="*/ 44955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414" y="44955"/>
                        </a:moveTo>
                        <a:lnTo>
                          <a:pt x="44889" y="480"/>
                        </a:lnTo>
                        <a:moveTo>
                          <a:pt x="414" y="480"/>
                        </a:moveTo>
                        <a:lnTo>
                          <a:pt x="44889" y="44955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990" name="Freeform 989">
                    <a:extLst>
                      <a:ext uri="{FF2B5EF4-FFF2-40B4-BE49-F238E27FC236}">
                        <a16:creationId xmlns:a16="http://schemas.microsoft.com/office/drawing/2014/main" id="{15390046-C109-E943-9F6E-8371EA19D80E}"/>
                      </a:ext>
                    </a:extLst>
                  </p:cNvPr>
                  <p:cNvSpPr/>
                  <p:nvPr/>
                </p:nvSpPr>
                <p:spPr>
                  <a:xfrm>
                    <a:off x="1482568" y="5110715"/>
                    <a:ext cx="44474" cy="44474"/>
                  </a:xfrm>
                  <a:custGeom>
                    <a:avLst/>
                    <a:gdLst>
                      <a:gd name="connsiteX0" fmla="*/ 413 w 44474"/>
                      <a:gd name="connsiteY0" fmla="*/ 44732 h 44474"/>
                      <a:gd name="connsiteX1" fmla="*/ 44887 w 44474"/>
                      <a:gd name="connsiteY1" fmla="*/ 257 h 44474"/>
                      <a:gd name="connsiteX2" fmla="*/ 413 w 44474"/>
                      <a:gd name="connsiteY2" fmla="*/ 257 h 44474"/>
                      <a:gd name="connsiteX3" fmla="*/ 44887 w 44474"/>
                      <a:gd name="connsiteY3" fmla="*/ 44732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413" y="44732"/>
                        </a:moveTo>
                        <a:lnTo>
                          <a:pt x="44887" y="257"/>
                        </a:lnTo>
                        <a:moveTo>
                          <a:pt x="413" y="257"/>
                        </a:moveTo>
                        <a:lnTo>
                          <a:pt x="44887" y="44732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991" name="Freeform 990">
                    <a:extLst>
                      <a:ext uri="{FF2B5EF4-FFF2-40B4-BE49-F238E27FC236}">
                        <a16:creationId xmlns:a16="http://schemas.microsoft.com/office/drawing/2014/main" id="{E31F8C0F-F10B-6C46-BDC0-EB427528921A}"/>
                      </a:ext>
                    </a:extLst>
                  </p:cNvPr>
                  <p:cNvSpPr/>
                  <p:nvPr/>
                </p:nvSpPr>
                <p:spPr>
                  <a:xfrm>
                    <a:off x="1539378" y="4977250"/>
                    <a:ext cx="44474" cy="44474"/>
                  </a:xfrm>
                  <a:custGeom>
                    <a:avLst/>
                    <a:gdLst>
                      <a:gd name="connsiteX0" fmla="*/ 438 w 44474"/>
                      <a:gd name="connsiteY0" fmla="*/ 44672 h 44474"/>
                      <a:gd name="connsiteX1" fmla="*/ 44913 w 44474"/>
                      <a:gd name="connsiteY1" fmla="*/ 197 h 44474"/>
                      <a:gd name="connsiteX2" fmla="*/ 438 w 44474"/>
                      <a:gd name="connsiteY2" fmla="*/ 197 h 44474"/>
                      <a:gd name="connsiteX3" fmla="*/ 44913 w 44474"/>
                      <a:gd name="connsiteY3" fmla="*/ 44672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438" y="44672"/>
                        </a:moveTo>
                        <a:lnTo>
                          <a:pt x="44913" y="197"/>
                        </a:lnTo>
                        <a:moveTo>
                          <a:pt x="438" y="197"/>
                        </a:moveTo>
                        <a:lnTo>
                          <a:pt x="44913" y="44672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992" name="Freeform 991">
                    <a:extLst>
                      <a:ext uri="{FF2B5EF4-FFF2-40B4-BE49-F238E27FC236}">
                        <a16:creationId xmlns:a16="http://schemas.microsoft.com/office/drawing/2014/main" id="{1FF999A7-06E4-5E40-8EE3-6E314E6C90DA}"/>
                      </a:ext>
                    </a:extLst>
                  </p:cNvPr>
                  <p:cNvSpPr/>
                  <p:nvPr/>
                </p:nvSpPr>
                <p:spPr>
                  <a:xfrm>
                    <a:off x="1538129" y="5673054"/>
                    <a:ext cx="44474" cy="44474"/>
                  </a:xfrm>
                  <a:custGeom>
                    <a:avLst/>
                    <a:gdLst>
                      <a:gd name="connsiteX0" fmla="*/ 438 w 44474"/>
                      <a:gd name="connsiteY0" fmla="*/ 44985 h 44474"/>
                      <a:gd name="connsiteX1" fmla="*/ 44912 w 44474"/>
                      <a:gd name="connsiteY1" fmla="*/ 510 h 44474"/>
                      <a:gd name="connsiteX2" fmla="*/ 438 w 44474"/>
                      <a:gd name="connsiteY2" fmla="*/ 510 h 44474"/>
                      <a:gd name="connsiteX3" fmla="*/ 44912 w 44474"/>
                      <a:gd name="connsiteY3" fmla="*/ 44985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438" y="44985"/>
                        </a:moveTo>
                        <a:lnTo>
                          <a:pt x="44912" y="510"/>
                        </a:lnTo>
                        <a:moveTo>
                          <a:pt x="438" y="510"/>
                        </a:moveTo>
                        <a:lnTo>
                          <a:pt x="44912" y="44985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993" name="Freeform 992">
                    <a:extLst>
                      <a:ext uri="{FF2B5EF4-FFF2-40B4-BE49-F238E27FC236}">
                        <a16:creationId xmlns:a16="http://schemas.microsoft.com/office/drawing/2014/main" id="{7B3A28EF-3F85-9847-83CA-0DC13779333C}"/>
                      </a:ext>
                    </a:extLst>
                  </p:cNvPr>
                  <p:cNvSpPr/>
                  <p:nvPr/>
                </p:nvSpPr>
                <p:spPr>
                  <a:xfrm>
                    <a:off x="1525633" y="5376662"/>
                    <a:ext cx="44474" cy="44474"/>
                  </a:xfrm>
                  <a:custGeom>
                    <a:avLst/>
                    <a:gdLst>
                      <a:gd name="connsiteX0" fmla="*/ 432 w 44474"/>
                      <a:gd name="connsiteY0" fmla="*/ 44851 h 44474"/>
                      <a:gd name="connsiteX1" fmla="*/ 44907 w 44474"/>
                      <a:gd name="connsiteY1" fmla="*/ 376 h 44474"/>
                      <a:gd name="connsiteX2" fmla="*/ 432 w 44474"/>
                      <a:gd name="connsiteY2" fmla="*/ 376 h 44474"/>
                      <a:gd name="connsiteX3" fmla="*/ 44907 w 44474"/>
                      <a:gd name="connsiteY3" fmla="*/ 44851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432" y="44851"/>
                        </a:moveTo>
                        <a:lnTo>
                          <a:pt x="44907" y="376"/>
                        </a:lnTo>
                        <a:moveTo>
                          <a:pt x="432" y="376"/>
                        </a:moveTo>
                        <a:lnTo>
                          <a:pt x="44907" y="44851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994" name="Freeform 993">
                    <a:extLst>
                      <a:ext uri="{FF2B5EF4-FFF2-40B4-BE49-F238E27FC236}">
                        <a16:creationId xmlns:a16="http://schemas.microsoft.com/office/drawing/2014/main" id="{CB10E39F-F976-A947-80D5-FEAF6F511511}"/>
                      </a:ext>
                    </a:extLst>
                  </p:cNvPr>
                  <p:cNvSpPr/>
                  <p:nvPr/>
                </p:nvSpPr>
                <p:spPr>
                  <a:xfrm>
                    <a:off x="1851417" y="5905551"/>
                    <a:ext cx="44474" cy="44474"/>
                  </a:xfrm>
                  <a:custGeom>
                    <a:avLst/>
                    <a:gdLst>
                      <a:gd name="connsiteX0" fmla="*/ 578 w 44474"/>
                      <a:gd name="connsiteY0" fmla="*/ 45089 h 44474"/>
                      <a:gd name="connsiteX1" fmla="*/ 45053 w 44474"/>
                      <a:gd name="connsiteY1" fmla="*/ 614 h 44474"/>
                      <a:gd name="connsiteX2" fmla="*/ 578 w 44474"/>
                      <a:gd name="connsiteY2" fmla="*/ 614 h 44474"/>
                      <a:gd name="connsiteX3" fmla="*/ 45053 w 44474"/>
                      <a:gd name="connsiteY3" fmla="*/ 45089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578" y="45089"/>
                        </a:moveTo>
                        <a:lnTo>
                          <a:pt x="45053" y="614"/>
                        </a:lnTo>
                        <a:moveTo>
                          <a:pt x="578" y="614"/>
                        </a:moveTo>
                        <a:lnTo>
                          <a:pt x="45053" y="45089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995" name="Freeform 994">
                    <a:extLst>
                      <a:ext uri="{FF2B5EF4-FFF2-40B4-BE49-F238E27FC236}">
                        <a16:creationId xmlns:a16="http://schemas.microsoft.com/office/drawing/2014/main" id="{939625C2-1890-9146-B6EB-4214697DFD3E}"/>
                      </a:ext>
                    </a:extLst>
                  </p:cNvPr>
                  <p:cNvSpPr/>
                  <p:nvPr/>
                </p:nvSpPr>
                <p:spPr>
                  <a:xfrm>
                    <a:off x="1643870" y="4971738"/>
                    <a:ext cx="44474" cy="44474"/>
                  </a:xfrm>
                  <a:custGeom>
                    <a:avLst/>
                    <a:gdLst>
                      <a:gd name="connsiteX0" fmla="*/ 485 w 44474"/>
                      <a:gd name="connsiteY0" fmla="*/ 44669 h 44474"/>
                      <a:gd name="connsiteX1" fmla="*/ 44960 w 44474"/>
                      <a:gd name="connsiteY1" fmla="*/ 194 h 44474"/>
                      <a:gd name="connsiteX2" fmla="*/ 485 w 44474"/>
                      <a:gd name="connsiteY2" fmla="*/ 194 h 44474"/>
                      <a:gd name="connsiteX3" fmla="*/ 44960 w 44474"/>
                      <a:gd name="connsiteY3" fmla="*/ 44669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485" y="44669"/>
                        </a:moveTo>
                        <a:lnTo>
                          <a:pt x="44960" y="194"/>
                        </a:lnTo>
                        <a:moveTo>
                          <a:pt x="485" y="194"/>
                        </a:moveTo>
                        <a:lnTo>
                          <a:pt x="44960" y="44669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996" name="Freeform 995">
                    <a:extLst>
                      <a:ext uri="{FF2B5EF4-FFF2-40B4-BE49-F238E27FC236}">
                        <a16:creationId xmlns:a16="http://schemas.microsoft.com/office/drawing/2014/main" id="{7AEF4367-2C74-3442-8552-3E2FE6869E23}"/>
                      </a:ext>
                    </a:extLst>
                  </p:cNvPr>
                  <p:cNvSpPr/>
                  <p:nvPr/>
                </p:nvSpPr>
                <p:spPr>
                  <a:xfrm>
                    <a:off x="1648222" y="5663490"/>
                    <a:ext cx="44474" cy="44474"/>
                  </a:xfrm>
                  <a:custGeom>
                    <a:avLst/>
                    <a:gdLst>
                      <a:gd name="connsiteX0" fmla="*/ 487 w 44474"/>
                      <a:gd name="connsiteY0" fmla="*/ 44980 h 44474"/>
                      <a:gd name="connsiteX1" fmla="*/ 44962 w 44474"/>
                      <a:gd name="connsiteY1" fmla="*/ 505 h 44474"/>
                      <a:gd name="connsiteX2" fmla="*/ 487 w 44474"/>
                      <a:gd name="connsiteY2" fmla="*/ 505 h 44474"/>
                      <a:gd name="connsiteX3" fmla="*/ 44962 w 44474"/>
                      <a:gd name="connsiteY3" fmla="*/ 44980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487" y="44980"/>
                        </a:moveTo>
                        <a:lnTo>
                          <a:pt x="44962" y="505"/>
                        </a:lnTo>
                        <a:moveTo>
                          <a:pt x="487" y="505"/>
                        </a:moveTo>
                        <a:lnTo>
                          <a:pt x="44962" y="44980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997" name="Freeform 996">
                    <a:extLst>
                      <a:ext uri="{FF2B5EF4-FFF2-40B4-BE49-F238E27FC236}">
                        <a16:creationId xmlns:a16="http://schemas.microsoft.com/office/drawing/2014/main" id="{E0F1A847-7FE1-0941-A538-B14C7C7FAD67}"/>
                      </a:ext>
                    </a:extLst>
                  </p:cNvPr>
                  <p:cNvSpPr/>
                  <p:nvPr/>
                </p:nvSpPr>
                <p:spPr>
                  <a:xfrm>
                    <a:off x="1578868" y="5239415"/>
                    <a:ext cx="44474" cy="44474"/>
                  </a:xfrm>
                  <a:custGeom>
                    <a:avLst/>
                    <a:gdLst>
                      <a:gd name="connsiteX0" fmla="*/ 456 w 44474"/>
                      <a:gd name="connsiteY0" fmla="*/ 44790 h 44474"/>
                      <a:gd name="connsiteX1" fmla="*/ 44931 w 44474"/>
                      <a:gd name="connsiteY1" fmla="*/ 315 h 44474"/>
                      <a:gd name="connsiteX2" fmla="*/ 456 w 44474"/>
                      <a:gd name="connsiteY2" fmla="*/ 315 h 44474"/>
                      <a:gd name="connsiteX3" fmla="*/ 44931 w 44474"/>
                      <a:gd name="connsiteY3" fmla="*/ 44790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456" y="44790"/>
                        </a:moveTo>
                        <a:lnTo>
                          <a:pt x="44931" y="315"/>
                        </a:lnTo>
                        <a:moveTo>
                          <a:pt x="456" y="315"/>
                        </a:moveTo>
                        <a:lnTo>
                          <a:pt x="44931" y="44790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998" name="Freeform 997">
                    <a:extLst>
                      <a:ext uri="{FF2B5EF4-FFF2-40B4-BE49-F238E27FC236}">
                        <a16:creationId xmlns:a16="http://schemas.microsoft.com/office/drawing/2014/main" id="{551A1D48-EACD-0042-B498-77BFC4BCA298}"/>
                      </a:ext>
                    </a:extLst>
                  </p:cNvPr>
                  <p:cNvSpPr/>
                  <p:nvPr/>
                </p:nvSpPr>
                <p:spPr>
                  <a:xfrm>
                    <a:off x="1808249" y="4856312"/>
                    <a:ext cx="44474" cy="44474"/>
                  </a:xfrm>
                  <a:custGeom>
                    <a:avLst/>
                    <a:gdLst>
                      <a:gd name="connsiteX0" fmla="*/ 559 w 44474"/>
                      <a:gd name="connsiteY0" fmla="*/ 44617 h 44474"/>
                      <a:gd name="connsiteX1" fmla="*/ 45034 w 44474"/>
                      <a:gd name="connsiteY1" fmla="*/ 142 h 44474"/>
                      <a:gd name="connsiteX2" fmla="*/ 559 w 44474"/>
                      <a:gd name="connsiteY2" fmla="*/ 142 h 44474"/>
                      <a:gd name="connsiteX3" fmla="*/ 45034 w 44474"/>
                      <a:gd name="connsiteY3" fmla="*/ 44617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559" y="44617"/>
                        </a:moveTo>
                        <a:lnTo>
                          <a:pt x="45034" y="142"/>
                        </a:lnTo>
                        <a:moveTo>
                          <a:pt x="559" y="142"/>
                        </a:moveTo>
                        <a:lnTo>
                          <a:pt x="45034" y="44617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999" name="Freeform 998">
                    <a:extLst>
                      <a:ext uri="{FF2B5EF4-FFF2-40B4-BE49-F238E27FC236}">
                        <a16:creationId xmlns:a16="http://schemas.microsoft.com/office/drawing/2014/main" id="{072B64DD-5674-6242-B8D8-582431B1FB18}"/>
                      </a:ext>
                    </a:extLst>
                  </p:cNvPr>
                  <p:cNvSpPr/>
                  <p:nvPr/>
                </p:nvSpPr>
                <p:spPr>
                  <a:xfrm>
                    <a:off x="1948530" y="5891262"/>
                    <a:ext cx="44474" cy="44474"/>
                  </a:xfrm>
                  <a:custGeom>
                    <a:avLst/>
                    <a:gdLst>
                      <a:gd name="connsiteX0" fmla="*/ 622 w 44474"/>
                      <a:gd name="connsiteY0" fmla="*/ 45083 h 44474"/>
                      <a:gd name="connsiteX1" fmla="*/ 45097 w 44474"/>
                      <a:gd name="connsiteY1" fmla="*/ 608 h 44474"/>
                      <a:gd name="connsiteX2" fmla="*/ 622 w 44474"/>
                      <a:gd name="connsiteY2" fmla="*/ 608 h 44474"/>
                      <a:gd name="connsiteX3" fmla="*/ 45097 w 44474"/>
                      <a:gd name="connsiteY3" fmla="*/ 45083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622" y="45083"/>
                        </a:moveTo>
                        <a:lnTo>
                          <a:pt x="45097" y="608"/>
                        </a:lnTo>
                        <a:moveTo>
                          <a:pt x="622" y="608"/>
                        </a:moveTo>
                        <a:lnTo>
                          <a:pt x="45097" y="45083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00" name="Freeform 999">
                    <a:extLst>
                      <a:ext uri="{FF2B5EF4-FFF2-40B4-BE49-F238E27FC236}">
                        <a16:creationId xmlns:a16="http://schemas.microsoft.com/office/drawing/2014/main" id="{FE7D9734-8B09-4C4D-8768-4DBD2A153D6F}"/>
                      </a:ext>
                    </a:extLst>
                  </p:cNvPr>
                  <p:cNvSpPr/>
                  <p:nvPr/>
                </p:nvSpPr>
                <p:spPr>
                  <a:xfrm>
                    <a:off x="1648364" y="5115376"/>
                    <a:ext cx="44474" cy="44474"/>
                  </a:xfrm>
                  <a:custGeom>
                    <a:avLst/>
                    <a:gdLst>
                      <a:gd name="connsiteX0" fmla="*/ 487 w 44474"/>
                      <a:gd name="connsiteY0" fmla="*/ 44734 h 44474"/>
                      <a:gd name="connsiteX1" fmla="*/ 44962 w 44474"/>
                      <a:gd name="connsiteY1" fmla="*/ 259 h 44474"/>
                      <a:gd name="connsiteX2" fmla="*/ 487 w 44474"/>
                      <a:gd name="connsiteY2" fmla="*/ 259 h 44474"/>
                      <a:gd name="connsiteX3" fmla="*/ 44962 w 44474"/>
                      <a:gd name="connsiteY3" fmla="*/ 44734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487" y="44734"/>
                        </a:moveTo>
                        <a:lnTo>
                          <a:pt x="44962" y="259"/>
                        </a:lnTo>
                        <a:moveTo>
                          <a:pt x="487" y="259"/>
                        </a:moveTo>
                        <a:lnTo>
                          <a:pt x="44962" y="44734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01" name="Freeform 1000">
                    <a:extLst>
                      <a:ext uri="{FF2B5EF4-FFF2-40B4-BE49-F238E27FC236}">
                        <a16:creationId xmlns:a16="http://schemas.microsoft.com/office/drawing/2014/main" id="{E3452FAE-439A-994A-BCEF-FD93C46C0B73}"/>
                      </a:ext>
                    </a:extLst>
                  </p:cNvPr>
                  <p:cNvSpPr/>
                  <p:nvPr/>
                </p:nvSpPr>
                <p:spPr>
                  <a:xfrm>
                    <a:off x="1795392" y="5768135"/>
                    <a:ext cx="44474" cy="44474"/>
                  </a:xfrm>
                  <a:custGeom>
                    <a:avLst/>
                    <a:gdLst>
                      <a:gd name="connsiteX0" fmla="*/ 553 w 44474"/>
                      <a:gd name="connsiteY0" fmla="*/ 45027 h 44474"/>
                      <a:gd name="connsiteX1" fmla="*/ 45028 w 44474"/>
                      <a:gd name="connsiteY1" fmla="*/ 552 h 44474"/>
                      <a:gd name="connsiteX2" fmla="*/ 553 w 44474"/>
                      <a:gd name="connsiteY2" fmla="*/ 552 h 44474"/>
                      <a:gd name="connsiteX3" fmla="*/ 45028 w 44474"/>
                      <a:gd name="connsiteY3" fmla="*/ 45027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553" y="45027"/>
                        </a:moveTo>
                        <a:lnTo>
                          <a:pt x="45028" y="552"/>
                        </a:lnTo>
                        <a:moveTo>
                          <a:pt x="553" y="552"/>
                        </a:moveTo>
                        <a:lnTo>
                          <a:pt x="45028" y="45027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02" name="Freeform 1001">
                    <a:extLst>
                      <a:ext uri="{FF2B5EF4-FFF2-40B4-BE49-F238E27FC236}">
                        <a16:creationId xmlns:a16="http://schemas.microsoft.com/office/drawing/2014/main" id="{FD290FAA-7C5B-8D47-AE06-3514D9EDF978}"/>
                      </a:ext>
                    </a:extLst>
                  </p:cNvPr>
                  <p:cNvSpPr/>
                  <p:nvPr/>
                </p:nvSpPr>
                <p:spPr>
                  <a:xfrm>
                    <a:off x="1678660" y="5562096"/>
                    <a:ext cx="44474" cy="44474"/>
                  </a:xfrm>
                  <a:custGeom>
                    <a:avLst/>
                    <a:gdLst>
                      <a:gd name="connsiteX0" fmla="*/ 501 w 44474"/>
                      <a:gd name="connsiteY0" fmla="*/ 44935 h 44474"/>
                      <a:gd name="connsiteX1" fmla="*/ 44976 w 44474"/>
                      <a:gd name="connsiteY1" fmla="*/ 460 h 44474"/>
                      <a:gd name="connsiteX2" fmla="*/ 501 w 44474"/>
                      <a:gd name="connsiteY2" fmla="*/ 460 h 44474"/>
                      <a:gd name="connsiteX3" fmla="*/ 44976 w 44474"/>
                      <a:gd name="connsiteY3" fmla="*/ 44935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501" y="44935"/>
                        </a:moveTo>
                        <a:lnTo>
                          <a:pt x="44976" y="460"/>
                        </a:lnTo>
                        <a:moveTo>
                          <a:pt x="501" y="460"/>
                        </a:moveTo>
                        <a:lnTo>
                          <a:pt x="44976" y="44935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03" name="Freeform 1002">
                    <a:extLst>
                      <a:ext uri="{FF2B5EF4-FFF2-40B4-BE49-F238E27FC236}">
                        <a16:creationId xmlns:a16="http://schemas.microsoft.com/office/drawing/2014/main" id="{7ACAB753-6D7E-0C4D-8A12-81D5CFADF984}"/>
                      </a:ext>
                    </a:extLst>
                  </p:cNvPr>
                  <p:cNvSpPr/>
                  <p:nvPr/>
                </p:nvSpPr>
                <p:spPr>
                  <a:xfrm>
                    <a:off x="1651984" y="5221249"/>
                    <a:ext cx="44474" cy="44474"/>
                  </a:xfrm>
                  <a:custGeom>
                    <a:avLst/>
                    <a:gdLst>
                      <a:gd name="connsiteX0" fmla="*/ 489 w 44474"/>
                      <a:gd name="connsiteY0" fmla="*/ 44781 h 44474"/>
                      <a:gd name="connsiteX1" fmla="*/ 44964 w 44474"/>
                      <a:gd name="connsiteY1" fmla="*/ 306 h 44474"/>
                      <a:gd name="connsiteX2" fmla="*/ 489 w 44474"/>
                      <a:gd name="connsiteY2" fmla="*/ 306 h 44474"/>
                      <a:gd name="connsiteX3" fmla="*/ 44964 w 44474"/>
                      <a:gd name="connsiteY3" fmla="*/ 44781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489" y="44781"/>
                        </a:moveTo>
                        <a:lnTo>
                          <a:pt x="44964" y="306"/>
                        </a:lnTo>
                        <a:moveTo>
                          <a:pt x="489" y="306"/>
                        </a:moveTo>
                        <a:lnTo>
                          <a:pt x="44964" y="44781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04" name="Freeform 1003">
                    <a:extLst>
                      <a:ext uri="{FF2B5EF4-FFF2-40B4-BE49-F238E27FC236}">
                        <a16:creationId xmlns:a16="http://schemas.microsoft.com/office/drawing/2014/main" id="{7E29B590-482C-754A-B2AE-4CB694073CAE}"/>
                      </a:ext>
                    </a:extLst>
                  </p:cNvPr>
                  <p:cNvSpPr/>
                  <p:nvPr/>
                </p:nvSpPr>
                <p:spPr>
                  <a:xfrm>
                    <a:off x="2003343" y="4818248"/>
                    <a:ext cx="44474" cy="44474"/>
                  </a:xfrm>
                  <a:custGeom>
                    <a:avLst/>
                    <a:gdLst>
                      <a:gd name="connsiteX0" fmla="*/ 647 w 44474"/>
                      <a:gd name="connsiteY0" fmla="*/ 44600 h 44474"/>
                      <a:gd name="connsiteX1" fmla="*/ 45122 w 44474"/>
                      <a:gd name="connsiteY1" fmla="*/ 125 h 44474"/>
                      <a:gd name="connsiteX2" fmla="*/ 647 w 44474"/>
                      <a:gd name="connsiteY2" fmla="*/ 125 h 44474"/>
                      <a:gd name="connsiteX3" fmla="*/ 45122 w 44474"/>
                      <a:gd name="connsiteY3" fmla="*/ 44600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647" y="44600"/>
                        </a:moveTo>
                        <a:lnTo>
                          <a:pt x="45122" y="125"/>
                        </a:lnTo>
                        <a:moveTo>
                          <a:pt x="647" y="125"/>
                        </a:moveTo>
                        <a:lnTo>
                          <a:pt x="45122" y="44600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05" name="Freeform 1004">
                    <a:extLst>
                      <a:ext uri="{FF2B5EF4-FFF2-40B4-BE49-F238E27FC236}">
                        <a16:creationId xmlns:a16="http://schemas.microsoft.com/office/drawing/2014/main" id="{DF23D09E-4808-E046-9B19-C604A5277FD1}"/>
                      </a:ext>
                    </a:extLst>
                  </p:cNvPr>
                  <p:cNvSpPr/>
                  <p:nvPr/>
                </p:nvSpPr>
                <p:spPr>
                  <a:xfrm>
                    <a:off x="1834876" y="4935800"/>
                    <a:ext cx="44474" cy="44474"/>
                  </a:xfrm>
                  <a:custGeom>
                    <a:avLst/>
                    <a:gdLst>
                      <a:gd name="connsiteX0" fmla="*/ 571 w 44474"/>
                      <a:gd name="connsiteY0" fmla="*/ 44653 h 44474"/>
                      <a:gd name="connsiteX1" fmla="*/ 45046 w 44474"/>
                      <a:gd name="connsiteY1" fmla="*/ 178 h 44474"/>
                      <a:gd name="connsiteX2" fmla="*/ 571 w 44474"/>
                      <a:gd name="connsiteY2" fmla="*/ 178 h 44474"/>
                      <a:gd name="connsiteX3" fmla="*/ 45046 w 44474"/>
                      <a:gd name="connsiteY3" fmla="*/ 44653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571" y="44653"/>
                        </a:moveTo>
                        <a:lnTo>
                          <a:pt x="45046" y="178"/>
                        </a:lnTo>
                        <a:moveTo>
                          <a:pt x="571" y="178"/>
                        </a:moveTo>
                        <a:lnTo>
                          <a:pt x="45046" y="44653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06" name="Freeform 1005">
                    <a:extLst>
                      <a:ext uri="{FF2B5EF4-FFF2-40B4-BE49-F238E27FC236}">
                        <a16:creationId xmlns:a16="http://schemas.microsoft.com/office/drawing/2014/main" id="{28430A27-9479-9144-96D7-A862BAA9C521}"/>
                      </a:ext>
                    </a:extLst>
                  </p:cNvPr>
                  <p:cNvSpPr/>
                  <p:nvPr/>
                </p:nvSpPr>
                <p:spPr>
                  <a:xfrm>
                    <a:off x="2147235" y="4805212"/>
                    <a:ext cx="44474" cy="44474"/>
                  </a:xfrm>
                  <a:custGeom>
                    <a:avLst/>
                    <a:gdLst>
                      <a:gd name="connsiteX0" fmla="*/ 711 w 44474"/>
                      <a:gd name="connsiteY0" fmla="*/ 44594 h 44474"/>
                      <a:gd name="connsiteX1" fmla="*/ 45186 w 44474"/>
                      <a:gd name="connsiteY1" fmla="*/ 119 h 44474"/>
                      <a:gd name="connsiteX2" fmla="*/ 711 w 44474"/>
                      <a:gd name="connsiteY2" fmla="*/ 119 h 44474"/>
                      <a:gd name="connsiteX3" fmla="*/ 45186 w 44474"/>
                      <a:gd name="connsiteY3" fmla="*/ 44594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711" y="44594"/>
                        </a:moveTo>
                        <a:lnTo>
                          <a:pt x="45186" y="119"/>
                        </a:lnTo>
                        <a:moveTo>
                          <a:pt x="711" y="119"/>
                        </a:moveTo>
                        <a:lnTo>
                          <a:pt x="45186" y="44594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07" name="Freeform 1006">
                    <a:extLst>
                      <a:ext uri="{FF2B5EF4-FFF2-40B4-BE49-F238E27FC236}">
                        <a16:creationId xmlns:a16="http://schemas.microsoft.com/office/drawing/2014/main" id="{D7C9D266-0061-B442-A19C-66C86548EB38}"/>
                      </a:ext>
                    </a:extLst>
                  </p:cNvPr>
                  <p:cNvSpPr/>
                  <p:nvPr/>
                </p:nvSpPr>
                <p:spPr>
                  <a:xfrm>
                    <a:off x="2184280" y="5859035"/>
                    <a:ext cx="44474" cy="44474"/>
                  </a:xfrm>
                  <a:custGeom>
                    <a:avLst/>
                    <a:gdLst>
                      <a:gd name="connsiteX0" fmla="*/ 728 w 44474"/>
                      <a:gd name="connsiteY0" fmla="*/ 45068 h 44474"/>
                      <a:gd name="connsiteX1" fmla="*/ 45203 w 44474"/>
                      <a:gd name="connsiteY1" fmla="*/ 593 h 44474"/>
                      <a:gd name="connsiteX2" fmla="*/ 728 w 44474"/>
                      <a:gd name="connsiteY2" fmla="*/ 593 h 44474"/>
                      <a:gd name="connsiteX3" fmla="*/ 45203 w 44474"/>
                      <a:gd name="connsiteY3" fmla="*/ 45068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728" y="45068"/>
                        </a:moveTo>
                        <a:lnTo>
                          <a:pt x="45203" y="593"/>
                        </a:lnTo>
                        <a:moveTo>
                          <a:pt x="728" y="593"/>
                        </a:moveTo>
                        <a:lnTo>
                          <a:pt x="45203" y="45068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08" name="Freeform 1007">
                    <a:extLst>
                      <a:ext uri="{FF2B5EF4-FFF2-40B4-BE49-F238E27FC236}">
                        <a16:creationId xmlns:a16="http://schemas.microsoft.com/office/drawing/2014/main" id="{D2E66C35-5BBE-AB4E-B248-73FBFBE713F8}"/>
                      </a:ext>
                    </a:extLst>
                  </p:cNvPr>
                  <p:cNvSpPr/>
                  <p:nvPr/>
                </p:nvSpPr>
                <p:spPr>
                  <a:xfrm>
                    <a:off x="1729533" y="5455634"/>
                    <a:ext cx="44474" cy="44474"/>
                  </a:xfrm>
                  <a:custGeom>
                    <a:avLst/>
                    <a:gdLst>
                      <a:gd name="connsiteX0" fmla="*/ 524 w 44474"/>
                      <a:gd name="connsiteY0" fmla="*/ 44887 h 44474"/>
                      <a:gd name="connsiteX1" fmla="*/ 44999 w 44474"/>
                      <a:gd name="connsiteY1" fmla="*/ 412 h 44474"/>
                      <a:gd name="connsiteX2" fmla="*/ 524 w 44474"/>
                      <a:gd name="connsiteY2" fmla="*/ 412 h 44474"/>
                      <a:gd name="connsiteX3" fmla="*/ 44999 w 44474"/>
                      <a:gd name="connsiteY3" fmla="*/ 44887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524" y="44887"/>
                        </a:moveTo>
                        <a:lnTo>
                          <a:pt x="44999" y="412"/>
                        </a:lnTo>
                        <a:moveTo>
                          <a:pt x="524" y="412"/>
                        </a:moveTo>
                        <a:lnTo>
                          <a:pt x="44999" y="44887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09" name="Freeform 1008">
                    <a:extLst>
                      <a:ext uri="{FF2B5EF4-FFF2-40B4-BE49-F238E27FC236}">
                        <a16:creationId xmlns:a16="http://schemas.microsoft.com/office/drawing/2014/main" id="{0DB09092-5D9C-FC49-97EF-7DCE9FD1161D}"/>
                      </a:ext>
                    </a:extLst>
                  </p:cNvPr>
                  <p:cNvSpPr/>
                  <p:nvPr/>
                </p:nvSpPr>
                <p:spPr>
                  <a:xfrm>
                    <a:off x="1941770" y="5726506"/>
                    <a:ext cx="44474" cy="44474"/>
                  </a:xfrm>
                  <a:custGeom>
                    <a:avLst/>
                    <a:gdLst>
                      <a:gd name="connsiteX0" fmla="*/ 619 w 44474"/>
                      <a:gd name="connsiteY0" fmla="*/ 45009 h 44474"/>
                      <a:gd name="connsiteX1" fmla="*/ 45094 w 44474"/>
                      <a:gd name="connsiteY1" fmla="*/ 534 h 44474"/>
                      <a:gd name="connsiteX2" fmla="*/ 619 w 44474"/>
                      <a:gd name="connsiteY2" fmla="*/ 534 h 44474"/>
                      <a:gd name="connsiteX3" fmla="*/ 45094 w 44474"/>
                      <a:gd name="connsiteY3" fmla="*/ 45009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619" y="45009"/>
                        </a:moveTo>
                        <a:lnTo>
                          <a:pt x="45094" y="534"/>
                        </a:lnTo>
                        <a:moveTo>
                          <a:pt x="619" y="534"/>
                        </a:moveTo>
                        <a:lnTo>
                          <a:pt x="45094" y="45009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10" name="Freeform 1009">
                    <a:extLst>
                      <a:ext uri="{FF2B5EF4-FFF2-40B4-BE49-F238E27FC236}">
                        <a16:creationId xmlns:a16="http://schemas.microsoft.com/office/drawing/2014/main" id="{3DCB7ED2-5C5A-C54C-B83D-E16AA1743CC7}"/>
                      </a:ext>
                    </a:extLst>
                  </p:cNvPr>
                  <p:cNvSpPr/>
                  <p:nvPr/>
                </p:nvSpPr>
                <p:spPr>
                  <a:xfrm>
                    <a:off x="1862558" y="5055749"/>
                    <a:ext cx="44474" cy="44474"/>
                  </a:xfrm>
                  <a:custGeom>
                    <a:avLst/>
                    <a:gdLst>
                      <a:gd name="connsiteX0" fmla="*/ 583 w 44474"/>
                      <a:gd name="connsiteY0" fmla="*/ 44707 h 44474"/>
                      <a:gd name="connsiteX1" fmla="*/ 45058 w 44474"/>
                      <a:gd name="connsiteY1" fmla="*/ 232 h 44474"/>
                      <a:gd name="connsiteX2" fmla="*/ 583 w 44474"/>
                      <a:gd name="connsiteY2" fmla="*/ 232 h 44474"/>
                      <a:gd name="connsiteX3" fmla="*/ 45058 w 44474"/>
                      <a:gd name="connsiteY3" fmla="*/ 44707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583" y="44707"/>
                        </a:moveTo>
                        <a:lnTo>
                          <a:pt x="45058" y="232"/>
                        </a:lnTo>
                        <a:moveTo>
                          <a:pt x="583" y="232"/>
                        </a:moveTo>
                        <a:lnTo>
                          <a:pt x="45058" y="44707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11" name="Freeform 1010">
                    <a:extLst>
                      <a:ext uri="{FF2B5EF4-FFF2-40B4-BE49-F238E27FC236}">
                        <a16:creationId xmlns:a16="http://schemas.microsoft.com/office/drawing/2014/main" id="{1CBCC280-53AA-B141-9CF4-3C6C511D7A6D}"/>
                      </a:ext>
                    </a:extLst>
                  </p:cNvPr>
                  <p:cNvSpPr/>
                  <p:nvPr/>
                </p:nvSpPr>
                <p:spPr>
                  <a:xfrm>
                    <a:off x="1783917" y="5261325"/>
                    <a:ext cx="44474" cy="44474"/>
                  </a:xfrm>
                  <a:custGeom>
                    <a:avLst/>
                    <a:gdLst>
                      <a:gd name="connsiteX0" fmla="*/ 548 w 44474"/>
                      <a:gd name="connsiteY0" fmla="*/ 44799 h 44474"/>
                      <a:gd name="connsiteX1" fmla="*/ 45023 w 44474"/>
                      <a:gd name="connsiteY1" fmla="*/ 324 h 44474"/>
                      <a:gd name="connsiteX2" fmla="*/ 548 w 44474"/>
                      <a:gd name="connsiteY2" fmla="*/ 324 h 44474"/>
                      <a:gd name="connsiteX3" fmla="*/ 45023 w 44474"/>
                      <a:gd name="connsiteY3" fmla="*/ 44799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548" y="44799"/>
                        </a:moveTo>
                        <a:lnTo>
                          <a:pt x="45023" y="324"/>
                        </a:lnTo>
                        <a:moveTo>
                          <a:pt x="548" y="324"/>
                        </a:moveTo>
                        <a:lnTo>
                          <a:pt x="45023" y="44799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12" name="Freeform 1011">
                    <a:extLst>
                      <a:ext uri="{FF2B5EF4-FFF2-40B4-BE49-F238E27FC236}">
                        <a16:creationId xmlns:a16="http://schemas.microsoft.com/office/drawing/2014/main" id="{9FFA2609-4DF4-694E-BBFD-DB354563D508}"/>
                      </a:ext>
                    </a:extLst>
                  </p:cNvPr>
                  <p:cNvSpPr/>
                  <p:nvPr/>
                </p:nvSpPr>
                <p:spPr>
                  <a:xfrm>
                    <a:off x="2153006" y="4920011"/>
                    <a:ext cx="44474" cy="44474"/>
                  </a:xfrm>
                  <a:custGeom>
                    <a:avLst/>
                    <a:gdLst>
                      <a:gd name="connsiteX0" fmla="*/ 714 w 44474"/>
                      <a:gd name="connsiteY0" fmla="*/ 44646 h 44474"/>
                      <a:gd name="connsiteX1" fmla="*/ 45189 w 44474"/>
                      <a:gd name="connsiteY1" fmla="*/ 171 h 44474"/>
                      <a:gd name="connsiteX2" fmla="*/ 714 w 44474"/>
                      <a:gd name="connsiteY2" fmla="*/ 171 h 44474"/>
                      <a:gd name="connsiteX3" fmla="*/ 45189 w 44474"/>
                      <a:gd name="connsiteY3" fmla="*/ 44646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714" y="44646"/>
                        </a:moveTo>
                        <a:lnTo>
                          <a:pt x="45189" y="171"/>
                        </a:lnTo>
                        <a:moveTo>
                          <a:pt x="714" y="171"/>
                        </a:moveTo>
                        <a:lnTo>
                          <a:pt x="45189" y="44646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13" name="Freeform 1012">
                    <a:extLst>
                      <a:ext uri="{FF2B5EF4-FFF2-40B4-BE49-F238E27FC236}">
                        <a16:creationId xmlns:a16="http://schemas.microsoft.com/office/drawing/2014/main" id="{73D85735-518F-804F-88F2-2A3E5F1FF0EE}"/>
                      </a:ext>
                    </a:extLst>
                  </p:cNvPr>
                  <p:cNvSpPr/>
                  <p:nvPr/>
                </p:nvSpPr>
                <p:spPr>
                  <a:xfrm>
                    <a:off x="1840901" y="5531635"/>
                    <a:ext cx="44474" cy="44474"/>
                  </a:xfrm>
                  <a:custGeom>
                    <a:avLst/>
                    <a:gdLst>
                      <a:gd name="connsiteX0" fmla="*/ 574 w 44474"/>
                      <a:gd name="connsiteY0" fmla="*/ 44921 h 44474"/>
                      <a:gd name="connsiteX1" fmla="*/ 45049 w 44474"/>
                      <a:gd name="connsiteY1" fmla="*/ 446 h 44474"/>
                      <a:gd name="connsiteX2" fmla="*/ 574 w 44474"/>
                      <a:gd name="connsiteY2" fmla="*/ 446 h 44474"/>
                      <a:gd name="connsiteX3" fmla="*/ 45049 w 44474"/>
                      <a:gd name="connsiteY3" fmla="*/ 44921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574" y="44921"/>
                        </a:moveTo>
                        <a:lnTo>
                          <a:pt x="45049" y="446"/>
                        </a:lnTo>
                        <a:moveTo>
                          <a:pt x="574" y="446"/>
                        </a:moveTo>
                        <a:lnTo>
                          <a:pt x="45049" y="44921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14" name="Freeform 1013">
                    <a:extLst>
                      <a:ext uri="{FF2B5EF4-FFF2-40B4-BE49-F238E27FC236}">
                        <a16:creationId xmlns:a16="http://schemas.microsoft.com/office/drawing/2014/main" id="{295BA8DC-C610-A547-9E12-F03A55A2389D}"/>
                      </a:ext>
                    </a:extLst>
                  </p:cNvPr>
                  <p:cNvSpPr/>
                  <p:nvPr/>
                </p:nvSpPr>
                <p:spPr>
                  <a:xfrm>
                    <a:off x="1995916" y="4993962"/>
                    <a:ext cx="44474" cy="44474"/>
                  </a:xfrm>
                  <a:custGeom>
                    <a:avLst/>
                    <a:gdLst>
                      <a:gd name="connsiteX0" fmla="*/ 643 w 44474"/>
                      <a:gd name="connsiteY0" fmla="*/ 44679 h 44474"/>
                      <a:gd name="connsiteX1" fmla="*/ 45118 w 44474"/>
                      <a:gd name="connsiteY1" fmla="*/ 204 h 44474"/>
                      <a:gd name="connsiteX2" fmla="*/ 643 w 44474"/>
                      <a:gd name="connsiteY2" fmla="*/ 204 h 44474"/>
                      <a:gd name="connsiteX3" fmla="*/ 45118 w 44474"/>
                      <a:gd name="connsiteY3" fmla="*/ 44679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643" y="44679"/>
                        </a:moveTo>
                        <a:lnTo>
                          <a:pt x="45118" y="204"/>
                        </a:lnTo>
                        <a:moveTo>
                          <a:pt x="643" y="204"/>
                        </a:moveTo>
                        <a:lnTo>
                          <a:pt x="45118" y="44679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15" name="Freeform 1014">
                    <a:extLst>
                      <a:ext uri="{FF2B5EF4-FFF2-40B4-BE49-F238E27FC236}">
                        <a16:creationId xmlns:a16="http://schemas.microsoft.com/office/drawing/2014/main" id="{66F242B8-48D7-8C47-86FE-CC96BF90C191}"/>
                      </a:ext>
                    </a:extLst>
                  </p:cNvPr>
                  <p:cNvSpPr/>
                  <p:nvPr/>
                </p:nvSpPr>
                <p:spPr>
                  <a:xfrm>
                    <a:off x="1822833" y="5383409"/>
                    <a:ext cx="44474" cy="44474"/>
                  </a:xfrm>
                  <a:custGeom>
                    <a:avLst/>
                    <a:gdLst>
                      <a:gd name="connsiteX0" fmla="*/ 566 w 44474"/>
                      <a:gd name="connsiteY0" fmla="*/ 44854 h 44474"/>
                      <a:gd name="connsiteX1" fmla="*/ 45040 w 44474"/>
                      <a:gd name="connsiteY1" fmla="*/ 379 h 44474"/>
                      <a:gd name="connsiteX2" fmla="*/ 566 w 44474"/>
                      <a:gd name="connsiteY2" fmla="*/ 379 h 44474"/>
                      <a:gd name="connsiteX3" fmla="*/ 45040 w 44474"/>
                      <a:gd name="connsiteY3" fmla="*/ 44854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566" y="44854"/>
                        </a:moveTo>
                        <a:lnTo>
                          <a:pt x="45040" y="379"/>
                        </a:lnTo>
                        <a:moveTo>
                          <a:pt x="566" y="379"/>
                        </a:moveTo>
                        <a:lnTo>
                          <a:pt x="45040" y="44854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16" name="Freeform 1015">
                    <a:extLst>
                      <a:ext uri="{FF2B5EF4-FFF2-40B4-BE49-F238E27FC236}">
                        <a16:creationId xmlns:a16="http://schemas.microsoft.com/office/drawing/2014/main" id="{4392BF7C-9685-F442-9588-B1E21EEAC933}"/>
                      </a:ext>
                    </a:extLst>
                  </p:cNvPr>
                  <p:cNvSpPr/>
                  <p:nvPr/>
                </p:nvSpPr>
                <p:spPr>
                  <a:xfrm>
                    <a:off x="1956978" y="5076067"/>
                    <a:ext cx="44474" cy="44474"/>
                  </a:xfrm>
                  <a:custGeom>
                    <a:avLst/>
                    <a:gdLst>
                      <a:gd name="connsiteX0" fmla="*/ 626 w 44474"/>
                      <a:gd name="connsiteY0" fmla="*/ 44716 h 44474"/>
                      <a:gd name="connsiteX1" fmla="*/ 45101 w 44474"/>
                      <a:gd name="connsiteY1" fmla="*/ 241 h 44474"/>
                      <a:gd name="connsiteX2" fmla="*/ 626 w 44474"/>
                      <a:gd name="connsiteY2" fmla="*/ 241 h 44474"/>
                      <a:gd name="connsiteX3" fmla="*/ 45101 w 44474"/>
                      <a:gd name="connsiteY3" fmla="*/ 44716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626" y="44716"/>
                        </a:moveTo>
                        <a:lnTo>
                          <a:pt x="45101" y="241"/>
                        </a:lnTo>
                        <a:moveTo>
                          <a:pt x="626" y="241"/>
                        </a:moveTo>
                        <a:lnTo>
                          <a:pt x="45101" y="44716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17" name="Freeform 1016">
                    <a:extLst>
                      <a:ext uri="{FF2B5EF4-FFF2-40B4-BE49-F238E27FC236}">
                        <a16:creationId xmlns:a16="http://schemas.microsoft.com/office/drawing/2014/main" id="{6CDB3E19-D100-E44A-860F-9A16F3B5EE86}"/>
                      </a:ext>
                    </a:extLst>
                  </p:cNvPr>
                  <p:cNvSpPr/>
                  <p:nvPr/>
                </p:nvSpPr>
                <p:spPr>
                  <a:xfrm>
                    <a:off x="2090818" y="5662098"/>
                    <a:ext cx="44474" cy="44474"/>
                  </a:xfrm>
                  <a:custGeom>
                    <a:avLst/>
                    <a:gdLst>
                      <a:gd name="connsiteX0" fmla="*/ 686 w 44474"/>
                      <a:gd name="connsiteY0" fmla="*/ 44980 h 44474"/>
                      <a:gd name="connsiteX1" fmla="*/ 45161 w 44474"/>
                      <a:gd name="connsiteY1" fmla="*/ 505 h 44474"/>
                      <a:gd name="connsiteX2" fmla="*/ 686 w 44474"/>
                      <a:gd name="connsiteY2" fmla="*/ 505 h 44474"/>
                      <a:gd name="connsiteX3" fmla="*/ 45161 w 44474"/>
                      <a:gd name="connsiteY3" fmla="*/ 44980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686" y="44980"/>
                        </a:moveTo>
                        <a:lnTo>
                          <a:pt x="45161" y="505"/>
                        </a:lnTo>
                        <a:moveTo>
                          <a:pt x="686" y="505"/>
                        </a:moveTo>
                        <a:lnTo>
                          <a:pt x="45161" y="44980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18" name="Freeform 1017">
                    <a:extLst>
                      <a:ext uri="{FF2B5EF4-FFF2-40B4-BE49-F238E27FC236}">
                        <a16:creationId xmlns:a16="http://schemas.microsoft.com/office/drawing/2014/main" id="{B6A5E6FC-EA1F-F848-B16D-EDF0DAF5DAAE}"/>
                      </a:ext>
                    </a:extLst>
                  </p:cNvPr>
                  <p:cNvSpPr/>
                  <p:nvPr/>
                </p:nvSpPr>
                <p:spPr>
                  <a:xfrm>
                    <a:off x="1982304" y="5540016"/>
                    <a:ext cx="44474" cy="44474"/>
                  </a:xfrm>
                  <a:custGeom>
                    <a:avLst/>
                    <a:gdLst>
                      <a:gd name="connsiteX0" fmla="*/ 637 w 44474"/>
                      <a:gd name="connsiteY0" fmla="*/ 44925 h 44474"/>
                      <a:gd name="connsiteX1" fmla="*/ 45112 w 44474"/>
                      <a:gd name="connsiteY1" fmla="*/ 450 h 44474"/>
                      <a:gd name="connsiteX2" fmla="*/ 637 w 44474"/>
                      <a:gd name="connsiteY2" fmla="*/ 450 h 44474"/>
                      <a:gd name="connsiteX3" fmla="*/ 45112 w 44474"/>
                      <a:gd name="connsiteY3" fmla="*/ 44925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637" y="44925"/>
                        </a:moveTo>
                        <a:lnTo>
                          <a:pt x="45112" y="450"/>
                        </a:lnTo>
                        <a:moveTo>
                          <a:pt x="637" y="450"/>
                        </a:moveTo>
                        <a:lnTo>
                          <a:pt x="45112" y="44925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19" name="Freeform 1018">
                    <a:extLst>
                      <a:ext uri="{FF2B5EF4-FFF2-40B4-BE49-F238E27FC236}">
                        <a16:creationId xmlns:a16="http://schemas.microsoft.com/office/drawing/2014/main" id="{FF5B16A9-12D2-CF4F-B75B-27370C8BED75}"/>
                      </a:ext>
                    </a:extLst>
                  </p:cNvPr>
                  <p:cNvSpPr/>
                  <p:nvPr/>
                </p:nvSpPr>
                <p:spPr>
                  <a:xfrm>
                    <a:off x="2123628" y="5598745"/>
                    <a:ext cx="44474" cy="44474"/>
                  </a:xfrm>
                  <a:custGeom>
                    <a:avLst/>
                    <a:gdLst>
                      <a:gd name="connsiteX0" fmla="*/ 701 w 44474"/>
                      <a:gd name="connsiteY0" fmla="*/ 44951 h 44474"/>
                      <a:gd name="connsiteX1" fmla="*/ 45176 w 44474"/>
                      <a:gd name="connsiteY1" fmla="*/ 476 h 44474"/>
                      <a:gd name="connsiteX2" fmla="*/ 701 w 44474"/>
                      <a:gd name="connsiteY2" fmla="*/ 476 h 44474"/>
                      <a:gd name="connsiteX3" fmla="*/ 45176 w 44474"/>
                      <a:gd name="connsiteY3" fmla="*/ 44951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701" y="44951"/>
                        </a:moveTo>
                        <a:lnTo>
                          <a:pt x="45176" y="476"/>
                        </a:lnTo>
                        <a:moveTo>
                          <a:pt x="701" y="476"/>
                        </a:moveTo>
                        <a:lnTo>
                          <a:pt x="45176" y="44951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20" name="Freeform 1019">
                    <a:extLst>
                      <a:ext uri="{FF2B5EF4-FFF2-40B4-BE49-F238E27FC236}">
                        <a16:creationId xmlns:a16="http://schemas.microsoft.com/office/drawing/2014/main" id="{0244A073-26F2-6E47-9D53-2B900579C2D6}"/>
                      </a:ext>
                    </a:extLst>
                  </p:cNvPr>
                  <p:cNvSpPr/>
                  <p:nvPr/>
                </p:nvSpPr>
                <p:spPr>
                  <a:xfrm>
                    <a:off x="1963333" y="5391419"/>
                    <a:ext cx="44474" cy="44474"/>
                  </a:xfrm>
                  <a:custGeom>
                    <a:avLst/>
                    <a:gdLst>
                      <a:gd name="connsiteX0" fmla="*/ 629 w 44474"/>
                      <a:gd name="connsiteY0" fmla="*/ 44858 h 44474"/>
                      <a:gd name="connsiteX1" fmla="*/ 45104 w 44474"/>
                      <a:gd name="connsiteY1" fmla="*/ 383 h 44474"/>
                      <a:gd name="connsiteX2" fmla="*/ 629 w 44474"/>
                      <a:gd name="connsiteY2" fmla="*/ 383 h 44474"/>
                      <a:gd name="connsiteX3" fmla="*/ 45104 w 44474"/>
                      <a:gd name="connsiteY3" fmla="*/ 44858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629" y="44858"/>
                        </a:moveTo>
                        <a:lnTo>
                          <a:pt x="45104" y="383"/>
                        </a:lnTo>
                        <a:moveTo>
                          <a:pt x="629" y="383"/>
                        </a:moveTo>
                        <a:lnTo>
                          <a:pt x="45104" y="44858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21" name="Freeform 1020">
                    <a:extLst>
                      <a:ext uri="{FF2B5EF4-FFF2-40B4-BE49-F238E27FC236}">
                        <a16:creationId xmlns:a16="http://schemas.microsoft.com/office/drawing/2014/main" id="{975D69D4-CD02-1141-AADD-02BF29EFD172}"/>
                      </a:ext>
                    </a:extLst>
                  </p:cNvPr>
                  <p:cNvSpPr/>
                  <p:nvPr/>
                </p:nvSpPr>
                <p:spPr>
                  <a:xfrm>
                    <a:off x="2012445" y="5211475"/>
                    <a:ext cx="44474" cy="44474"/>
                  </a:xfrm>
                  <a:custGeom>
                    <a:avLst/>
                    <a:gdLst>
                      <a:gd name="connsiteX0" fmla="*/ 651 w 44474"/>
                      <a:gd name="connsiteY0" fmla="*/ 44777 h 44474"/>
                      <a:gd name="connsiteX1" fmla="*/ 45126 w 44474"/>
                      <a:gd name="connsiteY1" fmla="*/ 302 h 44474"/>
                      <a:gd name="connsiteX2" fmla="*/ 651 w 44474"/>
                      <a:gd name="connsiteY2" fmla="*/ 302 h 44474"/>
                      <a:gd name="connsiteX3" fmla="*/ 45126 w 44474"/>
                      <a:gd name="connsiteY3" fmla="*/ 44777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651" y="44777"/>
                        </a:moveTo>
                        <a:lnTo>
                          <a:pt x="45126" y="302"/>
                        </a:lnTo>
                        <a:moveTo>
                          <a:pt x="651" y="302"/>
                        </a:moveTo>
                        <a:lnTo>
                          <a:pt x="45126" y="44777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22" name="Freeform 1021">
                    <a:extLst>
                      <a:ext uri="{FF2B5EF4-FFF2-40B4-BE49-F238E27FC236}">
                        <a16:creationId xmlns:a16="http://schemas.microsoft.com/office/drawing/2014/main" id="{FDB77BBB-D839-EA4B-A05D-5325522061C8}"/>
                      </a:ext>
                    </a:extLst>
                  </p:cNvPr>
                  <p:cNvSpPr/>
                  <p:nvPr/>
                </p:nvSpPr>
                <p:spPr>
                  <a:xfrm>
                    <a:off x="2128678" y="5132357"/>
                    <a:ext cx="44474" cy="44474"/>
                  </a:xfrm>
                  <a:custGeom>
                    <a:avLst/>
                    <a:gdLst>
                      <a:gd name="connsiteX0" fmla="*/ 703 w 44474"/>
                      <a:gd name="connsiteY0" fmla="*/ 44741 h 44474"/>
                      <a:gd name="connsiteX1" fmla="*/ 45178 w 44474"/>
                      <a:gd name="connsiteY1" fmla="*/ 267 h 44474"/>
                      <a:gd name="connsiteX2" fmla="*/ 703 w 44474"/>
                      <a:gd name="connsiteY2" fmla="*/ 267 h 44474"/>
                      <a:gd name="connsiteX3" fmla="*/ 45178 w 44474"/>
                      <a:gd name="connsiteY3" fmla="*/ 44741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703" y="44741"/>
                        </a:moveTo>
                        <a:lnTo>
                          <a:pt x="45178" y="267"/>
                        </a:lnTo>
                        <a:moveTo>
                          <a:pt x="703" y="267"/>
                        </a:moveTo>
                        <a:lnTo>
                          <a:pt x="45178" y="44741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23" name="Freeform 1022">
                    <a:extLst>
                      <a:ext uri="{FF2B5EF4-FFF2-40B4-BE49-F238E27FC236}">
                        <a16:creationId xmlns:a16="http://schemas.microsoft.com/office/drawing/2014/main" id="{B630DF46-A829-2843-A5AD-6FA96356FA9B}"/>
                      </a:ext>
                    </a:extLst>
                  </p:cNvPr>
                  <p:cNvSpPr/>
                  <p:nvPr/>
                </p:nvSpPr>
                <p:spPr>
                  <a:xfrm>
                    <a:off x="2094944" y="5211191"/>
                    <a:ext cx="44474" cy="44474"/>
                  </a:xfrm>
                  <a:custGeom>
                    <a:avLst/>
                    <a:gdLst>
                      <a:gd name="connsiteX0" fmla="*/ 688 w 44474"/>
                      <a:gd name="connsiteY0" fmla="*/ 44777 h 44474"/>
                      <a:gd name="connsiteX1" fmla="*/ 45163 w 44474"/>
                      <a:gd name="connsiteY1" fmla="*/ 302 h 44474"/>
                      <a:gd name="connsiteX2" fmla="*/ 688 w 44474"/>
                      <a:gd name="connsiteY2" fmla="*/ 302 h 44474"/>
                      <a:gd name="connsiteX3" fmla="*/ 45163 w 44474"/>
                      <a:gd name="connsiteY3" fmla="*/ 44777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688" y="44777"/>
                        </a:moveTo>
                        <a:lnTo>
                          <a:pt x="45163" y="302"/>
                        </a:lnTo>
                        <a:moveTo>
                          <a:pt x="688" y="302"/>
                        </a:moveTo>
                        <a:lnTo>
                          <a:pt x="45163" y="44777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24" name="Freeform 1023">
                    <a:extLst>
                      <a:ext uri="{FF2B5EF4-FFF2-40B4-BE49-F238E27FC236}">
                        <a16:creationId xmlns:a16="http://schemas.microsoft.com/office/drawing/2014/main" id="{9CB13215-9FBA-5C40-9108-70A70BDAA1C1}"/>
                      </a:ext>
                    </a:extLst>
                  </p:cNvPr>
                  <p:cNvSpPr/>
                  <p:nvPr/>
                </p:nvSpPr>
                <p:spPr>
                  <a:xfrm>
                    <a:off x="2153014" y="5375285"/>
                    <a:ext cx="44474" cy="44474"/>
                  </a:xfrm>
                  <a:custGeom>
                    <a:avLst/>
                    <a:gdLst>
                      <a:gd name="connsiteX0" fmla="*/ 714 w 44474"/>
                      <a:gd name="connsiteY0" fmla="*/ 44851 h 44474"/>
                      <a:gd name="connsiteX1" fmla="*/ 45189 w 44474"/>
                      <a:gd name="connsiteY1" fmla="*/ 376 h 44474"/>
                      <a:gd name="connsiteX2" fmla="*/ 714 w 44474"/>
                      <a:gd name="connsiteY2" fmla="*/ 376 h 44474"/>
                      <a:gd name="connsiteX3" fmla="*/ 45189 w 44474"/>
                      <a:gd name="connsiteY3" fmla="*/ 44851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714" y="44851"/>
                        </a:moveTo>
                        <a:lnTo>
                          <a:pt x="45189" y="376"/>
                        </a:lnTo>
                        <a:moveTo>
                          <a:pt x="714" y="376"/>
                        </a:moveTo>
                        <a:lnTo>
                          <a:pt x="45189" y="44851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25" name="Freeform 1024">
                    <a:extLst>
                      <a:ext uri="{FF2B5EF4-FFF2-40B4-BE49-F238E27FC236}">
                        <a16:creationId xmlns:a16="http://schemas.microsoft.com/office/drawing/2014/main" id="{96FF0F50-ECDC-0242-BF3C-18102651D9A9}"/>
                      </a:ext>
                    </a:extLst>
                  </p:cNvPr>
                  <p:cNvSpPr/>
                  <p:nvPr/>
                </p:nvSpPr>
                <p:spPr>
                  <a:xfrm>
                    <a:off x="2237928" y="5273642"/>
                    <a:ext cx="44474" cy="44474"/>
                  </a:xfrm>
                  <a:custGeom>
                    <a:avLst/>
                    <a:gdLst>
                      <a:gd name="connsiteX0" fmla="*/ 752 w 44474"/>
                      <a:gd name="connsiteY0" fmla="*/ 44805 h 44474"/>
                      <a:gd name="connsiteX1" fmla="*/ 45227 w 44474"/>
                      <a:gd name="connsiteY1" fmla="*/ 330 h 44474"/>
                      <a:gd name="connsiteX2" fmla="*/ 752 w 44474"/>
                      <a:gd name="connsiteY2" fmla="*/ 330 h 44474"/>
                      <a:gd name="connsiteX3" fmla="*/ 45227 w 44474"/>
                      <a:gd name="connsiteY3" fmla="*/ 44805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752" y="44805"/>
                        </a:moveTo>
                        <a:lnTo>
                          <a:pt x="45227" y="330"/>
                        </a:lnTo>
                        <a:moveTo>
                          <a:pt x="752" y="330"/>
                        </a:moveTo>
                        <a:lnTo>
                          <a:pt x="45227" y="44805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26" name="Freeform 1025">
                    <a:extLst>
                      <a:ext uri="{FF2B5EF4-FFF2-40B4-BE49-F238E27FC236}">
                        <a16:creationId xmlns:a16="http://schemas.microsoft.com/office/drawing/2014/main" id="{7DC8F31C-2895-6F4B-9998-E547FB51C443}"/>
                      </a:ext>
                    </a:extLst>
                  </p:cNvPr>
                  <p:cNvSpPr/>
                  <p:nvPr/>
                </p:nvSpPr>
                <p:spPr>
                  <a:xfrm>
                    <a:off x="2239269" y="5408233"/>
                    <a:ext cx="44474" cy="44474"/>
                  </a:xfrm>
                  <a:custGeom>
                    <a:avLst/>
                    <a:gdLst>
                      <a:gd name="connsiteX0" fmla="*/ 753 w 44474"/>
                      <a:gd name="connsiteY0" fmla="*/ 44866 h 44474"/>
                      <a:gd name="connsiteX1" fmla="*/ 45228 w 44474"/>
                      <a:gd name="connsiteY1" fmla="*/ 391 h 44474"/>
                      <a:gd name="connsiteX2" fmla="*/ 753 w 44474"/>
                      <a:gd name="connsiteY2" fmla="*/ 391 h 44474"/>
                      <a:gd name="connsiteX3" fmla="*/ 45228 w 44474"/>
                      <a:gd name="connsiteY3" fmla="*/ 44866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753" y="44866"/>
                        </a:moveTo>
                        <a:lnTo>
                          <a:pt x="45228" y="391"/>
                        </a:lnTo>
                        <a:moveTo>
                          <a:pt x="753" y="391"/>
                        </a:moveTo>
                        <a:lnTo>
                          <a:pt x="45228" y="44866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27" name="Freeform 1026">
                    <a:extLst>
                      <a:ext uri="{FF2B5EF4-FFF2-40B4-BE49-F238E27FC236}">
                        <a16:creationId xmlns:a16="http://schemas.microsoft.com/office/drawing/2014/main" id="{E3B88002-0D88-D541-B87C-C84235147C72}"/>
                      </a:ext>
                    </a:extLst>
                  </p:cNvPr>
                  <p:cNvSpPr/>
                  <p:nvPr/>
                </p:nvSpPr>
                <p:spPr>
                  <a:xfrm>
                    <a:off x="2315753" y="5157474"/>
                    <a:ext cx="44474" cy="44474"/>
                  </a:xfrm>
                  <a:custGeom>
                    <a:avLst/>
                    <a:gdLst>
                      <a:gd name="connsiteX0" fmla="*/ 787 w 44474"/>
                      <a:gd name="connsiteY0" fmla="*/ 44753 h 44474"/>
                      <a:gd name="connsiteX1" fmla="*/ 45262 w 44474"/>
                      <a:gd name="connsiteY1" fmla="*/ 278 h 44474"/>
                      <a:gd name="connsiteX2" fmla="*/ 787 w 44474"/>
                      <a:gd name="connsiteY2" fmla="*/ 278 h 44474"/>
                      <a:gd name="connsiteX3" fmla="*/ 45262 w 44474"/>
                      <a:gd name="connsiteY3" fmla="*/ 44753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787" y="44753"/>
                        </a:moveTo>
                        <a:lnTo>
                          <a:pt x="45262" y="278"/>
                        </a:lnTo>
                        <a:moveTo>
                          <a:pt x="787" y="278"/>
                        </a:moveTo>
                        <a:lnTo>
                          <a:pt x="45262" y="44753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28" name="Freeform 1027">
                    <a:extLst>
                      <a:ext uri="{FF2B5EF4-FFF2-40B4-BE49-F238E27FC236}">
                        <a16:creationId xmlns:a16="http://schemas.microsoft.com/office/drawing/2014/main" id="{29CCD4A9-4A38-BF40-B736-4E75FB05E0C2}"/>
                      </a:ext>
                    </a:extLst>
                  </p:cNvPr>
                  <p:cNvSpPr/>
                  <p:nvPr/>
                </p:nvSpPr>
                <p:spPr>
                  <a:xfrm>
                    <a:off x="2441372" y="5267696"/>
                    <a:ext cx="44474" cy="44474"/>
                  </a:xfrm>
                  <a:custGeom>
                    <a:avLst/>
                    <a:gdLst>
                      <a:gd name="connsiteX0" fmla="*/ 844 w 44474"/>
                      <a:gd name="connsiteY0" fmla="*/ 44802 h 44474"/>
                      <a:gd name="connsiteX1" fmla="*/ 45319 w 44474"/>
                      <a:gd name="connsiteY1" fmla="*/ 327 h 44474"/>
                      <a:gd name="connsiteX2" fmla="*/ 844 w 44474"/>
                      <a:gd name="connsiteY2" fmla="*/ 327 h 44474"/>
                      <a:gd name="connsiteX3" fmla="*/ 45319 w 44474"/>
                      <a:gd name="connsiteY3" fmla="*/ 44802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844" y="44802"/>
                        </a:moveTo>
                        <a:lnTo>
                          <a:pt x="45319" y="327"/>
                        </a:lnTo>
                        <a:moveTo>
                          <a:pt x="844" y="327"/>
                        </a:moveTo>
                        <a:lnTo>
                          <a:pt x="45319" y="44802"/>
                        </a:lnTo>
                      </a:path>
                    </a:pathLst>
                  </a:custGeom>
                  <a:solidFill>
                    <a:srgbClr val="E78AC3"/>
                  </a:solidFill>
                  <a:ln w="20003" cap="flat">
                    <a:solidFill>
                      <a:srgbClr val="E78AC3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29" name="Freeform 1028">
                    <a:extLst>
                      <a:ext uri="{FF2B5EF4-FFF2-40B4-BE49-F238E27FC236}">
                        <a16:creationId xmlns:a16="http://schemas.microsoft.com/office/drawing/2014/main" id="{26EE2025-0F01-954B-97ED-13D5E8A3BDDA}"/>
                      </a:ext>
                    </a:extLst>
                  </p:cNvPr>
                  <p:cNvSpPr/>
                  <p:nvPr/>
                </p:nvSpPr>
                <p:spPr>
                  <a:xfrm>
                    <a:off x="2451846" y="5422155"/>
                    <a:ext cx="44474" cy="44474"/>
                  </a:xfrm>
                  <a:custGeom>
                    <a:avLst/>
                    <a:gdLst>
                      <a:gd name="connsiteX0" fmla="*/ 848 w 44474"/>
                      <a:gd name="connsiteY0" fmla="*/ 44872 h 44474"/>
                      <a:gd name="connsiteX1" fmla="*/ 45323 w 44474"/>
                      <a:gd name="connsiteY1" fmla="*/ 397 h 44474"/>
                      <a:gd name="connsiteX2" fmla="*/ 848 w 44474"/>
                      <a:gd name="connsiteY2" fmla="*/ 397 h 44474"/>
                      <a:gd name="connsiteX3" fmla="*/ 45323 w 44474"/>
                      <a:gd name="connsiteY3" fmla="*/ 44872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848" y="44872"/>
                        </a:moveTo>
                        <a:lnTo>
                          <a:pt x="45323" y="397"/>
                        </a:lnTo>
                        <a:moveTo>
                          <a:pt x="848" y="397"/>
                        </a:moveTo>
                        <a:lnTo>
                          <a:pt x="45323" y="44872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30" name="Freeform 1029">
                    <a:extLst>
                      <a:ext uri="{FF2B5EF4-FFF2-40B4-BE49-F238E27FC236}">
                        <a16:creationId xmlns:a16="http://schemas.microsoft.com/office/drawing/2014/main" id="{0BD22153-8D9D-D346-AC08-2B1FF9712AF5}"/>
                      </a:ext>
                    </a:extLst>
                  </p:cNvPr>
                  <p:cNvSpPr/>
                  <p:nvPr/>
                </p:nvSpPr>
                <p:spPr>
                  <a:xfrm>
                    <a:off x="2315077" y="5590099"/>
                    <a:ext cx="44474" cy="44474"/>
                  </a:xfrm>
                  <a:custGeom>
                    <a:avLst/>
                    <a:gdLst>
                      <a:gd name="connsiteX0" fmla="*/ 787 w 44474"/>
                      <a:gd name="connsiteY0" fmla="*/ 44947 h 44474"/>
                      <a:gd name="connsiteX1" fmla="*/ 45262 w 44474"/>
                      <a:gd name="connsiteY1" fmla="*/ 472 h 44474"/>
                      <a:gd name="connsiteX2" fmla="*/ 787 w 44474"/>
                      <a:gd name="connsiteY2" fmla="*/ 472 h 44474"/>
                      <a:gd name="connsiteX3" fmla="*/ 45262 w 44474"/>
                      <a:gd name="connsiteY3" fmla="*/ 44947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787" y="44947"/>
                        </a:moveTo>
                        <a:lnTo>
                          <a:pt x="45262" y="472"/>
                        </a:lnTo>
                        <a:moveTo>
                          <a:pt x="787" y="472"/>
                        </a:moveTo>
                        <a:lnTo>
                          <a:pt x="45262" y="44947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31" name="Freeform 1030">
                    <a:extLst>
                      <a:ext uri="{FF2B5EF4-FFF2-40B4-BE49-F238E27FC236}">
                        <a16:creationId xmlns:a16="http://schemas.microsoft.com/office/drawing/2014/main" id="{A4B5D8D0-5DE7-114D-B9A5-466735907E27}"/>
                      </a:ext>
                    </a:extLst>
                  </p:cNvPr>
                  <p:cNvSpPr/>
                  <p:nvPr/>
                </p:nvSpPr>
                <p:spPr>
                  <a:xfrm>
                    <a:off x="2457259" y="5123535"/>
                    <a:ext cx="44474" cy="44474"/>
                  </a:xfrm>
                  <a:custGeom>
                    <a:avLst/>
                    <a:gdLst>
                      <a:gd name="connsiteX0" fmla="*/ 851 w 44474"/>
                      <a:gd name="connsiteY0" fmla="*/ 44737 h 44474"/>
                      <a:gd name="connsiteX1" fmla="*/ 45326 w 44474"/>
                      <a:gd name="connsiteY1" fmla="*/ 263 h 44474"/>
                      <a:gd name="connsiteX2" fmla="*/ 851 w 44474"/>
                      <a:gd name="connsiteY2" fmla="*/ 263 h 44474"/>
                      <a:gd name="connsiteX3" fmla="*/ 45326 w 44474"/>
                      <a:gd name="connsiteY3" fmla="*/ 44737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851" y="44737"/>
                        </a:moveTo>
                        <a:lnTo>
                          <a:pt x="45326" y="263"/>
                        </a:lnTo>
                        <a:moveTo>
                          <a:pt x="851" y="263"/>
                        </a:moveTo>
                        <a:lnTo>
                          <a:pt x="45326" y="44737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32" name="Freeform 1031">
                    <a:extLst>
                      <a:ext uri="{FF2B5EF4-FFF2-40B4-BE49-F238E27FC236}">
                        <a16:creationId xmlns:a16="http://schemas.microsoft.com/office/drawing/2014/main" id="{58D8FB1B-C5CC-2545-AB4A-37C804A342B9}"/>
                      </a:ext>
                    </a:extLst>
                  </p:cNvPr>
                  <p:cNvSpPr/>
                  <p:nvPr/>
                </p:nvSpPr>
                <p:spPr>
                  <a:xfrm>
                    <a:off x="2398116" y="5612368"/>
                    <a:ext cx="44474" cy="44474"/>
                  </a:xfrm>
                  <a:custGeom>
                    <a:avLst/>
                    <a:gdLst>
                      <a:gd name="connsiteX0" fmla="*/ 824 w 44474"/>
                      <a:gd name="connsiteY0" fmla="*/ 44957 h 44474"/>
                      <a:gd name="connsiteX1" fmla="*/ 45299 w 44474"/>
                      <a:gd name="connsiteY1" fmla="*/ 482 h 44474"/>
                      <a:gd name="connsiteX2" fmla="*/ 824 w 44474"/>
                      <a:gd name="connsiteY2" fmla="*/ 482 h 44474"/>
                      <a:gd name="connsiteX3" fmla="*/ 45299 w 44474"/>
                      <a:gd name="connsiteY3" fmla="*/ 44957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824" y="44957"/>
                        </a:moveTo>
                        <a:lnTo>
                          <a:pt x="45299" y="482"/>
                        </a:lnTo>
                        <a:moveTo>
                          <a:pt x="824" y="482"/>
                        </a:moveTo>
                        <a:lnTo>
                          <a:pt x="45299" y="44957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33" name="Freeform 1032">
                    <a:extLst>
                      <a:ext uri="{FF2B5EF4-FFF2-40B4-BE49-F238E27FC236}">
                        <a16:creationId xmlns:a16="http://schemas.microsoft.com/office/drawing/2014/main" id="{AC04A284-9D74-F84E-868F-AD23927D57DE}"/>
                      </a:ext>
                    </a:extLst>
                  </p:cNvPr>
                  <p:cNvSpPr/>
                  <p:nvPr/>
                </p:nvSpPr>
                <p:spPr>
                  <a:xfrm>
                    <a:off x="2538792" y="5247587"/>
                    <a:ext cx="44474" cy="44474"/>
                  </a:xfrm>
                  <a:custGeom>
                    <a:avLst/>
                    <a:gdLst>
                      <a:gd name="connsiteX0" fmla="*/ 888 w 44474"/>
                      <a:gd name="connsiteY0" fmla="*/ 44793 h 44474"/>
                      <a:gd name="connsiteX1" fmla="*/ 45362 w 44474"/>
                      <a:gd name="connsiteY1" fmla="*/ 318 h 44474"/>
                      <a:gd name="connsiteX2" fmla="*/ 888 w 44474"/>
                      <a:gd name="connsiteY2" fmla="*/ 318 h 44474"/>
                      <a:gd name="connsiteX3" fmla="*/ 45362 w 44474"/>
                      <a:gd name="connsiteY3" fmla="*/ 44793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888" y="44793"/>
                        </a:moveTo>
                        <a:lnTo>
                          <a:pt x="45362" y="318"/>
                        </a:lnTo>
                        <a:moveTo>
                          <a:pt x="888" y="318"/>
                        </a:moveTo>
                        <a:lnTo>
                          <a:pt x="45362" y="44793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34" name="Freeform 1033">
                    <a:extLst>
                      <a:ext uri="{FF2B5EF4-FFF2-40B4-BE49-F238E27FC236}">
                        <a16:creationId xmlns:a16="http://schemas.microsoft.com/office/drawing/2014/main" id="{C92A79B9-2DD0-794B-919A-BAB9D9EFF233}"/>
                      </a:ext>
                    </a:extLst>
                  </p:cNvPr>
                  <p:cNvSpPr/>
                  <p:nvPr/>
                </p:nvSpPr>
                <p:spPr>
                  <a:xfrm>
                    <a:off x="2260279" y="4986839"/>
                    <a:ext cx="44474" cy="44474"/>
                  </a:xfrm>
                  <a:custGeom>
                    <a:avLst/>
                    <a:gdLst>
                      <a:gd name="connsiteX0" fmla="*/ 762 w 44474"/>
                      <a:gd name="connsiteY0" fmla="*/ 44676 h 44474"/>
                      <a:gd name="connsiteX1" fmla="*/ 45237 w 44474"/>
                      <a:gd name="connsiteY1" fmla="*/ 201 h 44474"/>
                      <a:gd name="connsiteX2" fmla="*/ 762 w 44474"/>
                      <a:gd name="connsiteY2" fmla="*/ 201 h 44474"/>
                      <a:gd name="connsiteX3" fmla="*/ 45237 w 44474"/>
                      <a:gd name="connsiteY3" fmla="*/ 44676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762" y="44676"/>
                        </a:moveTo>
                        <a:lnTo>
                          <a:pt x="45237" y="201"/>
                        </a:lnTo>
                        <a:moveTo>
                          <a:pt x="762" y="201"/>
                        </a:moveTo>
                        <a:lnTo>
                          <a:pt x="45237" y="44676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35" name="Freeform 1034">
                    <a:extLst>
                      <a:ext uri="{FF2B5EF4-FFF2-40B4-BE49-F238E27FC236}">
                        <a16:creationId xmlns:a16="http://schemas.microsoft.com/office/drawing/2014/main" id="{CE4D63D3-A17E-4B43-87B5-18D61E6CBCB5}"/>
                      </a:ext>
                    </a:extLst>
                  </p:cNvPr>
                  <p:cNvSpPr/>
                  <p:nvPr/>
                </p:nvSpPr>
                <p:spPr>
                  <a:xfrm>
                    <a:off x="2256879" y="5726742"/>
                    <a:ext cx="44474" cy="44474"/>
                  </a:xfrm>
                  <a:custGeom>
                    <a:avLst/>
                    <a:gdLst>
                      <a:gd name="connsiteX0" fmla="*/ 761 w 44474"/>
                      <a:gd name="connsiteY0" fmla="*/ 45009 h 44474"/>
                      <a:gd name="connsiteX1" fmla="*/ 45236 w 44474"/>
                      <a:gd name="connsiteY1" fmla="*/ 534 h 44474"/>
                      <a:gd name="connsiteX2" fmla="*/ 761 w 44474"/>
                      <a:gd name="connsiteY2" fmla="*/ 534 h 44474"/>
                      <a:gd name="connsiteX3" fmla="*/ 45236 w 44474"/>
                      <a:gd name="connsiteY3" fmla="*/ 45009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761" y="45009"/>
                        </a:moveTo>
                        <a:lnTo>
                          <a:pt x="45236" y="534"/>
                        </a:lnTo>
                        <a:moveTo>
                          <a:pt x="761" y="534"/>
                        </a:moveTo>
                        <a:lnTo>
                          <a:pt x="45236" y="45009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36" name="Freeform 1035">
                    <a:extLst>
                      <a:ext uri="{FF2B5EF4-FFF2-40B4-BE49-F238E27FC236}">
                        <a16:creationId xmlns:a16="http://schemas.microsoft.com/office/drawing/2014/main" id="{B3EC4739-B376-7E47-9AE0-720755851A9F}"/>
                      </a:ext>
                    </a:extLst>
                  </p:cNvPr>
                  <p:cNvSpPr/>
                  <p:nvPr/>
                </p:nvSpPr>
                <p:spPr>
                  <a:xfrm>
                    <a:off x="2398859" y="5680054"/>
                    <a:ext cx="44474" cy="44474"/>
                  </a:xfrm>
                  <a:custGeom>
                    <a:avLst/>
                    <a:gdLst>
                      <a:gd name="connsiteX0" fmla="*/ 825 w 44474"/>
                      <a:gd name="connsiteY0" fmla="*/ 44988 h 44474"/>
                      <a:gd name="connsiteX1" fmla="*/ 45300 w 44474"/>
                      <a:gd name="connsiteY1" fmla="*/ 513 h 44474"/>
                      <a:gd name="connsiteX2" fmla="*/ 825 w 44474"/>
                      <a:gd name="connsiteY2" fmla="*/ 513 h 44474"/>
                      <a:gd name="connsiteX3" fmla="*/ 45300 w 44474"/>
                      <a:gd name="connsiteY3" fmla="*/ 44988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825" y="44988"/>
                        </a:moveTo>
                        <a:lnTo>
                          <a:pt x="45300" y="513"/>
                        </a:lnTo>
                        <a:moveTo>
                          <a:pt x="825" y="513"/>
                        </a:moveTo>
                        <a:lnTo>
                          <a:pt x="45300" y="44988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37" name="Freeform 1036">
                    <a:extLst>
                      <a:ext uri="{FF2B5EF4-FFF2-40B4-BE49-F238E27FC236}">
                        <a16:creationId xmlns:a16="http://schemas.microsoft.com/office/drawing/2014/main" id="{96303A41-D906-B348-B95B-0719C1BF7998}"/>
                      </a:ext>
                    </a:extLst>
                  </p:cNvPr>
                  <p:cNvSpPr/>
                  <p:nvPr/>
                </p:nvSpPr>
                <p:spPr>
                  <a:xfrm>
                    <a:off x="2450421" y="5006708"/>
                    <a:ext cx="44474" cy="44474"/>
                  </a:xfrm>
                  <a:custGeom>
                    <a:avLst/>
                    <a:gdLst>
                      <a:gd name="connsiteX0" fmla="*/ 848 w 44474"/>
                      <a:gd name="connsiteY0" fmla="*/ 44685 h 44474"/>
                      <a:gd name="connsiteX1" fmla="*/ 45323 w 44474"/>
                      <a:gd name="connsiteY1" fmla="*/ 210 h 44474"/>
                      <a:gd name="connsiteX2" fmla="*/ 848 w 44474"/>
                      <a:gd name="connsiteY2" fmla="*/ 210 h 44474"/>
                      <a:gd name="connsiteX3" fmla="*/ 45323 w 44474"/>
                      <a:gd name="connsiteY3" fmla="*/ 44685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848" y="44685"/>
                        </a:moveTo>
                        <a:lnTo>
                          <a:pt x="45323" y="210"/>
                        </a:lnTo>
                        <a:moveTo>
                          <a:pt x="848" y="210"/>
                        </a:moveTo>
                        <a:lnTo>
                          <a:pt x="45323" y="44685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38" name="Freeform 1037">
                    <a:extLst>
                      <a:ext uri="{FF2B5EF4-FFF2-40B4-BE49-F238E27FC236}">
                        <a16:creationId xmlns:a16="http://schemas.microsoft.com/office/drawing/2014/main" id="{1E609D4F-6C2B-524B-92C9-7A8B0237855D}"/>
                      </a:ext>
                    </a:extLst>
                  </p:cNvPr>
                  <p:cNvSpPr/>
                  <p:nvPr/>
                </p:nvSpPr>
                <p:spPr>
                  <a:xfrm>
                    <a:off x="2632761" y="5435378"/>
                    <a:ext cx="44474" cy="44474"/>
                  </a:xfrm>
                  <a:custGeom>
                    <a:avLst/>
                    <a:gdLst>
                      <a:gd name="connsiteX0" fmla="*/ 930 w 44474"/>
                      <a:gd name="connsiteY0" fmla="*/ 44878 h 44474"/>
                      <a:gd name="connsiteX1" fmla="*/ 45405 w 44474"/>
                      <a:gd name="connsiteY1" fmla="*/ 403 h 44474"/>
                      <a:gd name="connsiteX2" fmla="*/ 930 w 44474"/>
                      <a:gd name="connsiteY2" fmla="*/ 403 h 44474"/>
                      <a:gd name="connsiteX3" fmla="*/ 45405 w 44474"/>
                      <a:gd name="connsiteY3" fmla="*/ 44878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930" y="44878"/>
                        </a:moveTo>
                        <a:lnTo>
                          <a:pt x="45405" y="403"/>
                        </a:lnTo>
                        <a:moveTo>
                          <a:pt x="930" y="403"/>
                        </a:moveTo>
                        <a:lnTo>
                          <a:pt x="45405" y="44878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39" name="Freeform 1038">
                    <a:extLst>
                      <a:ext uri="{FF2B5EF4-FFF2-40B4-BE49-F238E27FC236}">
                        <a16:creationId xmlns:a16="http://schemas.microsoft.com/office/drawing/2014/main" id="{27A820FC-A60A-A44A-BB30-6AAE0B6EA4C7}"/>
                      </a:ext>
                    </a:extLst>
                  </p:cNvPr>
                  <p:cNvSpPr/>
                  <p:nvPr/>
                </p:nvSpPr>
                <p:spPr>
                  <a:xfrm>
                    <a:off x="2597753" y="5541428"/>
                    <a:ext cx="44474" cy="44474"/>
                  </a:xfrm>
                  <a:custGeom>
                    <a:avLst/>
                    <a:gdLst>
                      <a:gd name="connsiteX0" fmla="*/ 914 w 44474"/>
                      <a:gd name="connsiteY0" fmla="*/ 44925 h 44474"/>
                      <a:gd name="connsiteX1" fmla="*/ 45389 w 44474"/>
                      <a:gd name="connsiteY1" fmla="*/ 450 h 44474"/>
                      <a:gd name="connsiteX2" fmla="*/ 914 w 44474"/>
                      <a:gd name="connsiteY2" fmla="*/ 450 h 44474"/>
                      <a:gd name="connsiteX3" fmla="*/ 45389 w 44474"/>
                      <a:gd name="connsiteY3" fmla="*/ 44925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914" y="44925"/>
                        </a:moveTo>
                        <a:lnTo>
                          <a:pt x="45389" y="450"/>
                        </a:lnTo>
                        <a:moveTo>
                          <a:pt x="914" y="450"/>
                        </a:moveTo>
                        <a:lnTo>
                          <a:pt x="45389" y="44925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40" name="Freeform 1039">
                    <a:extLst>
                      <a:ext uri="{FF2B5EF4-FFF2-40B4-BE49-F238E27FC236}">
                        <a16:creationId xmlns:a16="http://schemas.microsoft.com/office/drawing/2014/main" id="{D84EBB60-D3DE-9143-8425-5FA7EB9B5321}"/>
                      </a:ext>
                    </a:extLst>
                  </p:cNvPr>
                  <p:cNvSpPr/>
                  <p:nvPr/>
                </p:nvSpPr>
                <p:spPr>
                  <a:xfrm>
                    <a:off x="2633186" y="5101673"/>
                    <a:ext cx="44474" cy="44474"/>
                  </a:xfrm>
                  <a:custGeom>
                    <a:avLst/>
                    <a:gdLst>
                      <a:gd name="connsiteX0" fmla="*/ 930 w 44474"/>
                      <a:gd name="connsiteY0" fmla="*/ 44728 h 44474"/>
                      <a:gd name="connsiteX1" fmla="*/ 45405 w 44474"/>
                      <a:gd name="connsiteY1" fmla="*/ 253 h 44474"/>
                      <a:gd name="connsiteX2" fmla="*/ 930 w 44474"/>
                      <a:gd name="connsiteY2" fmla="*/ 253 h 44474"/>
                      <a:gd name="connsiteX3" fmla="*/ 45405 w 44474"/>
                      <a:gd name="connsiteY3" fmla="*/ 44728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930" y="44728"/>
                        </a:moveTo>
                        <a:lnTo>
                          <a:pt x="45405" y="253"/>
                        </a:lnTo>
                        <a:moveTo>
                          <a:pt x="930" y="253"/>
                        </a:moveTo>
                        <a:lnTo>
                          <a:pt x="45405" y="44728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41" name="Freeform 1040">
                    <a:extLst>
                      <a:ext uri="{FF2B5EF4-FFF2-40B4-BE49-F238E27FC236}">
                        <a16:creationId xmlns:a16="http://schemas.microsoft.com/office/drawing/2014/main" id="{9F5A9F0B-DC37-D240-B259-2C7FCF924FF6}"/>
                      </a:ext>
                    </a:extLst>
                  </p:cNvPr>
                  <p:cNvSpPr/>
                  <p:nvPr/>
                </p:nvSpPr>
                <p:spPr>
                  <a:xfrm>
                    <a:off x="2545677" y="5704089"/>
                    <a:ext cx="44474" cy="44474"/>
                  </a:xfrm>
                  <a:custGeom>
                    <a:avLst/>
                    <a:gdLst>
                      <a:gd name="connsiteX0" fmla="*/ 891 w 44474"/>
                      <a:gd name="connsiteY0" fmla="*/ 44999 h 44474"/>
                      <a:gd name="connsiteX1" fmla="*/ 45366 w 44474"/>
                      <a:gd name="connsiteY1" fmla="*/ 524 h 44474"/>
                      <a:gd name="connsiteX2" fmla="*/ 891 w 44474"/>
                      <a:gd name="connsiteY2" fmla="*/ 524 h 44474"/>
                      <a:gd name="connsiteX3" fmla="*/ 45366 w 44474"/>
                      <a:gd name="connsiteY3" fmla="*/ 44999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891" y="44999"/>
                        </a:moveTo>
                        <a:lnTo>
                          <a:pt x="45366" y="524"/>
                        </a:lnTo>
                        <a:moveTo>
                          <a:pt x="891" y="524"/>
                        </a:moveTo>
                        <a:lnTo>
                          <a:pt x="45366" y="44999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42" name="Freeform 1041">
                    <a:extLst>
                      <a:ext uri="{FF2B5EF4-FFF2-40B4-BE49-F238E27FC236}">
                        <a16:creationId xmlns:a16="http://schemas.microsoft.com/office/drawing/2014/main" id="{0393E520-C1BD-8D4E-9D05-74A35F759EAD}"/>
                      </a:ext>
                    </a:extLst>
                  </p:cNvPr>
                  <p:cNvSpPr/>
                  <p:nvPr/>
                </p:nvSpPr>
                <p:spPr>
                  <a:xfrm>
                    <a:off x="2334430" y="4846879"/>
                    <a:ext cx="44474" cy="44474"/>
                  </a:xfrm>
                  <a:custGeom>
                    <a:avLst/>
                    <a:gdLst>
                      <a:gd name="connsiteX0" fmla="*/ 796 w 44474"/>
                      <a:gd name="connsiteY0" fmla="*/ 44613 h 44474"/>
                      <a:gd name="connsiteX1" fmla="*/ 45271 w 44474"/>
                      <a:gd name="connsiteY1" fmla="*/ 138 h 44474"/>
                      <a:gd name="connsiteX2" fmla="*/ 796 w 44474"/>
                      <a:gd name="connsiteY2" fmla="*/ 138 h 44474"/>
                      <a:gd name="connsiteX3" fmla="*/ 45271 w 44474"/>
                      <a:gd name="connsiteY3" fmla="*/ 44613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796" y="44613"/>
                        </a:moveTo>
                        <a:lnTo>
                          <a:pt x="45271" y="138"/>
                        </a:lnTo>
                        <a:moveTo>
                          <a:pt x="796" y="138"/>
                        </a:moveTo>
                        <a:lnTo>
                          <a:pt x="45271" y="44613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43" name="Freeform 1042">
                    <a:extLst>
                      <a:ext uri="{FF2B5EF4-FFF2-40B4-BE49-F238E27FC236}">
                        <a16:creationId xmlns:a16="http://schemas.microsoft.com/office/drawing/2014/main" id="{915A34B9-272C-6849-8FDF-A3CCB37600E8}"/>
                      </a:ext>
                    </a:extLst>
                  </p:cNvPr>
                  <p:cNvSpPr/>
                  <p:nvPr/>
                </p:nvSpPr>
                <p:spPr>
                  <a:xfrm>
                    <a:off x="2719779" y="5276894"/>
                    <a:ext cx="44474" cy="44474"/>
                  </a:xfrm>
                  <a:custGeom>
                    <a:avLst/>
                    <a:gdLst>
                      <a:gd name="connsiteX0" fmla="*/ 969 w 44474"/>
                      <a:gd name="connsiteY0" fmla="*/ 44806 h 44474"/>
                      <a:gd name="connsiteX1" fmla="*/ 45444 w 44474"/>
                      <a:gd name="connsiteY1" fmla="*/ 331 h 44474"/>
                      <a:gd name="connsiteX2" fmla="*/ 969 w 44474"/>
                      <a:gd name="connsiteY2" fmla="*/ 331 h 44474"/>
                      <a:gd name="connsiteX3" fmla="*/ 45444 w 44474"/>
                      <a:gd name="connsiteY3" fmla="*/ 44806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969" y="44806"/>
                        </a:moveTo>
                        <a:lnTo>
                          <a:pt x="45444" y="331"/>
                        </a:lnTo>
                        <a:moveTo>
                          <a:pt x="969" y="331"/>
                        </a:moveTo>
                        <a:lnTo>
                          <a:pt x="45444" y="44806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44" name="Freeform 1043">
                    <a:extLst>
                      <a:ext uri="{FF2B5EF4-FFF2-40B4-BE49-F238E27FC236}">
                        <a16:creationId xmlns:a16="http://schemas.microsoft.com/office/drawing/2014/main" id="{1E167F48-B200-A64B-80B5-966FBFC51907}"/>
                      </a:ext>
                    </a:extLst>
                  </p:cNvPr>
                  <p:cNvSpPr/>
                  <p:nvPr/>
                </p:nvSpPr>
                <p:spPr>
                  <a:xfrm>
                    <a:off x="2688146" y="5544043"/>
                    <a:ext cx="44474" cy="44474"/>
                  </a:xfrm>
                  <a:custGeom>
                    <a:avLst/>
                    <a:gdLst>
                      <a:gd name="connsiteX0" fmla="*/ 955 w 44474"/>
                      <a:gd name="connsiteY0" fmla="*/ 44927 h 44474"/>
                      <a:gd name="connsiteX1" fmla="*/ 45430 w 44474"/>
                      <a:gd name="connsiteY1" fmla="*/ 452 h 44474"/>
                      <a:gd name="connsiteX2" fmla="*/ 955 w 44474"/>
                      <a:gd name="connsiteY2" fmla="*/ 452 h 44474"/>
                      <a:gd name="connsiteX3" fmla="*/ 45430 w 44474"/>
                      <a:gd name="connsiteY3" fmla="*/ 44927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955" y="44927"/>
                        </a:moveTo>
                        <a:lnTo>
                          <a:pt x="45430" y="452"/>
                        </a:lnTo>
                        <a:moveTo>
                          <a:pt x="955" y="452"/>
                        </a:moveTo>
                        <a:lnTo>
                          <a:pt x="45430" y="44927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45" name="Freeform 1044">
                    <a:extLst>
                      <a:ext uri="{FF2B5EF4-FFF2-40B4-BE49-F238E27FC236}">
                        <a16:creationId xmlns:a16="http://schemas.microsoft.com/office/drawing/2014/main" id="{E2B21AC1-472C-0D40-BF57-BEE725AA48CC}"/>
                      </a:ext>
                    </a:extLst>
                  </p:cNvPr>
                  <p:cNvSpPr/>
                  <p:nvPr/>
                </p:nvSpPr>
                <p:spPr>
                  <a:xfrm>
                    <a:off x="2485260" y="4852060"/>
                    <a:ext cx="44474" cy="44474"/>
                  </a:xfrm>
                  <a:custGeom>
                    <a:avLst/>
                    <a:gdLst>
                      <a:gd name="connsiteX0" fmla="*/ 863 w 44474"/>
                      <a:gd name="connsiteY0" fmla="*/ 44615 h 44474"/>
                      <a:gd name="connsiteX1" fmla="*/ 45338 w 44474"/>
                      <a:gd name="connsiteY1" fmla="*/ 140 h 44474"/>
                      <a:gd name="connsiteX2" fmla="*/ 863 w 44474"/>
                      <a:gd name="connsiteY2" fmla="*/ 140 h 44474"/>
                      <a:gd name="connsiteX3" fmla="*/ 45338 w 44474"/>
                      <a:gd name="connsiteY3" fmla="*/ 44615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863" y="44615"/>
                        </a:moveTo>
                        <a:lnTo>
                          <a:pt x="45338" y="140"/>
                        </a:lnTo>
                        <a:moveTo>
                          <a:pt x="863" y="140"/>
                        </a:moveTo>
                        <a:lnTo>
                          <a:pt x="45338" y="44615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46" name="Freeform 1045">
                    <a:extLst>
                      <a:ext uri="{FF2B5EF4-FFF2-40B4-BE49-F238E27FC236}">
                        <a16:creationId xmlns:a16="http://schemas.microsoft.com/office/drawing/2014/main" id="{31EAAB9E-27C4-3541-A4ED-FC7DA58C925B}"/>
                      </a:ext>
                    </a:extLst>
                  </p:cNvPr>
                  <p:cNvSpPr/>
                  <p:nvPr/>
                </p:nvSpPr>
                <p:spPr>
                  <a:xfrm>
                    <a:off x="2598560" y="4934601"/>
                    <a:ext cx="44474" cy="44474"/>
                  </a:xfrm>
                  <a:custGeom>
                    <a:avLst/>
                    <a:gdLst>
                      <a:gd name="connsiteX0" fmla="*/ 914 w 44474"/>
                      <a:gd name="connsiteY0" fmla="*/ 44653 h 44474"/>
                      <a:gd name="connsiteX1" fmla="*/ 45389 w 44474"/>
                      <a:gd name="connsiteY1" fmla="*/ 178 h 44474"/>
                      <a:gd name="connsiteX2" fmla="*/ 914 w 44474"/>
                      <a:gd name="connsiteY2" fmla="*/ 178 h 44474"/>
                      <a:gd name="connsiteX3" fmla="*/ 45389 w 44474"/>
                      <a:gd name="connsiteY3" fmla="*/ 44653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914" y="44653"/>
                        </a:moveTo>
                        <a:lnTo>
                          <a:pt x="45389" y="178"/>
                        </a:lnTo>
                        <a:moveTo>
                          <a:pt x="914" y="178"/>
                        </a:moveTo>
                        <a:lnTo>
                          <a:pt x="45389" y="44653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47" name="Freeform 1046">
                    <a:extLst>
                      <a:ext uri="{FF2B5EF4-FFF2-40B4-BE49-F238E27FC236}">
                        <a16:creationId xmlns:a16="http://schemas.microsoft.com/office/drawing/2014/main" id="{A6D358EE-37B2-C243-9CDE-2D3536BD7EAE}"/>
                      </a:ext>
                    </a:extLst>
                  </p:cNvPr>
                  <p:cNvSpPr/>
                  <p:nvPr/>
                </p:nvSpPr>
                <p:spPr>
                  <a:xfrm>
                    <a:off x="2317512" y="5887490"/>
                    <a:ext cx="44474" cy="44474"/>
                  </a:xfrm>
                  <a:custGeom>
                    <a:avLst/>
                    <a:gdLst>
                      <a:gd name="connsiteX0" fmla="*/ 788 w 44474"/>
                      <a:gd name="connsiteY0" fmla="*/ 45081 h 44474"/>
                      <a:gd name="connsiteX1" fmla="*/ 45263 w 44474"/>
                      <a:gd name="connsiteY1" fmla="*/ 606 h 44474"/>
                      <a:gd name="connsiteX2" fmla="*/ 788 w 44474"/>
                      <a:gd name="connsiteY2" fmla="*/ 606 h 44474"/>
                      <a:gd name="connsiteX3" fmla="*/ 45263 w 44474"/>
                      <a:gd name="connsiteY3" fmla="*/ 45081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788" y="45081"/>
                        </a:moveTo>
                        <a:lnTo>
                          <a:pt x="45263" y="606"/>
                        </a:lnTo>
                        <a:moveTo>
                          <a:pt x="788" y="606"/>
                        </a:moveTo>
                        <a:lnTo>
                          <a:pt x="45263" y="45081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48" name="Freeform 1047">
                    <a:extLst>
                      <a:ext uri="{FF2B5EF4-FFF2-40B4-BE49-F238E27FC236}">
                        <a16:creationId xmlns:a16="http://schemas.microsoft.com/office/drawing/2014/main" id="{3A3CCF0F-3944-5F4D-8D2C-3CB4082CE378}"/>
                      </a:ext>
                    </a:extLst>
                  </p:cNvPr>
                  <p:cNvSpPr/>
                  <p:nvPr/>
                </p:nvSpPr>
                <p:spPr>
                  <a:xfrm>
                    <a:off x="2773084" y="5434017"/>
                    <a:ext cx="44474" cy="44474"/>
                  </a:xfrm>
                  <a:custGeom>
                    <a:avLst/>
                    <a:gdLst>
                      <a:gd name="connsiteX0" fmla="*/ 993 w 44474"/>
                      <a:gd name="connsiteY0" fmla="*/ 44877 h 44474"/>
                      <a:gd name="connsiteX1" fmla="*/ 45468 w 44474"/>
                      <a:gd name="connsiteY1" fmla="*/ 402 h 44474"/>
                      <a:gd name="connsiteX2" fmla="*/ 993 w 44474"/>
                      <a:gd name="connsiteY2" fmla="*/ 402 h 44474"/>
                      <a:gd name="connsiteX3" fmla="*/ 45468 w 44474"/>
                      <a:gd name="connsiteY3" fmla="*/ 44877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993" y="44877"/>
                        </a:moveTo>
                        <a:lnTo>
                          <a:pt x="45468" y="402"/>
                        </a:lnTo>
                        <a:moveTo>
                          <a:pt x="993" y="402"/>
                        </a:moveTo>
                        <a:lnTo>
                          <a:pt x="45468" y="44877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49" name="Freeform 1048">
                    <a:extLst>
                      <a:ext uri="{FF2B5EF4-FFF2-40B4-BE49-F238E27FC236}">
                        <a16:creationId xmlns:a16="http://schemas.microsoft.com/office/drawing/2014/main" id="{7C2D0EDD-5981-924F-A869-63D165258606}"/>
                      </a:ext>
                    </a:extLst>
                  </p:cNvPr>
                  <p:cNvSpPr/>
                  <p:nvPr/>
                </p:nvSpPr>
                <p:spPr>
                  <a:xfrm>
                    <a:off x="2698453" y="5665175"/>
                    <a:ext cx="44474" cy="44474"/>
                  </a:xfrm>
                  <a:custGeom>
                    <a:avLst/>
                    <a:gdLst>
                      <a:gd name="connsiteX0" fmla="*/ 959 w 44474"/>
                      <a:gd name="connsiteY0" fmla="*/ 44981 h 44474"/>
                      <a:gd name="connsiteX1" fmla="*/ 45434 w 44474"/>
                      <a:gd name="connsiteY1" fmla="*/ 506 h 44474"/>
                      <a:gd name="connsiteX2" fmla="*/ 959 w 44474"/>
                      <a:gd name="connsiteY2" fmla="*/ 506 h 44474"/>
                      <a:gd name="connsiteX3" fmla="*/ 45434 w 44474"/>
                      <a:gd name="connsiteY3" fmla="*/ 44981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959" y="44981"/>
                        </a:moveTo>
                        <a:lnTo>
                          <a:pt x="45434" y="506"/>
                        </a:lnTo>
                        <a:moveTo>
                          <a:pt x="959" y="506"/>
                        </a:moveTo>
                        <a:lnTo>
                          <a:pt x="45434" y="44981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50" name="Freeform 1049">
                    <a:extLst>
                      <a:ext uri="{FF2B5EF4-FFF2-40B4-BE49-F238E27FC236}">
                        <a16:creationId xmlns:a16="http://schemas.microsoft.com/office/drawing/2014/main" id="{0AE91E0F-9368-8145-8B14-5063C1D9BA6C}"/>
                      </a:ext>
                    </a:extLst>
                  </p:cNvPr>
                  <p:cNvSpPr/>
                  <p:nvPr/>
                </p:nvSpPr>
                <p:spPr>
                  <a:xfrm>
                    <a:off x="2766442" y="5129461"/>
                    <a:ext cx="44474" cy="44474"/>
                  </a:xfrm>
                  <a:custGeom>
                    <a:avLst/>
                    <a:gdLst>
                      <a:gd name="connsiteX0" fmla="*/ 990 w 44474"/>
                      <a:gd name="connsiteY0" fmla="*/ 44740 h 44474"/>
                      <a:gd name="connsiteX1" fmla="*/ 45465 w 44474"/>
                      <a:gd name="connsiteY1" fmla="*/ 265 h 44474"/>
                      <a:gd name="connsiteX2" fmla="*/ 990 w 44474"/>
                      <a:gd name="connsiteY2" fmla="*/ 265 h 44474"/>
                      <a:gd name="connsiteX3" fmla="*/ 45465 w 44474"/>
                      <a:gd name="connsiteY3" fmla="*/ 44740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990" y="44740"/>
                        </a:moveTo>
                        <a:lnTo>
                          <a:pt x="45465" y="265"/>
                        </a:lnTo>
                        <a:moveTo>
                          <a:pt x="990" y="265"/>
                        </a:moveTo>
                        <a:lnTo>
                          <a:pt x="45465" y="44740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51" name="Freeform 1050">
                    <a:extLst>
                      <a:ext uri="{FF2B5EF4-FFF2-40B4-BE49-F238E27FC236}">
                        <a16:creationId xmlns:a16="http://schemas.microsoft.com/office/drawing/2014/main" id="{8207A0F9-1236-3549-8509-EDA883F9932D}"/>
                      </a:ext>
                    </a:extLst>
                  </p:cNvPr>
                  <p:cNvSpPr/>
                  <p:nvPr/>
                </p:nvSpPr>
                <p:spPr>
                  <a:xfrm>
                    <a:off x="2532955" y="5846936"/>
                    <a:ext cx="44474" cy="44474"/>
                  </a:xfrm>
                  <a:custGeom>
                    <a:avLst/>
                    <a:gdLst>
                      <a:gd name="connsiteX0" fmla="*/ 885 w 44474"/>
                      <a:gd name="connsiteY0" fmla="*/ 45063 h 44474"/>
                      <a:gd name="connsiteX1" fmla="*/ 45360 w 44474"/>
                      <a:gd name="connsiteY1" fmla="*/ 588 h 44474"/>
                      <a:gd name="connsiteX2" fmla="*/ 885 w 44474"/>
                      <a:gd name="connsiteY2" fmla="*/ 588 h 44474"/>
                      <a:gd name="connsiteX3" fmla="*/ 45360 w 44474"/>
                      <a:gd name="connsiteY3" fmla="*/ 45063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885" y="45063"/>
                        </a:moveTo>
                        <a:lnTo>
                          <a:pt x="45360" y="588"/>
                        </a:lnTo>
                        <a:moveTo>
                          <a:pt x="885" y="588"/>
                        </a:moveTo>
                        <a:lnTo>
                          <a:pt x="45360" y="45063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52" name="Freeform 1051">
                    <a:extLst>
                      <a:ext uri="{FF2B5EF4-FFF2-40B4-BE49-F238E27FC236}">
                        <a16:creationId xmlns:a16="http://schemas.microsoft.com/office/drawing/2014/main" id="{8756EE65-8C16-984A-959D-6E9C96481341}"/>
                      </a:ext>
                    </a:extLst>
                  </p:cNvPr>
                  <p:cNvSpPr/>
                  <p:nvPr/>
                </p:nvSpPr>
                <p:spPr>
                  <a:xfrm>
                    <a:off x="2724775" y="5000219"/>
                    <a:ext cx="44474" cy="44474"/>
                  </a:xfrm>
                  <a:custGeom>
                    <a:avLst/>
                    <a:gdLst>
                      <a:gd name="connsiteX0" fmla="*/ 971 w 44474"/>
                      <a:gd name="connsiteY0" fmla="*/ 44682 h 44474"/>
                      <a:gd name="connsiteX1" fmla="*/ 45446 w 44474"/>
                      <a:gd name="connsiteY1" fmla="*/ 207 h 44474"/>
                      <a:gd name="connsiteX2" fmla="*/ 971 w 44474"/>
                      <a:gd name="connsiteY2" fmla="*/ 207 h 44474"/>
                      <a:gd name="connsiteX3" fmla="*/ 45446 w 44474"/>
                      <a:gd name="connsiteY3" fmla="*/ 44682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971" y="44682"/>
                        </a:moveTo>
                        <a:lnTo>
                          <a:pt x="45446" y="207"/>
                        </a:lnTo>
                        <a:moveTo>
                          <a:pt x="971" y="207"/>
                        </a:moveTo>
                        <a:lnTo>
                          <a:pt x="45446" y="44682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53" name="Freeform 1052">
                    <a:extLst>
                      <a:ext uri="{FF2B5EF4-FFF2-40B4-BE49-F238E27FC236}">
                        <a16:creationId xmlns:a16="http://schemas.microsoft.com/office/drawing/2014/main" id="{7E6EA498-7EA2-7743-8256-47BF24F14E1F}"/>
                      </a:ext>
                    </a:extLst>
                  </p:cNvPr>
                  <p:cNvSpPr/>
                  <p:nvPr/>
                </p:nvSpPr>
                <p:spPr>
                  <a:xfrm>
                    <a:off x="2455061" y="5913543"/>
                    <a:ext cx="44474" cy="44474"/>
                  </a:xfrm>
                  <a:custGeom>
                    <a:avLst/>
                    <a:gdLst>
                      <a:gd name="connsiteX0" fmla="*/ 850 w 44474"/>
                      <a:gd name="connsiteY0" fmla="*/ 45093 h 44474"/>
                      <a:gd name="connsiteX1" fmla="*/ 45325 w 44474"/>
                      <a:gd name="connsiteY1" fmla="*/ 618 h 44474"/>
                      <a:gd name="connsiteX2" fmla="*/ 850 w 44474"/>
                      <a:gd name="connsiteY2" fmla="*/ 618 h 44474"/>
                      <a:gd name="connsiteX3" fmla="*/ 45325 w 44474"/>
                      <a:gd name="connsiteY3" fmla="*/ 45093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850" y="45093"/>
                        </a:moveTo>
                        <a:lnTo>
                          <a:pt x="45325" y="618"/>
                        </a:lnTo>
                        <a:moveTo>
                          <a:pt x="850" y="618"/>
                        </a:moveTo>
                        <a:lnTo>
                          <a:pt x="45325" y="45093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54" name="Freeform 1053">
                    <a:extLst>
                      <a:ext uri="{FF2B5EF4-FFF2-40B4-BE49-F238E27FC236}">
                        <a16:creationId xmlns:a16="http://schemas.microsoft.com/office/drawing/2014/main" id="{905055A7-FE07-6D41-8B0B-C116E36ADED8}"/>
                      </a:ext>
                    </a:extLst>
                  </p:cNvPr>
                  <p:cNvSpPr/>
                  <p:nvPr/>
                </p:nvSpPr>
                <p:spPr>
                  <a:xfrm>
                    <a:off x="2627266" y="4819742"/>
                    <a:ext cx="44474" cy="44474"/>
                  </a:xfrm>
                  <a:custGeom>
                    <a:avLst/>
                    <a:gdLst>
                      <a:gd name="connsiteX0" fmla="*/ 927 w 44474"/>
                      <a:gd name="connsiteY0" fmla="*/ 44601 h 44474"/>
                      <a:gd name="connsiteX1" fmla="*/ 45402 w 44474"/>
                      <a:gd name="connsiteY1" fmla="*/ 126 h 44474"/>
                      <a:gd name="connsiteX2" fmla="*/ 927 w 44474"/>
                      <a:gd name="connsiteY2" fmla="*/ 126 h 44474"/>
                      <a:gd name="connsiteX3" fmla="*/ 45402 w 44474"/>
                      <a:gd name="connsiteY3" fmla="*/ 44601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927" y="44601"/>
                        </a:moveTo>
                        <a:lnTo>
                          <a:pt x="45402" y="126"/>
                        </a:lnTo>
                        <a:moveTo>
                          <a:pt x="927" y="126"/>
                        </a:moveTo>
                        <a:lnTo>
                          <a:pt x="45402" y="44601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55" name="Freeform 1054">
                    <a:extLst>
                      <a:ext uri="{FF2B5EF4-FFF2-40B4-BE49-F238E27FC236}">
                        <a16:creationId xmlns:a16="http://schemas.microsoft.com/office/drawing/2014/main" id="{9E060D10-0E5E-1048-823F-42AD949FE513}"/>
                      </a:ext>
                    </a:extLst>
                  </p:cNvPr>
                  <p:cNvSpPr/>
                  <p:nvPr/>
                </p:nvSpPr>
                <p:spPr>
                  <a:xfrm>
                    <a:off x="2856759" y="5567597"/>
                    <a:ext cx="44474" cy="44474"/>
                  </a:xfrm>
                  <a:custGeom>
                    <a:avLst/>
                    <a:gdLst>
                      <a:gd name="connsiteX0" fmla="*/ 1031 w 44474"/>
                      <a:gd name="connsiteY0" fmla="*/ 44937 h 44474"/>
                      <a:gd name="connsiteX1" fmla="*/ 45505 w 44474"/>
                      <a:gd name="connsiteY1" fmla="*/ 462 h 44474"/>
                      <a:gd name="connsiteX2" fmla="*/ 1031 w 44474"/>
                      <a:gd name="connsiteY2" fmla="*/ 462 h 44474"/>
                      <a:gd name="connsiteX3" fmla="*/ 45505 w 44474"/>
                      <a:gd name="connsiteY3" fmla="*/ 44937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1031" y="44937"/>
                        </a:moveTo>
                        <a:lnTo>
                          <a:pt x="45505" y="462"/>
                        </a:lnTo>
                        <a:moveTo>
                          <a:pt x="1031" y="462"/>
                        </a:moveTo>
                        <a:lnTo>
                          <a:pt x="45505" y="44937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56" name="Freeform 1055">
                    <a:extLst>
                      <a:ext uri="{FF2B5EF4-FFF2-40B4-BE49-F238E27FC236}">
                        <a16:creationId xmlns:a16="http://schemas.microsoft.com/office/drawing/2014/main" id="{F57AC1F3-9749-7F42-A3E9-8C85FDF9AFCA}"/>
                      </a:ext>
                    </a:extLst>
                  </p:cNvPr>
                  <p:cNvSpPr/>
                  <p:nvPr/>
                </p:nvSpPr>
                <p:spPr>
                  <a:xfrm>
                    <a:off x="2897231" y="5374463"/>
                    <a:ext cx="44474" cy="44474"/>
                  </a:xfrm>
                  <a:custGeom>
                    <a:avLst/>
                    <a:gdLst>
                      <a:gd name="connsiteX0" fmla="*/ 1049 w 44474"/>
                      <a:gd name="connsiteY0" fmla="*/ 44850 h 44474"/>
                      <a:gd name="connsiteX1" fmla="*/ 45524 w 44474"/>
                      <a:gd name="connsiteY1" fmla="*/ 375 h 44474"/>
                      <a:gd name="connsiteX2" fmla="*/ 1049 w 44474"/>
                      <a:gd name="connsiteY2" fmla="*/ 375 h 44474"/>
                      <a:gd name="connsiteX3" fmla="*/ 45524 w 44474"/>
                      <a:gd name="connsiteY3" fmla="*/ 44850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1049" y="44850"/>
                        </a:moveTo>
                        <a:lnTo>
                          <a:pt x="45524" y="375"/>
                        </a:lnTo>
                        <a:moveTo>
                          <a:pt x="1049" y="375"/>
                        </a:moveTo>
                        <a:lnTo>
                          <a:pt x="45524" y="44850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57" name="Freeform 1056">
                    <a:extLst>
                      <a:ext uri="{FF2B5EF4-FFF2-40B4-BE49-F238E27FC236}">
                        <a16:creationId xmlns:a16="http://schemas.microsoft.com/office/drawing/2014/main" id="{91A2AE59-CB49-DC46-A413-39FABDE6918D}"/>
                      </a:ext>
                    </a:extLst>
                  </p:cNvPr>
                  <p:cNvSpPr/>
                  <p:nvPr/>
                </p:nvSpPr>
                <p:spPr>
                  <a:xfrm>
                    <a:off x="2703456" y="5819750"/>
                    <a:ext cx="44474" cy="44474"/>
                  </a:xfrm>
                  <a:custGeom>
                    <a:avLst/>
                    <a:gdLst>
                      <a:gd name="connsiteX0" fmla="*/ 962 w 44474"/>
                      <a:gd name="connsiteY0" fmla="*/ 45051 h 44474"/>
                      <a:gd name="connsiteX1" fmla="*/ 45437 w 44474"/>
                      <a:gd name="connsiteY1" fmla="*/ 576 h 44474"/>
                      <a:gd name="connsiteX2" fmla="*/ 962 w 44474"/>
                      <a:gd name="connsiteY2" fmla="*/ 576 h 44474"/>
                      <a:gd name="connsiteX3" fmla="*/ 45437 w 44474"/>
                      <a:gd name="connsiteY3" fmla="*/ 45051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962" y="45051"/>
                        </a:moveTo>
                        <a:lnTo>
                          <a:pt x="45437" y="576"/>
                        </a:lnTo>
                        <a:moveTo>
                          <a:pt x="962" y="576"/>
                        </a:moveTo>
                        <a:lnTo>
                          <a:pt x="45437" y="45051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58" name="Freeform 1057">
                    <a:extLst>
                      <a:ext uri="{FF2B5EF4-FFF2-40B4-BE49-F238E27FC236}">
                        <a16:creationId xmlns:a16="http://schemas.microsoft.com/office/drawing/2014/main" id="{43378D99-40FD-A045-A0CA-19FF42497C70}"/>
                      </a:ext>
                    </a:extLst>
                  </p:cNvPr>
                  <p:cNvSpPr/>
                  <p:nvPr/>
                </p:nvSpPr>
                <p:spPr>
                  <a:xfrm>
                    <a:off x="2910374" y="5221262"/>
                    <a:ext cx="44474" cy="44474"/>
                  </a:xfrm>
                  <a:custGeom>
                    <a:avLst/>
                    <a:gdLst>
                      <a:gd name="connsiteX0" fmla="*/ 1055 w 44474"/>
                      <a:gd name="connsiteY0" fmla="*/ 44781 h 44474"/>
                      <a:gd name="connsiteX1" fmla="*/ 45530 w 44474"/>
                      <a:gd name="connsiteY1" fmla="*/ 306 h 44474"/>
                      <a:gd name="connsiteX2" fmla="*/ 1055 w 44474"/>
                      <a:gd name="connsiteY2" fmla="*/ 306 h 44474"/>
                      <a:gd name="connsiteX3" fmla="*/ 45530 w 44474"/>
                      <a:gd name="connsiteY3" fmla="*/ 44781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1055" y="44781"/>
                        </a:moveTo>
                        <a:lnTo>
                          <a:pt x="45530" y="306"/>
                        </a:lnTo>
                        <a:moveTo>
                          <a:pt x="1055" y="306"/>
                        </a:moveTo>
                        <a:lnTo>
                          <a:pt x="45530" y="44781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59" name="Freeform 1058">
                    <a:extLst>
                      <a:ext uri="{FF2B5EF4-FFF2-40B4-BE49-F238E27FC236}">
                        <a16:creationId xmlns:a16="http://schemas.microsoft.com/office/drawing/2014/main" id="{BE24AF3E-626D-7044-9AA0-0B10514CB0B1}"/>
                      </a:ext>
                    </a:extLst>
                  </p:cNvPr>
                  <p:cNvSpPr/>
                  <p:nvPr/>
                </p:nvSpPr>
                <p:spPr>
                  <a:xfrm>
                    <a:off x="2851444" y="4992676"/>
                    <a:ext cx="44474" cy="44474"/>
                  </a:xfrm>
                  <a:custGeom>
                    <a:avLst/>
                    <a:gdLst>
                      <a:gd name="connsiteX0" fmla="*/ 1028 w 44474"/>
                      <a:gd name="connsiteY0" fmla="*/ 44679 h 44474"/>
                      <a:gd name="connsiteX1" fmla="*/ 45503 w 44474"/>
                      <a:gd name="connsiteY1" fmla="*/ 204 h 44474"/>
                      <a:gd name="connsiteX2" fmla="*/ 1028 w 44474"/>
                      <a:gd name="connsiteY2" fmla="*/ 204 h 44474"/>
                      <a:gd name="connsiteX3" fmla="*/ 45503 w 44474"/>
                      <a:gd name="connsiteY3" fmla="*/ 44679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1028" y="44679"/>
                        </a:moveTo>
                        <a:lnTo>
                          <a:pt x="45503" y="204"/>
                        </a:lnTo>
                        <a:moveTo>
                          <a:pt x="1028" y="204"/>
                        </a:moveTo>
                        <a:lnTo>
                          <a:pt x="45503" y="44679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60" name="Freeform 1059">
                    <a:extLst>
                      <a:ext uri="{FF2B5EF4-FFF2-40B4-BE49-F238E27FC236}">
                        <a16:creationId xmlns:a16="http://schemas.microsoft.com/office/drawing/2014/main" id="{2A255FE8-B558-444F-98C6-B6D7043DB91C}"/>
                      </a:ext>
                    </a:extLst>
                  </p:cNvPr>
                  <p:cNvSpPr/>
                  <p:nvPr/>
                </p:nvSpPr>
                <p:spPr>
                  <a:xfrm>
                    <a:off x="2901434" y="5103842"/>
                    <a:ext cx="44474" cy="44474"/>
                  </a:xfrm>
                  <a:custGeom>
                    <a:avLst/>
                    <a:gdLst>
                      <a:gd name="connsiteX0" fmla="*/ 1051 w 44474"/>
                      <a:gd name="connsiteY0" fmla="*/ 44729 h 44474"/>
                      <a:gd name="connsiteX1" fmla="*/ 45526 w 44474"/>
                      <a:gd name="connsiteY1" fmla="*/ 254 h 44474"/>
                      <a:gd name="connsiteX2" fmla="*/ 1051 w 44474"/>
                      <a:gd name="connsiteY2" fmla="*/ 254 h 44474"/>
                      <a:gd name="connsiteX3" fmla="*/ 45526 w 44474"/>
                      <a:gd name="connsiteY3" fmla="*/ 44729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1051" y="44729"/>
                        </a:moveTo>
                        <a:lnTo>
                          <a:pt x="45526" y="254"/>
                        </a:lnTo>
                        <a:moveTo>
                          <a:pt x="1051" y="254"/>
                        </a:moveTo>
                        <a:lnTo>
                          <a:pt x="45526" y="44729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61" name="Freeform 1060">
                    <a:extLst>
                      <a:ext uri="{FF2B5EF4-FFF2-40B4-BE49-F238E27FC236}">
                        <a16:creationId xmlns:a16="http://schemas.microsoft.com/office/drawing/2014/main" id="{F7E73AF4-442D-D149-A924-CBF3694B12E3}"/>
                      </a:ext>
                    </a:extLst>
                  </p:cNvPr>
                  <p:cNvSpPr/>
                  <p:nvPr/>
                </p:nvSpPr>
                <p:spPr>
                  <a:xfrm>
                    <a:off x="2758214" y="4782030"/>
                    <a:ext cx="44474" cy="44474"/>
                  </a:xfrm>
                  <a:custGeom>
                    <a:avLst/>
                    <a:gdLst>
                      <a:gd name="connsiteX0" fmla="*/ 986 w 44474"/>
                      <a:gd name="connsiteY0" fmla="*/ 44584 h 44474"/>
                      <a:gd name="connsiteX1" fmla="*/ 45461 w 44474"/>
                      <a:gd name="connsiteY1" fmla="*/ 109 h 44474"/>
                      <a:gd name="connsiteX2" fmla="*/ 986 w 44474"/>
                      <a:gd name="connsiteY2" fmla="*/ 109 h 44474"/>
                      <a:gd name="connsiteX3" fmla="*/ 45461 w 44474"/>
                      <a:gd name="connsiteY3" fmla="*/ 44584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986" y="44584"/>
                        </a:moveTo>
                        <a:lnTo>
                          <a:pt x="45461" y="109"/>
                        </a:lnTo>
                        <a:moveTo>
                          <a:pt x="986" y="109"/>
                        </a:moveTo>
                        <a:lnTo>
                          <a:pt x="45461" y="44584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62" name="Freeform 1061">
                    <a:extLst>
                      <a:ext uri="{FF2B5EF4-FFF2-40B4-BE49-F238E27FC236}">
                        <a16:creationId xmlns:a16="http://schemas.microsoft.com/office/drawing/2014/main" id="{8598A3EC-C2F3-A144-9EB2-5CA59D5790D8}"/>
                      </a:ext>
                    </a:extLst>
                  </p:cNvPr>
                  <p:cNvSpPr/>
                  <p:nvPr/>
                </p:nvSpPr>
                <p:spPr>
                  <a:xfrm>
                    <a:off x="3023295" y="5377409"/>
                    <a:ext cx="44474" cy="44474"/>
                  </a:xfrm>
                  <a:custGeom>
                    <a:avLst/>
                    <a:gdLst>
                      <a:gd name="connsiteX0" fmla="*/ 1105 w 44474"/>
                      <a:gd name="connsiteY0" fmla="*/ 44852 h 44474"/>
                      <a:gd name="connsiteX1" fmla="*/ 45580 w 44474"/>
                      <a:gd name="connsiteY1" fmla="*/ 377 h 44474"/>
                      <a:gd name="connsiteX2" fmla="*/ 1105 w 44474"/>
                      <a:gd name="connsiteY2" fmla="*/ 377 h 44474"/>
                      <a:gd name="connsiteX3" fmla="*/ 45580 w 44474"/>
                      <a:gd name="connsiteY3" fmla="*/ 44852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1105" y="44852"/>
                        </a:moveTo>
                        <a:lnTo>
                          <a:pt x="45580" y="377"/>
                        </a:lnTo>
                        <a:moveTo>
                          <a:pt x="1105" y="377"/>
                        </a:moveTo>
                        <a:lnTo>
                          <a:pt x="45580" y="44852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63" name="Freeform 1062">
                    <a:extLst>
                      <a:ext uri="{FF2B5EF4-FFF2-40B4-BE49-F238E27FC236}">
                        <a16:creationId xmlns:a16="http://schemas.microsoft.com/office/drawing/2014/main" id="{4B8A170B-0981-D640-979E-C1C0C02369FD}"/>
                      </a:ext>
                    </a:extLst>
                  </p:cNvPr>
                  <p:cNvSpPr/>
                  <p:nvPr/>
                </p:nvSpPr>
                <p:spPr>
                  <a:xfrm>
                    <a:off x="2832498" y="5870663"/>
                    <a:ext cx="44474" cy="44474"/>
                  </a:xfrm>
                  <a:custGeom>
                    <a:avLst/>
                    <a:gdLst>
                      <a:gd name="connsiteX0" fmla="*/ 1020 w 44474"/>
                      <a:gd name="connsiteY0" fmla="*/ 45073 h 44474"/>
                      <a:gd name="connsiteX1" fmla="*/ 45495 w 44474"/>
                      <a:gd name="connsiteY1" fmla="*/ 599 h 44474"/>
                      <a:gd name="connsiteX2" fmla="*/ 1020 w 44474"/>
                      <a:gd name="connsiteY2" fmla="*/ 599 h 44474"/>
                      <a:gd name="connsiteX3" fmla="*/ 45495 w 44474"/>
                      <a:gd name="connsiteY3" fmla="*/ 45073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1020" y="45073"/>
                        </a:moveTo>
                        <a:lnTo>
                          <a:pt x="45495" y="599"/>
                        </a:lnTo>
                        <a:moveTo>
                          <a:pt x="1020" y="599"/>
                        </a:moveTo>
                        <a:lnTo>
                          <a:pt x="45495" y="45073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64" name="Freeform 1063">
                    <a:extLst>
                      <a:ext uri="{FF2B5EF4-FFF2-40B4-BE49-F238E27FC236}">
                        <a16:creationId xmlns:a16="http://schemas.microsoft.com/office/drawing/2014/main" id="{C2BBE4E4-7C67-B444-98C0-4942072D9883}"/>
                      </a:ext>
                    </a:extLst>
                  </p:cNvPr>
                  <p:cNvSpPr/>
                  <p:nvPr/>
                </p:nvSpPr>
                <p:spPr>
                  <a:xfrm>
                    <a:off x="2940172" y="5762596"/>
                    <a:ext cx="44474" cy="44474"/>
                  </a:xfrm>
                  <a:custGeom>
                    <a:avLst/>
                    <a:gdLst>
                      <a:gd name="connsiteX0" fmla="*/ 1068 w 44474"/>
                      <a:gd name="connsiteY0" fmla="*/ 45025 h 44474"/>
                      <a:gd name="connsiteX1" fmla="*/ 45543 w 44474"/>
                      <a:gd name="connsiteY1" fmla="*/ 550 h 44474"/>
                      <a:gd name="connsiteX2" fmla="*/ 1068 w 44474"/>
                      <a:gd name="connsiteY2" fmla="*/ 550 h 44474"/>
                      <a:gd name="connsiteX3" fmla="*/ 45543 w 44474"/>
                      <a:gd name="connsiteY3" fmla="*/ 45025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1068" y="45025"/>
                        </a:moveTo>
                        <a:lnTo>
                          <a:pt x="45543" y="550"/>
                        </a:lnTo>
                        <a:moveTo>
                          <a:pt x="1068" y="550"/>
                        </a:moveTo>
                        <a:lnTo>
                          <a:pt x="45543" y="45025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65" name="Freeform 1064">
                    <a:extLst>
                      <a:ext uri="{FF2B5EF4-FFF2-40B4-BE49-F238E27FC236}">
                        <a16:creationId xmlns:a16="http://schemas.microsoft.com/office/drawing/2014/main" id="{C87EC148-8B68-6E4A-BA2D-CB11623142BB}"/>
                      </a:ext>
                    </a:extLst>
                  </p:cNvPr>
                  <p:cNvSpPr/>
                  <p:nvPr/>
                </p:nvSpPr>
                <p:spPr>
                  <a:xfrm>
                    <a:off x="3068615" y="5264358"/>
                    <a:ext cx="44474" cy="44474"/>
                  </a:xfrm>
                  <a:custGeom>
                    <a:avLst/>
                    <a:gdLst>
                      <a:gd name="connsiteX0" fmla="*/ 1126 w 44474"/>
                      <a:gd name="connsiteY0" fmla="*/ 44801 h 44474"/>
                      <a:gd name="connsiteX1" fmla="*/ 45601 w 44474"/>
                      <a:gd name="connsiteY1" fmla="*/ 326 h 44474"/>
                      <a:gd name="connsiteX2" fmla="*/ 1126 w 44474"/>
                      <a:gd name="connsiteY2" fmla="*/ 326 h 44474"/>
                      <a:gd name="connsiteX3" fmla="*/ 45601 w 44474"/>
                      <a:gd name="connsiteY3" fmla="*/ 44801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1126" y="44801"/>
                        </a:moveTo>
                        <a:lnTo>
                          <a:pt x="45601" y="326"/>
                        </a:lnTo>
                        <a:moveTo>
                          <a:pt x="1126" y="326"/>
                        </a:moveTo>
                        <a:lnTo>
                          <a:pt x="45601" y="44801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66" name="Freeform 1065">
                    <a:extLst>
                      <a:ext uri="{FF2B5EF4-FFF2-40B4-BE49-F238E27FC236}">
                        <a16:creationId xmlns:a16="http://schemas.microsoft.com/office/drawing/2014/main" id="{E194A850-CFEA-7F46-AB2D-CA0AA05A22AA}"/>
                      </a:ext>
                    </a:extLst>
                  </p:cNvPr>
                  <p:cNvSpPr/>
                  <p:nvPr/>
                </p:nvSpPr>
                <p:spPr>
                  <a:xfrm>
                    <a:off x="2922493" y="4845164"/>
                    <a:ext cx="44474" cy="44474"/>
                  </a:xfrm>
                  <a:custGeom>
                    <a:avLst/>
                    <a:gdLst>
                      <a:gd name="connsiteX0" fmla="*/ 1060 w 44474"/>
                      <a:gd name="connsiteY0" fmla="*/ 44612 h 44474"/>
                      <a:gd name="connsiteX1" fmla="*/ 45535 w 44474"/>
                      <a:gd name="connsiteY1" fmla="*/ 137 h 44474"/>
                      <a:gd name="connsiteX2" fmla="*/ 1060 w 44474"/>
                      <a:gd name="connsiteY2" fmla="*/ 137 h 44474"/>
                      <a:gd name="connsiteX3" fmla="*/ 45535 w 44474"/>
                      <a:gd name="connsiteY3" fmla="*/ 44612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1060" y="44612"/>
                        </a:moveTo>
                        <a:lnTo>
                          <a:pt x="45535" y="137"/>
                        </a:lnTo>
                        <a:moveTo>
                          <a:pt x="1060" y="137"/>
                        </a:moveTo>
                        <a:lnTo>
                          <a:pt x="45535" y="44612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67" name="Freeform 1066">
                    <a:extLst>
                      <a:ext uri="{FF2B5EF4-FFF2-40B4-BE49-F238E27FC236}">
                        <a16:creationId xmlns:a16="http://schemas.microsoft.com/office/drawing/2014/main" id="{2CF4EB9B-1CD0-2540-8578-DA22B693AEC4}"/>
                      </a:ext>
                    </a:extLst>
                  </p:cNvPr>
                  <p:cNvSpPr/>
                  <p:nvPr/>
                </p:nvSpPr>
                <p:spPr>
                  <a:xfrm>
                    <a:off x="3062900" y="5570275"/>
                    <a:ext cx="44474" cy="44474"/>
                  </a:xfrm>
                  <a:custGeom>
                    <a:avLst/>
                    <a:gdLst>
                      <a:gd name="connsiteX0" fmla="*/ 1123 w 44474"/>
                      <a:gd name="connsiteY0" fmla="*/ 44938 h 44474"/>
                      <a:gd name="connsiteX1" fmla="*/ 45598 w 44474"/>
                      <a:gd name="connsiteY1" fmla="*/ 463 h 44474"/>
                      <a:gd name="connsiteX2" fmla="*/ 1123 w 44474"/>
                      <a:gd name="connsiteY2" fmla="*/ 463 h 44474"/>
                      <a:gd name="connsiteX3" fmla="*/ 45598 w 44474"/>
                      <a:gd name="connsiteY3" fmla="*/ 44938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1123" y="44938"/>
                        </a:moveTo>
                        <a:lnTo>
                          <a:pt x="45598" y="463"/>
                        </a:lnTo>
                        <a:moveTo>
                          <a:pt x="1123" y="463"/>
                        </a:moveTo>
                        <a:lnTo>
                          <a:pt x="45598" y="44938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68" name="Freeform 1067">
                    <a:extLst>
                      <a:ext uri="{FF2B5EF4-FFF2-40B4-BE49-F238E27FC236}">
                        <a16:creationId xmlns:a16="http://schemas.microsoft.com/office/drawing/2014/main" id="{CB26BBF4-0C10-0F44-AAA3-17D3E5C3EC44}"/>
                      </a:ext>
                    </a:extLst>
                  </p:cNvPr>
                  <p:cNvSpPr/>
                  <p:nvPr/>
                </p:nvSpPr>
                <p:spPr>
                  <a:xfrm>
                    <a:off x="3014400" y="5726340"/>
                    <a:ext cx="44474" cy="44474"/>
                  </a:xfrm>
                  <a:custGeom>
                    <a:avLst/>
                    <a:gdLst>
                      <a:gd name="connsiteX0" fmla="*/ 1101 w 44474"/>
                      <a:gd name="connsiteY0" fmla="*/ 45009 h 44474"/>
                      <a:gd name="connsiteX1" fmla="*/ 45576 w 44474"/>
                      <a:gd name="connsiteY1" fmla="*/ 534 h 44474"/>
                      <a:gd name="connsiteX2" fmla="*/ 1101 w 44474"/>
                      <a:gd name="connsiteY2" fmla="*/ 534 h 44474"/>
                      <a:gd name="connsiteX3" fmla="*/ 45576 w 44474"/>
                      <a:gd name="connsiteY3" fmla="*/ 45009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1101" y="45009"/>
                        </a:moveTo>
                        <a:lnTo>
                          <a:pt x="45576" y="534"/>
                        </a:lnTo>
                        <a:moveTo>
                          <a:pt x="1101" y="534"/>
                        </a:moveTo>
                        <a:lnTo>
                          <a:pt x="45576" y="45009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69" name="Freeform 1068">
                    <a:extLst>
                      <a:ext uri="{FF2B5EF4-FFF2-40B4-BE49-F238E27FC236}">
                        <a16:creationId xmlns:a16="http://schemas.microsoft.com/office/drawing/2014/main" id="{EF6AEC60-6F0E-924D-B2C1-42B256C88BD0}"/>
                      </a:ext>
                    </a:extLst>
                  </p:cNvPr>
                  <p:cNvSpPr/>
                  <p:nvPr/>
                </p:nvSpPr>
                <p:spPr>
                  <a:xfrm>
                    <a:off x="3081113" y="5109445"/>
                    <a:ext cx="44474" cy="44474"/>
                  </a:xfrm>
                  <a:custGeom>
                    <a:avLst/>
                    <a:gdLst>
                      <a:gd name="connsiteX0" fmla="*/ 1131 w 44474"/>
                      <a:gd name="connsiteY0" fmla="*/ 44731 h 44474"/>
                      <a:gd name="connsiteX1" fmla="*/ 45606 w 44474"/>
                      <a:gd name="connsiteY1" fmla="*/ 256 h 44474"/>
                      <a:gd name="connsiteX2" fmla="*/ 1131 w 44474"/>
                      <a:gd name="connsiteY2" fmla="*/ 256 h 44474"/>
                      <a:gd name="connsiteX3" fmla="*/ 45606 w 44474"/>
                      <a:gd name="connsiteY3" fmla="*/ 44731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1131" y="44731"/>
                        </a:moveTo>
                        <a:lnTo>
                          <a:pt x="45606" y="256"/>
                        </a:lnTo>
                        <a:moveTo>
                          <a:pt x="1131" y="256"/>
                        </a:moveTo>
                        <a:lnTo>
                          <a:pt x="45606" y="44731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70" name="Freeform 1069">
                    <a:extLst>
                      <a:ext uri="{FF2B5EF4-FFF2-40B4-BE49-F238E27FC236}">
                        <a16:creationId xmlns:a16="http://schemas.microsoft.com/office/drawing/2014/main" id="{B4A515DB-113F-7B44-9CE1-D4780504308C}"/>
                      </a:ext>
                    </a:extLst>
                  </p:cNvPr>
                  <p:cNvSpPr/>
                  <p:nvPr/>
                </p:nvSpPr>
                <p:spPr>
                  <a:xfrm>
                    <a:off x="3067526" y="5002508"/>
                    <a:ext cx="44474" cy="44474"/>
                  </a:xfrm>
                  <a:custGeom>
                    <a:avLst/>
                    <a:gdLst>
                      <a:gd name="connsiteX0" fmla="*/ 1125 w 44474"/>
                      <a:gd name="connsiteY0" fmla="*/ 44683 h 44474"/>
                      <a:gd name="connsiteX1" fmla="*/ 45600 w 44474"/>
                      <a:gd name="connsiteY1" fmla="*/ 208 h 44474"/>
                      <a:gd name="connsiteX2" fmla="*/ 1125 w 44474"/>
                      <a:gd name="connsiteY2" fmla="*/ 208 h 44474"/>
                      <a:gd name="connsiteX3" fmla="*/ 45600 w 44474"/>
                      <a:gd name="connsiteY3" fmla="*/ 44683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1125" y="44683"/>
                        </a:moveTo>
                        <a:lnTo>
                          <a:pt x="45600" y="208"/>
                        </a:lnTo>
                        <a:moveTo>
                          <a:pt x="1125" y="208"/>
                        </a:moveTo>
                        <a:lnTo>
                          <a:pt x="45600" y="44683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71" name="Freeform 1070">
                    <a:extLst>
                      <a:ext uri="{FF2B5EF4-FFF2-40B4-BE49-F238E27FC236}">
                        <a16:creationId xmlns:a16="http://schemas.microsoft.com/office/drawing/2014/main" id="{69AB0C76-7A49-EF43-9351-B7B24DD2F139}"/>
                      </a:ext>
                    </a:extLst>
                  </p:cNvPr>
                  <p:cNvSpPr/>
                  <p:nvPr/>
                </p:nvSpPr>
                <p:spPr>
                  <a:xfrm>
                    <a:off x="3140042" y="5252306"/>
                    <a:ext cx="44474" cy="44474"/>
                  </a:xfrm>
                  <a:custGeom>
                    <a:avLst/>
                    <a:gdLst>
                      <a:gd name="connsiteX0" fmla="*/ 1158 w 44474"/>
                      <a:gd name="connsiteY0" fmla="*/ 44795 h 44474"/>
                      <a:gd name="connsiteX1" fmla="*/ 45633 w 44474"/>
                      <a:gd name="connsiteY1" fmla="*/ 320 h 44474"/>
                      <a:gd name="connsiteX2" fmla="*/ 1158 w 44474"/>
                      <a:gd name="connsiteY2" fmla="*/ 320 h 44474"/>
                      <a:gd name="connsiteX3" fmla="*/ 45633 w 44474"/>
                      <a:gd name="connsiteY3" fmla="*/ 44795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1158" y="44795"/>
                        </a:moveTo>
                        <a:lnTo>
                          <a:pt x="45633" y="320"/>
                        </a:lnTo>
                        <a:moveTo>
                          <a:pt x="1158" y="320"/>
                        </a:moveTo>
                        <a:lnTo>
                          <a:pt x="45633" y="44795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72" name="Freeform 1071">
                    <a:extLst>
                      <a:ext uri="{FF2B5EF4-FFF2-40B4-BE49-F238E27FC236}">
                        <a16:creationId xmlns:a16="http://schemas.microsoft.com/office/drawing/2014/main" id="{D762BE04-DB4F-B645-A866-9CABB2947CAA}"/>
                      </a:ext>
                    </a:extLst>
                  </p:cNvPr>
                  <p:cNvSpPr/>
                  <p:nvPr/>
                </p:nvSpPr>
                <p:spPr>
                  <a:xfrm>
                    <a:off x="2991963" y="4799279"/>
                    <a:ext cx="44474" cy="44474"/>
                  </a:xfrm>
                  <a:custGeom>
                    <a:avLst/>
                    <a:gdLst>
                      <a:gd name="connsiteX0" fmla="*/ 1091 w 44474"/>
                      <a:gd name="connsiteY0" fmla="*/ 44592 h 44474"/>
                      <a:gd name="connsiteX1" fmla="*/ 45566 w 44474"/>
                      <a:gd name="connsiteY1" fmla="*/ 117 h 44474"/>
                      <a:gd name="connsiteX2" fmla="*/ 1091 w 44474"/>
                      <a:gd name="connsiteY2" fmla="*/ 117 h 44474"/>
                      <a:gd name="connsiteX3" fmla="*/ 45566 w 44474"/>
                      <a:gd name="connsiteY3" fmla="*/ 44592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1091" y="44592"/>
                        </a:moveTo>
                        <a:lnTo>
                          <a:pt x="45566" y="117"/>
                        </a:lnTo>
                        <a:moveTo>
                          <a:pt x="1091" y="117"/>
                        </a:moveTo>
                        <a:lnTo>
                          <a:pt x="45566" y="44592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73" name="Freeform 1072">
                    <a:extLst>
                      <a:ext uri="{FF2B5EF4-FFF2-40B4-BE49-F238E27FC236}">
                        <a16:creationId xmlns:a16="http://schemas.microsoft.com/office/drawing/2014/main" id="{7D5DC624-B51F-D841-BE75-7271842A0144}"/>
                      </a:ext>
                    </a:extLst>
                  </p:cNvPr>
                  <p:cNvSpPr/>
                  <p:nvPr/>
                </p:nvSpPr>
                <p:spPr>
                  <a:xfrm>
                    <a:off x="3018559" y="5833346"/>
                    <a:ext cx="44474" cy="44474"/>
                  </a:xfrm>
                  <a:custGeom>
                    <a:avLst/>
                    <a:gdLst>
                      <a:gd name="connsiteX0" fmla="*/ 1103 w 44474"/>
                      <a:gd name="connsiteY0" fmla="*/ 45057 h 44474"/>
                      <a:gd name="connsiteX1" fmla="*/ 45578 w 44474"/>
                      <a:gd name="connsiteY1" fmla="*/ 582 h 44474"/>
                      <a:gd name="connsiteX2" fmla="*/ 1103 w 44474"/>
                      <a:gd name="connsiteY2" fmla="*/ 582 h 44474"/>
                      <a:gd name="connsiteX3" fmla="*/ 45578 w 44474"/>
                      <a:gd name="connsiteY3" fmla="*/ 45057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1103" y="45057"/>
                        </a:moveTo>
                        <a:lnTo>
                          <a:pt x="45578" y="582"/>
                        </a:lnTo>
                        <a:moveTo>
                          <a:pt x="1103" y="582"/>
                        </a:moveTo>
                        <a:lnTo>
                          <a:pt x="45578" y="45057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74" name="Freeform 1073">
                    <a:extLst>
                      <a:ext uri="{FF2B5EF4-FFF2-40B4-BE49-F238E27FC236}">
                        <a16:creationId xmlns:a16="http://schemas.microsoft.com/office/drawing/2014/main" id="{6E71CC32-562B-614F-A3A9-569BED583C2E}"/>
                      </a:ext>
                    </a:extLst>
                  </p:cNvPr>
                  <p:cNvSpPr/>
                  <p:nvPr/>
                </p:nvSpPr>
                <p:spPr>
                  <a:xfrm>
                    <a:off x="3191589" y="5510612"/>
                    <a:ext cx="44474" cy="44474"/>
                  </a:xfrm>
                  <a:custGeom>
                    <a:avLst/>
                    <a:gdLst>
                      <a:gd name="connsiteX0" fmla="*/ 1181 w 44474"/>
                      <a:gd name="connsiteY0" fmla="*/ 44912 h 44474"/>
                      <a:gd name="connsiteX1" fmla="*/ 45656 w 44474"/>
                      <a:gd name="connsiteY1" fmla="*/ 437 h 44474"/>
                      <a:gd name="connsiteX2" fmla="*/ 1181 w 44474"/>
                      <a:gd name="connsiteY2" fmla="*/ 437 h 44474"/>
                      <a:gd name="connsiteX3" fmla="*/ 45656 w 44474"/>
                      <a:gd name="connsiteY3" fmla="*/ 44912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1181" y="44912"/>
                        </a:moveTo>
                        <a:lnTo>
                          <a:pt x="45656" y="437"/>
                        </a:lnTo>
                        <a:moveTo>
                          <a:pt x="1181" y="437"/>
                        </a:moveTo>
                        <a:lnTo>
                          <a:pt x="45656" y="44912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75" name="Freeform 1074">
                    <a:extLst>
                      <a:ext uri="{FF2B5EF4-FFF2-40B4-BE49-F238E27FC236}">
                        <a16:creationId xmlns:a16="http://schemas.microsoft.com/office/drawing/2014/main" id="{F8093158-D484-E846-899F-5A7B01902493}"/>
                      </a:ext>
                    </a:extLst>
                  </p:cNvPr>
                  <p:cNvSpPr/>
                  <p:nvPr/>
                </p:nvSpPr>
                <p:spPr>
                  <a:xfrm>
                    <a:off x="3173265" y="5077973"/>
                    <a:ext cx="44474" cy="44474"/>
                  </a:xfrm>
                  <a:custGeom>
                    <a:avLst/>
                    <a:gdLst>
                      <a:gd name="connsiteX0" fmla="*/ 1173 w 44474"/>
                      <a:gd name="connsiteY0" fmla="*/ 44717 h 44474"/>
                      <a:gd name="connsiteX1" fmla="*/ 45648 w 44474"/>
                      <a:gd name="connsiteY1" fmla="*/ 242 h 44474"/>
                      <a:gd name="connsiteX2" fmla="*/ 1173 w 44474"/>
                      <a:gd name="connsiteY2" fmla="*/ 242 h 44474"/>
                      <a:gd name="connsiteX3" fmla="*/ 45648 w 44474"/>
                      <a:gd name="connsiteY3" fmla="*/ 44717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1173" y="44717"/>
                        </a:moveTo>
                        <a:lnTo>
                          <a:pt x="45648" y="242"/>
                        </a:lnTo>
                        <a:moveTo>
                          <a:pt x="1173" y="242"/>
                        </a:moveTo>
                        <a:lnTo>
                          <a:pt x="45648" y="44717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76" name="Freeform 1075">
                    <a:extLst>
                      <a:ext uri="{FF2B5EF4-FFF2-40B4-BE49-F238E27FC236}">
                        <a16:creationId xmlns:a16="http://schemas.microsoft.com/office/drawing/2014/main" id="{2CD66D63-92D1-824C-9B55-FE8FA2DB8BB1}"/>
                      </a:ext>
                    </a:extLst>
                  </p:cNvPr>
                  <p:cNvSpPr/>
                  <p:nvPr/>
                </p:nvSpPr>
                <p:spPr>
                  <a:xfrm>
                    <a:off x="3225167" y="5453270"/>
                    <a:ext cx="44474" cy="44474"/>
                  </a:xfrm>
                  <a:custGeom>
                    <a:avLst/>
                    <a:gdLst>
                      <a:gd name="connsiteX0" fmla="*/ 1196 w 44474"/>
                      <a:gd name="connsiteY0" fmla="*/ 44886 h 44474"/>
                      <a:gd name="connsiteX1" fmla="*/ 45671 w 44474"/>
                      <a:gd name="connsiteY1" fmla="*/ 411 h 44474"/>
                      <a:gd name="connsiteX2" fmla="*/ 1196 w 44474"/>
                      <a:gd name="connsiteY2" fmla="*/ 411 h 44474"/>
                      <a:gd name="connsiteX3" fmla="*/ 45671 w 44474"/>
                      <a:gd name="connsiteY3" fmla="*/ 44886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1196" y="44886"/>
                        </a:moveTo>
                        <a:lnTo>
                          <a:pt x="45671" y="411"/>
                        </a:lnTo>
                        <a:moveTo>
                          <a:pt x="1196" y="411"/>
                        </a:moveTo>
                        <a:lnTo>
                          <a:pt x="45671" y="44886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77" name="Freeform 1076">
                    <a:extLst>
                      <a:ext uri="{FF2B5EF4-FFF2-40B4-BE49-F238E27FC236}">
                        <a16:creationId xmlns:a16="http://schemas.microsoft.com/office/drawing/2014/main" id="{733F1D8D-4A3F-EA4D-B7C2-6A3E940780DC}"/>
                      </a:ext>
                    </a:extLst>
                  </p:cNvPr>
                  <p:cNvSpPr/>
                  <p:nvPr/>
                </p:nvSpPr>
                <p:spPr>
                  <a:xfrm>
                    <a:off x="3177312" y="4925831"/>
                    <a:ext cx="44474" cy="44474"/>
                  </a:xfrm>
                  <a:custGeom>
                    <a:avLst/>
                    <a:gdLst>
                      <a:gd name="connsiteX0" fmla="*/ 1175 w 44474"/>
                      <a:gd name="connsiteY0" fmla="*/ 44649 h 44474"/>
                      <a:gd name="connsiteX1" fmla="*/ 45650 w 44474"/>
                      <a:gd name="connsiteY1" fmla="*/ 174 h 44474"/>
                      <a:gd name="connsiteX2" fmla="*/ 1175 w 44474"/>
                      <a:gd name="connsiteY2" fmla="*/ 174 h 44474"/>
                      <a:gd name="connsiteX3" fmla="*/ 45650 w 44474"/>
                      <a:gd name="connsiteY3" fmla="*/ 44649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1175" y="44649"/>
                        </a:moveTo>
                        <a:lnTo>
                          <a:pt x="45650" y="174"/>
                        </a:lnTo>
                        <a:moveTo>
                          <a:pt x="1175" y="174"/>
                        </a:moveTo>
                        <a:lnTo>
                          <a:pt x="45650" y="44649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78" name="Freeform 1077">
                    <a:extLst>
                      <a:ext uri="{FF2B5EF4-FFF2-40B4-BE49-F238E27FC236}">
                        <a16:creationId xmlns:a16="http://schemas.microsoft.com/office/drawing/2014/main" id="{D2E8E613-7793-084D-A8FC-293AED2D4150}"/>
                      </a:ext>
                    </a:extLst>
                  </p:cNvPr>
                  <p:cNvSpPr/>
                  <p:nvPr/>
                </p:nvSpPr>
                <p:spPr>
                  <a:xfrm>
                    <a:off x="3214782" y="5735392"/>
                    <a:ext cx="44474" cy="44474"/>
                  </a:xfrm>
                  <a:custGeom>
                    <a:avLst/>
                    <a:gdLst>
                      <a:gd name="connsiteX0" fmla="*/ 1192 w 44474"/>
                      <a:gd name="connsiteY0" fmla="*/ 45013 h 44474"/>
                      <a:gd name="connsiteX1" fmla="*/ 45666 w 44474"/>
                      <a:gd name="connsiteY1" fmla="*/ 538 h 44474"/>
                      <a:gd name="connsiteX2" fmla="*/ 1192 w 44474"/>
                      <a:gd name="connsiteY2" fmla="*/ 538 h 44474"/>
                      <a:gd name="connsiteX3" fmla="*/ 45666 w 44474"/>
                      <a:gd name="connsiteY3" fmla="*/ 45013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1192" y="45013"/>
                        </a:moveTo>
                        <a:lnTo>
                          <a:pt x="45666" y="538"/>
                        </a:lnTo>
                        <a:moveTo>
                          <a:pt x="1192" y="538"/>
                        </a:moveTo>
                        <a:lnTo>
                          <a:pt x="45666" y="45013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79" name="Freeform 1078">
                    <a:extLst>
                      <a:ext uri="{FF2B5EF4-FFF2-40B4-BE49-F238E27FC236}">
                        <a16:creationId xmlns:a16="http://schemas.microsoft.com/office/drawing/2014/main" id="{487D8D1A-2EA2-2248-A613-0FB07A6BE651}"/>
                      </a:ext>
                    </a:extLst>
                  </p:cNvPr>
                  <p:cNvSpPr/>
                  <p:nvPr/>
                </p:nvSpPr>
                <p:spPr>
                  <a:xfrm>
                    <a:off x="3152206" y="4799304"/>
                    <a:ext cx="44474" cy="44474"/>
                  </a:xfrm>
                  <a:custGeom>
                    <a:avLst/>
                    <a:gdLst>
                      <a:gd name="connsiteX0" fmla="*/ 1163 w 44474"/>
                      <a:gd name="connsiteY0" fmla="*/ 44592 h 44474"/>
                      <a:gd name="connsiteX1" fmla="*/ 45638 w 44474"/>
                      <a:gd name="connsiteY1" fmla="*/ 117 h 44474"/>
                      <a:gd name="connsiteX2" fmla="*/ 1163 w 44474"/>
                      <a:gd name="connsiteY2" fmla="*/ 117 h 44474"/>
                      <a:gd name="connsiteX3" fmla="*/ 45638 w 44474"/>
                      <a:gd name="connsiteY3" fmla="*/ 44592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1163" y="44592"/>
                        </a:moveTo>
                        <a:lnTo>
                          <a:pt x="45638" y="117"/>
                        </a:lnTo>
                        <a:moveTo>
                          <a:pt x="1163" y="117"/>
                        </a:moveTo>
                        <a:lnTo>
                          <a:pt x="45638" y="44592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80" name="Freeform 1079">
                    <a:extLst>
                      <a:ext uri="{FF2B5EF4-FFF2-40B4-BE49-F238E27FC236}">
                        <a16:creationId xmlns:a16="http://schemas.microsoft.com/office/drawing/2014/main" id="{01BD1161-6AE8-B449-8733-08E9D03924DF}"/>
                      </a:ext>
                    </a:extLst>
                  </p:cNvPr>
                  <p:cNvSpPr/>
                  <p:nvPr/>
                </p:nvSpPr>
                <p:spPr>
                  <a:xfrm>
                    <a:off x="3306934" y="5437170"/>
                    <a:ext cx="44474" cy="44474"/>
                  </a:xfrm>
                  <a:custGeom>
                    <a:avLst/>
                    <a:gdLst>
                      <a:gd name="connsiteX0" fmla="*/ 1233 w 44474"/>
                      <a:gd name="connsiteY0" fmla="*/ 44879 h 44474"/>
                      <a:gd name="connsiteX1" fmla="*/ 45708 w 44474"/>
                      <a:gd name="connsiteY1" fmla="*/ 404 h 44474"/>
                      <a:gd name="connsiteX2" fmla="*/ 1233 w 44474"/>
                      <a:gd name="connsiteY2" fmla="*/ 404 h 44474"/>
                      <a:gd name="connsiteX3" fmla="*/ 45708 w 44474"/>
                      <a:gd name="connsiteY3" fmla="*/ 44879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1233" y="44879"/>
                        </a:moveTo>
                        <a:lnTo>
                          <a:pt x="45708" y="404"/>
                        </a:lnTo>
                        <a:moveTo>
                          <a:pt x="1233" y="404"/>
                        </a:moveTo>
                        <a:lnTo>
                          <a:pt x="45708" y="44879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81" name="Freeform 1080">
                    <a:extLst>
                      <a:ext uri="{FF2B5EF4-FFF2-40B4-BE49-F238E27FC236}">
                        <a16:creationId xmlns:a16="http://schemas.microsoft.com/office/drawing/2014/main" id="{096C4F15-9DAB-954B-B0B2-BA595789C1B6}"/>
                      </a:ext>
                    </a:extLst>
                  </p:cNvPr>
                  <p:cNvSpPr/>
                  <p:nvPr/>
                </p:nvSpPr>
                <p:spPr>
                  <a:xfrm>
                    <a:off x="3305333" y="5119648"/>
                    <a:ext cx="44474" cy="44474"/>
                  </a:xfrm>
                  <a:custGeom>
                    <a:avLst/>
                    <a:gdLst>
                      <a:gd name="connsiteX0" fmla="*/ 1232 w 44474"/>
                      <a:gd name="connsiteY0" fmla="*/ 44736 h 44474"/>
                      <a:gd name="connsiteX1" fmla="*/ 45707 w 44474"/>
                      <a:gd name="connsiteY1" fmla="*/ 261 h 44474"/>
                      <a:gd name="connsiteX2" fmla="*/ 1232 w 44474"/>
                      <a:gd name="connsiteY2" fmla="*/ 261 h 44474"/>
                      <a:gd name="connsiteX3" fmla="*/ 45707 w 44474"/>
                      <a:gd name="connsiteY3" fmla="*/ 44736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1232" y="44736"/>
                        </a:moveTo>
                        <a:lnTo>
                          <a:pt x="45707" y="261"/>
                        </a:lnTo>
                        <a:moveTo>
                          <a:pt x="1232" y="261"/>
                        </a:moveTo>
                        <a:lnTo>
                          <a:pt x="45707" y="44736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82" name="Freeform 1081">
                    <a:extLst>
                      <a:ext uri="{FF2B5EF4-FFF2-40B4-BE49-F238E27FC236}">
                        <a16:creationId xmlns:a16="http://schemas.microsoft.com/office/drawing/2014/main" id="{2138260D-1818-7F4A-9C7F-D1507C5B05CF}"/>
                      </a:ext>
                    </a:extLst>
                  </p:cNvPr>
                  <p:cNvSpPr/>
                  <p:nvPr/>
                </p:nvSpPr>
                <p:spPr>
                  <a:xfrm>
                    <a:off x="3202463" y="5904806"/>
                    <a:ext cx="44474" cy="44474"/>
                  </a:xfrm>
                  <a:custGeom>
                    <a:avLst/>
                    <a:gdLst>
                      <a:gd name="connsiteX0" fmla="*/ 1186 w 44474"/>
                      <a:gd name="connsiteY0" fmla="*/ 45089 h 44474"/>
                      <a:gd name="connsiteX1" fmla="*/ 45661 w 44474"/>
                      <a:gd name="connsiteY1" fmla="*/ 614 h 44474"/>
                      <a:gd name="connsiteX2" fmla="*/ 1186 w 44474"/>
                      <a:gd name="connsiteY2" fmla="*/ 614 h 44474"/>
                      <a:gd name="connsiteX3" fmla="*/ 45661 w 44474"/>
                      <a:gd name="connsiteY3" fmla="*/ 45089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1186" y="45089"/>
                        </a:moveTo>
                        <a:lnTo>
                          <a:pt x="45661" y="614"/>
                        </a:lnTo>
                        <a:moveTo>
                          <a:pt x="1186" y="614"/>
                        </a:moveTo>
                        <a:lnTo>
                          <a:pt x="45661" y="45089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83" name="Freeform 1082">
                    <a:extLst>
                      <a:ext uri="{FF2B5EF4-FFF2-40B4-BE49-F238E27FC236}">
                        <a16:creationId xmlns:a16="http://schemas.microsoft.com/office/drawing/2014/main" id="{845B8024-2C8D-4D4F-8DBB-AAE78CC44F87}"/>
                      </a:ext>
                    </a:extLst>
                  </p:cNvPr>
                  <p:cNvSpPr/>
                  <p:nvPr/>
                </p:nvSpPr>
                <p:spPr>
                  <a:xfrm>
                    <a:off x="3337689" y="5544766"/>
                    <a:ext cx="44474" cy="44474"/>
                  </a:xfrm>
                  <a:custGeom>
                    <a:avLst/>
                    <a:gdLst>
                      <a:gd name="connsiteX0" fmla="*/ 1247 w 44474"/>
                      <a:gd name="connsiteY0" fmla="*/ 44927 h 44474"/>
                      <a:gd name="connsiteX1" fmla="*/ 45722 w 44474"/>
                      <a:gd name="connsiteY1" fmla="*/ 452 h 44474"/>
                      <a:gd name="connsiteX2" fmla="*/ 1247 w 44474"/>
                      <a:gd name="connsiteY2" fmla="*/ 452 h 44474"/>
                      <a:gd name="connsiteX3" fmla="*/ 45722 w 44474"/>
                      <a:gd name="connsiteY3" fmla="*/ 44927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1247" y="44927"/>
                        </a:moveTo>
                        <a:lnTo>
                          <a:pt x="45722" y="452"/>
                        </a:lnTo>
                        <a:moveTo>
                          <a:pt x="1247" y="452"/>
                        </a:moveTo>
                        <a:lnTo>
                          <a:pt x="45722" y="44927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84" name="Freeform 1083">
                    <a:extLst>
                      <a:ext uri="{FF2B5EF4-FFF2-40B4-BE49-F238E27FC236}">
                        <a16:creationId xmlns:a16="http://schemas.microsoft.com/office/drawing/2014/main" id="{EC67FD95-82C4-B540-B80F-11CBDCB334FF}"/>
                      </a:ext>
                    </a:extLst>
                  </p:cNvPr>
                  <p:cNvSpPr/>
                  <p:nvPr/>
                </p:nvSpPr>
                <p:spPr>
                  <a:xfrm>
                    <a:off x="3386722" y="5219261"/>
                    <a:ext cx="44474" cy="44474"/>
                  </a:xfrm>
                  <a:custGeom>
                    <a:avLst/>
                    <a:gdLst>
                      <a:gd name="connsiteX0" fmla="*/ 1269 w 44474"/>
                      <a:gd name="connsiteY0" fmla="*/ 44781 h 44474"/>
                      <a:gd name="connsiteX1" fmla="*/ 45744 w 44474"/>
                      <a:gd name="connsiteY1" fmla="*/ 306 h 44474"/>
                      <a:gd name="connsiteX2" fmla="*/ 1269 w 44474"/>
                      <a:gd name="connsiteY2" fmla="*/ 306 h 44474"/>
                      <a:gd name="connsiteX3" fmla="*/ 45744 w 44474"/>
                      <a:gd name="connsiteY3" fmla="*/ 44781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1269" y="44781"/>
                        </a:moveTo>
                        <a:lnTo>
                          <a:pt x="45744" y="306"/>
                        </a:lnTo>
                        <a:moveTo>
                          <a:pt x="1269" y="306"/>
                        </a:moveTo>
                        <a:lnTo>
                          <a:pt x="45744" y="44781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85" name="Freeform 1084">
                    <a:extLst>
                      <a:ext uri="{FF2B5EF4-FFF2-40B4-BE49-F238E27FC236}">
                        <a16:creationId xmlns:a16="http://schemas.microsoft.com/office/drawing/2014/main" id="{A8A00A5E-E8DF-7B43-99E9-24F2500BDE82}"/>
                      </a:ext>
                    </a:extLst>
                  </p:cNvPr>
                  <p:cNvSpPr/>
                  <p:nvPr/>
                </p:nvSpPr>
                <p:spPr>
                  <a:xfrm>
                    <a:off x="3343270" y="4954666"/>
                    <a:ext cx="44474" cy="44474"/>
                  </a:xfrm>
                  <a:custGeom>
                    <a:avLst/>
                    <a:gdLst>
                      <a:gd name="connsiteX0" fmla="*/ 1249 w 44474"/>
                      <a:gd name="connsiteY0" fmla="*/ 44662 h 44474"/>
                      <a:gd name="connsiteX1" fmla="*/ 45724 w 44474"/>
                      <a:gd name="connsiteY1" fmla="*/ 187 h 44474"/>
                      <a:gd name="connsiteX2" fmla="*/ 1249 w 44474"/>
                      <a:gd name="connsiteY2" fmla="*/ 187 h 44474"/>
                      <a:gd name="connsiteX3" fmla="*/ 45724 w 44474"/>
                      <a:gd name="connsiteY3" fmla="*/ 44662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1249" y="44662"/>
                        </a:moveTo>
                        <a:lnTo>
                          <a:pt x="45724" y="187"/>
                        </a:lnTo>
                        <a:moveTo>
                          <a:pt x="1249" y="187"/>
                        </a:moveTo>
                        <a:lnTo>
                          <a:pt x="45724" y="44662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86" name="Freeform 1085">
                    <a:extLst>
                      <a:ext uri="{FF2B5EF4-FFF2-40B4-BE49-F238E27FC236}">
                        <a16:creationId xmlns:a16="http://schemas.microsoft.com/office/drawing/2014/main" id="{ACE1503C-B1D5-3740-B29B-9ED3B704F768}"/>
                      </a:ext>
                    </a:extLst>
                  </p:cNvPr>
                  <p:cNvSpPr/>
                  <p:nvPr/>
                </p:nvSpPr>
                <p:spPr>
                  <a:xfrm>
                    <a:off x="3376293" y="5679029"/>
                    <a:ext cx="44474" cy="44474"/>
                  </a:xfrm>
                  <a:custGeom>
                    <a:avLst/>
                    <a:gdLst>
                      <a:gd name="connsiteX0" fmla="*/ 1264 w 44474"/>
                      <a:gd name="connsiteY0" fmla="*/ 44987 h 44474"/>
                      <a:gd name="connsiteX1" fmla="*/ 45739 w 44474"/>
                      <a:gd name="connsiteY1" fmla="*/ 512 h 44474"/>
                      <a:gd name="connsiteX2" fmla="*/ 1264 w 44474"/>
                      <a:gd name="connsiteY2" fmla="*/ 512 h 44474"/>
                      <a:gd name="connsiteX3" fmla="*/ 45739 w 44474"/>
                      <a:gd name="connsiteY3" fmla="*/ 44987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1264" y="44987"/>
                        </a:moveTo>
                        <a:lnTo>
                          <a:pt x="45739" y="512"/>
                        </a:lnTo>
                        <a:moveTo>
                          <a:pt x="1264" y="512"/>
                        </a:moveTo>
                        <a:lnTo>
                          <a:pt x="45739" y="44987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87" name="Freeform 1086">
                    <a:extLst>
                      <a:ext uri="{FF2B5EF4-FFF2-40B4-BE49-F238E27FC236}">
                        <a16:creationId xmlns:a16="http://schemas.microsoft.com/office/drawing/2014/main" id="{54E67164-7CAC-904D-9D10-2D0E8F80B185}"/>
                      </a:ext>
                    </a:extLst>
                  </p:cNvPr>
                  <p:cNvSpPr/>
                  <p:nvPr/>
                </p:nvSpPr>
                <p:spPr>
                  <a:xfrm>
                    <a:off x="3343315" y="5895309"/>
                    <a:ext cx="44474" cy="44474"/>
                  </a:xfrm>
                  <a:custGeom>
                    <a:avLst/>
                    <a:gdLst>
                      <a:gd name="connsiteX0" fmla="*/ 1249 w 44474"/>
                      <a:gd name="connsiteY0" fmla="*/ 45085 h 44474"/>
                      <a:gd name="connsiteX1" fmla="*/ 45724 w 44474"/>
                      <a:gd name="connsiteY1" fmla="*/ 610 h 44474"/>
                      <a:gd name="connsiteX2" fmla="*/ 1249 w 44474"/>
                      <a:gd name="connsiteY2" fmla="*/ 610 h 44474"/>
                      <a:gd name="connsiteX3" fmla="*/ 45724 w 44474"/>
                      <a:gd name="connsiteY3" fmla="*/ 45085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1249" y="45085"/>
                        </a:moveTo>
                        <a:lnTo>
                          <a:pt x="45724" y="610"/>
                        </a:lnTo>
                        <a:moveTo>
                          <a:pt x="1249" y="610"/>
                        </a:moveTo>
                        <a:lnTo>
                          <a:pt x="45724" y="45085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88" name="Freeform 1087">
                    <a:extLst>
                      <a:ext uri="{FF2B5EF4-FFF2-40B4-BE49-F238E27FC236}">
                        <a16:creationId xmlns:a16="http://schemas.microsoft.com/office/drawing/2014/main" id="{0CF70615-968B-A14F-8992-BCEDAB2F005F}"/>
                      </a:ext>
                    </a:extLst>
                  </p:cNvPr>
                  <p:cNvSpPr/>
                  <p:nvPr/>
                </p:nvSpPr>
                <p:spPr>
                  <a:xfrm>
                    <a:off x="3350075" y="4764560"/>
                    <a:ext cx="44474" cy="44474"/>
                  </a:xfrm>
                  <a:custGeom>
                    <a:avLst/>
                    <a:gdLst>
                      <a:gd name="connsiteX0" fmla="*/ 1252 w 44474"/>
                      <a:gd name="connsiteY0" fmla="*/ 44576 h 44474"/>
                      <a:gd name="connsiteX1" fmla="*/ 45727 w 44474"/>
                      <a:gd name="connsiteY1" fmla="*/ 101 h 44474"/>
                      <a:gd name="connsiteX2" fmla="*/ 1252 w 44474"/>
                      <a:gd name="connsiteY2" fmla="*/ 101 h 44474"/>
                      <a:gd name="connsiteX3" fmla="*/ 45727 w 44474"/>
                      <a:gd name="connsiteY3" fmla="*/ 44576 h 44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474" h="44474">
                        <a:moveTo>
                          <a:pt x="1252" y="44576"/>
                        </a:moveTo>
                        <a:lnTo>
                          <a:pt x="45727" y="101"/>
                        </a:lnTo>
                        <a:moveTo>
                          <a:pt x="1252" y="101"/>
                        </a:moveTo>
                        <a:lnTo>
                          <a:pt x="45727" y="44576"/>
                        </a:lnTo>
                      </a:path>
                    </a:pathLst>
                  </a:custGeom>
                  <a:solidFill>
                    <a:srgbClr val="8DA0CB"/>
                  </a:solidFill>
                  <a:ln w="20003" cap="flat">
                    <a:solidFill>
                      <a:srgbClr val="8DA0CB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89" name="Freeform 1088">
                    <a:extLst>
                      <a:ext uri="{FF2B5EF4-FFF2-40B4-BE49-F238E27FC236}">
                        <a16:creationId xmlns:a16="http://schemas.microsoft.com/office/drawing/2014/main" id="{84F83DBC-AEE7-834B-8A4C-A02FB8536489}"/>
                      </a:ext>
                    </a:extLst>
                  </p:cNvPr>
                  <p:cNvSpPr/>
                  <p:nvPr/>
                </p:nvSpPr>
                <p:spPr>
                  <a:xfrm>
                    <a:off x="1019700" y="4754097"/>
                    <a:ext cx="2223" cy="1208828"/>
                  </a:xfrm>
                  <a:custGeom>
                    <a:avLst/>
                    <a:gdLst>
                      <a:gd name="connsiteX0" fmla="*/ 0 w 2223"/>
                      <a:gd name="connsiteY0" fmla="*/ 1208829 h 1208828"/>
                      <a:gd name="connsiteX1" fmla="*/ 0 w 2223"/>
                      <a:gd name="connsiteY1" fmla="*/ 0 h 12088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223" h="1208828">
                        <a:moveTo>
                          <a:pt x="0" y="120882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7780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90" name="Freeform 1089">
                    <a:extLst>
                      <a:ext uri="{FF2B5EF4-FFF2-40B4-BE49-F238E27FC236}">
                        <a16:creationId xmlns:a16="http://schemas.microsoft.com/office/drawing/2014/main" id="{EA7A8D58-2801-7741-83EC-65FEC4635418}"/>
                      </a:ext>
                    </a:extLst>
                  </p:cNvPr>
                  <p:cNvSpPr/>
                  <p:nvPr/>
                </p:nvSpPr>
                <p:spPr>
                  <a:xfrm>
                    <a:off x="1019700" y="4754097"/>
                    <a:ext cx="1208828" cy="2223"/>
                  </a:xfrm>
                  <a:custGeom>
                    <a:avLst/>
                    <a:gdLst>
                      <a:gd name="connsiteX0" fmla="*/ 0 w 1208828"/>
                      <a:gd name="connsiteY0" fmla="*/ 0 h 2223"/>
                      <a:gd name="connsiteX1" fmla="*/ 1208829 w 1208828"/>
                      <a:gd name="connsiteY1" fmla="*/ 0 h 22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08828" h="2223">
                        <a:moveTo>
                          <a:pt x="0" y="0"/>
                        </a:moveTo>
                        <a:lnTo>
                          <a:pt x="1208829" y="0"/>
                        </a:lnTo>
                      </a:path>
                    </a:pathLst>
                  </a:custGeom>
                  <a:noFill/>
                  <a:ln w="17780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91" name="Freeform 1090">
                    <a:extLst>
                      <a:ext uri="{FF2B5EF4-FFF2-40B4-BE49-F238E27FC236}">
                        <a16:creationId xmlns:a16="http://schemas.microsoft.com/office/drawing/2014/main" id="{9BD20BAA-05B2-054A-915D-501C4302B9A8}"/>
                      </a:ext>
                    </a:extLst>
                  </p:cNvPr>
                  <p:cNvSpPr/>
                  <p:nvPr/>
                </p:nvSpPr>
                <p:spPr>
                  <a:xfrm>
                    <a:off x="2228528" y="4754097"/>
                    <a:ext cx="2223" cy="362648"/>
                  </a:xfrm>
                  <a:custGeom>
                    <a:avLst/>
                    <a:gdLst>
                      <a:gd name="connsiteX0" fmla="*/ 0 w 2223"/>
                      <a:gd name="connsiteY0" fmla="*/ 0 h 362648"/>
                      <a:gd name="connsiteX1" fmla="*/ 0 w 2223"/>
                      <a:gd name="connsiteY1" fmla="*/ 362649 h 3626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223" h="362648">
                        <a:moveTo>
                          <a:pt x="0" y="0"/>
                        </a:moveTo>
                        <a:lnTo>
                          <a:pt x="0" y="362649"/>
                        </a:lnTo>
                      </a:path>
                    </a:pathLst>
                  </a:custGeom>
                  <a:noFill/>
                  <a:ln w="17780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92" name="Freeform 1091">
                    <a:extLst>
                      <a:ext uri="{FF2B5EF4-FFF2-40B4-BE49-F238E27FC236}">
                        <a16:creationId xmlns:a16="http://schemas.microsoft.com/office/drawing/2014/main" id="{FE9ED9C5-EB81-744F-B6E7-94FDD98C3DF9}"/>
                      </a:ext>
                    </a:extLst>
                  </p:cNvPr>
                  <p:cNvSpPr/>
                  <p:nvPr/>
                </p:nvSpPr>
                <p:spPr>
                  <a:xfrm>
                    <a:off x="2228528" y="5600278"/>
                    <a:ext cx="2223" cy="362648"/>
                  </a:xfrm>
                  <a:custGeom>
                    <a:avLst/>
                    <a:gdLst>
                      <a:gd name="connsiteX0" fmla="*/ 0 w 2223"/>
                      <a:gd name="connsiteY0" fmla="*/ 0 h 362648"/>
                      <a:gd name="connsiteX1" fmla="*/ 0 w 2223"/>
                      <a:gd name="connsiteY1" fmla="*/ 362649 h 3626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223" h="362648">
                        <a:moveTo>
                          <a:pt x="0" y="0"/>
                        </a:moveTo>
                        <a:lnTo>
                          <a:pt x="0" y="362649"/>
                        </a:lnTo>
                      </a:path>
                    </a:pathLst>
                  </a:custGeom>
                  <a:noFill/>
                  <a:ln w="17780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93" name="Freeform 1092">
                    <a:extLst>
                      <a:ext uri="{FF2B5EF4-FFF2-40B4-BE49-F238E27FC236}">
                        <a16:creationId xmlns:a16="http://schemas.microsoft.com/office/drawing/2014/main" id="{0B410B52-02F9-B543-BA16-5AD566871A8B}"/>
                      </a:ext>
                    </a:extLst>
                  </p:cNvPr>
                  <p:cNvSpPr/>
                  <p:nvPr/>
                </p:nvSpPr>
                <p:spPr>
                  <a:xfrm>
                    <a:off x="1019700" y="5962926"/>
                    <a:ext cx="1208828" cy="2223"/>
                  </a:xfrm>
                  <a:custGeom>
                    <a:avLst/>
                    <a:gdLst>
                      <a:gd name="connsiteX0" fmla="*/ 1208829 w 1208828"/>
                      <a:gd name="connsiteY0" fmla="*/ 0 h 2223"/>
                      <a:gd name="connsiteX1" fmla="*/ 0 w 1208828"/>
                      <a:gd name="connsiteY1" fmla="*/ 0 h 22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08828" h="2223">
                        <a:moveTo>
                          <a:pt x="1208829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7780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94" name="Freeform 1093">
                    <a:extLst>
                      <a:ext uri="{FF2B5EF4-FFF2-40B4-BE49-F238E27FC236}">
                        <a16:creationId xmlns:a16="http://schemas.microsoft.com/office/drawing/2014/main" id="{82466A26-45E3-4D44-B07D-5AE37B529ED4}"/>
                      </a:ext>
                    </a:extLst>
                  </p:cNvPr>
                  <p:cNvSpPr/>
                  <p:nvPr/>
                </p:nvSpPr>
                <p:spPr>
                  <a:xfrm>
                    <a:off x="2228528" y="5600278"/>
                    <a:ext cx="2223" cy="362648"/>
                  </a:xfrm>
                  <a:custGeom>
                    <a:avLst/>
                    <a:gdLst>
                      <a:gd name="connsiteX0" fmla="*/ 0 w 2223"/>
                      <a:gd name="connsiteY0" fmla="*/ 362649 h 362648"/>
                      <a:gd name="connsiteX1" fmla="*/ 0 w 2223"/>
                      <a:gd name="connsiteY1" fmla="*/ 0 h 3626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223" h="362648">
                        <a:moveTo>
                          <a:pt x="0" y="36264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7780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95" name="Freeform 1094">
                    <a:extLst>
                      <a:ext uri="{FF2B5EF4-FFF2-40B4-BE49-F238E27FC236}">
                        <a16:creationId xmlns:a16="http://schemas.microsoft.com/office/drawing/2014/main" id="{05AB0379-DCEB-5D44-B282-9EDC71FF9D54}"/>
                      </a:ext>
                    </a:extLst>
                  </p:cNvPr>
                  <p:cNvSpPr/>
                  <p:nvPr/>
                </p:nvSpPr>
                <p:spPr>
                  <a:xfrm>
                    <a:off x="2228528" y="4754097"/>
                    <a:ext cx="2223" cy="362648"/>
                  </a:xfrm>
                  <a:custGeom>
                    <a:avLst/>
                    <a:gdLst>
                      <a:gd name="connsiteX0" fmla="*/ 0 w 2223"/>
                      <a:gd name="connsiteY0" fmla="*/ 362649 h 362648"/>
                      <a:gd name="connsiteX1" fmla="*/ 0 w 2223"/>
                      <a:gd name="connsiteY1" fmla="*/ 0 h 3626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223" h="362648">
                        <a:moveTo>
                          <a:pt x="0" y="36264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7780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96" name="Freeform 1095">
                    <a:extLst>
                      <a:ext uri="{FF2B5EF4-FFF2-40B4-BE49-F238E27FC236}">
                        <a16:creationId xmlns:a16="http://schemas.microsoft.com/office/drawing/2014/main" id="{DDB4414B-9F6F-2043-A9DE-5A3A7646AAD2}"/>
                      </a:ext>
                    </a:extLst>
                  </p:cNvPr>
                  <p:cNvSpPr/>
                  <p:nvPr/>
                </p:nvSpPr>
                <p:spPr>
                  <a:xfrm>
                    <a:off x="2228528" y="4754097"/>
                    <a:ext cx="1208828" cy="2223"/>
                  </a:xfrm>
                  <a:custGeom>
                    <a:avLst/>
                    <a:gdLst>
                      <a:gd name="connsiteX0" fmla="*/ 0 w 1208828"/>
                      <a:gd name="connsiteY0" fmla="*/ 0 h 2223"/>
                      <a:gd name="connsiteX1" fmla="*/ 1208829 w 1208828"/>
                      <a:gd name="connsiteY1" fmla="*/ 0 h 22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08828" h="2223">
                        <a:moveTo>
                          <a:pt x="0" y="0"/>
                        </a:moveTo>
                        <a:lnTo>
                          <a:pt x="1208829" y="0"/>
                        </a:lnTo>
                      </a:path>
                    </a:pathLst>
                  </a:custGeom>
                  <a:noFill/>
                  <a:ln w="17780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97" name="Freeform 1096">
                    <a:extLst>
                      <a:ext uri="{FF2B5EF4-FFF2-40B4-BE49-F238E27FC236}">
                        <a16:creationId xmlns:a16="http://schemas.microsoft.com/office/drawing/2014/main" id="{26C7C48F-222E-5B4E-8766-375B342EF9C0}"/>
                      </a:ext>
                    </a:extLst>
                  </p:cNvPr>
                  <p:cNvSpPr/>
                  <p:nvPr/>
                </p:nvSpPr>
                <p:spPr>
                  <a:xfrm>
                    <a:off x="3437357" y="4754097"/>
                    <a:ext cx="2223" cy="1208828"/>
                  </a:xfrm>
                  <a:custGeom>
                    <a:avLst/>
                    <a:gdLst>
                      <a:gd name="connsiteX0" fmla="*/ 0 w 2223"/>
                      <a:gd name="connsiteY0" fmla="*/ 0 h 1208828"/>
                      <a:gd name="connsiteX1" fmla="*/ 0 w 2223"/>
                      <a:gd name="connsiteY1" fmla="*/ 1208829 h 12088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223" h="1208828">
                        <a:moveTo>
                          <a:pt x="0" y="0"/>
                        </a:moveTo>
                        <a:lnTo>
                          <a:pt x="0" y="1208829"/>
                        </a:lnTo>
                      </a:path>
                    </a:pathLst>
                  </a:custGeom>
                  <a:noFill/>
                  <a:ln w="17780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098" name="Freeform 1097">
                    <a:extLst>
                      <a:ext uri="{FF2B5EF4-FFF2-40B4-BE49-F238E27FC236}">
                        <a16:creationId xmlns:a16="http://schemas.microsoft.com/office/drawing/2014/main" id="{6846872E-4942-054E-B3E7-D3949B35FB3A}"/>
                      </a:ext>
                    </a:extLst>
                  </p:cNvPr>
                  <p:cNvSpPr/>
                  <p:nvPr/>
                </p:nvSpPr>
                <p:spPr>
                  <a:xfrm>
                    <a:off x="2228528" y="5962926"/>
                    <a:ext cx="1208828" cy="2223"/>
                  </a:xfrm>
                  <a:custGeom>
                    <a:avLst/>
                    <a:gdLst>
                      <a:gd name="connsiteX0" fmla="*/ 1208829 w 1208828"/>
                      <a:gd name="connsiteY0" fmla="*/ 0 h 2223"/>
                      <a:gd name="connsiteX1" fmla="*/ 0 w 1208828"/>
                      <a:gd name="connsiteY1" fmla="*/ 0 h 22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08828" h="2223">
                        <a:moveTo>
                          <a:pt x="1208829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7780" cap="sq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905371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7190</TotalTime>
  <Words>13</Words>
  <Application>Microsoft Macintosh PowerPoint</Application>
  <PresentationFormat>Custom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George</dc:creator>
  <cp:lastModifiedBy>Tom George</cp:lastModifiedBy>
  <cp:revision>44</cp:revision>
  <dcterms:created xsi:type="dcterms:W3CDTF">2021-07-20T09:12:29Z</dcterms:created>
  <dcterms:modified xsi:type="dcterms:W3CDTF">2021-08-05T20:07:10Z</dcterms:modified>
</cp:coreProperties>
</file>