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AC3"/>
    <a:srgbClr val="363535"/>
    <a:srgbClr val="FD8D62"/>
    <a:srgbClr val="66C3A4"/>
    <a:srgbClr val="8DA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1"/>
    <p:restoredTop sz="95820"/>
  </p:normalViewPr>
  <p:slideViewPr>
    <p:cSldViewPr snapToGrid="0" snapToObjects="1">
      <p:cViewPr>
        <p:scale>
          <a:sx n="21" d="100"/>
          <a:sy n="21" d="100"/>
        </p:scale>
        <p:origin x="3272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14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87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20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73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88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63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25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82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06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98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0CE46-3ACE-F64A-8854-FBA0A957D5BA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0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0CE46-3ACE-F64A-8854-FBA0A957D5BA}" type="datetimeFigureOut">
              <a:rPr lang="en-GB" smtClean="0"/>
              <a:t>16/08/2021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B4E03-A7D7-FE47-92D8-8C6BA5AAC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15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png"/><Relationship Id="rId39" Type="http://schemas.openxmlformats.org/officeDocument/2006/relationships/image" Target="../media/image38.emf"/><Relationship Id="rId21" Type="http://schemas.openxmlformats.org/officeDocument/2006/relationships/image" Target="../media/image20.emf"/><Relationship Id="rId34" Type="http://schemas.openxmlformats.org/officeDocument/2006/relationships/image" Target="../media/image33.png"/><Relationship Id="rId42" Type="http://schemas.openxmlformats.org/officeDocument/2006/relationships/image" Target="../media/image41.emf"/><Relationship Id="rId47" Type="http://schemas.openxmlformats.org/officeDocument/2006/relationships/image" Target="../media/image46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9" Type="http://schemas.openxmlformats.org/officeDocument/2006/relationships/image" Target="../media/image28.svg"/><Relationship Id="rId11" Type="http://schemas.openxmlformats.org/officeDocument/2006/relationships/image" Target="../media/image10.emf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emf"/><Relationship Id="rId45" Type="http://schemas.openxmlformats.org/officeDocument/2006/relationships/image" Target="../media/image44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Relationship Id="rId10" Type="http://schemas.openxmlformats.org/officeDocument/2006/relationships/image" Target="../media/image9.emf"/><Relationship Id="rId19" Type="http://schemas.openxmlformats.org/officeDocument/2006/relationships/image" Target="../media/image18.png"/><Relationship Id="rId31" Type="http://schemas.openxmlformats.org/officeDocument/2006/relationships/image" Target="../media/image30.svg"/><Relationship Id="rId44" Type="http://schemas.openxmlformats.org/officeDocument/2006/relationships/image" Target="../media/image43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emf"/><Relationship Id="rId48" Type="http://schemas.openxmlformats.org/officeDocument/2006/relationships/image" Target="../media/image47.png"/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emf"/><Relationship Id="rId46" Type="http://schemas.openxmlformats.org/officeDocument/2006/relationships/image" Target="../media/image45.emf"/><Relationship Id="rId20" Type="http://schemas.openxmlformats.org/officeDocument/2006/relationships/image" Target="../media/image19.emf"/><Relationship Id="rId41" Type="http://schemas.openxmlformats.org/officeDocument/2006/relationships/image" Target="../media/image4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48.svg"/><Relationship Id="rId18" Type="http://schemas.openxmlformats.org/officeDocument/2006/relationships/image" Target="../media/image63.png"/><Relationship Id="rId3" Type="http://schemas.openxmlformats.org/officeDocument/2006/relationships/image" Target="../media/image50.svg"/><Relationship Id="rId21" Type="http://schemas.openxmlformats.org/officeDocument/2006/relationships/image" Target="../media/image66.svg"/><Relationship Id="rId7" Type="http://schemas.openxmlformats.org/officeDocument/2006/relationships/image" Target="../media/image54.svg"/><Relationship Id="rId12" Type="http://schemas.openxmlformats.org/officeDocument/2006/relationships/image" Target="../media/image47.png"/><Relationship Id="rId17" Type="http://schemas.openxmlformats.org/officeDocument/2006/relationships/image" Target="../media/image62.svg"/><Relationship Id="rId2" Type="http://schemas.openxmlformats.org/officeDocument/2006/relationships/image" Target="../media/image49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svg"/><Relationship Id="rId5" Type="http://schemas.openxmlformats.org/officeDocument/2006/relationships/image" Target="../media/image52.svg"/><Relationship Id="rId15" Type="http://schemas.openxmlformats.org/officeDocument/2006/relationships/image" Target="../media/image60.svg"/><Relationship Id="rId23" Type="http://schemas.openxmlformats.org/officeDocument/2006/relationships/image" Target="../media/image68.svg"/><Relationship Id="rId10" Type="http://schemas.openxmlformats.org/officeDocument/2006/relationships/image" Target="../media/image57.png"/><Relationship Id="rId19" Type="http://schemas.openxmlformats.org/officeDocument/2006/relationships/image" Target="../media/image64.svg"/><Relationship Id="rId4" Type="http://schemas.openxmlformats.org/officeDocument/2006/relationships/image" Target="../media/image51.png"/><Relationship Id="rId9" Type="http://schemas.openxmlformats.org/officeDocument/2006/relationships/image" Target="../media/image56.svg"/><Relationship Id="rId14" Type="http://schemas.openxmlformats.org/officeDocument/2006/relationships/image" Target="../media/image59.png"/><Relationship Id="rId22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86011A9-E990-884F-9301-551B57B64B26}"/>
              </a:ext>
            </a:extLst>
          </p:cNvPr>
          <p:cNvGrpSpPr/>
          <p:nvPr/>
        </p:nvGrpSpPr>
        <p:grpSpPr>
          <a:xfrm>
            <a:off x="284813" y="209862"/>
            <a:ext cx="6805535" cy="4272197"/>
            <a:chOff x="284813" y="209862"/>
            <a:chExt cx="6805535" cy="427219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A7EE6EB-5018-CB49-A34A-1B4B562E5D1C}"/>
                </a:ext>
              </a:extLst>
            </p:cNvPr>
            <p:cNvSpPr/>
            <p:nvPr/>
          </p:nvSpPr>
          <p:spPr>
            <a:xfrm>
              <a:off x="284813" y="209862"/>
              <a:ext cx="6805535" cy="42721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F760925-D86E-8848-8ADF-D110E7FCF004}"/>
                </a:ext>
              </a:extLst>
            </p:cNvPr>
            <p:cNvGrpSpPr/>
            <p:nvPr/>
          </p:nvGrpSpPr>
          <p:grpSpPr>
            <a:xfrm>
              <a:off x="777616" y="548640"/>
              <a:ext cx="6004442" cy="3647267"/>
              <a:chOff x="-4466178" y="527764"/>
              <a:chExt cx="16215066" cy="9849487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CA99A81-0BF7-904F-969A-20E650F771AD}"/>
                  </a:ext>
                </a:extLst>
              </p:cNvPr>
              <p:cNvGrpSpPr/>
              <p:nvPr/>
            </p:nvGrpSpPr>
            <p:grpSpPr>
              <a:xfrm>
                <a:off x="5692995" y="884760"/>
                <a:ext cx="5612500" cy="1267178"/>
                <a:chOff x="1959429" y="3022600"/>
                <a:chExt cx="2917371" cy="812800"/>
              </a:xfrm>
              <a:solidFill>
                <a:srgbClr val="E78AC3">
                  <a:alpha val="50000"/>
                </a:srgbClr>
              </a:solidFill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0E1C4466-FB7F-D943-80DA-15C478796B64}"/>
                    </a:ext>
                  </a:extLst>
                </p:cNvPr>
                <p:cNvSpPr/>
                <p:nvPr/>
              </p:nvSpPr>
              <p:spPr>
                <a:xfrm>
                  <a:off x="2525378" y="3180277"/>
                  <a:ext cx="1785472" cy="4974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AB864C9E-0BBB-424A-B363-5AA1B7AFFD90}"/>
                    </a:ext>
                  </a:extLst>
                </p:cNvPr>
                <p:cNvSpPr/>
                <p:nvPr/>
              </p:nvSpPr>
              <p:spPr>
                <a:xfrm>
                  <a:off x="1959429" y="3022600"/>
                  <a:ext cx="2917371" cy="8128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1D50F97-C854-4F40-80B4-BD068E8A0B67}"/>
                    </a:ext>
                  </a:extLst>
                </p:cNvPr>
                <p:cNvSpPr/>
                <p:nvPr/>
              </p:nvSpPr>
              <p:spPr>
                <a:xfrm>
                  <a:off x="2997226" y="3311736"/>
                  <a:ext cx="841776" cy="2345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69A3EB0-4502-7848-AA09-0FCDEDDBC7B9}"/>
                  </a:ext>
                </a:extLst>
              </p:cNvPr>
              <p:cNvGrpSpPr/>
              <p:nvPr/>
            </p:nvGrpSpPr>
            <p:grpSpPr>
              <a:xfrm>
                <a:off x="-827257" y="884760"/>
                <a:ext cx="5612500" cy="1267178"/>
                <a:chOff x="1959429" y="3022600"/>
                <a:chExt cx="2917371" cy="812800"/>
              </a:xfrm>
              <a:solidFill>
                <a:srgbClr val="8DA0CC">
                  <a:alpha val="50000"/>
                </a:srgbClr>
              </a:solidFill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427DC324-0826-7040-A50E-C46AE9CCCA8D}"/>
                    </a:ext>
                  </a:extLst>
                </p:cNvPr>
                <p:cNvSpPr/>
                <p:nvPr/>
              </p:nvSpPr>
              <p:spPr>
                <a:xfrm>
                  <a:off x="2525378" y="3180277"/>
                  <a:ext cx="1785472" cy="4974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CB10390-709B-914D-9C29-6782FD13BA59}"/>
                    </a:ext>
                  </a:extLst>
                </p:cNvPr>
                <p:cNvSpPr/>
                <p:nvPr/>
              </p:nvSpPr>
              <p:spPr>
                <a:xfrm>
                  <a:off x="1959429" y="3022600"/>
                  <a:ext cx="2917371" cy="8128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061B9D0B-B0B3-AB47-87A5-4A8399C18ECC}"/>
                    </a:ext>
                  </a:extLst>
                </p:cNvPr>
                <p:cNvSpPr/>
                <p:nvPr/>
              </p:nvSpPr>
              <p:spPr>
                <a:xfrm>
                  <a:off x="2997226" y="3311736"/>
                  <a:ext cx="841776" cy="234525"/>
                </a:xfrm>
                <a:prstGeom prst="ellipse">
                  <a:avLst/>
                </a:prstGeom>
                <a:solidFill>
                  <a:srgbClr val="8DA0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086AB54-4F77-EB4D-A226-916F94BA8CAC}"/>
                  </a:ext>
                </a:extLst>
              </p:cNvPr>
              <p:cNvGrpSpPr/>
              <p:nvPr/>
            </p:nvGrpSpPr>
            <p:grpSpPr>
              <a:xfrm>
                <a:off x="2448323" y="884760"/>
                <a:ext cx="5612500" cy="1267178"/>
                <a:chOff x="1959429" y="3022600"/>
                <a:chExt cx="2917371" cy="812800"/>
              </a:xfrm>
              <a:solidFill>
                <a:srgbClr val="FD8D62">
                  <a:alpha val="50000"/>
                </a:srgbClr>
              </a:solidFill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2A5710B-4C0A-4E41-8EDF-799E1AC1D6C4}"/>
                    </a:ext>
                  </a:extLst>
                </p:cNvPr>
                <p:cNvSpPr/>
                <p:nvPr/>
              </p:nvSpPr>
              <p:spPr>
                <a:xfrm>
                  <a:off x="2525378" y="3180277"/>
                  <a:ext cx="1785472" cy="4974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33378F5-8F83-6849-B64A-049F79E0B4CF}"/>
                    </a:ext>
                  </a:extLst>
                </p:cNvPr>
                <p:cNvSpPr/>
                <p:nvPr/>
              </p:nvSpPr>
              <p:spPr>
                <a:xfrm>
                  <a:off x="1959429" y="3022600"/>
                  <a:ext cx="2917371" cy="8128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6FDA9B8-EAD8-394F-96FF-CC7ADADC9777}"/>
                    </a:ext>
                  </a:extLst>
                </p:cNvPr>
                <p:cNvSpPr/>
                <p:nvPr/>
              </p:nvSpPr>
              <p:spPr>
                <a:xfrm>
                  <a:off x="2997226" y="3311736"/>
                  <a:ext cx="841776" cy="234525"/>
                </a:xfrm>
                <a:prstGeom prst="ellipse">
                  <a:avLst/>
                </a:prstGeom>
                <a:solidFill>
                  <a:srgbClr val="FD8D6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C640570-44AC-D24B-BAA9-1ADD437F9DC5}"/>
                  </a:ext>
                </a:extLst>
              </p:cNvPr>
              <p:cNvGrpSpPr/>
              <p:nvPr/>
            </p:nvGrpSpPr>
            <p:grpSpPr>
              <a:xfrm>
                <a:off x="-4071929" y="884763"/>
                <a:ext cx="5612500" cy="1267178"/>
                <a:chOff x="1959429" y="3022600"/>
                <a:chExt cx="2917371" cy="812800"/>
              </a:xfrm>
              <a:solidFill>
                <a:srgbClr val="66C3A4">
                  <a:alpha val="50000"/>
                </a:srgbClr>
              </a:solidFill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16D8ABE6-2DC8-5F49-83C0-8831B3F5E3A3}"/>
                    </a:ext>
                  </a:extLst>
                </p:cNvPr>
                <p:cNvSpPr/>
                <p:nvPr/>
              </p:nvSpPr>
              <p:spPr>
                <a:xfrm>
                  <a:off x="2525378" y="3180277"/>
                  <a:ext cx="1785472" cy="49744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0F2D7BE-ADFF-A849-BEE5-CD8B75AC1506}"/>
                    </a:ext>
                  </a:extLst>
                </p:cNvPr>
                <p:cNvSpPr/>
                <p:nvPr/>
              </p:nvSpPr>
              <p:spPr>
                <a:xfrm>
                  <a:off x="1959429" y="3022600"/>
                  <a:ext cx="2917371" cy="8128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DB44D5A6-46D6-5A4B-8C8F-D3DBC324001F}"/>
                    </a:ext>
                  </a:extLst>
                </p:cNvPr>
                <p:cNvSpPr/>
                <p:nvPr/>
              </p:nvSpPr>
              <p:spPr>
                <a:xfrm>
                  <a:off x="2997226" y="3311736"/>
                  <a:ext cx="841776" cy="234525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6"/>
                </a:p>
              </p:txBody>
            </p:sp>
          </p:grp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C4C0C2EA-2E74-FF44-ACFD-CF8BBDBCE6C0}"/>
                  </a:ext>
                </a:extLst>
              </p:cNvPr>
              <p:cNvSpPr/>
              <p:nvPr/>
            </p:nvSpPr>
            <p:spPr>
              <a:xfrm>
                <a:off x="-4082706" y="527764"/>
                <a:ext cx="15519275" cy="5886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 dirty="0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3D5FE05-CF66-9C4B-B025-1DF06A8A58A5}"/>
                  </a:ext>
                </a:extLst>
              </p:cNvPr>
              <p:cNvSpPr/>
              <p:nvPr/>
            </p:nvSpPr>
            <p:spPr>
              <a:xfrm>
                <a:off x="-4136371" y="1906123"/>
                <a:ext cx="15519275" cy="5886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 dirty="0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3AC1CEEA-AA53-2B46-BABB-3D592EFA04B5}"/>
                  </a:ext>
                </a:extLst>
              </p:cNvPr>
              <p:cNvSpPr/>
              <p:nvPr/>
            </p:nvSpPr>
            <p:spPr>
              <a:xfrm>
                <a:off x="11153463" y="1116398"/>
                <a:ext cx="595425" cy="9270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 dirty="0"/>
              </a:p>
            </p:txBody>
          </p:sp>
          <p:pic>
            <p:nvPicPr>
              <p:cNvPr id="182" name="Picture 181">
                <a:extLst>
                  <a:ext uri="{FF2B5EF4-FFF2-40B4-BE49-F238E27FC236}">
                    <a16:creationId xmlns:a16="http://schemas.microsoft.com/office/drawing/2014/main" id="{0F44DE64-83AA-B047-BE73-E6E7B92E9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965101" y="4652592"/>
                <a:ext cx="15038391" cy="969737"/>
              </a:xfrm>
              <a:prstGeom prst="rect">
                <a:avLst/>
              </a:prstGeom>
            </p:spPr>
          </p:pic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BAFA5FB1-E671-6647-BE64-64BB7A8ECCAD}"/>
                  </a:ext>
                </a:extLst>
              </p:cNvPr>
              <p:cNvSpPr/>
              <p:nvPr/>
            </p:nvSpPr>
            <p:spPr>
              <a:xfrm>
                <a:off x="-4466178" y="1013470"/>
                <a:ext cx="595425" cy="9270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 dirty="0"/>
              </a:p>
            </p:txBody>
          </p:sp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0A95B6BB-D404-194B-A4A6-6596BF80F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967283" y="3850175"/>
                <a:ext cx="15057397" cy="970963"/>
              </a:xfrm>
              <a:prstGeom prst="rect">
                <a:avLst/>
              </a:prstGeom>
            </p:spPr>
          </p:pic>
          <p:pic>
            <p:nvPicPr>
              <p:cNvPr id="186" name="Picture 185">
                <a:extLst>
                  <a:ext uri="{FF2B5EF4-FFF2-40B4-BE49-F238E27FC236}">
                    <a16:creationId xmlns:a16="http://schemas.microsoft.com/office/drawing/2014/main" id="{036E9DDC-4C55-EF4A-8603-A136463B95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967283" y="3047587"/>
                <a:ext cx="15057397" cy="970963"/>
              </a:xfrm>
              <a:prstGeom prst="rect">
                <a:avLst/>
              </a:prstGeom>
            </p:spPr>
          </p:pic>
          <p:pic>
            <p:nvPicPr>
              <p:cNvPr id="188" name="Picture 187">
                <a:extLst>
                  <a:ext uri="{FF2B5EF4-FFF2-40B4-BE49-F238E27FC236}">
                    <a16:creationId xmlns:a16="http://schemas.microsoft.com/office/drawing/2014/main" id="{D72FD2C7-2DF3-8940-B7FF-C50341794B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967283" y="2245000"/>
                <a:ext cx="15057397" cy="970963"/>
              </a:xfrm>
              <a:prstGeom prst="rect">
                <a:avLst/>
              </a:prstGeom>
            </p:spPr>
          </p:pic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24E607A-291D-C84A-A624-4700921AB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874655" y="5653390"/>
                <a:ext cx="14973157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D76297EC-12A7-9B4F-B2D9-D2EC9F9CA618}"/>
                  </a:ext>
                </a:extLst>
              </p:cNvPr>
              <p:cNvGrpSpPr/>
              <p:nvPr/>
            </p:nvGrpSpPr>
            <p:grpSpPr>
              <a:xfrm>
                <a:off x="-2536095" y="2421893"/>
                <a:ext cx="13380142" cy="3213834"/>
                <a:chOff x="2520000" y="4064443"/>
                <a:chExt cx="7199056" cy="2061435"/>
              </a:xfrm>
            </p:grpSpPr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269D66B5-EFE9-B543-9C5B-54F721F6CB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0000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FCEFD67-BA7D-D048-969C-511B56F71B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0000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EB1538D-8DE3-F148-8E83-E9E6F028A6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60000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34403464-63EA-BC47-854E-DE53840299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80000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DD2BEBF8-193B-7B42-8113-DA87920E3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9528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91F1C68E-63E2-2E42-A723-89446FDA5B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19056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3C20DE3D-694B-F54A-9EE0-8DBC535D85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38583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64245355-A7C2-C24C-8716-84C7F64BEE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0000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9DDB069C-5248-F343-8977-986EABFF14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80000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95BD418A-0C3D-F54C-844C-4911008CE4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99528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81E39F52-1339-1241-899A-29B9A87CBA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9056" y="4064443"/>
                  <a:ext cx="0" cy="2061435"/>
                </a:xfrm>
                <a:prstGeom prst="line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1E8189CD-1C5C-8B48-89F8-7DE81D6C00C7}"/>
                  </a:ext>
                </a:extLst>
              </p:cNvPr>
              <p:cNvGrpSpPr/>
              <p:nvPr/>
            </p:nvGrpSpPr>
            <p:grpSpPr>
              <a:xfrm>
                <a:off x="-3003756" y="2497425"/>
                <a:ext cx="7226691" cy="449000"/>
                <a:chOff x="1744831" y="1601912"/>
                <a:chExt cx="4635383" cy="212942"/>
              </a:xfrm>
            </p:grpSpPr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51CA9C64-623D-554F-818D-98E0DD2023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3299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0A48CAE-99D2-DA48-8985-F4D723F4E2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880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AF1D4BE7-E416-C446-B6FD-259D309F5A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340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DCF95EE0-8C5C-134C-9E25-2E7A8B925F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350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CB28F680-BDDE-CB42-8917-27EC9AC51D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4831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F417BE47-B9FD-CB40-B381-9B704006EB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40632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D9A2794B-B5D8-3347-A7DC-81993CEBFE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849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D86D522A-B1F8-C748-8117-8120406372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859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70172789-9C5C-B349-A5CE-3E15ECED0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8702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A4EA44E3-0CF7-F248-93BB-3122CBC394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25173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BC4136B4-A85E-1E48-B661-0EB28CB4B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741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2BDB5A53-45AD-7143-8AEF-F5D5089DCE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845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B8FC6987-87EC-6F44-83BB-7167FDAB4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3036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10039DB1-12E5-AB48-A8EC-8076E43EE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545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DD3C0129-7B03-7246-A16F-13749BE07F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153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F91DEBC1-E9FB-884F-981B-0EA9DEEFC8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021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66C3A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F4F7B12E-DE79-A146-A4D3-ECC403AD0F2E}"/>
                  </a:ext>
                </a:extLst>
              </p:cNvPr>
              <p:cNvGrpSpPr/>
              <p:nvPr/>
            </p:nvGrpSpPr>
            <p:grpSpPr>
              <a:xfrm>
                <a:off x="-2598963" y="3324611"/>
                <a:ext cx="9497052" cy="449000"/>
                <a:chOff x="288564" y="1601912"/>
                <a:chExt cx="6091650" cy="212942"/>
              </a:xfrm>
            </p:grpSpPr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64BAC464-26F4-6443-9FBD-1A2BAE8276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3299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9C30E772-361A-0F42-B427-FAFE9B0A56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880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BFE08750-9937-2B45-B87A-CE028BEBF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340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1D15E26-CE67-DC47-854D-AE1E88876F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350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AC699B80-0764-7D42-8C2A-623CBC8EA8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4831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E5FF65AB-250D-A545-A208-F4B0CCF853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40632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CC6FAB64-6157-3F40-A1BB-F0F1E19B52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849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8B858776-FA5D-E747-BFB4-F4AF191DA5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859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8EAB3740-B3FA-A947-9D0B-8C7A8B85A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8702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EA707640-6EAE-F64D-8054-A3634D227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25173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A73A35A2-7494-9B41-9CB5-DC7C1962A9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741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8E786CF9-5E81-B440-8C72-9468023567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845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59E4C2A2-8AA1-4344-9701-3004095E1A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3036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7CBC9A24-2F20-6E4E-82B1-7E5760F094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545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A52EA039-C36C-B84F-A353-F3B7DE8C05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3153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D859EFF9-7420-0249-B46B-54E743489E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021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038F696E-84F1-764B-9A8E-ECA5626CA4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2006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2F570820-0720-4D47-B89B-0735C94478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56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8DA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A3BE9A5-DE84-2F4A-A452-0CBC6BA40F17}"/>
                  </a:ext>
                </a:extLst>
              </p:cNvPr>
              <p:cNvGrpSpPr/>
              <p:nvPr/>
            </p:nvGrpSpPr>
            <p:grpSpPr>
              <a:xfrm>
                <a:off x="76190" y="4116597"/>
                <a:ext cx="9497052" cy="449000"/>
                <a:chOff x="288564" y="1601912"/>
                <a:chExt cx="6091650" cy="212942"/>
              </a:xfrm>
            </p:grpSpPr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95363D9B-0511-174C-8691-D40CA3292B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3299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FAAF5307-9DB2-B444-AF15-ACAC625B45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880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022BAE39-8986-A84D-9427-4BBF445775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340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7999B90F-F82C-2E41-BF25-49CD2158C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4797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1040914-A07E-6941-B134-7EF8705B8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4831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D6D7D35A-2C7C-5846-976E-EEF32ACAD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06765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06A7C142-D7E2-724C-BDA5-539D3E639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849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728556BD-655F-1940-8F60-6614386A0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859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FBA9490F-661E-D948-9D7E-D302B3AFE2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385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A5821266-DC5A-DD4F-9C11-00A4D6151E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25173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895EA082-F5DE-924C-852A-73222AF12C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61319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31A566CD-1FA0-6947-9CAB-82A8D9C5BB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712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6537AD12-9363-744B-BD33-EDB46A9AE4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3036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A72FE54A-3FF5-EA46-81DC-E9C186E3F4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4169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D0FF332C-AE88-BB46-9523-94CE1FEC8E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17020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7DF02D24-3C33-B64F-B65D-2620B3D21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021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273B8D95-5B4C-F447-B6C7-46B94CBFC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0297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FD852B45-181A-F24A-AEAE-8613F0BD79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56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D1B7CB73-CBDE-BD45-BBB1-31D6F5897E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4312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FD8D6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10" name="Picture 209">
                <a:extLst>
                  <a:ext uri="{FF2B5EF4-FFF2-40B4-BE49-F238E27FC236}">
                    <a16:creationId xmlns:a16="http://schemas.microsoft.com/office/drawing/2014/main" id="{02C69542-383E-D141-AFA3-B90C8FBC7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3918630" y="7122079"/>
                <a:ext cx="3010548" cy="2355839"/>
              </a:xfrm>
              <a:prstGeom prst="rect">
                <a:avLst/>
              </a:prstGeom>
            </p:spPr>
          </p:pic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D9D4E58B-C637-7347-B74C-97288C1EF67E}"/>
                  </a:ext>
                </a:extLst>
              </p:cNvPr>
              <p:cNvGrpSpPr/>
              <p:nvPr/>
            </p:nvGrpSpPr>
            <p:grpSpPr>
              <a:xfrm>
                <a:off x="4062966" y="4947065"/>
                <a:ext cx="7038187" cy="449000"/>
                <a:chOff x="288564" y="1601912"/>
                <a:chExt cx="4514472" cy="212942"/>
              </a:xfrm>
            </p:grpSpPr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8D88FC13-2D52-8A48-8FF4-C7D2D03F1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3299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D93EEE3A-1B31-AD42-A1A5-4A1D97EE8D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41880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87F92D8A-273E-E24E-8D61-CD1B8990E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7340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6AC54D48-847D-EE42-A413-26B5AD5E21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4797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5AAAB57B-CA9F-F649-8339-B1B80C30FE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4831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AA31CECA-395D-1945-809C-EB40204D77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06765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69FF5563-202E-364F-8FA0-4983C99E25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849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EFA4ABDC-6476-BA42-99A0-2D490DF308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859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7DAE3F25-5AEC-4247-B9B9-CD211C8E13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3858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B13FB221-E672-024E-9F79-D8B86DA2A4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25173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C7E5F765-5E90-8D4D-86E0-FC8F68574E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61319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40CF3D1F-11F1-9D41-BFC8-915811F53B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22712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5007A1CE-A801-0A4D-BE31-5328A4A7D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03036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C9073816-E3C7-9847-9DB0-7B9D656BA8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54169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094BEFA4-14E7-C941-836E-1D14515F7A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6520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BECE51C2-8310-FD46-96FD-021F791712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564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92E08503-E6A0-FD49-A705-B5A5705F3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24312" y="1601912"/>
                  <a:ext cx="0" cy="212942"/>
                </a:xfrm>
                <a:prstGeom prst="line">
                  <a:avLst/>
                </a:prstGeom>
                <a:ln w="31750">
                  <a:solidFill>
                    <a:srgbClr val="E78AC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DF913720-5A90-1141-9014-1840B3E06362}"/>
                  </a:ext>
                </a:extLst>
              </p:cNvPr>
              <p:cNvGrpSpPr/>
              <p:nvPr/>
            </p:nvGrpSpPr>
            <p:grpSpPr>
              <a:xfrm>
                <a:off x="-730572" y="6517463"/>
                <a:ext cx="3298762" cy="3250426"/>
                <a:chOff x="3636528" y="4027801"/>
                <a:chExt cx="2115910" cy="2084906"/>
              </a:xfrm>
            </p:grpSpPr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CC8B3C3D-C02C-4B41-8BD5-8DE7023F0AF3}"/>
                    </a:ext>
                  </a:extLst>
                </p:cNvPr>
                <p:cNvGrpSpPr/>
                <p:nvPr/>
              </p:nvGrpSpPr>
              <p:grpSpPr>
                <a:xfrm>
                  <a:off x="3636528" y="4268203"/>
                  <a:ext cx="2052000" cy="1844504"/>
                  <a:chOff x="6295489" y="4097867"/>
                  <a:chExt cx="2052000" cy="1844504"/>
                </a:xfrm>
              </p:grpSpPr>
              <p:pic>
                <p:nvPicPr>
                  <p:cNvPr id="196" name="Picture 195">
                    <a:extLst>
                      <a:ext uri="{FF2B5EF4-FFF2-40B4-BE49-F238E27FC236}">
                        <a16:creationId xmlns:a16="http://schemas.microsoft.com/office/drawing/2014/main" id="{233B9EBC-F5C8-3541-ACDB-E3E9FC4A7E22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6295489" y="4120066"/>
                    <a:ext cx="2052000" cy="1822305"/>
                  </a:xfrm>
                  <a:prstGeom prst="rect">
                    <a:avLst/>
                  </a:prstGeom>
                </p:spPr>
              </p:pic>
              <p:cxnSp>
                <p:nvCxnSpPr>
                  <p:cNvPr id="192" name="Straight Arrow Connector 191">
                    <a:extLst>
                      <a:ext uri="{FF2B5EF4-FFF2-40B4-BE49-F238E27FC236}">
                        <a16:creationId xmlns:a16="http://schemas.microsoft.com/office/drawing/2014/main" id="{EE5673F1-5982-8B4A-A7C6-6F18F011444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323148" y="4097867"/>
                    <a:ext cx="0" cy="1800000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Arrow Connector 192">
                    <a:extLst>
                      <a:ext uri="{FF2B5EF4-FFF2-40B4-BE49-F238E27FC236}">
                        <a16:creationId xmlns:a16="http://schemas.microsoft.com/office/drawing/2014/main" id="{957C54B7-B090-8249-AA92-961271A3E8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4859" y="4997867"/>
                    <a:ext cx="1800000" cy="0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99" name="Picture 198">
                  <a:extLst>
                    <a:ext uri="{FF2B5EF4-FFF2-40B4-BE49-F238E27FC236}">
                      <a16:creationId xmlns:a16="http://schemas.microsoft.com/office/drawing/2014/main" id="{AD469682-F43F-DC42-99F2-37A9B9FD8D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03297" y="4027801"/>
                  <a:ext cx="545202" cy="272601"/>
                </a:xfrm>
                <a:prstGeom prst="rect">
                  <a:avLst/>
                </a:prstGeom>
              </p:spPr>
            </p:pic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23E6426E-5AF5-CC4B-86E9-AFE9945C07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61888" y="5242387"/>
                  <a:ext cx="590550" cy="215900"/>
                </a:xfrm>
                <a:prstGeom prst="rect">
                  <a:avLst/>
                </a:prstGeom>
              </p:spPr>
            </p:pic>
          </p:grp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9305009A-5A6B-C64E-B352-9C85385B20D5}"/>
                  </a:ext>
                </a:extLst>
              </p:cNvPr>
              <p:cNvGrpSpPr/>
              <p:nvPr/>
            </p:nvGrpSpPr>
            <p:grpSpPr>
              <a:xfrm>
                <a:off x="-3714332" y="6758964"/>
                <a:ext cx="2806250" cy="2806250"/>
                <a:chOff x="7309544" y="4097867"/>
                <a:chExt cx="1800000" cy="1800000"/>
              </a:xfrm>
            </p:grpSpPr>
            <p:cxnSp>
              <p:nvCxnSpPr>
                <p:cNvPr id="207" name="Straight Arrow Connector 206">
                  <a:extLst>
                    <a:ext uri="{FF2B5EF4-FFF2-40B4-BE49-F238E27FC236}">
                      <a16:creationId xmlns:a16="http://schemas.microsoft.com/office/drawing/2014/main" id="{45799F2C-7E97-AE48-A2E7-E5EA5CE24685}"/>
                    </a:ext>
                  </a:extLst>
                </p:cNvPr>
                <p:cNvCxnSpPr/>
                <p:nvPr/>
              </p:nvCxnSpPr>
              <p:spPr>
                <a:xfrm flipV="1">
                  <a:off x="7323148" y="4097867"/>
                  <a:ext cx="0" cy="1800000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Arrow Connector 207">
                  <a:extLst>
                    <a:ext uri="{FF2B5EF4-FFF2-40B4-BE49-F238E27FC236}">
                      <a16:creationId xmlns:a16="http://schemas.microsoft.com/office/drawing/2014/main" id="{530EAF07-783A-E04A-8960-242B798099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09544" y="5885167"/>
                  <a:ext cx="1800000" cy="0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12" name="Picture 211">
                <a:extLst>
                  <a:ext uri="{FF2B5EF4-FFF2-40B4-BE49-F238E27FC236}">
                    <a16:creationId xmlns:a16="http://schemas.microsoft.com/office/drawing/2014/main" id="{9B4C65C4-B233-3547-A16E-E7225BB0E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rot="16200000">
                <a:off x="-5243562" y="8139280"/>
                <a:ext cx="1978656" cy="235725"/>
              </a:xfrm>
              <a:prstGeom prst="rect">
                <a:avLst/>
              </a:prstGeom>
            </p:spPr>
          </p:pic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D49FCC8-E3FF-A14C-83D0-B50E17DAFB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91307" y="9552107"/>
                <a:ext cx="84188" cy="0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783279E-B3F8-E440-A2C7-8410D68124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91257" y="7043029"/>
                <a:ext cx="84188" cy="0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1" name="Picture 220">
                <a:extLst>
                  <a:ext uri="{FF2B5EF4-FFF2-40B4-BE49-F238E27FC236}">
                    <a16:creationId xmlns:a16="http://schemas.microsoft.com/office/drawing/2014/main" id="{75602CC8-72D1-EA4D-A242-C2667CBBF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4101850" y="6915660"/>
                <a:ext cx="269133" cy="189123"/>
              </a:xfrm>
              <a:prstGeom prst="rect">
                <a:avLst/>
              </a:prstGeom>
            </p:spPr>
          </p:pic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id="{621296E1-0304-584E-90E8-FF9FE520E0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3973070" y="8257143"/>
                <a:ext cx="145478" cy="116383"/>
              </a:xfrm>
              <a:prstGeom prst="rect">
                <a:avLst/>
              </a:prstGeom>
            </p:spPr>
          </p:pic>
          <p:pic>
            <p:nvPicPr>
              <p:cNvPr id="223" name="Picture 222">
                <a:extLst>
                  <a:ext uri="{FF2B5EF4-FFF2-40B4-BE49-F238E27FC236}">
                    <a16:creationId xmlns:a16="http://schemas.microsoft.com/office/drawing/2014/main" id="{9BA36EC4-B2CE-0B41-83C7-096F3D733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3987667" y="9450852"/>
                <a:ext cx="116383" cy="189123"/>
              </a:xfrm>
              <a:prstGeom prst="rect">
                <a:avLst/>
              </a:prstGeom>
            </p:spPr>
          </p:pic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FBA4E1FC-C8E2-E04D-9A34-C790FBDB64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93297" y="8301795"/>
                <a:ext cx="84188" cy="0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8269732B-DB01-B041-A8A7-48AC0BF017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3693123" y="9548778"/>
                <a:ext cx="0" cy="91197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8" name="Picture 227">
                <a:extLst>
                  <a:ext uri="{FF2B5EF4-FFF2-40B4-BE49-F238E27FC236}">
                    <a16:creationId xmlns:a16="http://schemas.microsoft.com/office/drawing/2014/main" id="{78732685-CC55-9348-909C-A35645147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3750072" y="9688448"/>
                <a:ext cx="116383" cy="189123"/>
              </a:xfrm>
              <a:prstGeom prst="rect">
                <a:avLst/>
              </a:prstGeom>
            </p:spPr>
          </p:pic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C678D7DA-ED19-0E41-B86F-D3E291421B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1138155" y="9548778"/>
                <a:ext cx="0" cy="91197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0" name="Picture 229">
                <a:extLst>
                  <a:ext uri="{FF2B5EF4-FFF2-40B4-BE49-F238E27FC236}">
                    <a16:creationId xmlns:a16="http://schemas.microsoft.com/office/drawing/2014/main" id="{F2BC477F-2819-7B4E-B469-076C421EFB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1182606" y="9674403"/>
                <a:ext cx="88902" cy="185213"/>
              </a:xfrm>
              <a:prstGeom prst="rect">
                <a:avLst/>
              </a:prstGeom>
            </p:spPr>
          </p:pic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441569EB-826A-2F43-BE46-71A4693DAD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2412621" y="9547770"/>
                <a:ext cx="0" cy="91197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C282480A-EE92-1241-955C-05DD9CDBA6A2}"/>
                  </a:ext>
                </a:extLst>
              </p:cNvPr>
              <p:cNvGrpSpPr/>
              <p:nvPr/>
            </p:nvGrpSpPr>
            <p:grpSpPr>
              <a:xfrm>
                <a:off x="-2508350" y="9633316"/>
                <a:ext cx="170756" cy="258666"/>
                <a:chOff x="2052493" y="5900635"/>
                <a:chExt cx="109527" cy="165915"/>
              </a:xfrm>
            </p:grpSpPr>
            <p:pic>
              <p:nvPicPr>
                <p:cNvPr id="232" name="Picture 231">
                  <a:extLst>
                    <a:ext uri="{FF2B5EF4-FFF2-40B4-BE49-F238E27FC236}">
                      <a16:creationId xmlns:a16="http://schemas.microsoft.com/office/drawing/2014/main" id="{CB08D1E7-FFAD-AA48-9639-5F1F829681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52493" y="5900635"/>
                  <a:ext cx="34560" cy="72000"/>
                </a:xfrm>
                <a:prstGeom prst="rect">
                  <a:avLst/>
                </a:prstGeom>
              </p:spPr>
            </p:pic>
            <p:pic>
              <p:nvPicPr>
                <p:cNvPr id="233" name="Picture 232">
                  <a:extLst>
                    <a:ext uri="{FF2B5EF4-FFF2-40B4-BE49-F238E27FC236}">
                      <a16:creationId xmlns:a16="http://schemas.microsoft.com/office/drawing/2014/main" id="{A23CBB8D-1115-B749-9787-2E5FF01ABB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16301" y="5990352"/>
                  <a:ext cx="45719" cy="76198"/>
                </a:xfrm>
                <a:prstGeom prst="rect">
                  <a:avLst/>
                </a:prstGeom>
              </p:spPr>
            </p:pic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2F9D2115-90C3-AF4B-A760-BD9FD9E125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69850" y="5945688"/>
                  <a:ext cx="59573" cy="76256"/>
                </a:xfrm>
                <a:prstGeom prst="line">
                  <a:avLst/>
                </a:prstGeom>
                <a:ln w="6350" cap="rnd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69BF0E9B-506C-F444-83DD-F2432065DAF2}"/>
                  </a:ext>
                </a:extLst>
              </p:cNvPr>
              <p:cNvSpPr/>
              <p:nvPr/>
            </p:nvSpPr>
            <p:spPr>
              <a:xfrm>
                <a:off x="-1922462" y="1267468"/>
                <a:ext cx="3376363" cy="297371"/>
              </a:xfrm>
              <a:custGeom>
                <a:avLst/>
                <a:gdLst>
                  <a:gd name="connsiteX0" fmla="*/ 0 w 2165685"/>
                  <a:gd name="connsiteY0" fmla="*/ 117456 h 190741"/>
                  <a:gd name="connsiteX1" fmla="*/ 304800 w 2165685"/>
                  <a:gd name="connsiteY1" fmla="*/ 53288 h 190741"/>
                  <a:gd name="connsiteX2" fmla="*/ 753979 w 2165685"/>
                  <a:gd name="connsiteY2" fmla="*/ 5162 h 190741"/>
                  <a:gd name="connsiteX3" fmla="*/ 1620253 w 2165685"/>
                  <a:gd name="connsiteY3" fmla="*/ 181625 h 190741"/>
                  <a:gd name="connsiteX4" fmla="*/ 2165685 w 2165685"/>
                  <a:gd name="connsiteY4" fmla="*/ 149541 h 190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5685" h="190741">
                    <a:moveTo>
                      <a:pt x="0" y="117456"/>
                    </a:moveTo>
                    <a:cubicBezTo>
                      <a:pt x="89568" y="94730"/>
                      <a:pt x="179137" y="72004"/>
                      <a:pt x="304800" y="53288"/>
                    </a:cubicBezTo>
                    <a:cubicBezTo>
                      <a:pt x="430463" y="34572"/>
                      <a:pt x="534737" y="-16228"/>
                      <a:pt x="753979" y="5162"/>
                    </a:cubicBezTo>
                    <a:cubicBezTo>
                      <a:pt x="973221" y="26551"/>
                      <a:pt x="1384969" y="157562"/>
                      <a:pt x="1620253" y="181625"/>
                    </a:cubicBezTo>
                    <a:cubicBezTo>
                      <a:pt x="1855537" y="205688"/>
                      <a:pt x="2010611" y="177614"/>
                      <a:pt x="2165685" y="149541"/>
                    </a:cubicBezTo>
                  </a:path>
                </a:pathLst>
              </a:custGeom>
              <a:noFill/>
              <a:ln w="25400">
                <a:solidFill>
                  <a:srgbClr val="363535"/>
                </a:solidFill>
                <a:prstDash val="solid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grpSp>
            <p:nvGrpSpPr>
              <p:cNvPr id="241" name="Group 240">
                <a:extLst>
                  <a:ext uri="{FF2B5EF4-FFF2-40B4-BE49-F238E27FC236}">
                    <a16:creationId xmlns:a16="http://schemas.microsoft.com/office/drawing/2014/main" id="{9FE8C5F4-1A7A-EF46-9BE1-AA0E337A3937}"/>
                  </a:ext>
                </a:extLst>
              </p:cNvPr>
              <p:cNvGrpSpPr/>
              <p:nvPr/>
            </p:nvGrpSpPr>
            <p:grpSpPr>
              <a:xfrm>
                <a:off x="-3455618" y="9935324"/>
                <a:ext cx="2134407" cy="441927"/>
                <a:chOff x="4127500" y="3257550"/>
                <a:chExt cx="3937000" cy="815151"/>
              </a:xfrm>
            </p:grpSpPr>
            <p:pic>
              <p:nvPicPr>
                <p:cNvPr id="239" name="Picture 238">
                  <a:extLst>
                    <a:ext uri="{FF2B5EF4-FFF2-40B4-BE49-F238E27FC236}">
                      <a16:creationId xmlns:a16="http://schemas.microsoft.com/office/drawing/2014/main" id="{2DF1BB5B-DD06-D04E-9C0B-D9D7E24F34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27500" y="3257550"/>
                  <a:ext cx="3937000" cy="342900"/>
                </a:xfrm>
                <a:prstGeom prst="rect">
                  <a:avLst/>
                </a:prstGeom>
              </p:spPr>
            </p:pic>
            <p:pic>
              <p:nvPicPr>
                <p:cNvPr id="240" name="Picture 239">
                  <a:extLst>
                    <a:ext uri="{FF2B5EF4-FFF2-40B4-BE49-F238E27FC236}">
                      <a16:creationId xmlns:a16="http://schemas.microsoft.com/office/drawing/2014/main" id="{0A6BF398-2779-264C-84B2-D3B6B43723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19650" y="3640901"/>
                  <a:ext cx="2552700" cy="431800"/>
                </a:xfrm>
                <a:prstGeom prst="rect">
                  <a:avLst/>
                </a:prstGeom>
              </p:spPr>
            </p:pic>
          </p:grp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D9C0B6AF-B42A-D94D-A83B-02FEF787159A}"/>
                  </a:ext>
                </a:extLst>
              </p:cNvPr>
              <p:cNvGrpSpPr/>
              <p:nvPr/>
            </p:nvGrpSpPr>
            <p:grpSpPr>
              <a:xfrm>
                <a:off x="3433270" y="6934211"/>
                <a:ext cx="3218310" cy="3218571"/>
                <a:chOff x="5637699" y="3807206"/>
                <a:chExt cx="2064306" cy="2064473"/>
              </a:xfrm>
            </p:grpSpPr>
            <p:pic>
              <p:nvPicPr>
                <p:cNvPr id="243" name="Picture 242">
                  <a:extLst>
                    <a:ext uri="{FF2B5EF4-FFF2-40B4-BE49-F238E27FC236}">
                      <a16:creationId xmlns:a16="http://schemas.microsoft.com/office/drawing/2014/main" id="{94320C8A-B1D5-3C42-BA3A-3708F319EC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73205" y="4042879"/>
                  <a:ext cx="1828800" cy="1828800"/>
                </a:xfrm>
                <a:prstGeom prst="rect">
                  <a:avLst/>
                </a:prstGeom>
              </p:spPr>
            </p:pic>
            <p:grpSp>
              <p:nvGrpSpPr>
                <p:cNvPr id="244" name="Group 243">
                  <a:extLst>
                    <a:ext uri="{FF2B5EF4-FFF2-40B4-BE49-F238E27FC236}">
                      <a16:creationId xmlns:a16="http://schemas.microsoft.com/office/drawing/2014/main" id="{C49FDAF9-D5BB-4048-A84E-871E1F5601FB}"/>
                    </a:ext>
                  </a:extLst>
                </p:cNvPr>
                <p:cNvGrpSpPr/>
                <p:nvPr/>
              </p:nvGrpSpPr>
              <p:grpSpPr>
                <a:xfrm>
                  <a:off x="6020214" y="3807206"/>
                  <a:ext cx="360000" cy="360000"/>
                  <a:chOff x="1959429" y="3022600"/>
                  <a:chExt cx="2917371" cy="812800"/>
                </a:xfrm>
                <a:solidFill>
                  <a:srgbClr val="66C3A4">
                    <a:alpha val="50000"/>
                  </a:srgbClr>
                </a:solidFill>
              </p:grpSpPr>
              <p:sp>
                <p:nvSpPr>
                  <p:cNvPr id="245" name="Oval 244">
                    <a:extLst>
                      <a:ext uri="{FF2B5EF4-FFF2-40B4-BE49-F238E27FC236}">
                        <a16:creationId xmlns:a16="http://schemas.microsoft.com/office/drawing/2014/main" id="{75FC984B-FA1F-A747-BB8B-D8EC896FECF4}"/>
                      </a:ext>
                    </a:extLst>
                  </p:cNvPr>
                  <p:cNvSpPr/>
                  <p:nvPr/>
                </p:nvSpPr>
                <p:spPr>
                  <a:xfrm>
                    <a:off x="2525378" y="3180277"/>
                    <a:ext cx="1785472" cy="49744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320E63AE-46E7-5F47-A9B3-3517CFEA64D8}"/>
                      </a:ext>
                    </a:extLst>
                  </p:cNvPr>
                  <p:cNvSpPr/>
                  <p:nvPr/>
                </p:nvSpPr>
                <p:spPr>
                  <a:xfrm>
                    <a:off x="1959429" y="3022600"/>
                    <a:ext cx="2917371" cy="8128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47" name="Oval 246">
                    <a:extLst>
                      <a:ext uri="{FF2B5EF4-FFF2-40B4-BE49-F238E27FC236}">
                        <a16:creationId xmlns:a16="http://schemas.microsoft.com/office/drawing/2014/main" id="{ADA7E058-B1CB-824E-8FA3-50E8B5D412AB}"/>
                      </a:ext>
                    </a:extLst>
                  </p:cNvPr>
                  <p:cNvSpPr/>
                  <p:nvPr/>
                </p:nvSpPr>
                <p:spPr>
                  <a:xfrm>
                    <a:off x="2997226" y="3311736"/>
                    <a:ext cx="841776" cy="23452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</p:grpSp>
            <p:grpSp>
              <p:nvGrpSpPr>
                <p:cNvPr id="254" name="Group 253">
                  <a:extLst>
                    <a:ext uri="{FF2B5EF4-FFF2-40B4-BE49-F238E27FC236}">
                      <a16:creationId xmlns:a16="http://schemas.microsoft.com/office/drawing/2014/main" id="{54C1FB92-33E9-2B44-865E-3D83D1D71385}"/>
                    </a:ext>
                  </a:extLst>
                </p:cNvPr>
                <p:cNvGrpSpPr/>
                <p:nvPr/>
              </p:nvGrpSpPr>
              <p:grpSpPr>
                <a:xfrm>
                  <a:off x="6408000" y="3807206"/>
                  <a:ext cx="360000" cy="360000"/>
                  <a:chOff x="1959429" y="3022600"/>
                  <a:chExt cx="2917371" cy="812800"/>
                </a:xfrm>
                <a:solidFill>
                  <a:srgbClr val="8DA0CC">
                    <a:alpha val="50000"/>
                  </a:srgbClr>
                </a:solidFill>
              </p:grpSpPr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568642F9-9A7C-F146-B4E6-5DD32418FA8C}"/>
                      </a:ext>
                    </a:extLst>
                  </p:cNvPr>
                  <p:cNvSpPr/>
                  <p:nvPr/>
                </p:nvSpPr>
                <p:spPr>
                  <a:xfrm>
                    <a:off x="2525378" y="3180277"/>
                    <a:ext cx="1785472" cy="49744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56" name="Oval 255">
                    <a:extLst>
                      <a:ext uri="{FF2B5EF4-FFF2-40B4-BE49-F238E27FC236}">
                        <a16:creationId xmlns:a16="http://schemas.microsoft.com/office/drawing/2014/main" id="{0EA7C66D-BD6A-844D-9BB9-E9AB64375E26}"/>
                      </a:ext>
                    </a:extLst>
                  </p:cNvPr>
                  <p:cNvSpPr/>
                  <p:nvPr/>
                </p:nvSpPr>
                <p:spPr>
                  <a:xfrm>
                    <a:off x="1959429" y="3022600"/>
                    <a:ext cx="2917371" cy="8128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7C0FC7C9-245D-834C-9490-44AA0C77E091}"/>
                      </a:ext>
                    </a:extLst>
                  </p:cNvPr>
                  <p:cNvSpPr/>
                  <p:nvPr/>
                </p:nvSpPr>
                <p:spPr>
                  <a:xfrm>
                    <a:off x="2997226" y="3311736"/>
                    <a:ext cx="841776" cy="234525"/>
                  </a:xfrm>
                  <a:prstGeom prst="ellipse">
                    <a:avLst/>
                  </a:prstGeom>
                  <a:solidFill>
                    <a:srgbClr val="8DA0C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</p:grpSp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E39E3687-4306-F548-9EEE-194369CAF7EB}"/>
                    </a:ext>
                  </a:extLst>
                </p:cNvPr>
                <p:cNvGrpSpPr/>
                <p:nvPr/>
              </p:nvGrpSpPr>
              <p:grpSpPr>
                <a:xfrm>
                  <a:off x="6796800" y="3807206"/>
                  <a:ext cx="360000" cy="360000"/>
                  <a:chOff x="1959429" y="3022600"/>
                  <a:chExt cx="2917371" cy="812800"/>
                </a:xfrm>
                <a:solidFill>
                  <a:srgbClr val="FD8D62">
                    <a:alpha val="50000"/>
                  </a:srgbClr>
                </a:solidFill>
              </p:grpSpPr>
              <p:sp>
                <p:nvSpPr>
                  <p:cNvPr id="259" name="Oval 258">
                    <a:extLst>
                      <a:ext uri="{FF2B5EF4-FFF2-40B4-BE49-F238E27FC236}">
                        <a16:creationId xmlns:a16="http://schemas.microsoft.com/office/drawing/2014/main" id="{5C6E093A-B8F0-2D42-ADCB-086737115D4B}"/>
                      </a:ext>
                    </a:extLst>
                  </p:cNvPr>
                  <p:cNvSpPr/>
                  <p:nvPr/>
                </p:nvSpPr>
                <p:spPr>
                  <a:xfrm>
                    <a:off x="2525378" y="3180277"/>
                    <a:ext cx="1785472" cy="49744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60" name="Oval 259">
                    <a:extLst>
                      <a:ext uri="{FF2B5EF4-FFF2-40B4-BE49-F238E27FC236}">
                        <a16:creationId xmlns:a16="http://schemas.microsoft.com/office/drawing/2014/main" id="{236DBFCC-EF17-7240-A938-84F9629A04FD}"/>
                      </a:ext>
                    </a:extLst>
                  </p:cNvPr>
                  <p:cNvSpPr/>
                  <p:nvPr/>
                </p:nvSpPr>
                <p:spPr>
                  <a:xfrm>
                    <a:off x="1959429" y="3022600"/>
                    <a:ext cx="2917371" cy="8128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61" name="Oval 260">
                    <a:extLst>
                      <a:ext uri="{FF2B5EF4-FFF2-40B4-BE49-F238E27FC236}">
                        <a16:creationId xmlns:a16="http://schemas.microsoft.com/office/drawing/2014/main" id="{77A103EE-32AD-4341-8AF5-B3D81E8F8EA2}"/>
                      </a:ext>
                    </a:extLst>
                  </p:cNvPr>
                  <p:cNvSpPr/>
                  <p:nvPr/>
                </p:nvSpPr>
                <p:spPr>
                  <a:xfrm>
                    <a:off x="2997226" y="3311736"/>
                    <a:ext cx="841776" cy="23452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</p:grpSp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ED9204BE-4AE5-724D-8E8F-965F3CA50908}"/>
                    </a:ext>
                  </a:extLst>
                </p:cNvPr>
                <p:cNvGrpSpPr/>
                <p:nvPr/>
              </p:nvGrpSpPr>
              <p:grpSpPr>
                <a:xfrm>
                  <a:off x="7185600" y="3807206"/>
                  <a:ext cx="360000" cy="360000"/>
                  <a:chOff x="1959429" y="3022600"/>
                  <a:chExt cx="2917371" cy="812800"/>
                </a:xfrm>
                <a:solidFill>
                  <a:srgbClr val="E78AC3">
                    <a:alpha val="50000"/>
                  </a:srgbClr>
                </a:solidFill>
              </p:grpSpPr>
              <p:sp>
                <p:nvSpPr>
                  <p:cNvPr id="263" name="Oval 262">
                    <a:extLst>
                      <a:ext uri="{FF2B5EF4-FFF2-40B4-BE49-F238E27FC236}">
                        <a16:creationId xmlns:a16="http://schemas.microsoft.com/office/drawing/2014/main" id="{64D26CB7-5890-644E-803E-F7EF2ECD2747}"/>
                      </a:ext>
                    </a:extLst>
                  </p:cNvPr>
                  <p:cNvSpPr/>
                  <p:nvPr/>
                </p:nvSpPr>
                <p:spPr>
                  <a:xfrm>
                    <a:off x="2525378" y="3180277"/>
                    <a:ext cx="1785472" cy="49744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CBA3144E-F83F-4A47-B519-2A65B9279092}"/>
                      </a:ext>
                    </a:extLst>
                  </p:cNvPr>
                  <p:cNvSpPr/>
                  <p:nvPr/>
                </p:nvSpPr>
                <p:spPr>
                  <a:xfrm>
                    <a:off x="1959429" y="3022600"/>
                    <a:ext cx="2917371" cy="81280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  <p:sp>
                <p:nvSpPr>
                  <p:cNvPr id="265" name="Oval 264">
                    <a:extLst>
                      <a:ext uri="{FF2B5EF4-FFF2-40B4-BE49-F238E27FC236}">
                        <a16:creationId xmlns:a16="http://schemas.microsoft.com/office/drawing/2014/main" id="{646FDB38-2BF9-4040-82D6-8B555E659790}"/>
                      </a:ext>
                    </a:extLst>
                  </p:cNvPr>
                  <p:cNvSpPr/>
                  <p:nvPr/>
                </p:nvSpPr>
                <p:spPr>
                  <a:xfrm>
                    <a:off x="2997226" y="3311736"/>
                    <a:ext cx="841776" cy="234525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sz="2806"/>
                  </a:p>
                </p:txBody>
              </p:sp>
            </p:grpSp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742DC1EE-2C30-C64A-80D3-6958DB962EC2}"/>
                    </a:ext>
                  </a:extLst>
                </p:cNvPr>
                <p:cNvGrpSpPr/>
                <p:nvPr/>
              </p:nvGrpSpPr>
              <p:grpSpPr>
                <a:xfrm rot="5400000">
                  <a:off x="5055006" y="4776709"/>
                  <a:ext cx="1525386" cy="360000"/>
                  <a:chOff x="6172614" y="3959606"/>
                  <a:chExt cx="1525386" cy="360000"/>
                </a:xfrm>
              </p:grpSpPr>
              <p:grpSp>
                <p:nvGrpSpPr>
                  <p:cNvPr id="266" name="Group 265">
                    <a:extLst>
                      <a:ext uri="{FF2B5EF4-FFF2-40B4-BE49-F238E27FC236}">
                        <a16:creationId xmlns:a16="http://schemas.microsoft.com/office/drawing/2014/main" id="{DCA3F71F-967B-2A47-9A29-801F8D5DD8EA}"/>
                      </a:ext>
                    </a:extLst>
                  </p:cNvPr>
                  <p:cNvGrpSpPr/>
                  <p:nvPr/>
                </p:nvGrpSpPr>
                <p:grpSpPr>
                  <a:xfrm>
                    <a:off x="6172614" y="3959606"/>
                    <a:ext cx="360000" cy="360000"/>
                    <a:chOff x="1959429" y="3022600"/>
                    <a:chExt cx="2917371" cy="812800"/>
                  </a:xfrm>
                  <a:solidFill>
                    <a:srgbClr val="66C3A4">
                      <a:alpha val="50000"/>
                    </a:srgbClr>
                  </a:solidFill>
                </p:grpSpPr>
                <p:sp>
                  <p:nvSpPr>
                    <p:cNvPr id="267" name="Oval 266">
                      <a:extLst>
                        <a:ext uri="{FF2B5EF4-FFF2-40B4-BE49-F238E27FC236}">
                          <a16:creationId xmlns:a16="http://schemas.microsoft.com/office/drawing/2014/main" id="{E7E71011-DCE8-4146-983D-A710195ED5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378" y="3180277"/>
                      <a:ext cx="1785472" cy="49744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sp>
                  <p:nvSpPr>
                    <p:cNvPr id="268" name="Oval 267">
                      <a:extLst>
                        <a:ext uri="{FF2B5EF4-FFF2-40B4-BE49-F238E27FC236}">
                          <a16:creationId xmlns:a16="http://schemas.microsoft.com/office/drawing/2014/main" id="{7BC227FA-EDDB-8246-8482-8417B4E455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9429" y="3022600"/>
                      <a:ext cx="2917371" cy="8128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sp>
                  <p:nvSpPr>
                    <p:cNvPr id="269" name="Oval 268">
                      <a:extLst>
                        <a:ext uri="{FF2B5EF4-FFF2-40B4-BE49-F238E27FC236}">
                          <a16:creationId xmlns:a16="http://schemas.microsoft.com/office/drawing/2014/main" id="{4FEA5EE6-D3E0-7641-A48C-F0EE6A6B3A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7226" y="3311736"/>
                      <a:ext cx="841776" cy="23452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</p:grpSp>
              <p:grpSp>
                <p:nvGrpSpPr>
                  <p:cNvPr id="270" name="Group 269">
                    <a:extLst>
                      <a:ext uri="{FF2B5EF4-FFF2-40B4-BE49-F238E27FC236}">
                        <a16:creationId xmlns:a16="http://schemas.microsoft.com/office/drawing/2014/main" id="{A7CC257E-A174-594C-8FF7-132F3085512C}"/>
                      </a:ext>
                    </a:extLst>
                  </p:cNvPr>
                  <p:cNvGrpSpPr/>
                  <p:nvPr/>
                </p:nvGrpSpPr>
                <p:grpSpPr>
                  <a:xfrm>
                    <a:off x="6560400" y="3959606"/>
                    <a:ext cx="360000" cy="360000"/>
                    <a:chOff x="1959429" y="3022600"/>
                    <a:chExt cx="2917371" cy="812800"/>
                  </a:xfrm>
                  <a:solidFill>
                    <a:srgbClr val="8DA0CC">
                      <a:alpha val="50000"/>
                    </a:srgbClr>
                  </a:solidFill>
                </p:grpSpPr>
                <p:sp>
                  <p:nvSpPr>
                    <p:cNvPr id="271" name="Oval 270">
                      <a:extLst>
                        <a:ext uri="{FF2B5EF4-FFF2-40B4-BE49-F238E27FC236}">
                          <a16:creationId xmlns:a16="http://schemas.microsoft.com/office/drawing/2014/main" id="{069ECFE0-7336-374F-866F-0B9ED7C707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378" y="3180277"/>
                      <a:ext cx="1785472" cy="49744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sp>
                  <p:nvSpPr>
                    <p:cNvPr id="272" name="Oval 271">
                      <a:extLst>
                        <a:ext uri="{FF2B5EF4-FFF2-40B4-BE49-F238E27FC236}">
                          <a16:creationId xmlns:a16="http://schemas.microsoft.com/office/drawing/2014/main" id="{86DCD37B-9B76-7D42-B5F2-E28CDCE7FB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9429" y="3022600"/>
                      <a:ext cx="2917371" cy="8128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sp>
                  <p:nvSpPr>
                    <p:cNvPr id="273" name="Oval 272">
                      <a:extLst>
                        <a:ext uri="{FF2B5EF4-FFF2-40B4-BE49-F238E27FC236}">
                          <a16:creationId xmlns:a16="http://schemas.microsoft.com/office/drawing/2014/main" id="{C8635697-6DDB-7149-866B-787479B82B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7226" y="3311736"/>
                      <a:ext cx="841776" cy="234525"/>
                    </a:xfrm>
                    <a:prstGeom prst="ellipse">
                      <a:avLst/>
                    </a:prstGeom>
                    <a:solidFill>
                      <a:srgbClr val="8DA0C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</p:grpSp>
              <p:grpSp>
                <p:nvGrpSpPr>
                  <p:cNvPr id="274" name="Group 273">
                    <a:extLst>
                      <a:ext uri="{FF2B5EF4-FFF2-40B4-BE49-F238E27FC236}">
                        <a16:creationId xmlns:a16="http://schemas.microsoft.com/office/drawing/2014/main" id="{BCB45AB9-AADB-A040-AF33-5665AC6BFD6B}"/>
                      </a:ext>
                    </a:extLst>
                  </p:cNvPr>
                  <p:cNvGrpSpPr/>
                  <p:nvPr/>
                </p:nvGrpSpPr>
                <p:grpSpPr>
                  <a:xfrm>
                    <a:off x="6949200" y="3959606"/>
                    <a:ext cx="360000" cy="360000"/>
                    <a:chOff x="1959429" y="3022600"/>
                    <a:chExt cx="2917371" cy="812800"/>
                  </a:xfrm>
                  <a:solidFill>
                    <a:srgbClr val="FD8D62">
                      <a:alpha val="50000"/>
                    </a:srgbClr>
                  </a:solidFill>
                </p:grpSpPr>
                <p:sp>
                  <p:nvSpPr>
                    <p:cNvPr id="275" name="Oval 274">
                      <a:extLst>
                        <a:ext uri="{FF2B5EF4-FFF2-40B4-BE49-F238E27FC236}">
                          <a16:creationId xmlns:a16="http://schemas.microsoft.com/office/drawing/2014/main" id="{49985B32-E493-B64E-B102-92EBABE91C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378" y="3180277"/>
                      <a:ext cx="1785472" cy="49744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sp>
                  <p:nvSpPr>
                    <p:cNvPr id="276" name="Oval 275">
                      <a:extLst>
                        <a:ext uri="{FF2B5EF4-FFF2-40B4-BE49-F238E27FC236}">
                          <a16:creationId xmlns:a16="http://schemas.microsoft.com/office/drawing/2014/main" id="{1BA34E40-D628-C443-9615-45DE1A1FF9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9429" y="3022600"/>
                      <a:ext cx="2917371" cy="8128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sp>
                  <p:nvSpPr>
                    <p:cNvPr id="277" name="Oval 276">
                      <a:extLst>
                        <a:ext uri="{FF2B5EF4-FFF2-40B4-BE49-F238E27FC236}">
                          <a16:creationId xmlns:a16="http://schemas.microsoft.com/office/drawing/2014/main" id="{5BDE1931-C407-684B-AABA-710217C5DE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7226" y="3311736"/>
                      <a:ext cx="841776" cy="23452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</p:grpSp>
              <p:grpSp>
                <p:nvGrpSpPr>
                  <p:cNvPr id="278" name="Group 277">
                    <a:extLst>
                      <a:ext uri="{FF2B5EF4-FFF2-40B4-BE49-F238E27FC236}">
                        <a16:creationId xmlns:a16="http://schemas.microsoft.com/office/drawing/2014/main" id="{127D23E4-5A8C-E142-B79C-457EC0212427}"/>
                      </a:ext>
                    </a:extLst>
                  </p:cNvPr>
                  <p:cNvGrpSpPr/>
                  <p:nvPr/>
                </p:nvGrpSpPr>
                <p:grpSpPr>
                  <a:xfrm>
                    <a:off x="7338000" y="3959606"/>
                    <a:ext cx="360000" cy="360000"/>
                    <a:chOff x="1959429" y="3022600"/>
                    <a:chExt cx="2917371" cy="812800"/>
                  </a:xfrm>
                  <a:solidFill>
                    <a:srgbClr val="E78AC3">
                      <a:alpha val="50000"/>
                    </a:srgbClr>
                  </a:solidFill>
                </p:grpSpPr>
                <p:sp>
                  <p:nvSpPr>
                    <p:cNvPr id="279" name="Oval 278">
                      <a:extLst>
                        <a:ext uri="{FF2B5EF4-FFF2-40B4-BE49-F238E27FC236}">
                          <a16:creationId xmlns:a16="http://schemas.microsoft.com/office/drawing/2014/main" id="{BCB832A8-E783-B349-92A5-5FB8C80B9C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5378" y="3180277"/>
                      <a:ext cx="1785472" cy="49744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sp>
                  <p:nvSpPr>
                    <p:cNvPr id="280" name="Oval 279">
                      <a:extLst>
                        <a:ext uri="{FF2B5EF4-FFF2-40B4-BE49-F238E27FC236}">
                          <a16:creationId xmlns:a16="http://schemas.microsoft.com/office/drawing/2014/main" id="{799E5216-5E43-0D46-B9BD-3D623081C0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59429" y="3022600"/>
                      <a:ext cx="2917371" cy="812800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  <p:sp>
                  <p:nvSpPr>
                    <p:cNvPr id="281" name="Oval 280">
                      <a:extLst>
                        <a:ext uri="{FF2B5EF4-FFF2-40B4-BE49-F238E27FC236}">
                          <a16:creationId xmlns:a16="http://schemas.microsoft.com/office/drawing/2014/main" id="{0B4ED813-2EA9-2548-AD11-D130F60F8C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97226" y="3311736"/>
                      <a:ext cx="841776" cy="234525"/>
                    </a:xfrm>
                    <a:prstGeom prst="ellipse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 sz="2806"/>
                    </a:p>
                  </p:txBody>
                </p:sp>
              </p:grpSp>
            </p:grpSp>
          </p:grpSp>
          <p:pic>
            <p:nvPicPr>
              <p:cNvPr id="283" name="Picture 282">
                <a:extLst>
                  <a:ext uri="{FF2B5EF4-FFF2-40B4-BE49-F238E27FC236}">
                    <a16:creationId xmlns:a16="http://schemas.microsoft.com/office/drawing/2014/main" id="{E86EED34-AC4B-474E-85D8-D880AD890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449039" y="6219359"/>
                <a:ext cx="3130865" cy="336750"/>
              </a:xfrm>
              <a:prstGeom prst="rect">
                <a:avLst/>
              </a:prstGeom>
            </p:spPr>
          </p:pic>
          <p:pic>
            <p:nvPicPr>
              <p:cNvPr id="363" name="Picture 362">
                <a:extLst>
                  <a:ext uri="{FF2B5EF4-FFF2-40B4-BE49-F238E27FC236}">
                    <a16:creationId xmlns:a16="http://schemas.microsoft.com/office/drawing/2014/main" id="{2F9E25FE-4B77-8E43-B824-77EA5AF95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76567" y="6200493"/>
                <a:ext cx="3734765" cy="595397"/>
              </a:xfrm>
              <a:prstGeom prst="rect">
                <a:avLst/>
              </a:prstGeom>
            </p:spPr>
          </p:pic>
          <p:pic>
            <p:nvPicPr>
              <p:cNvPr id="367" name="Graphic 366" descr="Close with solid fill">
                <a:extLst>
                  <a:ext uri="{FF2B5EF4-FFF2-40B4-BE49-F238E27FC236}">
                    <a16:creationId xmlns:a16="http://schemas.microsoft.com/office/drawing/2014/main" id="{10681E3F-844A-AB4F-B79D-564EE9B7E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-1565715" y="1220923"/>
                <a:ext cx="595424" cy="595424"/>
              </a:xfrm>
              <a:prstGeom prst="rect">
                <a:avLst/>
              </a:prstGeom>
            </p:spPr>
          </p:pic>
          <p:pic>
            <p:nvPicPr>
              <p:cNvPr id="369" name="Graphic 368" descr="Close with solid fill">
                <a:extLst>
                  <a:ext uri="{FF2B5EF4-FFF2-40B4-BE49-F238E27FC236}">
                    <a16:creationId xmlns:a16="http://schemas.microsoft.com/office/drawing/2014/main" id="{76C3BEF6-10E8-D240-AD35-57EEE3DC2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1744787" y="1220644"/>
                <a:ext cx="595424" cy="595424"/>
              </a:xfrm>
              <a:prstGeom prst="rect">
                <a:avLst/>
              </a:prstGeom>
            </p:spPr>
          </p:pic>
          <p:pic>
            <p:nvPicPr>
              <p:cNvPr id="370" name="Graphic 369" descr="Close with solid fill">
                <a:extLst>
                  <a:ext uri="{FF2B5EF4-FFF2-40B4-BE49-F238E27FC236}">
                    <a16:creationId xmlns:a16="http://schemas.microsoft.com/office/drawing/2014/main" id="{775FF0AD-5D08-5641-8037-FCCCE67FCA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4986620" y="1231203"/>
                <a:ext cx="595424" cy="595424"/>
              </a:xfrm>
              <a:prstGeom prst="rect">
                <a:avLst/>
              </a:prstGeom>
            </p:spPr>
          </p:pic>
          <p:pic>
            <p:nvPicPr>
              <p:cNvPr id="371" name="Graphic 370" descr="Close with solid fill">
                <a:extLst>
                  <a:ext uri="{FF2B5EF4-FFF2-40B4-BE49-F238E27FC236}">
                    <a16:creationId xmlns:a16="http://schemas.microsoft.com/office/drawing/2014/main" id="{465106D1-94BD-3F4E-91C4-256479F0E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8207334" y="1225924"/>
                <a:ext cx="595424" cy="595424"/>
              </a:xfrm>
              <a:prstGeom prst="rect">
                <a:avLst/>
              </a:prstGeom>
            </p:spPr>
          </p:pic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0894E1E1-6309-ED4F-A0DA-2B6E1C05A6A7}"/>
                  </a:ext>
                </a:extLst>
              </p:cNvPr>
              <p:cNvGrpSpPr/>
              <p:nvPr/>
            </p:nvGrpSpPr>
            <p:grpSpPr>
              <a:xfrm>
                <a:off x="7561501" y="7066720"/>
                <a:ext cx="3116236" cy="3094305"/>
                <a:chOff x="8521655" y="4218992"/>
                <a:chExt cx="1998833" cy="1984766"/>
              </a:xfrm>
            </p:grpSpPr>
            <p:pic>
              <p:nvPicPr>
                <p:cNvPr id="326" name="Picture 325">
                  <a:extLst>
                    <a:ext uri="{FF2B5EF4-FFF2-40B4-BE49-F238E27FC236}">
                      <a16:creationId xmlns:a16="http://schemas.microsoft.com/office/drawing/2014/main" id="{34A3EBCC-C3B3-0443-8E6F-62B858380D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691688" y="4374958"/>
                  <a:ext cx="1828800" cy="1828800"/>
                </a:xfrm>
                <a:prstGeom prst="rect">
                  <a:avLst/>
                </a:prstGeom>
              </p:spPr>
            </p:pic>
            <p:pic>
              <p:nvPicPr>
                <p:cNvPr id="373" name="Graphic 372" descr="Close with solid fill">
                  <a:extLst>
                    <a:ext uri="{FF2B5EF4-FFF2-40B4-BE49-F238E27FC236}">
                      <a16:creationId xmlns:a16="http://schemas.microsoft.com/office/drawing/2014/main" id="{E5F76C20-7A05-B741-BE71-35A9148479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96DAC541-7B7A-43D3-8B79-37D633B846F1}">
                      <asvg:svgBlip xmlns:asvg="http://schemas.microsoft.com/office/drawing/2016/SVG/main" r:embed="rId3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21655" y="4543200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374" name="Graphic 373" descr="Close with solid fill">
                  <a:extLst>
                    <a:ext uri="{FF2B5EF4-FFF2-40B4-BE49-F238E27FC236}">
                      <a16:creationId xmlns:a16="http://schemas.microsoft.com/office/drawing/2014/main" id="{0B4A34DA-C97A-C545-8B99-3747A49165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2">
                  <a:extLst>
                    <a:ext uri="{96DAC541-7B7A-43D3-8B79-37D633B846F1}">
                      <asvg:svgBlip xmlns:asvg="http://schemas.microsoft.com/office/drawing/2016/SVG/main" r:embed="rId3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21655" y="4932000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375" name="Graphic 374" descr="Close with solid fill">
                  <a:extLst>
                    <a:ext uri="{FF2B5EF4-FFF2-40B4-BE49-F238E27FC236}">
                      <a16:creationId xmlns:a16="http://schemas.microsoft.com/office/drawing/2014/main" id="{E050C0BF-96D5-334C-9A3E-1EFBEA961F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4">
                  <a:extLst>
                    <a:ext uri="{96DAC541-7B7A-43D3-8B79-37D633B846F1}">
                      <asvg:svgBlip xmlns:asvg="http://schemas.microsoft.com/office/drawing/2016/SVG/main" r:embed="rId3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21655" y="5320800"/>
                  <a:ext cx="288000" cy="288000"/>
                </a:xfrm>
                <a:prstGeom prst="rect">
                  <a:avLst/>
                </a:prstGeom>
              </p:spPr>
            </p:pic>
            <p:pic>
              <p:nvPicPr>
                <p:cNvPr id="376" name="Graphic 375" descr="Close with solid fill">
                  <a:extLst>
                    <a:ext uri="{FF2B5EF4-FFF2-40B4-BE49-F238E27FC236}">
                      <a16:creationId xmlns:a16="http://schemas.microsoft.com/office/drawing/2014/main" id="{F5971886-A4E3-3346-88C5-BCAD66A4E6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6">
                  <a:extLst>
                    <a:ext uri="{96DAC541-7B7A-43D3-8B79-37D633B846F1}">
                      <asvg:svgBlip xmlns:asvg="http://schemas.microsoft.com/office/drawing/2016/SVG/main" r:embed="rId3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21655" y="5709600"/>
                  <a:ext cx="288000" cy="288000"/>
                </a:xfrm>
                <a:prstGeom prst="rect">
                  <a:avLst/>
                </a:prstGeom>
              </p:spPr>
            </p:pic>
            <p:grpSp>
              <p:nvGrpSpPr>
                <p:cNvPr id="381" name="Group 380">
                  <a:extLst>
                    <a:ext uri="{FF2B5EF4-FFF2-40B4-BE49-F238E27FC236}">
                      <a16:creationId xmlns:a16="http://schemas.microsoft.com/office/drawing/2014/main" id="{F40605F2-3083-8347-9AAD-C632EF149D3A}"/>
                    </a:ext>
                  </a:extLst>
                </p:cNvPr>
                <p:cNvGrpSpPr/>
                <p:nvPr/>
              </p:nvGrpSpPr>
              <p:grpSpPr>
                <a:xfrm rot="16200000">
                  <a:off x="9466167" y="3635792"/>
                  <a:ext cx="288000" cy="1454400"/>
                  <a:chOff x="8674055" y="4695600"/>
                  <a:chExt cx="288000" cy="1454400"/>
                </a:xfrm>
              </p:grpSpPr>
              <p:pic>
                <p:nvPicPr>
                  <p:cNvPr id="377" name="Graphic 376" descr="Close with solid fill">
                    <a:extLst>
                      <a:ext uri="{FF2B5EF4-FFF2-40B4-BE49-F238E27FC236}">
                        <a16:creationId xmlns:a16="http://schemas.microsoft.com/office/drawing/2014/main" id="{E7DF8323-EC02-2B47-BC00-C8233BE929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>
                    <a:extLst>
                      <a:ext uri="{96DAC541-7B7A-43D3-8B79-37D633B846F1}">
                        <asvg:svgBlip xmlns:asvg="http://schemas.microsoft.com/office/drawing/2016/SVG/main" r:embed="rId3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4055" y="4695600"/>
                    <a:ext cx="288000" cy="288000"/>
                  </a:xfrm>
                  <a:prstGeom prst="rect">
                    <a:avLst/>
                  </a:prstGeom>
                </p:spPr>
              </p:pic>
              <p:pic>
                <p:nvPicPr>
                  <p:cNvPr id="378" name="Graphic 377" descr="Close with solid fill">
                    <a:extLst>
                      <a:ext uri="{FF2B5EF4-FFF2-40B4-BE49-F238E27FC236}">
                        <a16:creationId xmlns:a16="http://schemas.microsoft.com/office/drawing/2014/main" id="{EC87C653-4368-554C-A12C-D8A8EDDAD7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2">
                    <a:extLst>
                      <a:ext uri="{96DAC541-7B7A-43D3-8B79-37D633B846F1}">
                        <asvg:svgBlip xmlns:asvg="http://schemas.microsoft.com/office/drawing/2016/SVG/main" r:embed="rId3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4055" y="5084400"/>
                    <a:ext cx="288000" cy="288000"/>
                  </a:xfrm>
                  <a:prstGeom prst="rect">
                    <a:avLst/>
                  </a:prstGeom>
                </p:spPr>
              </p:pic>
              <p:pic>
                <p:nvPicPr>
                  <p:cNvPr id="379" name="Graphic 378" descr="Close with solid fill">
                    <a:extLst>
                      <a:ext uri="{FF2B5EF4-FFF2-40B4-BE49-F238E27FC236}">
                        <a16:creationId xmlns:a16="http://schemas.microsoft.com/office/drawing/2014/main" id="{62D0F399-C89E-0244-89CF-BCACB735A14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4">
                    <a:extLst>
                      <a:ext uri="{96DAC541-7B7A-43D3-8B79-37D633B846F1}">
                        <asvg:svgBlip xmlns:asvg="http://schemas.microsoft.com/office/drawing/2016/SVG/main" r:embed="rId3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4055" y="5473200"/>
                    <a:ext cx="288000" cy="288000"/>
                  </a:xfrm>
                  <a:prstGeom prst="rect">
                    <a:avLst/>
                  </a:prstGeom>
                </p:spPr>
              </p:pic>
              <p:pic>
                <p:nvPicPr>
                  <p:cNvPr id="380" name="Graphic 379" descr="Close with solid fill">
                    <a:extLst>
                      <a:ext uri="{FF2B5EF4-FFF2-40B4-BE49-F238E27FC236}">
                        <a16:creationId xmlns:a16="http://schemas.microsoft.com/office/drawing/2014/main" id="{B533498D-180A-524E-A944-094CDFCA9C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6">
                    <a:extLst>
                      <a:ext uri="{96DAC541-7B7A-43D3-8B79-37D633B846F1}">
                        <asvg:svgBlip xmlns:asvg="http://schemas.microsoft.com/office/drawing/2016/SVG/main" r:embed="rId3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4055" y="5862000"/>
                    <a:ext cx="288000" cy="288000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383" name="Picture 382">
                <a:extLst>
                  <a:ext uri="{FF2B5EF4-FFF2-40B4-BE49-F238E27FC236}">
                    <a16:creationId xmlns:a16="http://schemas.microsoft.com/office/drawing/2014/main" id="{5D081F8A-5EE7-2344-9B08-8F14095AC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33810" y="6679935"/>
                <a:ext cx="1228628" cy="235725"/>
              </a:xfrm>
              <a:prstGeom prst="rect">
                <a:avLst/>
              </a:prstGeom>
            </p:spPr>
          </p:pic>
          <p:pic>
            <p:nvPicPr>
              <p:cNvPr id="384" name="Picture 383">
                <a:extLst>
                  <a:ext uri="{FF2B5EF4-FFF2-40B4-BE49-F238E27FC236}">
                    <a16:creationId xmlns:a16="http://schemas.microsoft.com/office/drawing/2014/main" id="{F2198A6D-2F5F-074C-ACF5-F958FC596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 rot="16200000">
                <a:off x="2816561" y="8613319"/>
                <a:ext cx="897568" cy="185213"/>
              </a:xfrm>
              <a:prstGeom prst="rect">
                <a:avLst/>
              </a:prstGeom>
            </p:spPr>
          </p:pic>
          <p:pic>
            <p:nvPicPr>
              <p:cNvPr id="385" name="Picture 384">
                <a:extLst>
                  <a:ext uri="{FF2B5EF4-FFF2-40B4-BE49-F238E27FC236}">
                    <a16:creationId xmlns:a16="http://schemas.microsoft.com/office/drawing/2014/main" id="{EFB4AAA4-2535-AC44-907E-68FBB7C928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 rot="16200000">
                <a:off x="6920091" y="8613318"/>
                <a:ext cx="1139769" cy="185213"/>
              </a:xfrm>
              <a:prstGeom prst="rect">
                <a:avLst/>
              </a:prstGeom>
            </p:spPr>
          </p:pic>
          <p:pic>
            <p:nvPicPr>
              <p:cNvPr id="386" name="Picture 385">
                <a:extLst>
                  <a:ext uri="{FF2B5EF4-FFF2-40B4-BE49-F238E27FC236}">
                    <a16:creationId xmlns:a16="http://schemas.microsoft.com/office/drawing/2014/main" id="{3B6B8EB8-5EBB-7645-89C8-6FB4B880DD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64388" y="6869057"/>
                <a:ext cx="1200726" cy="235725"/>
              </a:xfrm>
              <a:prstGeom prst="rect">
                <a:avLst/>
              </a:prstGeom>
            </p:spPr>
          </p:pic>
          <p:pic>
            <p:nvPicPr>
              <p:cNvPr id="388" name="Picture 387">
                <a:extLst>
                  <a:ext uri="{FF2B5EF4-FFF2-40B4-BE49-F238E27FC236}">
                    <a16:creationId xmlns:a16="http://schemas.microsoft.com/office/drawing/2014/main" id="{67EEB21F-492F-EC4D-B8D7-64926BBDF9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-4451295" y="828614"/>
                <a:ext cx="359200" cy="339243"/>
              </a:xfrm>
              <a:prstGeom prst="rect">
                <a:avLst/>
              </a:prstGeom>
            </p:spPr>
          </p:pic>
          <p:pic>
            <p:nvPicPr>
              <p:cNvPr id="389" name="Picture 388">
                <a:extLst>
                  <a:ext uri="{FF2B5EF4-FFF2-40B4-BE49-F238E27FC236}">
                    <a16:creationId xmlns:a16="http://schemas.microsoft.com/office/drawing/2014/main" id="{5C17AE58-6112-4D42-8D5B-AF98CECF4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-3972776" y="6174093"/>
                <a:ext cx="356394" cy="514791"/>
              </a:xfrm>
              <a:prstGeom prst="rect">
                <a:avLst/>
              </a:prstGeom>
            </p:spPr>
          </p:pic>
          <p:pic>
            <p:nvPicPr>
              <p:cNvPr id="390" name="Picture 389">
                <a:extLst>
                  <a:ext uri="{FF2B5EF4-FFF2-40B4-BE49-F238E27FC236}">
                    <a16:creationId xmlns:a16="http://schemas.microsoft.com/office/drawing/2014/main" id="{DBC49E0B-E13B-C641-BEA1-FF279C9690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-566184" y="6282771"/>
                <a:ext cx="336750" cy="381650"/>
              </a:xfrm>
              <a:prstGeom prst="rect">
                <a:avLst/>
              </a:prstGeom>
            </p:spPr>
          </p:pic>
          <p:pic>
            <p:nvPicPr>
              <p:cNvPr id="391" name="Picture 390">
                <a:extLst>
                  <a:ext uri="{FF2B5EF4-FFF2-40B4-BE49-F238E27FC236}">
                    <a16:creationId xmlns:a16="http://schemas.microsoft.com/office/drawing/2014/main" id="{FE001CC9-CA36-7948-B886-B4A795E412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993647" y="6199712"/>
                <a:ext cx="359200" cy="491537"/>
              </a:xfrm>
              <a:prstGeom prst="rect">
                <a:avLst/>
              </a:prstGeom>
            </p:spPr>
          </p:pic>
          <p:pic>
            <p:nvPicPr>
              <p:cNvPr id="392" name="Picture 391">
                <a:extLst>
                  <a:ext uri="{FF2B5EF4-FFF2-40B4-BE49-F238E27FC236}">
                    <a16:creationId xmlns:a16="http://schemas.microsoft.com/office/drawing/2014/main" id="{93C4778C-671E-EA40-83D2-3ED74E2E4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034585" y="6276641"/>
                <a:ext cx="336750" cy="381650"/>
              </a:xfrm>
              <a:prstGeom prst="rect">
                <a:avLst/>
              </a:prstGeom>
            </p:spPr>
          </p:pic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3F2A65A7-3F84-364E-95A9-BB4FE792E2BB}"/>
                  </a:ext>
                </a:extLst>
              </p:cNvPr>
              <p:cNvCxnSpPr/>
              <p:nvPr/>
            </p:nvCxnSpPr>
            <p:spPr>
              <a:xfrm>
                <a:off x="-1145819" y="5214106"/>
                <a:ext cx="1248457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7" name="Picture 396">
                <a:extLst>
                  <a:ext uri="{FF2B5EF4-FFF2-40B4-BE49-F238E27FC236}">
                    <a16:creationId xmlns:a16="http://schemas.microsoft.com/office/drawing/2014/main" id="{A9C5478C-2710-B844-9800-DC0446EB0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-708003" y="4741795"/>
                <a:ext cx="430895" cy="392875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F0E3848-9F07-4142-BA6E-3F9C395FDD04}"/>
                  </a:ext>
                </a:extLst>
              </p:cNvPr>
              <p:cNvSpPr/>
              <p:nvPr/>
            </p:nvSpPr>
            <p:spPr>
              <a:xfrm>
                <a:off x="-3874655" y="1130592"/>
                <a:ext cx="15002479" cy="775531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6"/>
              </a:p>
            </p:txBody>
          </p:sp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0792E70E-8FA5-DB41-9E4C-C48946661D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>
                <a:extLst>
                  <a:ext uri="{96DAC541-7B7A-43D3-8B79-37D633B846F1}">
                    <asvg:svgBlip xmlns:asvg="http://schemas.microsoft.com/office/drawing/2016/SVG/main" r:embed="rId49"/>
                  </a:ext>
                </a:extLst>
              </a:blip>
              <a:stretch>
                <a:fillRect/>
              </a:stretch>
            </p:blipFill>
            <p:spPr>
              <a:xfrm rot="5186961">
                <a:off x="-3150048" y="595502"/>
                <a:ext cx="632791" cy="187636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8196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roup 267">
            <a:extLst>
              <a:ext uri="{FF2B5EF4-FFF2-40B4-BE49-F238E27FC236}">
                <a16:creationId xmlns:a16="http://schemas.microsoft.com/office/drawing/2014/main" id="{960AC178-9ACB-0647-8E5F-17F060118C6E}"/>
              </a:ext>
            </a:extLst>
          </p:cNvPr>
          <p:cNvGrpSpPr/>
          <p:nvPr/>
        </p:nvGrpSpPr>
        <p:grpSpPr>
          <a:xfrm>
            <a:off x="0" y="588445"/>
            <a:ext cx="7018174" cy="5855669"/>
            <a:chOff x="0" y="588445"/>
            <a:chExt cx="7018174" cy="585566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357B0FF-33B7-6043-AEF7-10551135555E}"/>
                </a:ext>
              </a:extLst>
            </p:cNvPr>
            <p:cNvSpPr/>
            <p:nvPr/>
          </p:nvSpPr>
          <p:spPr>
            <a:xfrm>
              <a:off x="3141899" y="700939"/>
              <a:ext cx="2072964" cy="192834"/>
            </a:xfrm>
            <a:prstGeom prst="rect">
              <a:avLst/>
            </a:prstGeom>
            <a:solidFill>
              <a:srgbClr val="E78AC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A4FE4B2-0663-394C-A5E6-D10CCC3821BA}"/>
                </a:ext>
              </a:extLst>
            </p:cNvPr>
            <p:cNvSpPr txBox="1"/>
            <p:nvPr/>
          </p:nvSpPr>
          <p:spPr>
            <a:xfrm>
              <a:off x="678690" y="588445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a</a:t>
              </a: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90B70B1-EAF7-2A48-B451-86BDF7499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715" y="654656"/>
              <a:ext cx="7012459" cy="27757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B248199-73B1-3149-B447-D72AA2CE6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755635" y="890139"/>
              <a:ext cx="1853204" cy="1853204"/>
            </a:xfrm>
            <a:prstGeom prst="rect">
              <a:avLst/>
            </a:prstGeom>
          </p:spPr>
        </p:pic>
        <p:sp>
          <p:nvSpPr>
            <p:cNvPr id="749" name="Freeform 748">
              <a:extLst>
                <a:ext uri="{FF2B5EF4-FFF2-40B4-BE49-F238E27FC236}">
                  <a16:creationId xmlns:a16="http://schemas.microsoft.com/office/drawing/2014/main" id="{F9A13AAD-3119-FE45-B7A3-1037C04D17BB}"/>
                </a:ext>
              </a:extLst>
            </p:cNvPr>
            <p:cNvSpPr/>
            <p:nvPr/>
          </p:nvSpPr>
          <p:spPr>
            <a:xfrm>
              <a:off x="2339888" y="898547"/>
              <a:ext cx="1853203" cy="1853203"/>
            </a:xfrm>
            <a:custGeom>
              <a:avLst/>
              <a:gdLst>
                <a:gd name="connsiteX0" fmla="*/ 0 w 1853203"/>
                <a:gd name="connsiteY0" fmla="*/ 1853203 h 1853203"/>
                <a:gd name="connsiteX1" fmla="*/ 1853203 w 1853203"/>
                <a:gd name="connsiteY1" fmla="*/ 1853203 h 1853203"/>
                <a:gd name="connsiteX2" fmla="*/ 1853203 w 1853203"/>
                <a:gd name="connsiteY2" fmla="*/ 0 h 1853203"/>
                <a:gd name="connsiteX3" fmla="*/ 0 w 1853203"/>
                <a:gd name="connsiteY3" fmla="*/ 0 h 1853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203" h="1853203">
                  <a:moveTo>
                    <a:pt x="0" y="1853203"/>
                  </a:moveTo>
                  <a:lnTo>
                    <a:pt x="1853203" y="1853203"/>
                  </a:lnTo>
                  <a:lnTo>
                    <a:pt x="185320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832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89E975E-9DD1-3E43-9F51-97ACFA214250}"/>
                </a:ext>
              </a:extLst>
            </p:cNvPr>
            <p:cNvSpPr txBox="1"/>
            <p:nvPr/>
          </p:nvSpPr>
          <p:spPr>
            <a:xfrm>
              <a:off x="2251473" y="952062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c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37806A4-B5C9-E74F-A0D3-39A9743730EB}"/>
                </a:ext>
              </a:extLst>
            </p:cNvPr>
            <p:cNvSpPr txBox="1"/>
            <p:nvPr/>
          </p:nvSpPr>
          <p:spPr>
            <a:xfrm>
              <a:off x="4013977" y="936555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d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99A8D39-D81D-C24D-BC93-45C9DD9A5F6B}"/>
                </a:ext>
              </a:extLst>
            </p:cNvPr>
            <p:cNvSpPr txBox="1"/>
            <p:nvPr/>
          </p:nvSpPr>
          <p:spPr>
            <a:xfrm>
              <a:off x="678690" y="94146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b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8181020-ABE0-3242-97B4-ABA4E2F1A86E}"/>
                </a:ext>
              </a:extLst>
            </p:cNvPr>
            <p:cNvSpPr txBox="1"/>
            <p:nvPr/>
          </p:nvSpPr>
          <p:spPr>
            <a:xfrm>
              <a:off x="4013977" y="1700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e</a:t>
              </a:r>
            </a:p>
          </p:txBody>
        </p:sp>
        <p:pic>
          <p:nvPicPr>
            <p:cNvPr id="91" name="Picture 2">
              <a:extLst>
                <a:ext uri="{FF2B5EF4-FFF2-40B4-BE49-F238E27FC236}">
                  <a16:creationId xmlns:a16="http://schemas.microsoft.com/office/drawing/2014/main" id="{09321BBD-2FDE-8F42-B5B1-681162CDF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755635" y="3023064"/>
              <a:ext cx="1853204" cy="1853204"/>
            </a:xfrm>
            <a:prstGeom prst="rect">
              <a:avLst/>
            </a:prstGeom>
          </p:spPr>
        </p:pic>
        <p:pic>
          <p:nvPicPr>
            <p:cNvPr id="92" name="Picture 52">
              <a:extLst>
                <a:ext uri="{FF2B5EF4-FFF2-40B4-BE49-F238E27FC236}">
                  <a16:creationId xmlns:a16="http://schemas.microsoft.com/office/drawing/2014/main" id="{37BBB3BF-4198-A44C-9DCD-596D4597A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343426" y="3025914"/>
              <a:ext cx="1853204" cy="1853204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BE140D3-97B7-CE4A-A1ED-38BF4F03A95C}"/>
                </a:ext>
              </a:extLst>
            </p:cNvPr>
            <p:cNvSpPr txBox="1"/>
            <p:nvPr/>
          </p:nvSpPr>
          <p:spPr>
            <a:xfrm>
              <a:off x="678690" y="3112494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g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EFFE2AC-805D-5C4E-A6D2-7B45F183B156}"/>
                </a:ext>
              </a:extLst>
            </p:cNvPr>
            <p:cNvSpPr txBox="1"/>
            <p:nvPr/>
          </p:nvSpPr>
          <p:spPr>
            <a:xfrm>
              <a:off x="2262141" y="314213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h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8053286-EB8F-CC43-9E7A-80160FC661E9}"/>
                </a:ext>
              </a:extLst>
            </p:cNvPr>
            <p:cNvSpPr txBox="1"/>
            <p:nvPr/>
          </p:nvSpPr>
          <p:spPr>
            <a:xfrm>
              <a:off x="4013977" y="3183780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i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CC42AB-633F-164D-B5F3-0AB00A64C58F}"/>
                </a:ext>
              </a:extLst>
            </p:cNvPr>
            <p:cNvSpPr txBox="1"/>
            <p:nvPr/>
          </p:nvSpPr>
          <p:spPr>
            <a:xfrm>
              <a:off x="4013977" y="3890075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j</a:t>
              </a: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BA4F95B-F879-214F-8891-BEA5B113FE81}"/>
                </a:ext>
              </a:extLst>
            </p:cNvPr>
            <p:cNvSpPr/>
            <p:nvPr/>
          </p:nvSpPr>
          <p:spPr>
            <a:xfrm>
              <a:off x="5698334" y="732408"/>
              <a:ext cx="318781" cy="51061"/>
            </a:xfrm>
            <a:custGeom>
              <a:avLst/>
              <a:gdLst>
                <a:gd name="connsiteX0" fmla="*/ 0 w 318781"/>
                <a:gd name="connsiteY0" fmla="*/ 25894 h 51061"/>
                <a:gd name="connsiteX1" fmla="*/ 151002 w 318781"/>
                <a:gd name="connsiteY1" fmla="*/ 727 h 51061"/>
                <a:gd name="connsiteX2" fmla="*/ 318781 w 318781"/>
                <a:gd name="connsiteY2" fmla="*/ 51061 h 5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8781" h="51061">
                  <a:moveTo>
                    <a:pt x="0" y="25894"/>
                  </a:moveTo>
                  <a:cubicBezTo>
                    <a:pt x="48936" y="11213"/>
                    <a:pt x="97872" y="-3468"/>
                    <a:pt x="151002" y="727"/>
                  </a:cubicBezTo>
                  <a:cubicBezTo>
                    <a:pt x="204132" y="4921"/>
                    <a:pt x="261456" y="27991"/>
                    <a:pt x="318781" y="51061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F3F5930-E79C-6646-B8DB-1128161CE1A7}"/>
                </a:ext>
              </a:extLst>
            </p:cNvPr>
            <p:cNvSpPr/>
            <p:nvPr/>
          </p:nvSpPr>
          <p:spPr>
            <a:xfrm>
              <a:off x="6017114" y="783469"/>
              <a:ext cx="420813" cy="51060"/>
            </a:xfrm>
            <a:custGeom>
              <a:avLst/>
              <a:gdLst>
                <a:gd name="connsiteX0" fmla="*/ 0 w 268448"/>
                <a:gd name="connsiteY0" fmla="*/ 0 h 25310"/>
                <a:gd name="connsiteX1" fmla="*/ 151002 w 268448"/>
                <a:gd name="connsiteY1" fmla="*/ 25167 h 25310"/>
                <a:gd name="connsiteX2" fmla="*/ 268448 w 268448"/>
                <a:gd name="connsiteY2" fmla="*/ 8389 h 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448" h="25310">
                  <a:moveTo>
                    <a:pt x="0" y="0"/>
                  </a:moveTo>
                  <a:cubicBezTo>
                    <a:pt x="53130" y="11884"/>
                    <a:pt x="106261" y="23769"/>
                    <a:pt x="151002" y="25167"/>
                  </a:cubicBezTo>
                  <a:cubicBezTo>
                    <a:pt x="195743" y="26565"/>
                    <a:pt x="232095" y="17477"/>
                    <a:pt x="268448" y="8389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prstDash val="sysDash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8A0B0A8F-7E1A-E941-A11D-87A08B18359B}"/>
                </a:ext>
              </a:extLst>
            </p:cNvPr>
            <p:cNvSpPr/>
            <p:nvPr/>
          </p:nvSpPr>
          <p:spPr>
            <a:xfrm>
              <a:off x="901641" y="727993"/>
              <a:ext cx="318781" cy="51061"/>
            </a:xfrm>
            <a:custGeom>
              <a:avLst/>
              <a:gdLst>
                <a:gd name="connsiteX0" fmla="*/ 0 w 318781"/>
                <a:gd name="connsiteY0" fmla="*/ 25894 h 51061"/>
                <a:gd name="connsiteX1" fmla="*/ 151002 w 318781"/>
                <a:gd name="connsiteY1" fmla="*/ 727 h 51061"/>
                <a:gd name="connsiteX2" fmla="*/ 318781 w 318781"/>
                <a:gd name="connsiteY2" fmla="*/ 51061 h 51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8781" h="51061">
                  <a:moveTo>
                    <a:pt x="0" y="25894"/>
                  </a:moveTo>
                  <a:cubicBezTo>
                    <a:pt x="48936" y="11213"/>
                    <a:pt x="97872" y="-3468"/>
                    <a:pt x="151002" y="727"/>
                  </a:cubicBezTo>
                  <a:cubicBezTo>
                    <a:pt x="204132" y="4921"/>
                    <a:pt x="261456" y="27991"/>
                    <a:pt x="318781" y="51061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2C567FEA-0A88-4243-887C-26089B9E8B75}"/>
                </a:ext>
              </a:extLst>
            </p:cNvPr>
            <p:cNvSpPr/>
            <p:nvPr/>
          </p:nvSpPr>
          <p:spPr>
            <a:xfrm>
              <a:off x="1220421" y="779054"/>
              <a:ext cx="420813" cy="51060"/>
            </a:xfrm>
            <a:custGeom>
              <a:avLst/>
              <a:gdLst>
                <a:gd name="connsiteX0" fmla="*/ 0 w 268448"/>
                <a:gd name="connsiteY0" fmla="*/ 0 h 25310"/>
                <a:gd name="connsiteX1" fmla="*/ 151002 w 268448"/>
                <a:gd name="connsiteY1" fmla="*/ 25167 h 25310"/>
                <a:gd name="connsiteX2" fmla="*/ 268448 w 268448"/>
                <a:gd name="connsiteY2" fmla="*/ 8389 h 2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448" h="25310">
                  <a:moveTo>
                    <a:pt x="0" y="0"/>
                  </a:moveTo>
                  <a:cubicBezTo>
                    <a:pt x="53130" y="11884"/>
                    <a:pt x="106261" y="23769"/>
                    <a:pt x="151002" y="25167"/>
                  </a:cubicBezTo>
                  <a:cubicBezTo>
                    <a:pt x="195743" y="26565"/>
                    <a:pt x="232095" y="17477"/>
                    <a:pt x="268448" y="8389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A16641E-F41D-E843-942D-598F7104D1C7}"/>
                </a:ext>
              </a:extLst>
            </p:cNvPr>
            <p:cNvSpPr/>
            <p:nvPr/>
          </p:nvSpPr>
          <p:spPr>
            <a:xfrm>
              <a:off x="2007320" y="738794"/>
              <a:ext cx="1089924" cy="95995"/>
            </a:xfrm>
            <a:custGeom>
              <a:avLst/>
              <a:gdLst>
                <a:gd name="connsiteX0" fmla="*/ 0 w 2165685"/>
                <a:gd name="connsiteY0" fmla="*/ 117456 h 190741"/>
                <a:gd name="connsiteX1" fmla="*/ 304800 w 2165685"/>
                <a:gd name="connsiteY1" fmla="*/ 53288 h 190741"/>
                <a:gd name="connsiteX2" fmla="*/ 753979 w 2165685"/>
                <a:gd name="connsiteY2" fmla="*/ 5162 h 190741"/>
                <a:gd name="connsiteX3" fmla="*/ 1620253 w 2165685"/>
                <a:gd name="connsiteY3" fmla="*/ 181625 h 190741"/>
                <a:gd name="connsiteX4" fmla="*/ 2165685 w 2165685"/>
                <a:gd name="connsiteY4" fmla="*/ 149541 h 19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5685" h="190741">
                  <a:moveTo>
                    <a:pt x="0" y="117456"/>
                  </a:moveTo>
                  <a:cubicBezTo>
                    <a:pt x="89568" y="94730"/>
                    <a:pt x="179137" y="72004"/>
                    <a:pt x="304800" y="53288"/>
                  </a:cubicBezTo>
                  <a:cubicBezTo>
                    <a:pt x="430463" y="34572"/>
                    <a:pt x="534737" y="-16228"/>
                    <a:pt x="753979" y="5162"/>
                  </a:cubicBezTo>
                  <a:cubicBezTo>
                    <a:pt x="973221" y="26551"/>
                    <a:pt x="1384969" y="157562"/>
                    <a:pt x="1620253" y="181625"/>
                  </a:cubicBezTo>
                  <a:cubicBezTo>
                    <a:pt x="1855537" y="205688"/>
                    <a:pt x="2010611" y="177614"/>
                    <a:pt x="2165685" y="149541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64BC568-DF8E-434F-992B-4D3B9ACE844C}"/>
                </a:ext>
              </a:extLst>
            </p:cNvPr>
            <p:cNvSpPr txBox="1"/>
            <p:nvPr/>
          </p:nvSpPr>
          <p:spPr>
            <a:xfrm>
              <a:off x="678690" y="2835562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f</a:t>
              </a:r>
            </a:p>
          </p:txBody>
        </p:sp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41F5FB98-93DA-5B4B-AF44-1F1673B6F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0" y="2901773"/>
              <a:ext cx="7012459" cy="277576"/>
            </a:xfrm>
            <a:prstGeom prst="rect">
              <a:avLst/>
            </a:prstGeom>
          </p:spPr>
        </p:pic>
        <p:pic>
          <p:nvPicPr>
            <p:cNvPr id="124" name="Graphic 123">
              <a:extLst>
                <a:ext uri="{FF2B5EF4-FFF2-40B4-BE49-F238E27FC236}">
                  <a16:creationId xmlns:a16="http://schemas.microsoft.com/office/drawing/2014/main" id="{240EAE1B-0AED-C349-B391-20825EB47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186961">
              <a:off x="1747134" y="2868236"/>
              <a:ext cx="118870" cy="352473"/>
            </a:xfrm>
            <a:prstGeom prst="rect">
              <a:avLst/>
            </a:prstGeom>
          </p:spPr>
        </p:pic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2F0AFA4-4085-1742-8357-22DFCCBFBC92}"/>
                </a:ext>
              </a:extLst>
            </p:cNvPr>
            <p:cNvSpPr/>
            <p:nvPr/>
          </p:nvSpPr>
          <p:spPr>
            <a:xfrm>
              <a:off x="5597296" y="3007550"/>
              <a:ext cx="601037" cy="99232"/>
            </a:xfrm>
            <a:custGeom>
              <a:avLst/>
              <a:gdLst>
                <a:gd name="connsiteX0" fmla="*/ 0 w 601037"/>
                <a:gd name="connsiteY0" fmla="*/ 73617 h 99232"/>
                <a:gd name="connsiteX1" fmla="*/ 290593 w 601037"/>
                <a:gd name="connsiteY1" fmla="*/ 92989 h 99232"/>
                <a:gd name="connsiteX2" fmla="*/ 554065 w 601037"/>
                <a:gd name="connsiteY2" fmla="*/ 92989 h 99232"/>
                <a:gd name="connsiteX3" fmla="*/ 577312 w 601037"/>
                <a:gd name="connsiteY3" fmla="*/ 19372 h 99232"/>
                <a:gd name="connsiteX4" fmla="*/ 302217 w 601037"/>
                <a:gd name="connsiteY4" fmla="*/ 0 h 9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037" h="99232">
                  <a:moveTo>
                    <a:pt x="0" y="73617"/>
                  </a:moveTo>
                  <a:cubicBezTo>
                    <a:pt x="99124" y="81688"/>
                    <a:pt x="198249" y="89760"/>
                    <a:pt x="290593" y="92989"/>
                  </a:cubicBezTo>
                  <a:cubicBezTo>
                    <a:pt x="382937" y="96218"/>
                    <a:pt x="506279" y="105258"/>
                    <a:pt x="554065" y="92989"/>
                  </a:cubicBezTo>
                  <a:cubicBezTo>
                    <a:pt x="601851" y="80720"/>
                    <a:pt x="619287" y="34870"/>
                    <a:pt x="577312" y="19372"/>
                  </a:cubicBezTo>
                  <a:cubicBezTo>
                    <a:pt x="535337" y="3874"/>
                    <a:pt x="418777" y="1937"/>
                    <a:pt x="302217" y="0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1FD61361-D1D5-6643-9194-DEF740F3FBD1}"/>
                </a:ext>
              </a:extLst>
            </p:cNvPr>
            <p:cNvSpPr/>
            <p:nvPr/>
          </p:nvSpPr>
          <p:spPr>
            <a:xfrm>
              <a:off x="2007320" y="2985911"/>
              <a:ext cx="1089924" cy="95995"/>
            </a:xfrm>
            <a:custGeom>
              <a:avLst/>
              <a:gdLst>
                <a:gd name="connsiteX0" fmla="*/ 0 w 2165685"/>
                <a:gd name="connsiteY0" fmla="*/ 117456 h 190741"/>
                <a:gd name="connsiteX1" fmla="*/ 304800 w 2165685"/>
                <a:gd name="connsiteY1" fmla="*/ 53288 h 190741"/>
                <a:gd name="connsiteX2" fmla="*/ 753979 w 2165685"/>
                <a:gd name="connsiteY2" fmla="*/ 5162 h 190741"/>
                <a:gd name="connsiteX3" fmla="*/ 1620253 w 2165685"/>
                <a:gd name="connsiteY3" fmla="*/ 181625 h 190741"/>
                <a:gd name="connsiteX4" fmla="*/ 2165685 w 2165685"/>
                <a:gd name="connsiteY4" fmla="*/ 149541 h 190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5685" h="190741">
                  <a:moveTo>
                    <a:pt x="0" y="117456"/>
                  </a:moveTo>
                  <a:cubicBezTo>
                    <a:pt x="89568" y="94730"/>
                    <a:pt x="179137" y="72004"/>
                    <a:pt x="304800" y="53288"/>
                  </a:cubicBezTo>
                  <a:cubicBezTo>
                    <a:pt x="430463" y="34572"/>
                    <a:pt x="534737" y="-16228"/>
                    <a:pt x="753979" y="5162"/>
                  </a:cubicBezTo>
                  <a:cubicBezTo>
                    <a:pt x="973221" y="26551"/>
                    <a:pt x="1384969" y="157562"/>
                    <a:pt x="1620253" y="181625"/>
                  </a:cubicBezTo>
                  <a:cubicBezTo>
                    <a:pt x="1855537" y="205688"/>
                    <a:pt x="2010611" y="177614"/>
                    <a:pt x="2165685" y="149541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6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E0C1E367-7722-D345-B999-8DD90AD59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5186961">
              <a:off x="1747134" y="621119"/>
              <a:ext cx="118870" cy="352473"/>
            </a:xfrm>
            <a:prstGeom prst="rect">
              <a:avLst/>
            </a:prstGeom>
          </p:spPr>
        </p:pic>
        <p:sp>
          <p:nvSpPr>
            <p:cNvPr id="747" name="TextBox 746">
              <a:extLst>
                <a:ext uri="{FF2B5EF4-FFF2-40B4-BE49-F238E27FC236}">
                  <a16:creationId xmlns:a16="http://schemas.microsoft.com/office/drawing/2014/main" id="{F6B6E872-CEE1-E247-88DD-6672BADD4DBE}"/>
                </a:ext>
              </a:extLst>
            </p:cNvPr>
            <p:cNvSpPr txBox="1"/>
            <p:nvPr/>
          </p:nvSpPr>
          <p:spPr>
            <a:xfrm>
              <a:off x="739098" y="4873102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k</a:t>
              </a:r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17E3C8E4-D7C7-F548-8F3B-D3459E440D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2830" y="5050223"/>
              <a:ext cx="944365" cy="944365"/>
            </a:xfrm>
            <a:prstGeom prst="ellipse">
              <a:avLst/>
            </a:prstGeom>
            <a:solidFill>
              <a:srgbClr val="E78AC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66A81D94-D4E4-4D43-AA16-5244D6FF1AFC}"/>
                </a:ext>
              </a:extLst>
            </p:cNvPr>
            <p:cNvSpPr/>
            <p:nvPr/>
          </p:nvSpPr>
          <p:spPr>
            <a:xfrm>
              <a:off x="1004420" y="4993502"/>
              <a:ext cx="1196081" cy="370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424EB927-87F0-9C46-9AB9-A3701F50432A}"/>
                </a:ext>
              </a:extLst>
            </p:cNvPr>
            <p:cNvSpPr/>
            <p:nvPr/>
          </p:nvSpPr>
          <p:spPr>
            <a:xfrm>
              <a:off x="983582" y="5835334"/>
              <a:ext cx="1216919" cy="436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6" name="Graphic 305">
              <a:extLst>
                <a:ext uri="{FF2B5EF4-FFF2-40B4-BE49-F238E27FC236}">
                  <a16:creationId xmlns:a16="http://schemas.microsoft.com/office/drawing/2014/main" id="{C3A7D327-86BC-EB4A-9921-31FE0BD7B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4633764">
              <a:off x="1212824" y="5788927"/>
              <a:ext cx="122765" cy="364024"/>
            </a:xfrm>
            <a:prstGeom prst="rect">
              <a:avLst/>
            </a:prstGeom>
          </p:spPr>
        </p:pic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8BFB85A2-3436-B64F-A0D5-F9E48ED87F21}"/>
                </a:ext>
              </a:extLst>
            </p:cNvPr>
            <p:cNvSpPr/>
            <p:nvPr/>
          </p:nvSpPr>
          <p:spPr>
            <a:xfrm flipH="1">
              <a:off x="1466282" y="5038528"/>
              <a:ext cx="1881293" cy="1146658"/>
            </a:xfrm>
            <a:custGeom>
              <a:avLst/>
              <a:gdLst>
                <a:gd name="connsiteX0" fmla="*/ 1815084 w 1815084"/>
                <a:gd name="connsiteY0" fmla="*/ 890116 h 1110275"/>
                <a:gd name="connsiteX1" fmla="*/ 1731264 w 1815084"/>
                <a:gd name="connsiteY1" fmla="*/ 912976 h 1110275"/>
                <a:gd name="connsiteX2" fmla="*/ 1708404 w 1815084"/>
                <a:gd name="connsiteY2" fmla="*/ 996796 h 1110275"/>
                <a:gd name="connsiteX3" fmla="*/ 1670304 w 1815084"/>
                <a:gd name="connsiteY3" fmla="*/ 1103476 h 1110275"/>
                <a:gd name="connsiteX4" fmla="*/ 1563624 w 1815084"/>
                <a:gd name="connsiteY4" fmla="*/ 1088236 h 1110275"/>
                <a:gd name="connsiteX5" fmla="*/ 1548384 w 1815084"/>
                <a:gd name="connsiteY5" fmla="*/ 996796 h 1110275"/>
                <a:gd name="connsiteX6" fmla="*/ 1655064 w 1815084"/>
                <a:gd name="connsiteY6" fmla="*/ 897736 h 1110275"/>
                <a:gd name="connsiteX7" fmla="*/ 1510284 w 1815084"/>
                <a:gd name="connsiteY7" fmla="*/ 844396 h 1110275"/>
                <a:gd name="connsiteX8" fmla="*/ 1395984 w 1815084"/>
                <a:gd name="connsiteY8" fmla="*/ 1065376 h 1110275"/>
                <a:gd name="connsiteX9" fmla="*/ 1281684 w 1815084"/>
                <a:gd name="connsiteY9" fmla="*/ 1057756 h 1110275"/>
                <a:gd name="connsiteX10" fmla="*/ 1197864 w 1815084"/>
                <a:gd name="connsiteY10" fmla="*/ 882496 h 1110275"/>
                <a:gd name="connsiteX11" fmla="*/ 1182624 w 1815084"/>
                <a:gd name="connsiteY11" fmla="*/ 737716 h 1110275"/>
                <a:gd name="connsiteX12" fmla="*/ 1487424 w 1815084"/>
                <a:gd name="connsiteY12" fmla="*/ 791056 h 1110275"/>
                <a:gd name="connsiteX13" fmla="*/ 1548384 w 1815084"/>
                <a:gd name="connsiteY13" fmla="*/ 684376 h 1110275"/>
                <a:gd name="connsiteX14" fmla="*/ 1426464 w 1815084"/>
                <a:gd name="connsiteY14" fmla="*/ 684376 h 1110275"/>
                <a:gd name="connsiteX15" fmla="*/ 1327404 w 1815084"/>
                <a:gd name="connsiteY15" fmla="*/ 829156 h 1110275"/>
                <a:gd name="connsiteX16" fmla="*/ 1220724 w 1815084"/>
                <a:gd name="connsiteY16" fmla="*/ 577696 h 1110275"/>
                <a:gd name="connsiteX17" fmla="*/ 1114044 w 1815084"/>
                <a:gd name="connsiteY17" fmla="*/ 516736 h 1110275"/>
                <a:gd name="connsiteX18" fmla="*/ 1007364 w 1815084"/>
                <a:gd name="connsiteY18" fmla="*/ 379576 h 1110275"/>
                <a:gd name="connsiteX19" fmla="*/ 1037844 w 1815084"/>
                <a:gd name="connsiteY19" fmla="*/ 135736 h 1110275"/>
                <a:gd name="connsiteX20" fmla="*/ 900684 w 1815084"/>
                <a:gd name="connsiteY20" fmla="*/ 13816 h 1110275"/>
                <a:gd name="connsiteX21" fmla="*/ 740664 w 1815084"/>
                <a:gd name="connsiteY21" fmla="*/ 6196 h 1110275"/>
                <a:gd name="connsiteX22" fmla="*/ 687324 w 1815084"/>
                <a:gd name="connsiteY22" fmla="*/ 44296 h 1110275"/>
                <a:gd name="connsiteX23" fmla="*/ 672084 w 1815084"/>
                <a:gd name="connsiteY23" fmla="*/ 90016 h 1110275"/>
                <a:gd name="connsiteX24" fmla="*/ 672084 w 1815084"/>
                <a:gd name="connsiteY24" fmla="*/ 128116 h 1110275"/>
                <a:gd name="connsiteX25" fmla="*/ 710184 w 1815084"/>
                <a:gd name="connsiteY25" fmla="*/ 204316 h 1110275"/>
                <a:gd name="connsiteX26" fmla="*/ 778764 w 1815084"/>
                <a:gd name="connsiteY26" fmla="*/ 219556 h 1110275"/>
                <a:gd name="connsiteX27" fmla="*/ 809244 w 1815084"/>
                <a:gd name="connsiteY27" fmla="*/ 181456 h 1110275"/>
                <a:gd name="connsiteX28" fmla="*/ 809244 w 1815084"/>
                <a:gd name="connsiteY28" fmla="*/ 143356 h 1110275"/>
                <a:gd name="connsiteX29" fmla="*/ 733044 w 1815084"/>
                <a:gd name="connsiteY29" fmla="*/ 128116 h 1110275"/>
                <a:gd name="connsiteX30" fmla="*/ 588264 w 1815084"/>
                <a:gd name="connsiteY30" fmla="*/ 173836 h 1110275"/>
                <a:gd name="connsiteX31" fmla="*/ 466344 w 1815084"/>
                <a:gd name="connsiteY31" fmla="*/ 112876 h 1110275"/>
                <a:gd name="connsiteX32" fmla="*/ 443484 w 1815084"/>
                <a:gd name="connsiteY32" fmla="*/ 29056 h 1110275"/>
                <a:gd name="connsiteX33" fmla="*/ 336804 w 1815084"/>
                <a:gd name="connsiteY33" fmla="*/ 29056 h 1110275"/>
                <a:gd name="connsiteX34" fmla="*/ 222504 w 1815084"/>
                <a:gd name="connsiteY34" fmla="*/ 29056 h 1110275"/>
                <a:gd name="connsiteX35" fmla="*/ 115824 w 1815084"/>
                <a:gd name="connsiteY35" fmla="*/ 51916 h 1110275"/>
                <a:gd name="connsiteX36" fmla="*/ 54864 w 1815084"/>
                <a:gd name="connsiteY36" fmla="*/ 29056 h 1110275"/>
                <a:gd name="connsiteX37" fmla="*/ 1524 w 1815084"/>
                <a:gd name="connsiteY37" fmla="*/ 135736 h 1110275"/>
                <a:gd name="connsiteX38" fmla="*/ 24384 w 1815084"/>
                <a:gd name="connsiteY38" fmla="*/ 189076 h 1110275"/>
                <a:gd name="connsiteX39" fmla="*/ 123444 w 1815084"/>
                <a:gd name="connsiteY39" fmla="*/ 227176 h 1110275"/>
                <a:gd name="connsiteX0" fmla="*/ 1815084 w 1815084"/>
                <a:gd name="connsiteY0" fmla="*/ 890116 h 1110275"/>
                <a:gd name="connsiteX1" fmla="*/ 1731264 w 1815084"/>
                <a:gd name="connsiteY1" fmla="*/ 912976 h 1110275"/>
                <a:gd name="connsiteX2" fmla="*/ 1708404 w 1815084"/>
                <a:gd name="connsiteY2" fmla="*/ 996796 h 1110275"/>
                <a:gd name="connsiteX3" fmla="*/ 1670304 w 1815084"/>
                <a:gd name="connsiteY3" fmla="*/ 1103476 h 1110275"/>
                <a:gd name="connsiteX4" fmla="*/ 1563624 w 1815084"/>
                <a:gd name="connsiteY4" fmla="*/ 1088236 h 1110275"/>
                <a:gd name="connsiteX5" fmla="*/ 1548384 w 1815084"/>
                <a:gd name="connsiteY5" fmla="*/ 996796 h 1110275"/>
                <a:gd name="connsiteX6" fmla="*/ 1655064 w 1815084"/>
                <a:gd name="connsiteY6" fmla="*/ 897736 h 1110275"/>
                <a:gd name="connsiteX7" fmla="*/ 1510284 w 1815084"/>
                <a:gd name="connsiteY7" fmla="*/ 844396 h 1110275"/>
                <a:gd name="connsiteX8" fmla="*/ 1395984 w 1815084"/>
                <a:gd name="connsiteY8" fmla="*/ 1065376 h 1110275"/>
                <a:gd name="connsiteX9" fmla="*/ 1281684 w 1815084"/>
                <a:gd name="connsiteY9" fmla="*/ 1057756 h 1110275"/>
                <a:gd name="connsiteX10" fmla="*/ 1197864 w 1815084"/>
                <a:gd name="connsiteY10" fmla="*/ 882496 h 1110275"/>
                <a:gd name="connsiteX11" fmla="*/ 1182624 w 1815084"/>
                <a:gd name="connsiteY11" fmla="*/ 737716 h 1110275"/>
                <a:gd name="connsiteX12" fmla="*/ 1487424 w 1815084"/>
                <a:gd name="connsiteY12" fmla="*/ 791056 h 1110275"/>
                <a:gd name="connsiteX13" fmla="*/ 1548384 w 1815084"/>
                <a:gd name="connsiteY13" fmla="*/ 684376 h 1110275"/>
                <a:gd name="connsiteX14" fmla="*/ 1426464 w 1815084"/>
                <a:gd name="connsiteY14" fmla="*/ 684376 h 1110275"/>
                <a:gd name="connsiteX15" fmla="*/ 1327404 w 1815084"/>
                <a:gd name="connsiteY15" fmla="*/ 829156 h 1110275"/>
                <a:gd name="connsiteX16" fmla="*/ 1220724 w 1815084"/>
                <a:gd name="connsiteY16" fmla="*/ 577696 h 1110275"/>
                <a:gd name="connsiteX17" fmla="*/ 1114044 w 1815084"/>
                <a:gd name="connsiteY17" fmla="*/ 516736 h 1110275"/>
                <a:gd name="connsiteX18" fmla="*/ 1007364 w 1815084"/>
                <a:gd name="connsiteY18" fmla="*/ 379576 h 1110275"/>
                <a:gd name="connsiteX19" fmla="*/ 1037844 w 1815084"/>
                <a:gd name="connsiteY19" fmla="*/ 135736 h 1110275"/>
                <a:gd name="connsiteX20" fmla="*/ 900684 w 1815084"/>
                <a:gd name="connsiteY20" fmla="*/ 13816 h 1110275"/>
                <a:gd name="connsiteX21" fmla="*/ 740664 w 1815084"/>
                <a:gd name="connsiteY21" fmla="*/ 6196 h 1110275"/>
                <a:gd name="connsiteX22" fmla="*/ 687324 w 1815084"/>
                <a:gd name="connsiteY22" fmla="*/ 44296 h 1110275"/>
                <a:gd name="connsiteX23" fmla="*/ 672084 w 1815084"/>
                <a:gd name="connsiteY23" fmla="*/ 90016 h 1110275"/>
                <a:gd name="connsiteX24" fmla="*/ 672084 w 1815084"/>
                <a:gd name="connsiteY24" fmla="*/ 128116 h 1110275"/>
                <a:gd name="connsiteX25" fmla="*/ 710184 w 1815084"/>
                <a:gd name="connsiteY25" fmla="*/ 204316 h 1110275"/>
                <a:gd name="connsiteX26" fmla="*/ 778764 w 1815084"/>
                <a:gd name="connsiteY26" fmla="*/ 219556 h 1110275"/>
                <a:gd name="connsiteX27" fmla="*/ 809244 w 1815084"/>
                <a:gd name="connsiteY27" fmla="*/ 181456 h 1110275"/>
                <a:gd name="connsiteX28" fmla="*/ 809244 w 1815084"/>
                <a:gd name="connsiteY28" fmla="*/ 143356 h 1110275"/>
                <a:gd name="connsiteX29" fmla="*/ 733044 w 1815084"/>
                <a:gd name="connsiteY29" fmla="*/ 128116 h 1110275"/>
                <a:gd name="connsiteX30" fmla="*/ 588264 w 1815084"/>
                <a:gd name="connsiteY30" fmla="*/ 173836 h 1110275"/>
                <a:gd name="connsiteX31" fmla="*/ 466344 w 1815084"/>
                <a:gd name="connsiteY31" fmla="*/ 112876 h 1110275"/>
                <a:gd name="connsiteX32" fmla="*/ 443484 w 1815084"/>
                <a:gd name="connsiteY32" fmla="*/ 29056 h 1110275"/>
                <a:gd name="connsiteX33" fmla="*/ 336804 w 1815084"/>
                <a:gd name="connsiteY33" fmla="*/ 29056 h 1110275"/>
                <a:gd name="connsiteX34" fmla="*/ 222504 w 1815084"/>
                <a:gd name="connsiteY34" fmla="*/ 29056 h 1110275"/>
                <a:gd name="connsiteX35" fmla="*/ 115824 w 1815084"/>
                <a:gd name="connsiteY35" fmla="*/ 51916 h 1110275"/>
                <a:gd name="connsiteX36" fmla="*/ 54864 w 1815084"/>
                <a:gd name="connsiteY36" fmla="*/ 29056 h 1110275"/>
                <a:gd name="connsiteX37" fmla="*/ 1524 w 1815084"/>
                <a:gd name="connsiteY37" fmla="*/ 135736 h 1110275"/>
                <a:gd name="connsiteX38" fmla="*/ 24384 w 1815084"/>
                <a:gd name="connsiteY38" fmla="*/ 189076 h 1110275"/>
                <a:gd name="connsiteX39" fmla="*/ 123444 w 1815084"/>
                <a:gd name="connsiteY39" fmla="*/ 227176 h 1110275"/>
                <a:gd name="connsiteX0" fmla="*/ 1815084 w 1815084"/>
                <a:gd name="connsiteY0" fmla="*/ 890116 h 1110275"/>
                <a:gd name="connsiteX1" fmla="*/ 1731264 w 1815084"/>
                <a:gd name="connsiteY1" fmla="*/ 912976 h 1110275"/>
                <a:gd name="connsiteX2" fmla="*/ 1708404 w 1815084"/>
                <a:gd name="connsiteY2" fmla="*/ 996796 h 1110275"/>
                <a:gd name="connsiteX3" fmla="*/ 1670304 w 1815084"/>
                <a:gd name="connsiteY3" fmla="*/ 1103476 h 1110275"/>
                <a:gd name="connsiteX4" fmla="*/ 1563624 w 1815084"/>
                <a:gd name="connsiteY4" fmla="*/ 1088236 h 1110275"/>
                <a:gd name="connsiteX5" fmla="*/ 1548384 w 1815084"/>
                <a:gd name="connsiteY5" fmla="*/ 996796 h 1110275"/>
                <a:gd name="connsiteX6" fmla="*/ 1655064 w 1815084"/>
                <a:gd name="connsiteY6" fmla="*/ 897736 h 1110275"/>
                <a:gd name="connsiteX7" fmla="*/ 1510284 w 1815084"/>
                <a:gd name="connsiteY7" fmla="*/ 844396 h 1110275"/>
                <a:gd name="connsiteX8" fmla="*/ 1395984 w 1815084"/>
                <a:gd name="connsiteY8" fmla="*/ 1065376 h 1110275"/>
                <a:gd name="connsiteX9" fmla="*/ 1281684 w 1815084"/>
                <a:gd name="connsiteY9" fmla="*/ 1057756 h 1110275"/>
                <a:gd name="connsiteX10" fmla="*/ 1197864 w 1815084"/>
                <a:gd name="connsiteY10" fmla="*/ 882496 h 1110275"/>
                <a:gd name="connsiteX11" fmla="*/ 1182624 w 1815084"/>
                <a:gd name="connsiteY11" fmla="*/ 737716 h 1110275"/>
                <a:gd name="connsiteX12" fmla="*/ 1487424 w 1815084"/>
                <a:gd name="connsiteY12" fmla="*/ 791056 h 1110275"/>
                <a:gd name="connsiteX13" fmla="*/ 1548384 w 1815084"/>
                <a:gd name="connsiteY13" fmla="*/ 684376 h 1110275"/>
                <a:gd name="connsiteX14" fmla="*/ 1426464 w 1815084"/>
                <a:gd name="connsiteY14" fmla="*/ 684376 h 1110275"/>
                <a:gd name="connsiteX15" fmla="*/ 1327404 w 1815084"/>
                <a:gd name="connsiteY15" fmla="*/ 829156 h 1110275"/>
                <a:gd name="connsiteX16" fmla="*/ 1220724 w 1815084"/>
                <a:gd name="connsiteY16" fmla="*/ 577696 h 1110275"/>
                <a:gd name="connsiteX17" fmla="*/ 1114044 w 1815084"/>
                <a:gd name="connsiteY17" fmla="*/ 516736 h 1110275"/>
                <a:gd name="connsiteX18" fmla="*/ 1007364 w 1815084"/>
                <a:gd name="connsiteY18" fmla="*/ 379576 h 1110275"/>
                <a:gd name="connsiteX19" fmla="*/ 1037844 w 1815084"/>
                <a:gd name="connsiteY19" fmla="*/ 135736 h 1110275"/>
                <a:gd name="connsiteX20" fmla="*/ 900684 w 1815084"/>
                <a:gd name="connsiteY20" fmla="*/ 13816 h 1110275"/>
                <a:gd name="connsiteX21" fmla="*/ 740664 w 1815084"/>
                <a:gd name="connsiteY21" fmla="*/ 6196 h 1110275"/>
                <a:gd name="connsiteX22" fmla="*/ 687324 w 1815084"/>
                <a:gd name="connsiteY22" fmla="*/ 44296 h 1110275"/>
                <a:gd name="connsiteX23" fmla="*/ 672084 w 1815084"/>
                <a:gd name="connsiteY23" fmla="*/ 90016 h 1110275"/>
                <a:gd name="connsiteX24" fmla="*/ 672084 w 1815084"/>
                <a:gd name="connsiteY24" fmla="*/ 128116 h 1110275"/>
                <a:gd name="connsiteX25" fmla="*/ 710184 w 1815084"/>
                <a:gd name="connsiteY25" fmla="*/ 204316 h 1110275"/>
                <a:gd name="connsiteX26" fmla="*/ 778764 w 1815084"/>
                <a:gd name="connsiteY26" fmla="*/ 219556 h 1110275"/>
                <a:gd name="connsiteX27" fmla="*/ 809244 w 1815084"/>
                <a:gd name="connsiteY27" fmla="*/ 181456 h 1110275"/>
                <a:gd name="connsiteX28" fmla="*/ 809244 w 1815084"/>
                <a:gd name="connsiteY28" fmla="*/ 143356 h 1110275"/>
                <a:gd name="connsiteX29" fmla="*/ 733044 w 1815084"/>
                <a:gd name="connsiteY29" fmla="*/ 128116 h 1110275"/>
                <a:gd name="connsiteX30" fmla="*/ 588264 w 1815084"/>
                <a:gd name="connsiteY30" fmla="*/ 173836 h 1110275"/>
                <a:gd name="connsiteX31" fmla="*/ 466344 w 1815084"/>
                <a:gd name="connsiteY31" fmla="*/ 112876 h 1110275"/>
                <a:gd name="connsiteX32" fmla="*/ 443484 w 1815084"/>
                <a:gd name="connsiteY32" fmla="*/ 29056 h 1110275"/>
                <a:gd name="connsiteX33" fmla="*/ 336804 w 1815084"/>
                <a:gd name="connsiteY33" fmla="*/ 29056 h 1110275"/>
                <a:gd name="connsiteX34" fmla="*/ 222504 w 1815084"/>
                <a:gd name="connsiteY34" fmla="*/ 29056 h 1110275"/>
                <a:gd name="connsiteX35" fmla="*/ 115824 w 1815084"/>
                <a:gd name="connsiteY35" fmla="*/ 51916 h 1110275"/>
                <a:gd name="connsiteX36" fmla="*/ 54864 w 1815084"/>
                <a:gd name="connsiteY36" fmla="*/ 29056 h 1110275"/>
                <a:gd name="connsiteX37" fmla="*/ 1524 w 1815084"/>
                <a:gd name="connsiteY37" fmla="*/ 135736 h 1110275"/>
                <a:gd name="connsiteX38" fmla="*/ 24384 w 1815084"/>
                <a:gd name="connsiteY38" fmla="*/ 189076 h 1110275"/>
                <a:gd name="connsiteX39" fmla="*/ 172694 w 1815084"/>
                <a:gd name="connsiteY39" fmla="*/ 237062 h 111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815084" h="1110275">
                  <a:moveTo>
                    <a:pt x="1815084" y="890116"/>
                  </a:moveTo>
                  <a:cubicBezTo>
                    <a:pt x="1782064" y="892656"/>
                    <a:pt x="1749044" y="895196"/>
                    <a:pt x="1731264" y="912976"/>
                  </a:cubicBezTo>
                  <a:cubicBezTo>
                    <a:pt x="1713484" y="930756"/>
                    <a:pt x="1718564" y="965046"/>
                    <a:pt x="1708404" y="996796"/>
                  </a:cubicBezTo>
                  <a:cubicBezTo>
                    <a:pt x="1698244" y="1028546"/>
                    <a:pt x="1694434" y="1088236"/>
                    <a:pt x="1670304" y="1103476"/>
                  </a:cubicBezTo>
                  <a:cubicBezTo>
                    <a:pt x="1646174" y="1118716"/>
                    <a:pt x="1583944" y="1106016"/>
                    <a:pt x="1563624" y="1088236"/>
                  </a:cubicBezTo>
                  <a:cubicBezTo>
                    <a:pt x="1543304" y="1070456"/>
                    <a:pt x="1533144" y="1028546"/>
                    <a:pt x="1548384" y="996796"/>
                  </a:cubicBezTo>
                  <a:cubicBezTo>
                    <a:pt x="1563624" y="965046"/>
                    <a:pt x="1661414" y="923136"/>
                    <a:pt x="1655064" y="897736"/>
                  </a:cubicBezTo>
                  <a:cubicBezTo>
                    <a:pt x="1648714" y="872336"/>
                    <a:pt x="1553464" y="816456"/>
                    <a:pt x="1510284" y="844396"/>
                  </a:cubicBezTo>
                  <a:cubicBezTo>
                    <a:pt x="1467104" y="872336"/>
                    <a:pt x="1434084" y="1029816"/>
                    <a:pt x="1395984" y="1065376"/>
                  </a:cubicBezTo>
                  <a:cubicBezTo>
                    <a:pt x="1357884" y="1100936"/>
                    <a:pt x="1314704" y="1088236"/>
                    <a:pt x="1281684" y="1057756"/>
                  </a:cubicBezTo>
                  <a:cubicBezTo>
                    <a:pt x="1248664" y="1027276"/>
                    <a:pt x="1214374" y="935836"/>
                    <a:pt x="1197864" y="882496"/>
                  </a:cubicBezTo>
                  <a:cubicBezTo>
                    <a:pt x="1181354" y="829156"/>
                    <a:pt x="1134364" y="752956"/>
                    <a:pt x="1182624" y="737716"/>
                  </a:cubicBezTo>
                  <a:cubicBezTo>
                    <a:pt x="1230884" y="722476"/>
                    <a:pt x="1426464" y="799946"/>
                    <a:pt x="1487424" y="791056"/>
                  </a:cubicBezTo>
                  <a:cubicBezTo>
                    <a:pt x="1548384" y="782166"/>
                    <a:pt x="1558544" y="702156"/>
                    <a:pt x="1548384" y="684376"/>
                  </a:cubicBezTo>
                  <a:cubicBezTo>
                    <a:pt x="1538224" y="666596"/>
                    <a:pt x="1463294" y="660246"/>
                    <a:pt x="1426464" y="684376"/>
                  </a:cubicBezTo>
                  <a:cubicBezTo>
                    <a:pt x="1389634" y="708506"/>
                    <a:pt x="1361694" y="846936"/>
                    <a:pt x="1327404" y="829156"/>
                  </a:cubicBezTo>
                  <a:cubicBezTo>
                    <a:pt x="1293114" y="811376"/>
                    <a:pt x="1256284" y="629766"/>
                    <a:pt x="1220724" y="577696"/>
                  </a:cubicBezTo>
                  <a:cubicBezTo>
                    <a:pt x="1185164" y="525626"/>
                    <a:pt x="1149604" y="549756"/>
                    <a:pt x="1114044" y="516736"/>
                  </a:cubicBezTo>
                  <a:cubicBezTo>
                    <a:pt x="1078484" y="483716"/>
                    <a:pt x="1020064" y="443076"/>
                    <a:pt x="1007364" y="379576"/>
                  </a:cubicBezTo>
                  <a:cubicBezTo>
                    <a:pt x="994664" y="316076"/>
                    <a:pt x="1055624" y="196696"/>
                    <a:pt x="1037844" y="135736"/>
                  </a:cubicBezTo>
                  <a:cubicBezTo>
                    <a:pt x="1020064" y="74776"/>
                    <a:pt x="950214" y="35406"/>
                    <a:pt x="900684" y="13816"/>
                  </a:cubicBezTo>
                  <a:cubicBezTo>
                    <a:pt x="851154" y="-7774"/>
                    <a:pt x="776224" y="1116"/>
                    <a:pt x="740664" y="6196"/>
                  </a:cubicBezTo>
                  <a:cubicBezTo>
                    <a:pt x="705104" y="11276"/>
                    <a:pt x="687324" y="44296"/>
                    <a:pt x="687324" y="44296"/>
                  </a:cubicBezTo>
                  <a:cubicBezTo>
                    <a:pt x="675894" y="58266"/>
                    <a:pt x="672084" y="90016"/>
                    <a:pt x="672084" y="90016"/>
                  </a:cubicBezTo>
                  <a:cubicBezTo>
                    <a:pt x="669544" y="103986"/>
                    <a:pt x="665734" y="109066"/>
                    <a:pt x="672084" y="128116"/>
                  </a:cubicBezTo>
                  <a:cubicBezTo>
                    <a:pt x="678434" y="147166"/>
                    <a:pt x="692404" y="189076"/>
                    <a:pt x="710184" y="204316"/>
                  </a:cubicBezTo>
                  <a:cubicBezTo>
                    <a:pt x="727964" y="219556"/>
                    <a:pt x="778764" y="219556"/>
                    <a:pt x="778764" y="219556"/>
                  </a:cubicBezTo>
                  <a:cubicBezTo>
                    <a:pt x="795274" y="215746"/>
                    <a:pt x="809244" y="181456"/>
                    <a:pt x="809244" y="181456"/>
                  </a:cubicBezTo>
                  <a:cubicBezTo>
                    <a:pt x="814324" y="168756"/>
                    <a:pt x="821944" y="152246"/>
                    <a:pt x="809244" y="143356"/>
                  </a:cubicBezTo>
                  <a:cubicBezTo>
                    <a:pt x="796544" y="134466"/>
                    <a:pt x="769874" y="123036"/>
                    <a:pt x="733044" y="128116"/>
                  </a:cubicBezTo>
                  <a:cubicBezTo>
                    <a:pt x="696214" y="133196"/>
                    <a:pt x="632714" y="176376"/>
                    <a:pt x="588264" y="173836"/>
                  </a:cubicBezTo>
                  <a:cubicBezTo>
                    <a:pt x="543814" y="171296"/>
                    <a:pt x="490474" y="137006"/>
                    <a:pt x="466344" y="112876"/>
                  </a:cubicBezTo>
                  <a:cubicBezTo>
                    <a:pt x="442214" y="88746"/>
                    <a:pt x="465074" y="43026"/>
                    <a:pt x="443484" y="29056"/>
                  </a:cubicBezTo>
                  <a:cubicBezTo>
                    <a:pt x="421894" y="15086"/>
                    <a:pt x="336804" y="29056"/>
                    <a:pt x="336804" y="29056"/>
                  </a:cubicBezTo>
                  <a:cubicBezTo>
                    <a:pt x="299974" y="29056"/>
                    <a:pt x="259334" y="25246"/>
                    <a:pt x="222504" y="29056"/>
                  </a:cubicBezTo>
                  <a:cubicBezTo>
                    <a:pt x="185674" y="32866"/>
                    <a:pt x="143764" y="51916"/>
                    <a:pt x="115824" y="51916"/>
                  </a:cubicBezTo>
                  <a:cubicBezTo>
                    <a:pt x="87884" y="51916"/>
                    <a:pt x="73914" y="15086"/>
                    <a:pt x="54864" y="29056"/>
                  </a:cubicBezTo>
                  <a:cubicBezTo>
                    <a:pt x="35814" y="43026"/>
                    <a:pt x="6604" y="109066"/>
                    <a:pt x="1524" y="135736"/>
                  </a:cubicBezTo>
                  <a:cubicBezTo>
                    <a:pt x="-3556" y="162406"/>
                    <a:pt x="4064" y="173836"/>
                    <a:pt x="24384" y="189076"/>
                  </a:cubicBezTo>
                  <a:cubicBezTo>
                    <a:pt x="44704" y="204316"/>
                    <a:pt x="246600" y="255288"/>
                    <a:pt x="172694" y="237062"/>
                  </a:cubicBezTo>
                </a:path>
              </a:pathLst>
            </a:custGeom>
            <a:noFill/>
            <a:ln w="19050">
              <a:solidFill>
                <a:srgbClr val="363535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50" name="Picture 2">
              <a:extLst>
                <a:ext uri="{FF2B5EF4-FFF2-40B4-BE49-F238E27FC236}">
                  <a16:creationId xmlns:a16="http://schemas.microsoft.com/office/drawing/2014/main" id="{A19A0CE7-A724-5E4D-A6EA-5404CBE6E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3355043" y="4765398"/>
              <a:ext cx="1678716" cy="1678716"/>
            </a:xfrm>
            <a:prstGeom prst="rect">
              <a:avLst/>
            </a:prstGeom>
          </p:spPr>
        </p:pic>
        <p:pic>
          <p:nvPicPr>
            <p:cNvPr id="951" name="Picture 52">
              <a:extLst>
                <a:ext uri="{FF2B5EF4-FFF2-40B4-BE49-F238E27FC236}">
                  <a16:creationId xmlns:a16="http://schemas.microsoft.com/office/drawing/2014/main" id="{A879C14C-BF18-FC40-A476-C795D3563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4739304" y="4765398"/>
              <a:ext cx="1678716" cy="1678716"/>
            </a:xfrm>
            <a:prstGeom prst="rect">
              <a:avLst/>
            </a:prstGeom>
          </p:spPr>
        </p:pic>
        <p:sp>
          <p:nvSpPr>
            <p:cNvPr id="954" name="TextBox 953">
              <a:extLst>
                <a:ext uri="{FF2B5EF4-FFF2-40B4-BE49-F238E27FC236}">
                  <a16:creationId xmlns:a16="http://schemas.microsoft.com/office/drawing/2014/main" id="{B035BF3A-BF35-5D4E-81C9-ED210761405D}"/>
                </a:ext>
              </a:extLst>
            </p:cNvPr>
            <p:cNvSpPr txBox="1"/>
            <p:nvPr/>
          </p:nvSpPr>
          <p:spPr>
            <a:xfrm>
              <a:off x="3380042" y="4712778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l</a:t>
              </a:r>
            </a:p>
          </p:txBody>
        </p:sp>
        <p:sp>
          <p:nvSpPr>
            <p:cNvPr id="955" name="TextBox 954">
              <a:extLst>
                <a:ext uri="{FF2B5EF4-FFF2-40B4-BE49-F238E27FC236}">
                  <a16:creationId xmlns:a16="http://schemas.microsoft.com/office/drawing/2014/main" id="{BE81A74E-168E-1748-B39D-789AAB961F52}"/>
                </a:ext>
              </a:extLst>
            </p:cNvPr>
            <p:cNvSpPr txBox="1"/>
            <p:nvPr/>
          </p:nvSpPr>
          <p:spPr>
            <a:xfrm>
              <a:off x="4656261" y="4698826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Avenir Book" panose="02000503020000020003" pitchFamily="2" charset="0"/>
                </a:rPr>
                <a:t>m</a:t>
              </a:r>
            </a:p>
          </p:txBody>
        </p:sp>
        <p:sp>
          <p:nvSpPr>
            <p:cNvPr id="959" name="Freeform 958">
              <a:extLst>
                <a:ext uri="{FF2B5EF4-FFF2-40B4-BE49-F238E27FC236}">
                  <a16:creationId xmlns:a16="http://schemas.microsoft.com/office/drawing/2014/main" id="{A08BE3DA-9356-8746-9008-78FD7616A309}"/>
                </a:ext>
              </a:extLst>
            </p:cNvPr>
            <p:cNvSpPr/>
            <p:nvPr/>
          </p:nvSpPr>
          <p:spPr>
            <a:xfrm>
              <a:off x="562690" y="4801452"/>
              <a:ext cx="3202195" cy="1601098"/>
            </a:xfrm>
            <a:custGeom>
              <a:avLst/>
              <a:gdLst>
                <a:gd name="connsiteX0" fmla="*/ 0 w 3202195"/>
                <a:gd name="connsiteY0" fmla="*/ 1601098 h 1601098"/>
                <a:gd name="connsiteX1" fmla="*/ 3202195 w 3202195"/>
                <a:gd name="connsiteY1" fmla="*/ 1601098 h 1601098"/>
                <a:gd name="connsiteX2" fmla="*/ 3202195 w 3202195"/>
                <a:gd name="connsiteY2" fmla="*/ 0 h 1601098"/>
                <a:gd name="connsiteX3" fmla="*/ 0 w 3202195"/>
                <a:gd name="connsiteY3" fmla="*/ 0 h 1601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2195" h="1601098">
                  <a:moveTo>
                    <a:pt x="0" y="1601098"/>
                  </a:moveTo>
                  <a:lnTo>
                    <a:pt x="3202195" y="1601098"/>
                  </a:lnTo>
                  <a:lnTo>
                    <a:pt x="3202195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22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1" name="Freeform 960">
              <a:extLst>
                <a:ext uri="{FF2B5EF4-FFF2-40B4-BE49-F238E27FC236}">
                  <a16:creationId xmlns:a16="http://schemas.microsoft.com/office/drawing/2014/main" id="{3F33E676-70BA-664A-8A3C-B7A6799F1FA2}"/>
                </a:ext>
              </a:extLst>
            </p:cNvPr>
            <p:cNvSpPr/>
            <p:nvPr/>
          </p:nvSpPr>
          <p:spPr>
            <a:xfrm>
              <a:off x="995055" y="6080738"/>
              <a:ext cx="44474" cy="44474"/>
            </a:xfrm>
            <a:custGeom>
              <a:avLst/>
              <a:gdLst>
                <a:gd name="connsiteX0" fmla="*/ 204 w 44474"/>
                <a:gd name="connsiteY0" fmla="*/ 45060 h 44474"/>
                <a:gd name="connsiteX1" fmla="*/ 44679 w 44474"/>
                <a:gd name="connsiteY1" fmla="*/ 585 h 44474"/>
                <a:gd name="connsiteX2" fmla="*/ 204 w 44474"/>
                <a:gd name="connsiteY2" fmla="*/ 585 h 44474"/>
                <a:gd name="connsiteX3" fmla="*/ 44679 w 44474"/>
                <a:gd name="connsiteY3" fmla="*/ 45060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204" y="45060"/>
                  </a:moveTo>
                  <a:lnTo>
                    <a:pt x="44679" y="585"/>
                  </a:lnTo>
                  <a:moveTo>
                    <a:pt x="204" y="585"/>
                  </a:moveTo>
                  <a:lnTo>
                    <a:pt x="44679" y="45060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2" name="Freeform 961">
              <a:extLst>
                <a:ext uri="{FF2B5EF4-FFF2-40B4-BE49-F238E27FC236}">
                  <a16:creationId xmlns:a16="http://schemas.microsoft.com/office/drawing/2014/main" id="{B9F34147-B9FD-BA47-B133-974A148302B7}"/>
                </a:ext>
              </a:extLst>
            </p:cNvPr>
            <p:cNvSpPr/>
            <p:nvPr/>
          </p:nvSpPr>
          <p:spPr>
            <a:xfrm>
              <a:off x="1007614" y="5186022"/>
              <a:ext cx="44474" cy="44474"/>
            </a:xfrm>
            <a:custGeom>
              <a:avLst/>
              <a:gdLst>
                <a:gd name="connsiteX0" fmla="*/ 210 w 44474"/>
                <a:gd name="connsiteY0" fmla="*/ 44658 h 44474"/>
                <a:gd name="connsiteX1" fmla="*/ 44685 w 44474"/>
                <a:gd name="connsiteY1" fmla="*/ 183 h 44474"/>
                <a:gd name="connsiteX2" fmla="*/ 210 w 44474"/>
                <a:gd name="connsiteY2" fmla="*/ 183 h 44474"/>
                <a:gd name="connsiteX3" fmla="*/ 44685 w 44474"/>
                <a:gd name="connsiteY3" fmla="*/ 44658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210" y="44658"/>
                  </a:moveTo>
                  <a:lnTo>
                    <a:pt x="44685" y="183"/>
                  </a:lnTo>
                  <a:moveTo>
                    <a:pt x="210" y="183"/>
                  </a:moveTo>
                  <a:lnTo>
                    <a:pt x="44685" y="44658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3" name="Freeform 962">
              <a:extLst>
                <a:ext uri="{FF2B5EF4-FFF2-40B4-BE49-F238E27FC236}">
                  <a16:creationId xmlns:a16="http://schemas.microsoft.com/office/drawing/2014/main" id="{3641CCD0-99BD-8D43-9929-FE82D17C813E}"/>
                </a:ext>
              </a:extLst>
            </p:cNvPr>
            <p:cNvSpPr/>
            <p:nvPr/>
          </p:nvSpPr>
          <p:spPr>
            <a:xfrm>
              <a:off x="1055394" y="5075628"/>
              <a:ext cx="44474" cy="44474"/>
            </a:xfrm>
            <a:custGeom>
              <a:avLst/>
              <a:gdLst>
                <a:gd name="connsiteX0" fmla="*/ 232 w 44474"/>
                <a:gd name="connsiteY0" fmla="*/ 44608 h 44474"/>
                <a:gd name="connsiteX1" fmla="*/ 44706 w 44474"/>
                <a:gd name="connsiteY1" fmla="*/ 133 h 44474"/>
                <a:gd name="connsiteX2" fmla="*/ 232 w 44474"/>
                <a:gd name="connsiteY2" fmla="*/ 133 h 44474"/>
                <a:gd name="connsiteX3" fmla="*/ 44706 w 44474"/>
                <a:gd name="connsiteY3" fmla="*/ 44608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232" y="44608"/>
                  </a:moveTo>
                  <a:lnTo>
                    <a:pt x="44706" y="133"/>
                  </a:lnTo>
                  <a:moveTo>
                    <a:pt x="232" y="133"/>
                  </a:moveTo>
                  <a:lnTo>
                    <a:pt x="44706" y="44608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4" name="Freeform 963">
              <a:extLst>
                <a:ext uri="{FF2B5EF4-FFF2-40B4-BE49-F238E27FC236}">
                  <a16:creationId xmlns:a16="http://schemas.microsoft.com/office/drawing/2014/main" id="{28B4DD6A-EE0E-5A44-B827-88E05F7BD188}"/>
                </a:ext>
              </a:extLst>
            </p:cNvPr>
            <p:cNvSpPr/>
            <p:nvPr/>
          </p:nvSpPr>
          <p:spPr>
            <a:xfrm>
              <a:off x="1057022" y="5950001"/>
              <a:ext cx="44474" cy="44474"/>
            </a:xfrm>
            <a:custGeom>
              <a:avLst/>
              <a:gdLst>
                <a:gd name="connsiteX0" fmla="*/ 232 w 44474"/>
                <a:gd name="connsiteY0" fmla="*/ 45001 h 44474"/>
                <a:gd name="connsiteX1" fmla="*/ 44707 w 44474"/>
                <a:gd name="connsiteY1" fmla="*/ 526 h 44474"/>
                <a:gd name="connsiteX2" fmla="*/ 232 w 44474"/>
                <a:gd name="connsiteY2" fmla="*/ 526 h 44474"/>
                <a:gd name="connsiteX3" fmla="*/ 44707 w 44474"/>
                <a:gd name="connsiteY3" fmla="*/ 4500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232" y="45001"/>
                  </a:moveTo>
                  <a:lnTo>
                    <a:pt x="44707" y="526"/>
                  </a:lnTo>
                  <a:moveTo>
                    <a:pt x="232" y="526"/>
                  </a:moveTo>
                  <a:lnTo>
                    <a:pt x="44707" y="4500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5" name="Freeform 964">
              <a:extLst>
                <a:ext uri="{FF2B5EF4-FFF2-40B4-BE49-F238E27FC236}">
                  <a16:creationId xmlns:a16="http://schemas.microsoft.com/office/drawing/2014/main" id="{FFACE4B4-C371-A44E-A9D4-F6A01C1D61A7}"/>
                </a:ext>
              </a:extLst>
            </p:cNvPr>
            <p:cNvSpPr/>
            <p:nvPr/>
          </p:nvSpPr>
          <p:spPr>
            <a:xfrm>
              <a:off x="1025476" y="5787219"/>
              <a:ext cx="44474" cy="44474"/>
            </a:xfrm>
            <a:custGeom>
              <a:avLst/>
              <a:gdLst>
                <a:gd name="connsiteX0" fmla="*/ 218 w 44474"/>
                <a:gd name="connsiteY0" fmla="*/ 44928 h 44474"/>
                <a:gd name="connsiteX1" fmla="*/ 44693 w 44474"/>
                <a:gd name="connsiteY1" fmla="*/ 453 h 44474"/>
                <a:gd name="connsiteX2" fmla="*/ 218 w 44474"/>
                <a:gd name="connsiteY2" fmla="*/ 453 h 44474"/>
                <a:gd name="connsiteX3" fmla="*/ 44693 w 44474"/>
                <a:gd name="connsiteY3" fmla="*/ 44928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218" y="44928"/>
                  </a:moveTo>
                  <a:lnTo>
                    <a:pt x="44693" y="453"/>
                  </a:lnTo>
                  <a:moveTo>
                    <a:pt x="218" y="453"/>
                  </a:moveTo>
                  <a:lnTo>
                    <a:pt x="44693" y="44928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6" name="Freeform 965">
              <a:extLst>
                <a:ext uri="{FF2B5EF4-FFF2-40B4-BE49-F238E27FC236}">
                  <a16:creationId xmlns:a16="http://schemas.microsoft.com/office/drawing/2014/main" id="{521FB121-0584-AA48-A843-1E2AE415280B}"/>
                </a:ext>
              </a:extLst>
            </p:cNvPr>
            <p:cNvSpPr/>
            <p:nvPr/>
          </p:nvSpPr>
          <p:spPr>
            <a:xfrm>
              <a:off x="1033357" y="5339129"/>
              <a:ext cx="44474" cy="44474"/>
            </a:xfrm>
            <a:custGeom>
              <a:avLst/>
              <a:gdLst>
                <a:gd name="connsiteX0" fmla="*/ 222 w 44474"/>
                <a:gd name="connsiteY0" fmla="*/ 44727 h 44474"/>
                <a:gd name="connsiteX1" fmla="*/ 44697 w 44474"/>
                <a:gd name="connsiteY1" fmla="*/ 252 h 44474"/>
                <a:gd name="connsiteX2" fmla="*/ 222 w 44474"/>
                <a:gd name="connsiteY2" fmla="*/ 252 h 44474"/>
                <a:gd name="connsiteX3" fmla="*/ 44697 w 44474"/>
                <a:gd name="connsiteY3" fmla="*/ 4472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222" y="44727"/>
                  </a:moveTo>
                  <a:lnTo>
                    <a:pt x="44697" y="252"/>
                  </a:lnTo>
                  <a:moveTo>
                    <a:pt x="222" y="252"/>
                  </a:moveTo>
                  <a:lnTo>
                    <a:pt x="44697" y="4472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7" name="Freeform 966">
              <a:extLst>
                <a:ext uri="{FF2B5EF4-FFF2-40B4-BE49-F238E27FC236}">
                  <a16:creationId xmlns:a16="http://schemas.microsoft.com/office/drawing/2014/main" id="{FA260EF2-5281-1F49-A032-771ECD0271E3}"/>
                </a:ext>
              </a:extLst>
            </p:cNvPr>
            <p:cNvSpPr/>
            <p:nvPr/>
          </p:nvSpPr>
          <p:spPr>
            <a:xfrm>
              <a:off x="1030263" y="5462400"/>
              <a:ext cx="44474" cy="44474"/>
            </a:xfrm>
            <a:custGeom>
              <a:avLst/>
              <a:gdLst>
                <a:gd name="connsiteX0" fmla="*/ 220 w 44474"/>
                <a:gd name="connsiteY0" fmla="*/ 44782 h 44474"/>
                <a:gd name="connsiteX1" fmla="*/ 44695 w 44474"/>
                <a:gd name="connsiteY1" fmla="*/ 307 h 44474"/>
                <a:gd name="connsiteX2" fmla="*/ 220 w 44474"/>
                <a:gd name="connsiteY2" fmla="*/ 307 h 44474"/>
                <a:gd name="connsiteX3" fmla="*/ 44695 w 44474"/>
                <a:gd name="connsiteY3" fmla="*/ 4478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220" y="44782"/>
                  </a:moveTo>
                  <a:lnTo>
                    <a:pt x="44695" y="307"/>
                  </a:lnTo>
                  <a:moveTo>
                    <a:pt x="220" y="307"/>
                  </a:moveTo>
                  <a:lnTo>
                    <a:pt x="44695" y="4478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8" name="Freeform 967">
              <a:extLst>
                <a:ext uri="{FF2B5EF4-FFF2-40B4-BE49-F238E27FC236}">
                  <a16:creationId xmlns:a16="http://schemas.microsoft.com/office/drawing/2014/main" id="{D8BA8D8B-D2EE-7949-A5DE-F05E64107BC6}"/>
                </a:ext>
              </a:extLst>
            </p:cNvPr>
            <p:cNvSpPr/>
            <p:nvPr/>
          </p:nvSpPr>
          <p:spPr>
            <a:xfrm>
              <a:off x="1224058" y="6126358"/>
              <a:ext cx="44474" cy="44474"/>
            </a:xfrm>
            <a:custGeom>
              <a:avLst/>
              <a:gdLst>
                <a:gd name="connsiteX0" fmla="*/ 307 w 44474"/>
                <a:gd name="connsiteY0" fmla="*/ 45081 h 44474"/>
                <a:gd name="connsiteX1" fmla="*/ 44782 w 44474"/>
                <a:gd name="connsiteY1" fmla="*/ 606 h 44474"/>
                <a:gd name="connsiteX2" fmla="*/ 307 w 44474"/>
                <a:gd name="connsiteY2" fmla="*/ 606 h 44474"/>
                <a:gd name="connsiteX3" fmla="*/ 44782 w 44474"/>
                <a:gd name="connsiteY3" fmla="*/ 4508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307" y="45081"/>
                  </a:moveTo>
                  <a:lnTo>
                    <a:pt x="44782" y="606"/>
                  </a:lnTo>
                  <a:moveTo>
                    <a:pt x="307" y="606"/>
                  </a:moveTo>
                  <a:lnTo>
                    <a:pt x="44782" y="4508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9" name="Freeform 968">
              <a:extLst>
                <a:ext uri="{FF2B5EF4-FFF2-40B4-BE49-F238E27FC236}">
                  <a16:creationId xmlns:a16="http://schemas.microsoft.com/office/drawing/2014/main" id="{D0DFED87-E680-0046-BAB5-BDFD7A01E61F}"/>
                </a:ext>
              </a:extLst>
            </p:cNvPr>
            <p:cNvSpPr/>
            <p:nvPr/>
          </p:nvSpPr>
          <p:spPr>
            <a:xfrm>
              <a:off x="1243040" y="4998652"/>
              <a:ext cx="44474" cy="44474"/>
            </a:xfrm>
            <a:custGeom>
              <a:avLst/>
              <a:gdLst>
                <a:gd name="connsiteX0" fmla="*/ 316 w 44474"/>
                <a:gd name="connsiteY0" fmla="*/ 44574 h 44474"/>
                <a:gd name="connsiteX1" fmla="*/ 44791 w 44474"/>
                <a:gd name="connsiteY1" fmla="*/ 99 h 44474"/>
                <a:gd name="connsiteX2" fmla="*/ 316 w 44474"/>
                <a:gd name="connsiteY2" fmla="*/ 99 h 44474"/>
                <a:gd name="connsiteX3" fmla="*/ 44791 w 44474"/>
                <a:gd name="connsiteY3" fmla="*/ 44574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316" y="44574"/>
                  </a:moveTo>
                  <a:lnTo>
                    <a:pt x="44791" y="99"/>
                  </a:lnTo>
                  <a:moveTo>
                    <a:pt x="316" y="99"/>
                  </a:moveTo>
                  <a:lnTo>
                    <a:pt x="44791" y="44574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0" name="Freeform 969">
              <a:extLst>
                <a:ext uri="{FF2B5EF4-FFF2-40B4-BE49-F238E27FC236}">
                  <a16:creationId xmlns:a16="http://schemas.microsoft.com/office/drawing/2014/main" id="{AB17D5B8-74E7-7D4E-8EC6-2A52FB2E1284}"/>
                </a:ext>
              </a:extLst>
            </p:cNvPr>
            <p:cNvSpPr/>
            <p:nvPr/>
          </p:nvSpPr>
          <p:spPr>
            <a:xfrm>
              <a:off x="1081563" y="5616210"/>
              <a:ext cx="44474" cy="44474"/>
            </a:xfrm>
            <a:custGeom>
              <a:avLst/>
              <a:gdLst>
                <a:gd name="connsiteX0" fmla="*/ 243 w 44474"/>
                <a:gd name="connsiteY0" fmla="*/ 44851 h 44474"/>
                <a:gd name="connsiteX1" fmla="*/ 44718 w 44474"/>
                <a:gd name="connsiteY1" fmla="*/ 376 h 44474"/>
                <a:gd name="connsiteX2" fmla="*/ 243 w 44474"/>
                <a:gd name="connsiteY2" fmla="*/ 376 h 44474"/>
                <a:gd name="connsiteX3" fmla="*/ 44718 w 44474"/>
                <a:gd name="connsiteY3" fmla="*/ 4485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243" y="44851"/>
                  </a:moveTo>
                  <a:lnTo>
                    <a:pt x="44718" y="376"/>
                  </a:lnTo>
                  <a:moveTo>
                    <a:pt x="243" y="376"/>
                  </a:moveTo>
                  <a:lnTo>
                    <a:pt x="44718" y="4485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1" name="Freeform 970">
              <a:extLst>
                <a:ext uri="{FF2B5EF4-FFF2-40B4-BE49-F238E27FC236}">
                  <a16:creationId xmlns:a16="http://schemas.microsoft.com/office/drawing/2014/main" id="{EBBEF4F8-FCDD-AB43-AD87-C92894A4FE59}"/>
                </a:ext>
              </a:extLst>
            </p:cNvPr>
            <p:cNvSpPr/>
            <p:nvPr/>
          </p:nvSpPr>
          <p:spPr>
            <a:xfrm>
              <a:off x="1179924" y="5964018"/>
              <a:ext cx="44474" cy="44474"/>
            </a:xfrm>
            <a:custGeom>
              <a:avLst/>
              <a:gdLst>
                <a:gd name="connsiteX0" fmla="*/ 288 w 44474"/>
                <a:gd name="connsiteY0" fmla="*/ 45008 h 44474"/>
                <a:gd name="connsiteX1" fmla="*/ 44762 w 44474"/>
                <a:gd name="connsiteY1" fmla="*/ 533 h 44474"/>
                <a:gd name="connsiteX2" fmla="*/ 288 w 44474"/>
                <a:gd name="connsiteY2" fmla="*/ 533 h 44474"/>
                <a:gd name="connsiteX3" fmla="*/ 44762 w 44474"/>
                <a:gd name="connsiteY3" fmla="*/ 45008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288" y="45008"/>
                  </a:moveTo>
                  <a:lnTo>
                    <a:pt x="44762" y="533"/>
                  </a:lnTo>
                  <a:moveTo>
                    <a:pt x="288" y="533"/>
                  </a:moveTo>
                  <a:lnTo>
                    <a:pt x="44762" y="45008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2" name="Freeform 971">
              <a:extLst>
                <a:ext uri="{FF2B5EF4-FFF2-40B4-BE49-F238E27FC236}">
                  <a16:creationId xmlns:a16="http://schemas.microsoft.com/office/drawing/2014/main" id="{C8AFFE95-8EC6-F74F-962C-AC88046D483A}"/>
                </a:ext>
              </a:extLst>
            </p:cNvPr>
            <p:cNvSpPr/>
            <p:nvPr/>
          </p:nvSpPr>
          <p:spPr>
            <a:xfrm>
              <a:off x="1188612" y="5230639"/>
              <a:ext cx="44474" cy="44474"/>
            </a:xfrm>
            <a:custGeom>
              <a:avLst/>
              <a:gdLst>
                <a:gd name="connsiteX0" fmla="*/ 291 w 44474"/>
                <a:gd name="connsiteY0" fmla="*/ 44678 h 44474"/>
                <a:gd name="connsiteX1" fmla="*/ 44766 w 44474"/>
                <a:gd name="connsiteY1" fmla="*/ 203 h 44474"/>
                <a:gd name="connsiteX2" fmla="*/ 291 w 44474"/>
                <a:gd name="connsiteY2" fmla="*/ 203 h 44474"/>
                <a:gd name="connsiteX3" fmla="*/ 44766 w 44474"/>
                <a:gd name="connsiteY3" fmla="*/ 44678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291" y="44678"/>
                  </a:moveTo>
                  <a:lnTo>
                    <a:pt x="44766" y="203"/>
                  </a:lnTo>
                  <a:moveTo>
                    <a:pt x="291" y="203"/>
                  </a:moveTo>
                  <a:lnTo>
                    <a:pt x="44766" y="44678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3" name="Freeform 972">
              <a:extLst>
                <a:ext uri="{FF2B5EF4-FFF2-40B4-BE49-F238E27FC236}">
                  <a16:creationId xmlns:a16="http://schemas.microsoft.com/office/drawing/2014/main" id="{8F1478F2-C413-9944-B33D-FFAD40FFA921}"/>
                </a:ext>
              </a:extLst>
            </p:cNvPr>
            <p:cNvSpPr/>
            <p:nvPr/>
          </p:nvSpPr>
          <p:spPr>
            <a:xfrm>
              <a:off x="1351192" y="4997987"/>
              <a:ext cx="44474" cy="44474"/>
            </a:xfrm>
            <a:custGeom>
              <a:avLst/>
              <a:gdLst>
                <a:gd name="connsiteX0" fmla="*/ 365 w 44474"/>
                <a:gd name="connsiteY0" fmla="*/ 44573 h 44474"/>
                <a:gd name="connsiteX1" fmla="*/ 44840 w 44474"/>
                <a:gd name="connsiteY1" fmla="*/ 98 h 44474"/>
                <a:gd name="connsiteX2" fmla="*/ 365 w 44474"/>
                <a:gd name="connsiteY2" fmla="*/ 98 h 44474"/>
                <a:gd name="connsiteX3" fmla="*/ 44840 w 44474"/>
                <a:gd name="connsiteY3" fmla="*/ 44573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365" y="44573"/>
                  </a:moveTo>
                  <a:lnTo>
                    <a:pt x="44840" y="98"/>
                  </a:lnTo>
                  <a:moveTo>
                    <a:pt x="365" y="98"/>
                  </a:moveTo>
                  <a:lnTo>
                    <a:pt x="44840" y="44573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4" name="Freeform 973">
              <a:extLst>
                <a:ext uri="{FF2B5EF4-FFF2-40B4-BE49-F238E27FC236}">
                  <a16:creationId xmlns:a16="http://schemas.microsoft.com/office/drawing/2014/main" id="{73F81CAB-773C-CA4E-ACB0-C1D408B0EEAE}"/>
                </a:ext>
              </a:extLst>
            </p:cNvPr>
            <p:cNvSpPr/>
            <p:nvPr/>
          </p:nvSpPr>
          <p:spPr>
            <a:xfrm>
              <a:off x="1306413" y="6058425"/>
              <a:ext cx="44474" cy="44474"/>
            </a:xfrm>
            <a:custGeom>
              <a:avLst/>
              <a:gdLst>
                <a:gd name="connsiteX0" fmla="*/ 344 w 44474"/>
                <a:gd name="connsiteY0" fmla="*/ 45050 h 44474"/>
                <a:gd name="connsiteX1" fmla="*/ 44819 w 44474"/>
                <a:gd name="connsiteY1" fmla="*/ 575 h 44474"/>
                <a:gd name="connsiteX2" fmla="*/ 344 w 44474"/>
                <a:gd name="connsiteY2" fmla="*/ 575 h 44474"/>
                <a:gd name="connsiteX3" fmla="*/ 44819 w 44474"/>
                <a:gd name="connsiteY3" fmla="*/ 45050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344" y="45050"/>
                  </a:moveTo>
                  <a:lnTo>
                    <a:pt x="44819" y="575"/>
                  </a:lnTo>
                  <a:moveTo>
                    <a:pt x="344" y="575"/>
                  </a:moveTo>
                  <a:lnTo>
                    <a:pt x="44819" y="45050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5" name="Freeform 974">
              <a:extLst>
                <a:ext uri="{FF2B5EF4-FFF2-40B4-BE49-F238E27FC236}">
                  <a16:creationId xmlns:a16="http://schemas.microsoft.com/office/drawing/2014/main" id="{BCB5436D-42F2-A34B-A615-2A7FC6016B55}"/>
                </a:ext>
              </a:extLst>
            </p:cNvPr>
            <p:cNvSpPr/>
            <p:nvPr/>
          </p:nvSpPr>
          <p:spPr>
            <a:xfrm>
              <a:off x="1201736" y="5661679"/>
              <a:ext cx="44474" cy="44474"/>
            </a:xfrm>
            <a:custGeom>
              <a:avLst/>
              <a:gdLst>
                <a:gd name="connsiteX0" fmla="*/ 297 w 44474"/>
                <a:gd name="connsiteY0" fmla="*/ 44872 h 44474"/>
                <a:gd name="connsiteX1" fmla="*/ 44772 w 44474"/>
                <a:gd name="connsiteY1" fmla="*/ 397 h 44474"/>
                <a:gd name="connsiteX2" fmla="*/ 297 w 44474"/>
                <a:gd name="connsiteY2" fmla="*/ 397 h 44474"/>
                <a:gd name="connsiteX3" fmla="*/ 44772 w 44474"/>
                <a:gd name="connsiteY3" fmla="*/ 4487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297" y="44872"/>
                  </a:moveTo>
                  <a:lnTo>
                    <a:pt x="44772" y="397"/>
                  </a:lnTo>
                  <a:moveTo>
                    <a:pt x="297" y="397"/>
                  </a:moveTo>
                  <a:lnTo>
                    <a:pt x="44772" y="4487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6" name="Freeform 975">
              <a:extLst>
                <a:ext uri="{FF2B5EF4-FFF2-40B4-BE49-F238E27FC236}">
                  <a16:creationId xmlns:a16="http://schemas.microsoft.com/office/drawing/2014/main" id="{EDAFBD0D-D957-F646-A59E-A1B49A905251}"/>
                </a:ext>
              </a:extLst>
            </p:cNvPr>
            <p:cNvSpPr/>
            <p:nvPr/>
          </p:nvSpPr>
          <p:spPr>
            <a:xfrm>
              <a:off x="1240154" y="5328958"/>
              <a:ext cx="44474" cy="44474"/>
            </a:xfrm>
            <a:custGeom>
              <a:avLst/>
              <a:gdLst>
                <a:gd name="connsiteX0" fmla="*/ 315 w 44474"/>
                <a:gd name="connsiteY0" fmla="*/ 44722 h 44474"/>
                <a:gd name="connsiteX1" fmla="*/ 44790 w 44474"/>
                <a:gd name="connsiteY1" fmla="*/ 247 h 44474"/>
                <a:gd name="connsiteX2" fmla="*/ 315 w 44474"/>
                <a:gd name="connsiteY2" fmla="*/ 247 h 44474"/>
                <a:gd name="connsiteX3" fmla="*/ 44790 w 44474"/>
                <a:gd name="connsiteY3" fmla="*/ 4472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315" y="44722"/>
                  </a:moveTo>
                  <a:lnTo>
                    <a:pt x="44790" y="247"/>
                  </a:lnTo>
                  <a:moveTo>
                    <a:pt x="315" y="247"/>
                  </a:moveTo>
                  <a:lnTo>
                    <a:pt x="44790" y="4472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7" name="Freeform 976">
              <a:extLst>
                <a:ext uri="{FF2B5EF4-FFF2-40B4-BE49-F238E27FC236}">
                  <a16:creationId xmlns:a16="http://schemas.microsoft.com/office/drawing/2014/main" id="{4DEFD85C-DACB-AF45-BBFB-5C173074FDF8}"/>
                </a:ext>
              </a:extLst>
            </p:cNvPr>
            <p:cNvSpPr/>
            <p:nvPr/>
          </p:nvSpPr>
          <p:spPr>
            <a:xfrm>
              <a:off x="1212121" y="5546042"/>
              <a:ext cx="44474" cy="44474"/>
            </a:xfrm>
            <a:custGeom>
              <a:avLst/>
              <a:gdLst>
                <a:gd name="connsiteX0" fmla="*/ 302 w 44474"/>
                <a:gd name="connsiteY0" fmla="*/ 44820 h 44474"/>
                <a:gd name="connsiteX1" fmla="*/ 44777 w 44474"/>
                <a:gd name="connsiteY1" fmla="*/ 345 h 44474"/>
                <a:gd name="connsiteX2" fmla="*/ 302 w 44474"/>
                <a:gd name="connsiteY2" fmla="*/ 345 h 44474"/>
                <a:gd name="connsiteX3" fmla="*/ 44777 w 44474"/>
                <a:gd name="connsiteY3" fmla="*/ 44820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302" y="44820"/>
                  </a:moveTo>
                  <a:lnTo>
                    <a:pt x="44777" y="345"/>
                  </a:lnTo>
                  <a:moveTo>
                    <a:pt x="302" y="345"/>
                  </a:moveTo>
                  <a:lnTo>
                    <a:pt x="44777" y="44820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8" name="Freeform 977">
              <a:extLst>
                <a:ext uri="{FF2B5EF4-FFF2-40B4-BE49-F238E27FC236}">
                  <a16:creationId xmlns:a16="http://schemas.microsoft.com/office/drawing/2014/main" id="{73A49ECB-2928-EF4F-98CB-A52D351DA5C2}"/>
                </a:ext>
              </a:extLst>
            </p:cNvPr>
            <p:cNvSpPr/>
            <p:nvPr/>
          </p:nvSpPr>
          <p:spPr>
            <a:xfrm>
              <a:off x="1253225" y="5752259"/>
              <a:ext cx="44474" cy="44474"/>
            </a:xfrm>
            <a:custGeom>
              <a:avLst/>
              <a:gdLst>
                <a:gd name="connsiteX0" fmla="*/ 321 w 44474"/>
                <a:gd name="connsiteY0" fmla="*/ 44913 h 44474"/>
                <a:gd name="connsiteX1" fmla="*/ 44795 w 44474"/>
                <a:gd name="connsiteY1" fmla="*/ 438 h 44474"/>
                <a:gd name="connsiteX2" fmla="*/ 321 w 44474"/>
                <a:gd name="connsiteY2" fmla="*/ 438 h 44474"/>
                <a:gd name="connsiteX3" fmla="*/ 44795 w 44474"/>
                <a:gd name="connsiteY3" fmla="*/ 44913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321" y="44913"/>
                  </a:moveTo>
                  <a:lnTo>
                    <a:pt x="44795" y="438"/>
                  </a:lnTo>
                  <a:moveTo>
                    <a:pt x="321" y="438"/>
                  </a:moveTo>
                  <a:lnTo>
                    <a:pt x="44795" y="44913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9" name="Freeform 978">
              <a:extLst>
                <a:ext uri="{FF2B5EF4-FFF2-40B4-BE49-F238E27FC236}">
                  <a16:creationId xmlns:a16="http://schemas.microsoft.com/office/drawing/2014/main" id="{B62646D0-CB47-7C4C-AAFD-A76825ACB0E9}"/>
                </a:ext>
              </a:extLst>
            </p:cNvPr>
            <p:cNvSpPr/>
            <p:nvPr/>
          </p:nvSpPr>
          <p:spPr>
            <a:xfrm>
              <a:off x="1341732" y="5216874"/>
              <a:ext cx="44474" cy="44474"/>
            </a:xfrm>
            <a:custGeom>
              <a:avLst/>
              <a:gdLst>
                <a:gd name="connsiteX0" fmla="*/ 360 w 44474"/>
                <a:gd name="connsiteY0" fmla="*/ 44672 h 44474"/>
                <a:gd name="connsiteX1" fmla="*/ 44835 w 44474"/>
                <a:gd name="connsiteY1" fmla="*/ 197 h 44474"/>
                <a:gd name="connsiteX2" fmla="*/ 360 w 44474"/>
                <a:gd name="connsiteY2" fmla="*/ 197 h 44474"/>
                <a:gd name="connsiteX3" fmla="*/ 44835 w 44474"/>
                <a:gd name="connsiteY3" fmla="*/ 4467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360" y="44672"/>
                  </a:moveTo>
                  <a:lnTo>
                    <a:pt x="44835" y="197"/>
                  </a:lnTo>
                  <a:moveTo>
                    <a:pt x="360" y="197"/>
                  </a:moveTo>
                  <a:lnTo>
                    <a:pt x="44835" y="4467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0" name="Freeform 979">
              <a:extLst>
                <a:ext uri="{FF2B5EF4-FFF2-40B4-BE49-F238E27FC236}">
                  <a16:creationId xmlns:a16="http://schemas.microsoft.com/office/drawing/2014/main" id="{A5ED0297-14BF-F247-9D4B-8BB7C52ADCAF}"/>
                </a:ext>
              </a:extLst>
            </p:cNvPr>
            <p:cNvSpPr/>
            <p:nvPr/>
          </p:nvSpPr>
          <p:spPr>
            <a:xfrm>
              <a:off x="1387548" y="5996355"/>
              <a:ext cx="44474" cy="44474"/>
            </a:xfrm>
            <a:custGeom>
              <a:avLst/>
              <a:gdLst>
                <a:gd name="connsiteX0" fmla="*/ 381 w 44474"/>
                <a:gd name="connsiteY0" fmla="*/ 45022 h 44474"/>
                <a:gd name="connsiteX1" fmla="*/ 44856 w 44474"/>
                <a:gd name="connsiteY1" fmla="*/ 547 h 44474"/>
                <a:gd name="connsiteX2" fmla="*/ 381 w 44474"/>
                <a:gd name="connsiteY2" fmla="*/ 547 h 44474"/>
                <a:gd name="connsiteX3" fmla="*/ 44856 w 44474"/>
                <a:gd name="connsiteY3" fmla="*/ 4502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381" y="45022"/>
                  </a:moveTo>
                  <a:lnTo>
                    <a:pt x="44856" y="547"/>
                  </a:lnTo>
                  <a:moveTo>
                    <a:pt x="381" y="547"/>
                  </a:moveTo>
                  <a:lnTo>
                    <a:pt x="44856" y="4502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1" name="Freeform 980">
              <a:extLst>
                <a:ext uri="{FF2B5EF4-FFF2-40B4-BE49-F238E27FC236}">
                  <a16:creationId xmlns:a16="http://schemas.microsoft.com/office/drawing/2014/main" id="{EB608921-6673-2548-B007-987233632E04}"/>
                </a:ext>
              </a:extLst>
            </p:cNvPr>
            <p:cNvSpPr/>
            <p:nvPr/>
          </p:nvSpPr>
          <p:spPr>
            <a:xfrm>
              <a:off x="1463365" y="6095559"/>
              <a:ext cx="44474" cy="44474"/>
            </a:xfrm>
            <a:custGeom>
              <a:avLst/>
              <a:gdLst>
                <a:gd name="connsiteX0" fmla="*/ 415 w 44474"/>
                <a:gd name="connsiteY0" fmla="*/ 45067 h 44474"/>
                <a:gd name="connsiteX1" fmla="*/ 44890 w 44474"/>
                <a:gd name="connsiteY1" fmla="*/ 592 h 44474"/>
                <a:gd name="connsiteX2" fmla="*/ 415 w 44474"/>
                <a:gd name="connsiteY2" fmla="*/ 592 h 44474"/>
                <a:gd name="connsiteX3" fmla="*/ 44890 w 44474"/>
                <a:gd name="connsiteY3" fmla="*/ 4506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415" y="45067"/>
                  </a:moveTo>
                  <a:lnTo>
                    <a:pt x="44890" y="592"/>
                  </a:lnTo>
                  <a:moveTo>
                    <a:pt x="415" y="592"/>
                  </a:moveTo>
                  <a:lnTo>
                    <a:pt x="44890" y="4506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2" name="Freeform 981">
              <a:extLst>
                <a:ext uri="{FF2B5EF4-FFF2-40B4-BE49-F238E27FC236}">
                  <a16:creationId xmlns:a16="http://schemas.microsoft.com/office/drawing/2014/main" id="{6F9BCC77-A987-6842-82E9-B3A57B8C14F3}"/>
                </a:ext>
              </a:extLst>
            </p:cNvPr>
            <p:cNvSpPr/>
            <p:nvPr/>
          </p:nvSpPr>
          <p:spPr>
            <a:xfrm>
              <a:off x="1315092" y="5648799"/>
              <a:ext cx="44474" cy="44474"/>
            </a:xfrm>
            <a:custGeom>
              <a:avLst/>
              <a:gdLst>
                <a:gd name="connsiteX0" fmla="*/ 348 w 44474"/>
                <a:gd name="connsiteY0" fmla="*/ 44866 h 44474"/>
                <a:gd name="connsiteX1" fmla="*/ 44823 w 44474"/>
                <a:gd name="connsiteY1" fmla="*/ 391 h 44474"/>
                <a:gd name="connsiteX2" fmla="*/ 348 w 44474"/>
                <a:gd name="connsiteY2" fmla="*/ 391 h 44474"/>
                <a:gd name="connsiteX3" fmla="*/ 44823 w 44474"/>
                <a:gd name="connsiteY3" fmla="*/ 44866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348" y="44866"/>
                  </a:moveTo>
                  <a:lnTo>
                    <a:pt x="44823" y="391"/>
                  </a:lnTo>
                  <a:moveTo>
                    <a:pt x="348" y="391"/>
                  </a:moveTo>
                  <a:lnTo>
                    <a:pt x="44823" y="44866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3" name="Freeform 982">
              <a:extLst>
                <a:ext uri="{FF2B5EF4-FFF2-40B4-BE49-F238E27FC236}">
                  <a16:creationId xmlns:a16="http://schemas.microsoft.com/office/drawing/2014/main" id="{5AEB2EF4-FDFC-B949-A750-467682BC5FDD}"/>
                </a:ext>
              </a:extLst>
            </p:cNvPr>
            <p:cNvSpPr/>
            <p:nvPr/>
          </p:nvSpPr>
          <p:spPr>
            <a:xfrm>
              <a:off x="1521883" y="5016541"/>
              <a:ext cx="44474" cy="44474"/>
            </a:xfrm>
            <a:custGeom>
              <a:avLst/>
              <a:gdLst>
                <a:gd name="connsiteX0" fmla="*/ 441 w 44474"/>
                <a:gd name="connsiteY0" fmla="*/ 44582 h 44474"/>
                <a:gd name="connsiteX1" fmla="*/ 44916 w 44474"/>
                <a:gd name="connsiteY1" fmla="*/ 107 h 44474"/>
                <a:gd name="connsiteX2" fmla="*/ 441 w 44474"/>
                <a:gd name="connsiteY2" fmla="*/ 107 h 44474"/>
                <a:gd name="connsiteX3" fmla="*/ 44916 w 44474"/>
                <a:gd name="connsiteY3" fmla="*/ 4458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441" y="44582"/>
                  </a:moveTo>
                  <a:lnTo>
                    <a:pt x="44916" y="107"/>
                  </a:lnTo>
                  <a:moveTo>
                    <a:pt x="441" y="107"/>
                  </a:moveTo>
                  <a:lnTo>
                    <a:pt x="44916" y="4458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4" name="Freeform 983">
              <a:extLst>
                <a:ext uri="{FF2B5EF4-FFF2-40B4-BE49-F238E27FC236}">
                  <a16:creationId xmlns:a16="http://schemas.microsoft.com/office/drawing/2014/main" id="{6CA1A430-04AF-4942-B6AD-8D25766B7C46}"/>
                </a:ext>
              </a:extLst>
            </p:cNvPr>
            <p:cNvSpPr/>
            <p:nvPr/>
          </p:nvSpPr>
          <p:spPr>
            <a:xfrm>
              <a:off x="1362622" y="5389441"/>
              <a:ext cx="44474" cy="44474"/>
            </a:xfrm>
            <a:custGeom>
              <a:avLst/>
              <a:gdLst>
                <a:gd name="connsiteX0" fmla="*/ 370 w 44474"/>
                <a:gd name="connsiteY0" fmla="*/ 44749 h 44474"/>
                <a:gd name="connsiteX1" fmla="*/ 44845 w 44474"/>
                <a:gd name="connsiteY1" fmla="*/ 274 h 44474"/>
                <a:gd name="connsiteX2" fmla="*/ 370 w 44474"/>
                <a:gd name="connsiteY2" fmla="*/ 274 h 44474"/>
                <a:gd name="connsiteX3" fmla="*/ 44845 w 44474"/>
                <a:gd name="connsiteY3" fmla="*/ 44749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370" y="44749"/>
                  </a:moveTo>
                  <a:lnTo>
                    <a:pt x="44845" y="274"/>
                  </a:lnTo>
                  <a:moveTo>
                    <a:pt x="370" y="274"/>
                  </a:moveTo>
                  <a:lnTo>
                    <a:pt x="44845" y="44749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5" name="Freeform 984">
              <a:extLst>
                <a:ext uri="{FF2B5EF4-FFF2-40B4-BE49-F238E27FC236}">
                  <a16:creationId xmlns:a16="http://schemas.microsoft.com/office/drawing/2014/main" id="{1EA6703C-62D9-1B4F-8105-026695132522}"/>
                </a:ext>
              </a:extLst>
            </p:cNvPr>
            <p:cNvSpPr/>
            <p:nvPr/>
          </p:nvSpPr>
          <p:spPr>
            <a:xfrm>
              <a:off x="1392758" y="5769711"/>
              <a:ext cx="44474" cy="44474"/>
            </a:xfrm>
            <a:custGeom>
              <a:avLst/>
              <a:gdLst>
                <a:gd name="connsiteX0" fmla="*/ 383 w 44474"/>
                <a:gd name="connsiteY0" fmla="*/ 44920 h 44474"/>
                <a:gd name="connsiteX1" fmla="*/ 44858 w 44474"/>
                <a:gd name="connsiteY1" fmla="*/ 445 h 44474"/>
                <a:gd name="connsiteX2" fmla="*/ 383 w 44474"/>
                <a:gd name="connsiteY2" fmla="*/ 445 h 44474"/>
                <a:gd name="connsiteX3" fmla="*/ 44858 w 44474"/>
                <a:gd name="connsiteY3" fmla="*/ 44920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383" y="44920"/>
                  </a:moveTo>
                  <a:lnTo>
                    <a:pt x="44858" y="445"/>
                  </a:lnTo>
                  <a:moveTo>
                    <a:pt x="383" y="445"/>
                  </a:moveTo>
                  <a:lnTo>
                    <a:pt x="44858" y="44920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6" name="Freeform 985">
              <a:extLst>
                <a:ext uri="{FF2B5EF4-FFF2-40B4-BE49-F238E27FC236}">
                  <a16:creationId xmlns:a16="http://schemas.microsoft.com/office/drawing/2014/main" id="{D77CD7D4-A155-5042-A181-CFDC150F7856}"/>
                </a:ext>
              </a:extLst>
            </p:cNvPr>
            <p:cNvSpPr/>
            <p:nvPr/>
          </p:nvSpPr>
          <p:spPr>
            <a:xfrm>
              <a:off x="1388358" y="5446054"/>
              <a:ext cx="44474" cy="44474"/>
            </a:xfrm>
            <a:custGeom>
              <a:avLst/>
              <a:gdLst>
                <a:gd name="connsiteX0" fmla="*/ 381 w 44474"/>
                <a:gd name="connsiteY0" fmla="*/ 44775 h 44474"/>
                <a:gd name="connsiteX1" fmla="*/ 44856 w 44474"/>
                <a:gd name="connsiteY1" fmla="*/ 300 h 44474"/>
                <a:gd name="connsiteX2" fmla="*/ 381 w 44474"/>
                <a:gd name="connsiteY2" fmla="*/ 300 h 44474"/>
                <a:gd name="connsiteX3" fmla="*/ 44856 w 44474"/>
                <a:gd name="connsiteY3" fmla="*/ 44775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381" y="44775"/>
                  </a:moveTo>
                  <a:lnTo>
                    <a:pt x="44856" y="300"/>
                  </a:lnTo>
                  <a:moveTo>
                    <a:pt x="381" y="300"/>
                  </a:moveTo>
                  <a:lnTo>
                    <a:pt x="44856" y="44775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7" name="Freeform 986">
              <a:extLst>
                <a:ext uri="{FF2B5EF4-FFF2-40B4-BE49-F238E27FC236}">
                  <a16:creationId xmlns:a16="http://schemas.microsoft.com/office/drawing/2014/main" id="{E80BB37E-5F40-A443-BB8A-4DC1B3A0D32D}"/>
                </a:ext>
              </a:extLst>
            </p:cNvPr>
            <p:cNvSpPr/>
            <p:nvPr/>
          </p:nvSpPr>
          <p:spPr>
            <a:xfrm>
              <a:off x="1605749" y="6128424"/>
              <a:ext cx="44474" cy="44474"/>
            </a:xfrm>
            <a:custGeom>
              <a:avLst/>
              <a:gdLst>
                <a:gd name="connsiteX0" fmla="*/ 479 w 44474"/>
                <a:gd name="connsiteY0" fmla="*/ 45082 h 44474"/>
                <a:gd name="connsiteX1" fmla="*/ 44954 w 44474"/>
                <a:gd name="connsiteY1" fmla="*/ 607 h 44474"/>
                <a:gd name="connsiteX2" fmla="*/ 479 w 44474"/>
                <a:gd name="connsiteY2" fmla="*/ 607 h 44474"/>
                <a:gd name="connsiteX3" fmla="*/ 44954 w 44474"/>
                <a:gd name="connsiteY3" fmla="*/ 4508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479" y="45082"/>
                  </a:moveTo>
                  <a:lnTo>
                    <a:pt x="44954" y="607"/>
                  </a:lnTo>
                  <a:moveTo>
                    <a:pt x="479" y="607"/>
                  </a:moveTo>
                  <a:lnTo>
                    <a:pt x="44954" y="4508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8" name="Freeform 987">
              <a:extLst>
                <a:ext uri="{FF2B5EF4-FFF2-40B4-BE49-F238E27FC236}">
                  <a16:creationId xmlns:a16="http://schemas.microsoft.com/office/drawing/2014/main" id="{55659BD6-888B-C043-BD32-ADBF7F3F6940}"/>
                </a:ext>
              </a:extLst>
            </p:cNvPr>
            <p:cNvSpPr/>
            <p:nvPr/>
          </p:nvSpPr>
          <p:spPr>
            <a:xfrm>
              <a:off x="1624548" y="5025065"/>
              <a:ext cx="44474" cy="44474"/>
            </a:xfrm>
            <a:custGeom>
              <a:avLst/>
              <a:gdLst>
                <a:gd name="connsiteX0" fmla="*/ 488 w 44474"/>
                <a:gd name="connsiteY0" fmla="*/ 44586 h 44474"/>
                <a:gd name="connsiteX1" fmla="*/ 44962 w 44474"/>
                <a:gd name="connsiteY1" fmla="*/ 111 h 44474"/>
                <a:gd name="connsiteX2" fmla="*/ 488 w 44474"/>
                <a:gd name="connsiteY2" fmla="*/ 111 h 44474"/>
                <a:gd name="connsiteX3" fmla="*/ 44962 w 44474"/>
                <a:gd name="connsiteY3" fmla="*/ 44586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488" y="44586"/>
                  </a:moveTo>
                  <a:lnTo>
                    <a:pt x="44962" y="111"/>
                  </a:lnTo>
                  <a:moveTo>
                    <a:pt x="488" y="111"/>
                  </a:moveTo>
                  <a:lnTo>
                    <a:pt x="44962" y="44586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9" name="Freeform 988">
              <a:extLst>
                <a:ext uri="{FF2B5EF4-FFF2-40B4-BE49-F238E27FC236}">
                  <a16:creationId xmlns:a16="http://schemas.microsoft.com/office/drawing/2014/main" id="{39225A7F-C3DD-1846-ABE6-F730196005AD}"/>
                </a:ext>
              </a:extLst>
            </p:cNvPr>
            <p:cNvSpPr/>
            <p:nvPr/>
          </p:nvSpPr>
          <p:spPr>
            <a:xfrm>
              <a:off x="1460783" y="5846755"/>
              <a:ext cx="44474" cy="44474"/>
            </a:xfrm>
            <a:custGeom>
              <a:avLst/>
              <a:gdLst>
                <a:gd name="connsiteX0" fmla="*/ 414 w 44474"/>
                <a:gd name="connsiteY0" fmla="*/ 44955 h 44474"/>
                <a:gd name="connsiteX1" fmla="*/ 44889 w 44474"/>
                <a:gd name="connsiteY1" fmla="*/ 480 h 44474"/>
                <a:gd name="connsiteX2" fmla="*/ 414 w 44474"/>
                <a:gd name="connsiteY2" fmla="*/ 480 h 44474"/>
                <a:gd name="connsiteX3" fmla="*/ 44889 w 44474"/>
                <a:gd name="connsiteY3" fmla="*/ 44955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414" y="44955"/>
                  </a:moveTo>
                  <a:lnTo>
                    <a:pt x="44889" y="480"/>
                  </a:lnTo>
                  <a:moveTo>
                    <a:pt x="414" y="480"/>
                  </a:moveTo>
                  <a:lnTo>
                    <a:pt x="44889" y="44955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0" name="Freeform 989">
              <a:extLst>
                <a:ext uri="{FF2B5EF4-FFF2-40B4-BE49-F238E27FC236}">
                  <a16:creationId xmlns:a16="http://schemas.microsoft.com/office/drawing/2014/main" id="{15390046-C109-E943-9F6E-8371EA19D80E}"/>
                </a:ext>
              </a:extLst>
            </p:cNvPr>
            <p:cNvSpPr/>
            <p:nvPr/>
          </p:nvSpPr>
          <p:spPr>
            <a:xfrm>
              <a:off x="1457854" y="5350201"/>
              <a:ext cx="44474" cy="44474"/>
            </a:xfrm>
            <a:custGeom>
              <a:avLst/>
              <a:gdLst>
                <a:gd name="connsiteX0" fmla="*/ 413 w 44474"/>
                <a:gd name="connsiteY0" fmla="*/ 44732 h 44474"/>
                <a:gd name="connsiteX1" fmla="*/ 44887 w 44474"/>
                <a:gd name="connsiteY1" fmla="*/ 257 h 44474"/>
                <a:gd name="connsiteX2" fmla="*/ 413 w 44474"/>
                <a:gd name="connsiteY2" fmla="*/ 257 h 44474"/>
                <a:gd name="connsiteX3" fmla="*/ 44887 w 44474"/>
                <a:gd name="connsiteY3" fmla="*/ 4473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413" y="44732"/>
                  </a:moveTo>
                  <a:lnTo>
                    <a:pt x="44887" y="257"/>
                  </a:lnTo>
                  <a:moveTo>
                    <a:pt x="413" y="257"/>
                  </a:moveTo>
                  <a:lnTo>
                    <a:pt x="44887" y="4473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1" name="Freeform 990">
              <a:extLst>
                <a:ext uri="{FF2B5EF4-FFF2-40B4-BE49-F238E27FC236}">
                  <a16:creationId xmlns:a16="http://schemas.microsoft.com/office/drawing/2014/main" id="{E31F8C0F-F10B-6C46-BDC0-EB427528921A}"/>
                </a:ext>
              </a:extLst>
            </p:cNvPr>
            <p:cNvSpPr/>
            <p:nvPr/>
          </p:nvSpPr>
          <p:spPr>
            <a:xfrm>
              <a:off x="1514664" y="5216736"/>
              <a:ext cx="44474" cy="44474"/>
            </a:xfrm>
            <a:custGeom>
              <a:avLst/>
              <a:gdLst>
                <a:gd name="connsiteX0" fmla="*/ 438 w 44474"/>
                <a:gd name="connsiteY0" fmla="*/ 44672 h 44474"/>
                <a:gd name="connsiteX1" fmla="*/ 44913 w 44474"/>
                <a:gd name="connsiteY1" fmla="*/ 197 h 44474"/>
                <a:gd name="connsiteX2" fmla="*/ 438 w 44474"/>
                <a:gd name="connsiteY2" fmla="*/ 197 h 44474"/>
                <a:gd name="connsiteX3" fmla="*/ 44913 w 44474"/>
                <a:gd name="connsiteY3" fmla="*/ 4467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438" y="44672"/>
                  </a:moveTo>
                  <a:lnTo>
                    <a:pt x="44913" y="197"/>
                  </a:lnTo>
                  <a:moveTo>
                    <a:pt x="438" y="197"/>
                  </a:moveTo>
                  <a:lnTo>
                    <a:pt x="44913" y="4467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2" name="Freeform 991">
              <a:extLst>
                <a:ext uri="{FF2B5EF4-FFF2-40B4-BE49-F238E27FC236}">
                  <a16:creationId xmlns:a16="http://schemas.microsoft.com/office/drawing/2014/main" id="{1FF999A7-06E4-5E40-8EE3-6E314E6C90DA}"/>
                </a:ext>
              </a:extLst>
            </p:cNvPr>
            <p:cNvSpPr/>
            <p:nvPr/>
          </p:nvSpPr>
          <p:spPr>
            <a:xfrm>
              <a:off x="1513415" y="5912540"/>
              <a:ext cx="44474" cy="44474"/>
            </a:xfrm>
            <a:custGeom>
              <a:avLst/>
              <a:gdLst>
                <a:gd name="connsiteX0" fmla="*/ 438 w 44474"/>
                <a:gd name="connsiteY0" fmla="*/ 44985 h 44474"/>
                <a:gd name="connsiteX1" fmla="*/ 44912 w 44474"/>
                <a:gd name="connsiteY1" fmla="*/ 510 h 44474"/>
                <a:gd name="connsiteX2" fmla="*/ 438 w 44474"/>
                <a:gd name="connsiteY2" fmla="*/ 510 h 44474"/>
                <a:gd name="connsiteX3" fmla="*/ 44912 w 44474"/>
                <a:gd name="connsiteY3" fmla="*/ 44985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438" y="44985"/>
                  </a:moveTo>
                  <a:lnTo>
                    <a:pt x="44912" y="510"/>
                  </a:lnTo>
                  <a:moveTo>
                    <a:pt x="438" y="510"/>
                  </a:moveTo>
                  <a:lnTo>
                    <a:pt x="44912" y="44985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3" name="Freeform 992">
              <a:extLst>
                <a:ext uri="{FF2B5EF4-FFF2-40B4-BE49-F238E27FC236}">
                  <a16:creationId xmlns:a16="http://schemas.microsoft.com/office/drawing/2014/main" id="{7B3A28EF-3F85-9847-83CA-0DC13779333C}"/>
                </a:ext>
              </a:extLst>
            </p:cNvPr>
            <p:cNvSpPr/>
            <p:nvPr/>
          </p:nvSpPr>
          <p:spPr>
            <a:xfrm>
              <a:off x="1500919" y="5616148"/>
              <a:ext cx="44474" cy="44474"/>
            </a:xfrm>
            <a:custGeom>
              <a:avLst/>
              <a:gdLst>
                <a:gd name="connsiteX0" fmla="*/ 432 w 44474"/>
                <a:gd name="connsiteY0" fmla="*/ 44851 h 44474"/>
                <a:gd name="connsiteX1" fmla="*/ 44907 w 44474"/>
                <a:gd name="connsiteY1" fmla="*/ 376 h 44474"/>
                <a:gd name="connsiteX2" fmla="*/ 432 w 44474"/>
                <a:gd name="connsiteY2" fmla="*/ 376 h 44474"/>
                <a:gd name="connsiteX3" fmla="*/ 44907 w 44474"/>
                <a:gd name="connsiteY3" fmla="*/ 4485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432" y="44851"/>
                  </a:moveTo>
                  <a:lnTo>
                    <a:pt x="44907" y="376"/>
                  </a:lnTo>
                  <a:moveTo>
                    <a:pt x="432" y="376"/>
                  </a:moveTo>
                  <a:lnTo>
                    <a:pt x="44907" y="4485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4" name="Freeform 993">
              <a:extLst>
                <a:ext uri="{FF2B5EF4-FFF2-40B4-BE49-F238E27FC236}">
                  <a16:creationId xmlns:a16="http://schemas.microsoft.com/office/drawing/2014/main" id="{CB10E39F-F976-A947-80D5-FEAF6F511511}"/>
                </a:ext>
              </a:extLst>
            </p:cNvPr>
            <p:cNvSpPr/>
            <p:nvPr/>
          </p:nvSpPr>
          <p:spPr>
            <a:xfrm>
              <a:off x="1826703" y="6145037"/>
              <a:ext cx="44474" cy="44474"/>
            </a:xfrm>
            <a:custGeom>
              <a:avLst/>
              <a:gdLst>
                <a:gd name="connsiteX0" fmla="*/ 578 w 44474"/>
                <a:gd name="connsiteY0" fmla="*/ 45089 h 44474"/>
                <a:gd name="connsiteX1" fmla="*/ 45053 w 44474"/>
                <a:gd name="connsiteY1" fmla="*/ 614 h 44474"/>
                <a:gd name="connsiteX2" fmla="*/ 578 w 44474"/>
                <a:gd name="connsiteY2" fmla="*/ 614 h 44474"/>
                <a:gd name="connsiteX3" fmla="*/ 45053 w 44474"/>
                <a:gd name="connsiteY3" fmla="*/ 45089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578" y="45089"/>
                  </a:moveTo>
                  <a:lnTo>
                    <a:pt x="45053" y="614"/>
                  </a:lnTo>
                  <a:moveTo>
                    <a:pt x="578" y="614"/>
                  </a:moveTo>
                  <a:lnTo>
                    <a:pt x="45053" y="45089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5" name="Freeform 994">
              <a:extLst>
                <a:ext uri="{FF2B5EF4-FFF2-40B4-BE49-F238E27FC236}">
                  <a16:creationId xmlns:a16="http://schemas.microsoft.com/office/drawing/2014/main" id="{939625C2-1890-9146-B6EB-4214697DFD3E}"/>
                </a:ext>
              </a:extLst>
            </p:cNvPr>
            <p:cNvSpPr/>
            <p:nvPr/>
          </p:nvSpPr>
          <p:spPr>
            <a:xfrm>
              <a:off x="1619156" y="5211224"/>
              <a:ext cx="44474" cy="44474"/>
            </a:xfrm>
            <a:custGeom>
              <a:avLst/>
              <a:gdLst>
                <a:gd name="connsiteX0" fmla="*/ 485 w 44474"/>
                <a:gd name="connsiteY0" fmla="*/ 44669 h 44474"/>
                <a:gd name="connsiteX1" fmla="*/ 44960 w 44474"/>
                <a:gd name="connsiteY1" fmla="*/ 194 h 44474"/>
                <a:gd name="connsiteX2" fmla="*/ 485 w 44474"/>
                <a:gd name="connsiteY2" fmla="*/ 194 h 44474"/>
                <a:gd name="connsiteX3" fmla="*/ 44960 w 44474"/>
                <a:gd name="connsiteY3" fmla="*/ 44669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485" y="44669"/>
                  </a:moveTo>
                  <a:lnTo>
                    <a:pt x="44960" y="194"/>
                  </a:lnTo>
                  <a:moveTo>
                    <a:pt x="485" y="194"/>
                  </a:moveTo>
                  <a:lnTo>
                    <a:pt x="44960" y="44669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6" name="Freeform 995">
              <a:extLst>
                <a:ext uri="{FF2B5EF4-FFF2-40B4-BE49-F238E27FC236}">
                  <a16:creationId xmlns:a16="http://schemas.microsoft.com/office/drawing/2014/main" id="{7AEF4367-2C74-3442-8552-3E2FE6869E23}"/>
                </a:ext>
              </a:extLst>
            </p:cNvPr>
            <p:cNvSpPr/>
            <p:nvPr/>
          </p:nvSpPr>
          <p:spPr>
            <a:xfrm>
              <a:off x="1623508" y="5902976"/>
              <a:ext cx="44474" cy="44474"/>
            </a:xfrm>
            <a:custGeom>
              <a:avLst/>
              <a:gdLst>
                <a:gd name="connsiteX0" fmla="*/ 487 w 44474"/>
                <a:gd name="connsiteY0" fmla="*/ 44980 h 44474"/>
                <a:gd name="connsiteX1" fmla="*/ 44962 w 44474"/>
                <a:gd name="connsiteY1" fmla="*/ 505 h 44474"/>
                <a:gd name="connsiteX2" fmla="*/ 487 w 44474"/>
                <a:gd name="connsiteY2" fmla="*/ 505 h 44474"/>
                <a:gd name="connsiteX3" fmla="*/ 44962 w 44474"/>
                <a:gd name="connsiteY3" fmla="*/ 44980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487" y="44980"/>
                  </a:moveTo>
                  <a:lnTo>
                    <a:pt x="44962" y="505"/>
                  </a:lnTo>
                  <a:moveTo>
                    <a:pt x="487" y="505"/>
                  </a:moveTo>
                  <a:lnTo>
                    <a:pt x="44962" y="44980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7" name="Freeform 996">
              <a:extLst>
                <a:ext uri="{FF2B5EF4-FFF2-40B4-BE49-F238E27FC236}">
                  <a16:creationId xmlns:a16="http://schemas.microsoft.com/office/drawing/2014/main" id="{E0F1A847-7FE1-0941-A538-B14C7C7FAD67}"/>
                </a:ext>
              </a:extLst>
            </p:cNvPr>
            <p:cNvSpPr/>
            <p:nvPr/>
          </p:nvSpPr>
          <p:spPr>
            <a:xfrm>
              <a:off x="1554154" y="5478901"/>
              <a:ext cx="44474" cy="44474"/>
            </a:xfrm>
            <a:custGeom>
              <a:avLst/>
              <a:gdLst>
                <a:gd name="connsiteX0" fmla="*/ 456 w 44474"/>
                <a:gd name="connsiteY0" fmla="*/ 44790 h 44474"/>
                <a:gd name="connsiteX1" fmla="*/ 44931 w 44474"/>
                <a:gd name="connsiteY1" fmla="*/ 315 h 44474"/>
                <a:gd name="connsiteX2" fmla="*/ 456 w 44474"/>
                <a:gd name="connsiteY2" fmla="*/ 315 h 44474"/>
                <a:gd name="connsiteX3" fmla="*/ 44931 w 44474"/>
                <a:gd name="connsiteY3" fmla="*/ 44790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456" y="44790"/>
                  </a:moveTo>
                  <a:lnTo>
                    <a:pt x="44931" y="315"/>
                  </a:lnTo>
                  <a:moveTo>
                    <a:pt x="456" y="315"/>
                  </a:moveTo>
                  <a:lnTo>
                    <a:pt x="44931" y="44790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8" name="Freeform 997">
              <a:extLst>
                <a:ext uri="{FF2B5EF4-FFF2-40B4-BE49-F238E27FC236}">
                  <a16:creationId xmlns:a16="http://schemas.microsoft.com/office/drawing/2014/main" id="{551A1D48-EACD-0042-B498-77BFC4BCA298}"/>
                </a:ext>
              </a:extLst>
            </p:cNvPr>
            <p:cNvSpPr/>
            <p:nvPr/>
          </p:nvSpPr>
          <p:spPr>
            <a:xfrm>
              <a:off x="1783535" y="5095798"/>
              <a:ext cx="44474" cy="44474"/>
            </a:xfrm>
            <a:custGeom>
              <a:avLst/>
              <a:gdLst>
                <a:gd name="connsiteX0" fmla="*/ 559 w 44474"/>
                <a:gd name="connsiteY0" fmla="*/ 44617 h 44474"/>
                <a:gd name="connsiteX1" fmla="*/ 45034 w 44474"/>
                <a:gd name="connsiteY1" fmla="*/ 142 h 44474"/>
                <a:gd name="connsiteX2" fmla="*/ 559 w 44474"/>
                <a:gd name="connsiteY2" fmla="*/ 142 h 44474"/>
                <a:gd name="connsiteX3" fmla="*/ 45034 w 44474"/>
                <a:gd name="connsiteY3" fmla="*/ 4461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559" y="44617"/>
                  </a:moveTo>
                  <a:lnTo>
                    <a:pt x="45034" y="142"/>
                  </a:lnTo>
                  <a:moveTo>
                    <a:pt x="559" y="142"/>
                  </a:moveTo>
                  <a:lnTo>
                    <a:pt x="45034" y="4461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9" name="Freeform 998">
              <a:extLst>
                <a:ext uri="{FF2B5EF4-FFF2-40B4-BE49-F238E27FC236}">
                  <a16:creationId xmlns:a16="http://schemas.microsoft.com/office/drawing/2014/main" id="{072B64DD-5674-6242-B8D8-582431B1FB18}"/>
                </a:ext>
              </a:extLst>
            </p:cNvPr>
            <p:cNvSpPr/>
            <p:nvPr/>
          </p:nvSpPr>
          <p:spPr>
            <a:xfrm>
              <a:off x="1923816" y="6130748"/>
              <a:ext cx="44474" cy="44474"/>
            </a:xfrm>
            <a:custGeom>
              <a:avLst/>
              <a:gdLst>
                <a:gd name="connsiteX0" fmla="*/ 622 w 44474"/>
                <a:gd name="connsiteY0" fmla="*/ 45083 h 44474"/>
                <a:gd name="connsiteX1" fmla="*/ 45097 w 44474"/>
                <a:gd name="connsiteY1" fmla="*/ 608 h 44474"/>
                <a:gd name="connsiteX2" fmla="*/ 622 w 44474"/>
                <a:gd name="connsiteY2" fmla="*/ 608 h 44474"/>
                <a:gd name="connsiteX3" fmla="*/ 45097 w 44474"/>
                <a:gd name="connsiteY3" fmla="*/ 45083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622" y="45083"/>
                  </a:moveTo>
                  <a:lnTo>
                    <a:pt x="45097" y="608"/>
                  </a:lnTo>
                  <a:moveTo>
                    <a:pt x="622" y="608"/>
                  </a:moveTo>
                  <a:lnTo>
                    <a:pt x="45097" y="45083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0" name="Freeform 999">
              <a:extLst>
                <a:ext uri="{FF2B5EF4-FFF2-40B4-BE49-F238E27FC236}">
                  <a16:creationId xmlns:a16="http://schemas.microsoft.com/office/drawing/2014/main" id="{FE7D9734-8B09-4C4D-8768-4DBD2A153D6F}"/>
                </a:ext>
              </a:extLst>
            </p:cNvPr>
            <p:cNvSpPr/>
            <p:nvPr/>
          </p:nvSpPr>
          <p:spPr>
            <a:xfrm>
              <a:off x="1623650" y="5354862"/>
              <a:ext cx="44474" cy="44474"/>
            </a:xfrm>
            <a:custGeom>
              <a:avLst/>
              <a:gdLst>
                <a:gd name="connsiteX0" fmla="*/ 487 w 44474"/>
                <a:gd name="connsiteY0" fmla="*/ 44734 h 44474"/>
                <a:gd name="connsiteX1" fmla="*/ 44962 w 44474"/>
                <a:gd name="connsiteY1" fmla="*/ 259 h 44474"/>
                <a:gd name="connsiteX2" fmla="*/ 487 w 44474"/>
                <a:gd name="connsiteY2" fmla="*/ 259 h 44474"/>
                <a:gd name="connsiteX3" fmla="*/ 44962 w 44474"/>
                <a:gd name="connsiteY3" fmla="*/ 44734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487" y="44734"/>
                  </a:moveTo>
                  <a:lnTo>
                    <a:pt x="44962" y="259"/>
                  </a:lnTo>
                  <a:moveTo>
                    <a:pt x="487" y="259"/>
                  </a:moveTo>
                  <a:lnTo>
                    <a:pt x="44962" y="44734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1" name="Freeform 1000">
              <a:extLst>
                <a:ext uri="{FF2B5EF4-FFF2-40B4-BE49-F238E27FC236}">
                  <a16:creationId xmlns:a16="http://schemas.microsoft.com/office/drawing/2014/main" id="{E3452FAE-439A-994A-BCEF-FD93C46C0B73}"/>
                </a:ext>
              </a:extLst>
            </p:cNvPr>
            <p:cNvSpPr/>
            <p:nvPr/>
          </p:nvSpPr>
          <p:spPr>
            <a:xfrm>
              <a:off x="1770678" y="6007621"/>
              <a:ext cx="44474" cy="44474"/>
            </a:xfrm>
            <a:custGeom>
              <a:avLst/>
              <a:gdLst>
                <a:gd name="connsiteX0" fmla="*/ 553 w 44474"/>
                <a:gd name="connsiteY0" fmla="*/ 45027 h 44474"/>
                <a:gd name="connsiteX1" fmla="*/ 45028 w 44474"/>
                <a:gd name="connsiteY1" fmla="*/ 552 h 44474"/>
                <a:gd name="connsiteX2" fmla="*/ 553 w 44474"/>
                <a:gd name="connsiteY2" fmla="*/ 552 h 44474"/>
                <a:gd name="connsiteX3" fmla="*/ 45028 w 44474"/>
                <a:gd name="connsiteY3" fmla="*/ 4502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553" y="45027"/>
                  </a:moveTo>
                  <a:lnTo>
                    <a:pt x="45028" y="552"/>
                  </a:lnTo>
                  <a:moveTo>
                    <a:pt x="553" y="552"/>
                  </a:moveTo>
                  <a:lnTo>
                    <a:pt x="45028" y="4502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2" name="Freeform 1001">
              <a:extLst>
                <a:ext uri="{FF2B5EF4-FFF2-40B4-BE49-F238E27FC236}">
                  <a16:creationId xmlns:a16="http://schemas.microsoft.com/office/drawing/2014/main" id="{FD290FAA-7C5B-8D47-AE06-3514D9EDF978}"/>
                </a:ext>
              </a:extLst>
            </p:cNvPr>
            <p:cNvSpPr/>
            <p:nvPr/>
          </p:nvSpPr>
          <p:spPr>
            <a:xfrm>
              <a:off x="1653946" y="5801582"/>
              <a:ext cx="44474" cy="44474"/>
            </a:xfrm>
            <a:custGeom>
              <a:avLst/>
              <a:gdLst>
                <a:gd name="connsiteX0" fmla="*/ 501 w 44474"/>
                <a:gd name="connsiteY0" fmla="*/ 44935 h 44474"/>
                <a:gd name="connsiteX1" fmla="*/ 44976 w 44474"/>
                <a:gd name="connsiteY1" fmla="*/ 460 h 44474"/>
                <a:gd name="connsiteX2" fmla="*/ 501 w 44474"/>
                <a:gd name="connsiteY2" fmla="*/ 460 h 44474"/>
                <a:gd name="connsiteX3" fmla="*/ 44976 w 44474"/>
                <a:gd name="connsiteY3" fmla="*/ 44935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501" y="44935"/>
                  </a:moveTo>
                  <a:lnTo>
                    <a:pt x="44976" y="460"/>
                  </a:lnTo>
                  <a:moveTo>
                    <a:pt x="501" y="460"/>
                  </a:moveTo>
                  <a:lnTo>
                    <a:pt x="44976" y="44935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3" name="Freeform 1002">
              <a:extLst>
                <a:ext uri="{FF2B5EF4-FFF2-40B4-BE49-F238E27FC236}">
                  <a16:creationId xmlns:a16="http://schemas.microsoft.com/office/drawing/2014/main" id="{7ACAB753-6D7E-0C4D-8A12-81D5CFADF984}"/>
                </a:ext>
              </a:extLst>
            </p:cNvPr>
            <p:cNvSpPr/>
            <p:nvPr/>
          </p:nvSpPr>
          <p:spPr>
            <a:xfrm>
              <a:off x="1627270" y="5460735"/>
              <a:ext cx="44474" cy="44474"/>
            </a:xfrm>
            <a:custGeom>
              <a:avLst/>
              <a:gdLst>
                <a:gd name="connsiteX0" fmla="*/ 489 w 44474"/>
                <a:gd name="connsiteY0" fmla="*/ 44781 h 44474"/>
                <a:gd name="connsiteX1" fmla="*/ 44964 w 44474"/>
                <a:gd name="connsiteY1" fmla="*/ 306 h 44474"/>
                <a:gd name="connsiteX2" fmla="*/ 489 w 44474"/>
                <a:gd name="connsiteY2" fmla="*/ 306 h 44474"/>
                <a:gd name="connsiteX3" fmla="*/ 44964 w 44474"/>
                <a:gd name="connsiteY3" fmla="*/ 4478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489" y="44781"/>
                  </a:moveTo>
                  <a:lnTo>
                    <a:pt x="44964" y="306"/>
                  </a:lnTo>
                  <a:moveTo>
                    <a:pt x="489" y="306"/>
                  </a:moveTo>
                  <a:lnTo>
                    <a:pt x="44964" y="4478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4" name="Freeform 1003">
              <a:extLst>
                <a:ext uri="{FF2B5EF4-FFF2-40B4-BE49-F238E27FC236}">
                  <a16:creationId xmlns:a16="http://schemas.microsoft.com/office/drawing/2014/main" id="{7E29B590-482C-754A-B2AE-4CB694073CAE}"/>
                </a:ext>
              </a:extLst>
            </p:cNvPr>
            <p:cNvSpPr/>
            <p:nvPr/>
          </p:nvSpPr>
          <p:spPr>
            <a:xfrm>
              <a:off x="1978629" y="5057734"/>
              <a:ext cx="44474" cy="44474"/>
            </a:xfrm>
            <a:custGeom>
              <a:avLst/>
              <a:gdLst>
                <a:gd name="connsiteX0" fmla="*/ 647 w 44474"/>
                <a:gd name="connsiteY0" fmla="*/ 44600 h 44474"/>
                <a:gd name="connsiteX1" fmla="*/ 45122 w 44474"/>
                <a:gd name="connsiteY1" fmla="*/ 125 h 44474"/>
                <a:gd name="connsiteX2" fmla="*/ 647 w 44474"/>
                <a:gd name="connsiteY2" fmla="*/ 125 h 44474"/>
                <a:gd name="connsiteX3" fmla="*/ 45122 w 44474"/>
                <a:gd name="connsiteY3" fmla="*/ 44600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647" y="44600"/>
                  </a:moveTo>
                  <a:lnTo>
                    <a:pt x="45122" y="125"/>
                  </a:lnTo>
                  <a:moveTo>
                    <a:pt x="647" y="125"/>
                  </a:moveTo>
                  <a:lnTo>
                    <a:pt x="45122" y="44600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5" name="Freeform 1004">
              <a:extLst>
                <a:ext uri="{FF2B5EF4-FFF2-40B4-BE49-F238E27FC236}">
                  <a16:creationId xmlns:a16="http://schemas.microsoft.com/office/drawing/2014/main" id="{DF23D09E-4808-E046-9B19-C604A5277FD1}"/>
                </a:ext>
              </a:extLst>
            </p:cNvPr>
            <p:cNvSpPr/>
            <p:nvPr/>
          </p:nvSpPr>
          <p:spPr>
            <a:xfrm>
              <a:off x="1810162" y="5175286"/>
              <a:ext cx="44474" cy="44474"/>
            </a:xfrm>
            <a:custGeom>
              <a:avLst/>
              <a:gdLst>
                <a:gd name="connsiteX0" fmla="*/ 571 w 44474"/>
                <a:gd name="connsiteY0" fmla="*/ 44653 h 44474"/>
                <a:gd name="connsiteX1" fmla="*/ 45046 w 44474"/>
                <a:gd name="connsiteY1" fmla="*/ 178 h 44474"/>
                <a:gd name="connsiteX2" fmla="*/ 571 w 44474"/>
                <a:gd name="connsiteY2" fmla="*/ 178 h 44474"/>
                <a:gd name="connsiteX3" fmla="*/ 45046 w 44474"/>
                <a:gd name="connsiteY3" fmla="*/ 44653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571" y="44653"/>
                  </a:moveTo>
                  <a:lnTo>
                    <a:pt x="45046" y="178"/>
                  </a:lnTo>
                  <a:moveTo>
                    <a:pt x="571" y="178"/>
                  </a:moveTo>
                  <a:lnTo>
                    <a:pt x="45046" y="44653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6" name="Freeform 1005">
              <a:extLst>
                <a:ext uri="{FF2B5EF4-FFF2-40B4-BE49-F238E27FC236}">
                  <a16:creationId xmlns:a16="http://schemas.microsoft.com/office/drawing/2014/main" id="{28430A27-9479-9144-96D7-A862BAA9C521}"/>
                </a:ext>
              </a:extLst>
            </p:cNvPr>
            <p:cNvSpPr/>
            <p:nvPr/>
          </p:nvSpPr>
          <p:spPr>
            <a:xfrm>
              <a:off x="2122521" y="5044698"/>
              <a:ext cx="44474" cy="44474"/>
            </a:xfrm>
            <a:custGeom>
              <a:avLst/>
              <a:gdLst>
                <a:gd name="connsiteX0" fmla="*/ 711 w 44474"/>
                <a:gd name="connsiteY0" fmla="*/ 44594 h 44474"/>
                <a:gd name="connsiteX1" fmla="*/ 45186 w 44474"/>
                <a:gd name="connsiteY1" fmla="*/ 119 h 44474"/>
                <a:gd name="connsiteX2" fmla="*/ 711 w 44474"/>
                <a:gd name="connsiteY2" fmla="*/ 119 h 44474"/>
                <a:gd name="connsiteX3" fmla="*/ 45186 w 44474"/>
                <a:gd name="connsiteY3" fmla="*/ 44594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711" y="44594"/>
                  </a:moveTo>
                  <a:lnTo>
                    <a:pt x="45186" y="119"/>
                  </a:lnTo>
                  <a:moveTo>
                    <a:pt x="711" y="119"/>
                  </a:moveTo>
                  <a:lnTo>
                    <a:pt x="45186" y="44594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7" name="Freeform 1006">
              <a:extLst>
                <a:ext uri="{FF2B5EF4-FFF2-40B4-BE49-F238E27FC236}">
                  <a16:creationId xmlns:a16="http://schemas.microsoft.com/office/drawing/2014/main" id="{D7C9D266-0061-B442-A19C-66C86548EB38}"/>
                </a:ext>
              </a:extLst>
            </p:cNvPr>
            <p:cNvSpPr/>
            <p:nvPr/>
          </p:nvSpPr>
          <p:spPr>
            <a:xfrm>
              <a:off x="2159566" y="6098521"/>
              <a:ext cx="44474" cy="44474"/>
            </a:xfrm>
            <a:custGeom>
              <a:avLst/>
              <a:gdLst>
                <a:gd name="connsiteX0" fmla="*/ 728 w 44474"/>
                <a:gd name="connsiteY0" fmla="*/ 45068 h 44474"/>
                <a:gd name="connsiteX1" fmla="*/ 45203 w 44474"/>
                <a:gd name="connsiteY1" fmla="*/ 593 h 44474"/>
                <a:gd name="connsiteX2" fmla="*/ 728 w 44474"/>
                <a:gd name="connsiteY2" fmla="*/ 593 h 44474"/>
                <a:gd name="connsiteX3" fmla="*/ 45203 w 44474"/>
                <a:gd name="connsiteY3" fmla="*/ 45068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728" y="45068"/>
                  </a:moveTo>
                  <a:lnTo>
                    <a:pt x="45203" y="593"/>
                  </a:lnTo>
                  <a:moveTo>
                    <a:pt x="728" y="593"/>
                  </a:moveTo>
                  <a:lnTo>
                    <a:pt x="45203" y="45068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8" name="Freeform 1007">
              <a:extLst>
                <a:ext uri="{FF2B5EF4-FFF2-40B4-BE49-F238E27FC236}">
                  <a16:creationId xmlns:a16="http://schemas.microsoft.com/office/drawing/2014/main" id="{D2E66C35-5BBE-AB4E-B248-73FBFBE713F8}"/>
                </a:ext>
              </a:extLst>
            </p:cNvPr>
            <p:cNvSpPr/>
            <p:nvPr/>
          </p:nvSpPr>
          <p:spPr>
            <a:xfrm>
              <a:off x="1704819" y="5695120"/>
              <a:ext cx="44474" cy="44474"/>
            </a:xfrm>
            <a:custGeom>
              <a:avLst/>
              <a:gdLst>
                <a:gd name="connsiteX0" fmla="*/ 524 w 44474"/>
                <a:gd name="connsiteY0" fmla="*/ 44887 h 44474"/>
                <a:gd name="connsiteX1" fmla="*/ 44999 w 44474"/>
                <a:gd name="connsiteY1" fmla="*/ 412 h 44474"/>
                <a:gd name="connsiteX2" fmla="*/ 524 w 44474"/>
                <a:gd name="connsiteY2" fmla="*/ 412 h 44474"/>
                <a:gd name="connsiteX3" fmla="*/ 44999 w 44474"/>
                <a:gd name="connsiteY3" fmla="*/ 4488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524" y="44887"/>
                  </a:moveTo>
                  <a:lnTo>
                    <a:pt x="44999" y="412"/>
                  </a:lnTo>
                  <a:moveTo>
                    <a:pt x="524" y="412"/>
                  </a:moveTo>
                  <a:lnTo>
                    <a:pt x="44999" y="4488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9" name="Freeform 1008">
              <a:extLst>
                <a:ext uri="{FF2B5EF4-FFF2-40B4-BE49-F238E27FC236}">
                  <a16:creationId xmlns:a16="http://schemas.microsoft.com/office/drawing/2014/main" id="{0DB09092-5D9C-FC49-97EF-7DCE9FD1161D}"/>
                </a:ext>
              </a:extLst>
            </p:cNvPr>
            <p:cNvSpPr/>
            <p:nvPr/>
          </p:nvSpPr>
          <p:spPr>
            <a:xfrm>
              <a:off x="1917056" y="5965992"/>
              <a:ext cx="44474" cy="44474"/>
            </a:xfrm>
            <a:custGeom>
              <a:avLst/>
              <a:gdLst>
                <a:gd name="connsiteX0" fmla="*/ 619 w 44474"/>
                <a:gd name="connsiteY0" fmla="*/ 45009 h 44474"/>
                <a:gd name="connsiteX1" fmla="*/ 45094 w 44474"/>
                <a:gd name="connsiteY1" fmla="*/ 534 h 44474"/>
                <a:gd name="connsiteX2" fmla="*/ 619 w 44474"/>
                <a:gd name="connsiteY2" fmla="*/ 534 h 44474"/>
                <a:gd name="connsiteX3" fmla="*/ 45094 w 44474"/>
                <a:gd name="connsiteY3" fmla="*/ 45009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619" y="45009"/>
                  </a:moveTo>
                  <a:lnTo>
                    <a:pt x="45094" y="534"/>
                  </a:lnTo>
                  <a:moveTo>
                    <a:pt x="619" y="534"/>
                  </a:moveTo>
                  <a:lnTo>
                    <a:pt x="45094" y="45009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0" name="Freeform 1009">
              <a:extLst>
                <a:ext uri="{FF2B5EF4-FFF2-40B4-BE49-F238E27FC236}">
                  <a16:creationId xmlns:a16="http://schemas.microsoft.com/office/drawing/2014/main" id="{3DCB7ED2-5C5A-C54C-B83D-E16AA1743CC7}"/>
                </a:ext>
              </a:extLst>
            </p:cNvPr>
            <p:cNvSpPr/>
            <p:nvPr/>
          </p:nvSpPr>
          <p:spPr>
            <a:xfrm>
              <a:off x="1837844" y="5295235"/>
              <a:ext cx="44474" cy="44474"/>
            </a:xfrm>
            <a:custGeom>
              <a:avLst/>
              <a:gdLst>
                <a:gd name="connsiteX0" fmla="*/ 583 w 44474"/>
                <a:gd name="connsiteY0" fmla="*/ 44707 h 44474"/>
                <a:gd name="connsiteX1" fmla="*/ 45058 w 44474"/>
                <a:gd name="connsiteY1" fmla="*/ 232 h 44474"/>
                <a:gd name="connsiteX2" fmla="*/ 583 w 44474"/>
                <a:gd name="connsiteY2" fmla="*/ 232 h 44474"/>
                <a:gd name="connsiteX3" fmla="*/ 45058 w 44474"/>
                <a:gd name="connsiteY3" fmla="*/ 4470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583" y="44707"/>
                  </a:moveTo>
                  <a:lnTo>
                    <a:pt x="45058" y="232"/>
                  </a:lnTo>
                  <a:moveTo>
                    <a:pt x="583" y="232"/>
                  </a:moveTo>
                  <a:lnTo>
                    <a:pt x="45058" y="4470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1" name="Freeform 1010">
              <a:extLst>
                <a:ext uri="{FF2B5EF4-FFF2-40B4-BE49-F238E27FC236}">
                  <a16:creationId xmlns:a16="http://schemas.microsoft.com/office/drawing/2014/main" id="{1CBCC280-53AA-B141-9CF4-3C6C511D7A6D}"/>
                </a:ext>
              </a:extLst>
            </p:cNvPr>
            <p:cNvSpPr/>
            <p:nvPr/>
          </p:nvSpPr>
          <p:spPr>
            <a:xfrm>
              <a:off x="1759203" y="5500811"/>
              <a:ext cx="44474" cy="44474"/>
            </a:xfrm>
            <a:custGeom>
              <a:avLst/>
              <a:gdLst>
                <a:gd name="connsiteX0" fmla="*/ 548 w 44474"/>
                <a:gd name="connsiteY0" fmla="*/ 44799 h 44474"/>
                <a:gd name="connsiteX1" fmla="*/ 45023 w 44474"/>
                <a:gd name="connsiteY1" fmla="*/ 324 h 44474"/>
                <a:gd name="connsiteX2" fmla="*/ 548 w 44474"/>
                <a:gd name="connsiteY2" fmla="*/ 324 h 44474"/>
                <a:gd name="connsiteX3" fmla="*/ 45023 w 44474"/>
                <a:gd name="connsiteY3" fmla="*/ 44799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548" y="44799"/>
                  </a:moveTo>
                  <a:lnTo>
                    <a:pt x="45023" y="324"/>
                  </a:lnTo>
                  <a:moveTo>
                    <a:pt x="548" y="324"/>
                  </a:moveTo>
                  <a:lnTo>
                    <a:pt x="45023" y="44799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2" name="Freeform 1011">
              <a:extLst>
                <a:ext uri="{FF2B5EF4-FFF2-40B4-BE49-F238E27FC236}">
                  <a16:creationId xmlns:a16="http://schemas.microsoft.com/office/drawing/2014/main" id="{9FFA2609-4DF4-694E-BBFD-DB354563D508}"/>
                </a:ext>
              </a:extLst>
            </p:cNvPr>
            <p:cNvSpPr/>
            <p:nvPr/>
          </p:nvSpPr>
          <p:spPr>
            <a:xfrm>
              <a:off x="2128292" y="5159497"/>
              <a:ext cx="44474" cy="44474"/>
            </a:xfrm>
            <a:custGeom>
              <a:avLst/>
              <a:gdLst>
                <a:gd name="connsiteX0" fmla="*/ 714 w 44474"/>
                <a:gd name="connsiteY0" fmla="*/ 44646 h 44474"/>
                <a:gd name="connsiteX1" fmla="*/ 45189 w 44474"/>
                <a:gd name="connsiteY1" fmla="*/ 171 h 44474"/>
                <a:gd name="connsiteX2" fmla="*/ 714 w 44474"/>
                <a:gd name="connsiteY2" fmla="*/ 171 h 44474"/>
                <a:gd name="connsiteX3" fmla="*/ 45189 w 44474"/>
                <a:gd name="connsiteY3" fmla="*/ 44646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714" y="44646"/>
                  </a:moveTo>
                  <a:lnTo>
                    <a:pt x="45189" y="171"/>
                  </a:lnTo>
                  <a:moveTo>
                    <a:pt x="714" y="171"/>
                  </a:moveTo>
                  <a:lnTo>
                    <a:pt x="45189" y="44646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3" name="Freeform 1012">
              <a:extLst>
                <a:ext uri="{FF2B5EF4-FFF2-40B4-BE49-F238E27FC236}">
                  <a16:creationId xmlns:a16="http://schemas.microsoft.com/office/drawing/2014/main" id="{73D85735-518F-804F-88F2-2A3E5F1FF0EE}"/>
                </a:ext>
              </a:extLst>
            </p:cNvPr>
            <p:cNvSpPr/>
            <p:nvPr/>
          </p:nvSpPr>
          <p:spPr>
            <a:xfrm>
              <a:off x="1816187" y="5771121"/>
              <a:ext cx="44474" cy="44474"/>
            </a:xfrm>
            <a:custGeom>
              <a:avLst/>
              <a:gdLst>
                <a:gd name="connsiteX0" fmla="*/ 574 w 44474"/>
                <a:gd name="connsiteY0" fmla="*/ 44921 h 44474"/>
                <a:gd name="connsiteX1" fmla="*/ 45049 w 44474"/>
                <a:gd name="connsiteY1" fmla="*/ 446 h 44474"/>
                <a:gd name="connsiteX2" fmla="*/ 574 w 44474"/>
                <a:gd name="connsiteY2" fmla="*/ 446 h 44474"/>
                <a:gd name="connsiteX3" fmla="*/ 45049 w 44474"/>
                <a:gd name="connsiteY3" fmla="*/ 4492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574" y="44921"/>
                  </a:moveTo>
                  <a:lnTo>
                    <a:pt x="45049" y="446"/>
                  </a:lnTo>
                  <a:moveTo>
                    <a:pt x="574" y="446"/>
                  </a:moveTo>
                  <a:lnTo>
                    <a:pt x="45049" y="4492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4" name="Freeform 1013">
              <a:extLst>
                <a:ext uri="{FF2B5EF4-FFF2-40B4-BE49-F238E27FC236}">
                  <a16:creationId xmlns:a16="http://schemas.microsoft.com/office/drawing/2014/main" id="{295BA8DC-C610-A547-9E12-F03A55A2389D}"/>
                </a:ext>
              </a:extLst>
            </p:cNvPr>
            <p:cNvSpPr/>
            <p:nvPr/>
          </p:nvSpPr>
          <p:spPr>
            <a:xfrm>
              <a:off x="1971202" y="5233448"/>
              <a:ext cx="44474" cy="44474"/>
            </a:xfrm>
            <a:custGeom>
              <a:avLst/>
              <a:gdLst>
                <a:gd name="connsiteX0" fmla="*/ 643 w 44474"/>
                <a:gd name="connsiteY0" fmla="*/ 44679 h 44474"/>
                <a:gd name="connsiteX1" fmla="*/ 45118 w 44474"/>
                <a:gd name="connsiteY1" fmla="*/ 204 h 44474"/>
                <a:gd name="connsiteX2" fmla="*/ 643 w 44474"/>
                <a:gd name="connsiteY2" fmla="*/ 204 h 44474"/>
                <a:gd name="connsiteX3" fmla="*/ 45118 w 44474"/>
                <a:gd name="connsiteY3" fmla="*/ 44679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643" y="44679"/>
                  </a:moveTo>
                  <a:lnTo>
                    <a:pt x="45118" y="204"/>
                  </a:lnTo>
                  <a:moveTo>
                    <a:pt x="643" y="204"/>
                  </a:moveTo>
                  <a:lnTo>
                    <a:pt x="45118" y="44679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5" name="Freeform 1014">
              <a:extLst>
                <a:ext uri="{FF2B5EF4-FFF2-40B4-BE49-F238E27FC236}">
                  <a16:creationId xmlns:a16="http://schemas.microsoft.com/office/drawing/2014/main" id="{66F242B8-48D7-8C47-86FE-CC96BF90C191}"/>
                </a:ext>
              </a:extLst>
            </p:cNvPr>
            <p:cNvSpPr/>
            <p:nvPr/>
          </p:nvSpPr>
          <p:spPr>
            <a:xfrm>
              <a:off x="1798119" y="5622895"/>
              <a:ext cx="44474" cy="44474"/>
            </a:xfrm>
            <a:custGeom>
              <a:avLst/>
              <a:gdLst>
                <a:gd name="connsiteX0" fmla="*/ 566 w 44474"/>
                <a:gd name="connsiteY0" fmla="*/ 44854 h 44474"/>
                <a:gd name="connsiteX1" fmla="*/ 45040 w 44474"/>
                <a:gd name="connsiteY1" fmla="*/ 379 h 44474"/>
                <a:gd name="connsiteX2" fmla="*/ 566 w 44474"/>
                <a:gd name="connsiteY2" fmla="*/ 379 h 44474"/>
                <a:gd name="connsiteX3" fmla="*/ 45040 w 44474"/>
                <a:gd name="connsiteY3" fmla="*/ 44854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566" y="44854"/>
                  </a:moveTo>
                  <a:lnTo>
                    <a:pt x="45040" y="379"/>
                  </a:lnTo>
                  <a:moveTo>
                    <a:pt x="566" y="379"/>
                  </a:moveTo>
                  <a:lnTo>
                    <a:pt x="45040" y="44854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6" name="Freeform 1015">
              <a:extLst>
                <a:ext uri="{FF2B5EF4-FFF2-40B4-BE49-F238E27FC236}">
                  <a16:creationId xmlns:a16="http://schemas.microsoft.com/office/drawing/2014/main" id="{4392BF7C-9685-F442-9588-B1E21EEAC933}"/>
                </a:ext>
              </a:extLst>
            </p:cNvPr>
            <p:cNvSpPr/>
            <p:nvPr/>
          </p:nvSpPr>
          <p:spPr>
            <a:xfrm>
              <a:off x="1932264" y="5315553"/>
              <a:ext cx="44474" cy="44474"/>
            </a:xfrm>
            <a:custGeom>
              <a:avLst/>
              <a:gdLst>
                <a:gd name="connsiteX0" fmla="*/ 626 w 44474"/>
                <a:gd name="connsiteY0" fmla="*/ 44716 h 44474"/>
                <a:gd name="connsiteX1" fmla="*/ 45101 w 44474"/>
                <a:gd name="connsiteY1" fmla="*/ 241 h 44474"/>
                <a:gd name="connsiteX2" fmla="*/ 626 w 44474"/>
                <a:gd name="connsiteY2" fmla="*/ 241 h 44474"/>
                <a:gd name="connsiteX3" fmla="*/ 45101 w 44474"/>
                <a:gd name="connsiteY3" fmla="*/ 44716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626" y="44716"/>
                  </a:moveTo>
                  <a:lnTo>
                    <a:pt x="45101" y="241"/>
                  </a:lnTo>
                  <a:moveTo>
                    <a:pt x="626" y="241"/>
                  </a:moveTo>
                  <a:lnTo>
                    <a:pt x="45101" y="44716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7" name="Freeform 1016">
              <a:extLst>
                <a:ext uri="{FF2B5EF4-FFF2-40B4-BE49-F238E27FC236}">
                  <a16:creationId xmlns:a16="http://schemas.microsoft.com/office/drawing/2014/main" id="{6CDB3E19-D100-E44A-860F-9A16F3B5EE86}"/>
                </a:ext>
              </a:extLst>
            </p:cNvPr>
            <p:cNvSpPr/>
            <p:nvPr/>
          </p:nvSpPr>
          <p:spPr>
            <a:xfrm>
              <a:off x="2066104" y="5901584"/>
              <a:ext cx="44474" cy="44474"/>
            </a:xfrm>
            <a:custGeom>
              <a:avLst/>
              <a:gdLst>
                <a:gd name="connsiteX0" fmla="*/ 686 w 44474"/>
                <a:gd name="connsiteY0" fmla="*/ 44980 h 44474"/>
                <a:gd name="connsiteX1" fmla="*/ 45161 w 44474"/>
                <a:gd name="connsiteY1" fmla="*/ 505 h 44474"/>
                <a:gd name="connsiteX2" fmla="*/ 686 w 44474"/>
                <a:gd name="connsiteY2" fmla="*/ 505 h 44474"/>
                <a:gd name="connsiteX3" fmla="*/ 45161 w 44474"/>
                <a:gd name="connsiteY3" fmla="*/ 44980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686" y="44980"/>
                  </a:moveTo>
                  <a:lnTo>
                    <a:pt x="45161" y="505"/>
                  </a:lnTo>
                  <a:moveTo>
                    <a:pt x="686" y="505"/>
                  </a:moveTo>
                  <a:lnTo>
                    <a:pt x="45161" y="44980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8" name="Freeform 1017">
              <a:extLst>
                <a:ext uri="{FF2B5EF4-FFF2-40B4-BE49-F238E27FC236}">
                  <a16:creationId xmlns:a16="http://schemas.microsoft.com/office/drawing/2014/main" id="{B6A5E6FC-EA1F-F848-B16D-EDF0DAF5DAAE}"/>
                </a:ext>
              </a:extLst>
            </p:cNvPr>
            <p:cNvSpPr/>
            <p:nvPr/>
          </p:nvSpPr>
          <p:spPr>
            <a:xfrm>
              <a:off x="1957590" y="5779502"/>
              <a:ext cx="44474" cy="44474"/>
            </a:xfrm>
            <a:custGeom>
              <a:avLst/>
              <a:gdLst>
                <a:gd name="connsiteX0" fmla="*/ 637 w 44474"/>
                <a:gd name="connsiteY0" fmla="*/ 44925 h 44474"/>
                <a:gd name="connsiteX1" fmla="*/ 45112 w 44474"/>
                <a:gd name="connsiteY1" fmla="*/ 450 h 44474"/>
                <a:gd name="connsiteX2" fmla="*/ 637 w 44474"/>
                <a:gd name="connsiteY2" fmla="*/ 450 h 44474"/>
                <a:gd name="connsiteX3" fmla="*/ 45112 w 44474"/>
                <a:gd name="connsiteY3" fmla="*/ 44925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637" y="44925"/>
                  </a:moveTo>
                  <a:lnTo>
                    <a:pt x="45112" y="450"/>
                  </a:lnTo>
                  <a:moveTo>
                    <a:pt x="637" y="450"/>
                  </a:moveTo>
                  <a:lnTo>
                    <a:pt x="45112" y="44925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9" name="Freeform 1018">
              <a:extLst>
                <a:ext uri="{FF2B5EF4-FFF2-40B4-BE49-F238E27FC236}">
                  <a16:creationId xmlns:a16="http://schemas.microsoft.com/office/drawing/2014/main" id="{FF5B16A9-12D2-CF4F-B75B-27370C8BED75}"/>
                </a:ext>
              </a:extLst>
            </p:cNvPr>
            <p:cNvSpPr/>
            <p:nvPr/>
          </p:nvSpPr>
          <p:spPr>
            <a:xfrm>
              <a:off x="2098914" y="5838231"/>
              <a:ext cx="44474" cy="44474"/>
            </a:xfrm>
            <a:custGeom>
              <a:avLst/>
              <a:gdLst>
                <a:gd name="connsiteX0" fmla="*/ 701 w 44474"/>
                <a:gd name="connsiteY0" fmla="*/ 44951 h 44474"/>
                <a:gd name="connsiteX1" fmla="*/ 45176 w 44474"/>
                <a:gd name="connsiteY1" fmla="*/ 476 h 44474"/>
                <a:gd name="connsiteX2" fmla="*/ 701 w 44474"/>
                <a:gd name="connsiteY2" fmla="*/ 476 h 44474"/>
                <a:gd name="connsiteX3" fmla="*/ 45176 w 44474"/>
                <a:gd name="connsiteY3" fmla="*/ 4495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701" y="44951"/>
                  </a:moveTo>
                  <a:lnTo>
                    <a:pt x="45176" y="476"/>
                  </a:lnTo>
                  <a:moveTo>
                    <a:pt x="701" y="476"/>
                  </a:moveTo>
                  <a:lnTo>
                    <a:pt x="45176" y="4495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0" name="Freeform 1019">
              <a:extLst>
                <a:ext uri="{FF2B5EF4-FFF2-40B4-BE49-F238E27FC236}">
                  <a16:creationId xmlns:a16="http://schemas.microsoft.com/office/drawing/2014/main" id="{0244A073-26F2-6E47-9D53-2B900579C2D6}"/>
                </a:ext>
              </a:extLst>
            </p:cNvPr>
            <p:cNvSpPr/>
            <p:nvPr/>
          </p:nvSpPr>
          <p:spPr>
            <a:xfrm>
              <a:off x="1938619" y="5630905"/>
              <a:ext cx="44474" cy="44474"/>
            </a:xfrm>
            <a:custGeom>
              <a:avLst/>
              <a:gdLst>
                <a:gd name="connsiteX0" fmla="*/ 629 w 44474"/>
                <a:gd name="connsiteY0" fmla="*/ 44858 h 44474"/>
                <a:gd name="connsiteX1" fmla="*/ 45104 w 44474"/>
                <a:gd name="connsiteY1" fmla="*/ 383 h 44474"/>
                <a:gd name="connsiteX2" fmla="*/ 629 w 44474"/>
                <a:gd name="connsiteY2" fmla="*/ 383 h 44474"/>
                <a:gd name="connsiteX3" fmla="*/ 45104 w 44474"/>
                <a:gd name="connsiteY3" fmla="*/ 44858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629" y="44858"/>
                  </a:moveTo>
                  <a:lnTo>
                    <a:pt x="45104" y="383"/>
                  </a:lnTo>
                  <a:moveTo>
                    <a:pt x="629" y="383"/>
                  </a:moveTo>
                  <a:lnTo>
                    <a:pt x="45104" y="44858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1" name="Freeform 1020">
              <a:extLst>
                <a:ext uri="{FF2B5EF4-FFF2-40B4-BE49-F238E27FC236}">
                  <a16:creationId xmlns:a16="http://schemas.microsoft.com/office/drawing/2014/main" id="{975D69D4-CD02-1141-AADD-02BF29EFD172}"/>
                </a:ext>
              </a:extLst>
            </p:cNvPr>
            <p:cNvSpPr/>
            <p:nvPr/>
          </p:nvSpPr>
          <p:spPr>
            <a:xfrm>
              <a:off x="1987731" y="5450961"/>
              <a:ext cx="44474" cy="44474"/>
            </a:xfrm>
            <a:custGeom>
              <a:avLst/>
              <a:gdLst>
                <a:gd name="connsiteX0" fmla="*/ 651 w 44474"/>
                <a:gd name="connsiteY0" fmla="*/ 44777 h 44474"/>
                <a:gd name="connsiteX1" fmla="*/ 45126 w 44474"/>
                <a:gd name="connsiteY1" fmla="*/ 302 h 44474"/>
                <a:gd name="connsiteX2" fmla="*/ 651 w 44474"/>
                <a:gd name="connsiteY2" fmla="*/ 302 h 44474"/>
                <a:gd name="connsiteX3" fmla="*/ 45126 w 44474"/>
                <a:gd name="connsiteY3" fmla="*/ 4477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651" y="44777"/>
                  </a:moveTo>
                  <a:lnTo>
                    <a:pt x="45126" y="302"/>
                  </a:lnTo>
                  <a:moveTo>
                    <a:pt x="651" y="302"/>
                  </a:moveTo>
                  <a:lnTo>
                    <a:pt x="45126" y="4477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2" name="Freeform 1021">
              <a:extLst>
                <a:ext uri="{FF2B5EF4-FFF2-40B4-BE49-F238E27FC236}">
                  <a16:creationId xmlns:a16="http://schemas.microsoft.com/office/drawing/2014/main" id="{FDB77BBB-D839-EA4B-A05D-5325522061C8}"/>
                </a:ext>
              </a:extLst>
            </p:cNvPr>
            <p:cNvSpPr/>
            <p:nvPr/>
          </p:nvSpPr>
          <p:spPr>
            <a:xfrm>
              <a:off x="2103964" y="5371843"/>
              <a:ext cx="44474" cy="44474"/>
            </a:xfrm>
            <a:custGeom>
              <a:avLst/>
              <a:gdLst>
                <a:gd name="connsiteX0" fmla="*/ 703 w 44474"/>
                <a:gd name="connsiteY0" fmla="*/ 44741 h 44474"/>
                <a:gd name="connsiteX1" fmla="*/ 45178 w 44474"/>
                <a:gd name="connsiteY1" fmla="*/ 267 h 44474"/>
                <a:gd name="connsiteX2" fmla="*/ 703 w 44474"/>
                <a:gd name="connsiteY2" fmla="*/ 267 h 44474"/>
                <a:gd name="connsiteX3" fmla="*/ 45178 w 44474"/>
                <a:gd name="connsiteY3" fmla="*/ 4474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703" y="44741"/>
                  </a:moveTo>
                  <a:lnTo>
                    <a:pt x="45178" y="267"/>
                  </a:lnTo>
                  <a:moveTo>
                    <a:pt x="703" y="267"/>
                  </a:moveTo>
                  <a:lnTo>
                    <a:pt x="45178" y="4474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3" name="Freeform 1022">
              <a:extLst>
                <a:ext uri="{FF2B5EF4-FFF2-40B4-BE49-F238E27FC236}">
                  <a16:creationId xmlns:a16="http://schemas.microsoft.com/office/drawing/2014/main" id="{B630DF46-A829-2843-A5AD-6FA96356FA9B}"/>
                </a:ext>
              </a:extLst>
            </p:cNvPr>
            <p:cNvSpPr/>
            <p:nvPr/>
          </p:nvSpPr>
          <p:spPr>
            <a:xfrm>
              <a:off x="2070230" y="5450677"/>
              <a:ext cx="44474" cy="44474"/>
            </a:xfrm>
            <a:custGeom>
              <a:avLst/>
              <a:gdLst>
                <a:gd name="connsiteX0" fmla="*/ 688 w 44474"/>
                <a:gd name="connsiteY0" fmla="*/ 44777 h 44474"/>
                <a:gd name="connsiteX1" fmla="*/ 45163 w 44474"/>
                <a:gd name="connsiteY1" fmla="*/ 302 h 44474"/>
                <a:gd name="connsiteX2" fmla="*/ 688 w 44474"/>
                <a:gd name="connsiteY2" fmla="*/ 302 h 44474"/>
                <a:gd name="connsiteX3" fmla="*/ 45163 w 44474"/>
                <a:gd name="connsiteY3" fmla="*/ 4477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688" y="44777"/>
                  </a:moveTo>
                  <a:lnTo>
                    <a:pt x="45163" y="302"/>
                  </a:lnTo>
                  <a:moveTo>
                    <a:pt x="688" y="302"/>
                  </a:moveTo>
                  <a:lnTo>
                    <a:pt x="45163" y="4477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4" name="Freeform 1023">
              <a:extLst>
                <a:ext uri="{FF2B5EF4-FFF2-40B4-BE49-F238E27FC236}">
                  <a16:creationId xmlns:a16="http://schemas.microsoft.com/office/drawing/2014/main" id="{9CB13215-9FBA-5C40-9108-70A70BDAA1C1}"/>
                </a:ext>
              </a:extLst>
            </p:cNvPr>
            <p:cNvSpPr/>
            <p:nvPr/>
          </p:nvSpPr>
          <p:spPr>
            <a:xfrm>
              <a:off x="2128300" y="5614771"/>
              <a:ext cx="44474" cy="44474"/>
            </a:xfrm>
            <a:custGeom>
              <a:avLst/>
              <a:gdLst>
                <a:gd name="connsiteX0" fmla="*/ 714 w 44474"/>
                <a:gd name="connsiteY0" fmla="*/ 44851 h 44474"/>
                <a:gd name="connsiteX1" fmla="*/ 45189 w 44474"/>
                <a:gd name="connsiteY1" fmla="*/ 376 h 44474"/>
                <a:gd name="connsiteX2" fmla="*/ 714 w 44474"/>
                <a:gd name="connsiteY2" fmla="*/ 376 h 44474"/>
                <a:gd name="connsiteX3" fmla="*/ 45189 w 44474"/>
                <a:gd name="connsiteY3" fmla="*/ 4485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714" y="44851"/>
                  </a:moveTo>
                  <a:lnTo>
                    <a:pt x="45189" y="376"/>
                  </a:lnTo>
                  <a:moveTo>
                    <a:pt x="714" y="376"/>
                  </a:moveTo>
                  <a:lnTo>
                    <a:pt x="45189" y="4485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5" name="Freeform 1024">
              <a:extLst>
                <a:ext uri="{FF2B5EF4-FFF2-40B4-BE49-F238E27FC236}">
                  <a16:creationId xmlns:a16="http://schemas.microsoft.com/office/drawing/2014/main" id="{96FF0F50-ECDC-0242-BF3C-18102651D9A9}"/>
                </a:ext>
              </a:extLst>
            </p:cNvPr>
            <p:cNvSpPr/>
            <p:nvPr/>
          </p:nvSpPr>
          <p:spPr>
            <a:xfrm>
              <a:off x="2213214" y="5513128"/>
              <a:ext cx="44474" cy="44474"/>
            </a:xfrm>
            <a:custGeom>
              <a:avLst/>
              <a:gdLst>
                <a:gd name="connsiteX0" fmla="*/ 752 w 44474"/>
                <a:gd name="connsiteY0" fmla="*/ 44805 h 44474"/>
                <a:gd name="connsiteX1" fmla="*/ 45227 w 44474"/>
                <a:gd name="connsiteY1" fmla="*/ 330 h 44474"/>
                <a:gd name="connsiteX2" fmla="*/ 752 w 44474"/>
                <a:gd name="connsiteY2" fmla="*/ 330 h 44474"/>
                <a:gd name="connsiteX3" fmla="*/ 45227 w 44474"/>
                <a:gd name="connsiteY3" fmla="*/ 44805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752" y="44805"/>
                  </a:moveTo>
                  <a:lnTo>
                    <a:pt x="45227" y="330"/>
                  </a:lnTo>
                  <a:moveTo>
                    <a:pt x="752" y="330"/>
                  </a:moveTo>
                  <a:lnTo>
                    <a:pt x="45227" y="44805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6" name="Freeform 1025">
              <a:extLst>
                <a:ext uri="{FF2B5EF4-FFF2-40B4-BE49-F238E27FC236}">
                  <a16:creationId xmlns:a16="http://schemas.microsoft.com/office/drawing/2014/main" id="{7DC8F31C-2895-6F4B-9998-E547FB51C443}"/>
                </a:ext>
              </a:extLst>
            </p:cNvPr>
            <p:cNvSpPr/>
            <p:nvPr/>
          </p:nvSpPr>
          <p:spPr>
            <a:xfrm>
              <a:off x="2214555" y="5647719"/>
              <a:ext cx="44474" cy="44474"/>
            </a:xfrm>
            <a:custGeom>
              <a:avLst/>
              <a:gdLst>
                <a:gd name="connsiteX0" fmla="*/ 753 w 44474"/>
                <a:gd name="connsiteY0" fmla="*/ 44866 h 44474"/>
                <a:gd name="connsiteX1" fmla="*/ 45228 w 44474"/>
                <a:gd name="connsiteY1" fmla="*/ 391 h 44474"/>
                <a:gd name="connsiteX2" fmla="*/ 753 w 44474"/>
                <a:gd name="connsiteY2" fmla="*/ 391 h 44474"/>
                <a:gd name="connsiteX3" fmla="*/ 45228 w 44474"/>
                <a:gd name="connsiteY3" fmla="*/ 44866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753" y="44866"/>
                  </a:moveTo>
                  <a:lnTo>
                    <a:pt x="45228" y="391"/>
                  </a:lnTo>
                  <a:moveTo>
                    <a:pt x="753" y="391"/>
                  </a:moveTo>
                  <a:lnTo>
                    <a:pt x="45228" y="44866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7" name="Freeform 1026">
              <a:extLst>
                <a:ext uri="{FF2B5EF4-FFF2-40B4-BE49-F238E27FC236}">
                  <a16:creationId xmlns:a16="http://schemas.microsoft.com/office/drawing/2014/main" id="{E3B88002-0D88-D541-B87C-C84235147C72}"/>
                </a:ext>
              </a:extLst>
            </p:cNvPr>
            <p:cNvSpPr/>
            <p:nvPr/>
          </p:nvSpPr>
          <p:spPr>
            <a:xfrm>
              <a:off x="2291039" y="5396960"/>
              <a:ext cx="44474" cy="44474"/>
            </a:xfrm>
            <a:custGeom>
              <a:avLst/>
              <a:gdLst>
                <a:gd name="connsiteX0" fmla="*/ 787 w 44474"/>
                <a:gd name="connsiteY0" fmla="*/ 44753 h 44474"/>
                <a:gd name="connsiteX1" fmla="*/ 45262 w 44474"/>
                <a:gd name="connsiteY1" fmla="*/ 278 h 44474"/>
                <a:gd name="connsiteX2" fmla="*/ 787 w 44474"/>
                <a:gd name="connsiteY2" fmla="*/ 278 h 44474"/>
                <a:gd name="connsiteX3" fmla="*/ 45262 w 44474"/>
                <a:gd name="connsiteY3" fmla="*/ 44753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787" y="44753"/>
                  </a:moveTo>
                  <a:lnTo>
                    <a:pt x="45262" y="278"/>
                  </a:lnTo>
                  <a:moveTo>
                    <a:pt x="787" y="278"/>
                  </a:moveTo>
                  <a:lnTo>
                    <a:pt x="45262" y="44753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8" name="Freeform 1027">
              <a:extLst>
                <a:ext uri="{FF2B5EF4-FFF2-40B4-BE49-F238E27FC236}">
                  <a16:creationId xmlns:a16="http://schemas.microsoft.com/office/drawing/2014/main" id="{29CCD4A9-4A38-BF40-B736-4E75FB05E0C2}"/>
                </a:ext>
              </a:extLst>
            </p:cNvPr>
            <p:cNvSpPr/>
            <p:nvPr/>
          </p:nvSpPr>
          <p:spPr>
            <a:xfrm>
              <a:off x="2416658" y="5507182"/>
              <a:ext cx="44474" cy="44474"/>
            </a:xfrm>
            <a:custGeom>
              <a:avLst/>
              <a:gdLst>
                <a:gd name="connsiteX0" fmla="*/ 844 w 44474"/>
                <a:gd name="connsiteY0" fmla="*/ 44802 h 44474"/>
                <a:gd name="connsiteX1" fmla="*/ 45319 w 44474"/>
                <a:gd name="connsiteY1" fmla="*/ 327 h 44474"/>
                <a:gd name="connsiteX2" fmla="*/ 844 w 44474"/>
                <a:gd name="connsiteY2" fmla="*/ 327 h 44474"/>
                <a:gd name="connsiteX3" fmla="*/ 45319 w 44474"/>
                <a:gd name="connsiteY3" fmla="*/ 4480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844" y="44802"/>
                  </a:moveTo>
                  <a:lnTo>
                    <a:pt x="45319" y="327"/>
                  </a:lnTo>
                  <a:moveTo>
                    <a:pt x="844" y="327"/>
                  </a:moveTo>
                  <a:lnTo>
                    <a:pt x="45319" y="44802"/>
                  </a:lnTo>
                </a:path>
              </a:pathLst>
            </a:custGeom>
            <a:solidFill>
              <a:srgbClr val="E78AC3"/>
            </a:solidFill>
            <a:ln w="20003" cap="flat">
              <a:solidFill>
                <a:srgbClr val="E78AC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9" name="Freeform 1028">
              <a:extLst>
                <a:ext uri="{FF2B5EF4-FFF2-40B4-BE49-F238E27FC236}">
                  <a16:creationId xmlns:a16="http://schemas.microsoft.com/office/drawing/2014/main" id="{26EE2025-0F01-954B-97ED-13D5E8A3BDDA}"/>
                </a:ext>
              </a:extLst>
            </p:cNvPr>
            <p:cNvSpPr/>
            <p:nvPr/>
          </p:nvSpPr>
          <p:spPr>
            <a:xfrm>
              <a:off x="2427132" y="5661641"/>
              <a:ext cx="44474" cy="44474"/>
            </a:xfrm>
            <a:custGeom>
              <a:avLst/>
              <a:gdLst>
                <a:gd name="connsiteX0" fmla="*/ 848 w 44474"/>
                <a:gd name="connsiteY0" fmla="*/ 44872 h 44474"/>
                <a:gd name="connsiteX1" fmla="*/ 45323 w 44474"/>
                <a:gd name="connsiteY1" fmla="*/ 397 h 44474"/>
                <a:gd name="connsiteX2" fmla="*/ 848 w 44474"/>
                <a:gd name="connsiteY2" fmla="*/ 397 h 44474"/>
                <a:gd name="connsiteX3" fmla="*/ 45323 w 44474"/>
                <a:gd name="connsiteY3" fmla="*/ 4487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848" y="44872"/>
                  </a:moveTo>
                  <a:lnTo>
                    <a:pt x="45323" y="397"/>
                  </a:lnTo>
                  <a:moveTo>
                    <a:pt x="848" y="397"/>
                  </a:moveTo>
                  <a:lnTo>
                    <a:pt x="45323" y="4487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0" name="Freeform 1029">
              <a:extLst>
                <a:ext uri="{FF2B5EF4-FFF2-40B4-BE49-F238E27FC236}">
                  <a16:creationId xmlns:a16="http://schemas.microsoft.com/office/drawing/2014/main" id="{0BD22153-8D9D-D346-AC08-2B1FF9712AF5}"/>
                </a:ext>
              </a:extLst>
            </p:cNvPr>
            <p:cNvSpPr/>
            <p:nvPr/>
          </p:nvSpPr>
          <p:spPr>
            <a:xfrm>
              <a:off x="2290363" y="5829585"/>
              <a:ext cx="44474" cy="44474"/>
            </a:xfrm>
            <a:custGeom>
              <a:avLst/>
              <a:gdLst>
                <a:gd name="connsiteX0" fmla="*/ 787 w 44474"/>
                <a:gd name="connsiteY0" fmla="*/ 44947 h 44474"/>
                <a:gd name="connsiteX1" fmla="*/ 45262 w 44474"/>
                <a:gd name="connsiteY1" fmla="*/ 472 h 44474"/>
                <a:gd name="connsiteX2" fmla="*/ 787 w 44474"/>
                <a:gd name="connsiteY2" fmla="*/ 472 h 44474"/>
                <a:gd name="connsiteX3" fmla="*/ 45262 w 44474"/>
                <a:gd name="connsiteY3" fmla="*/ 4494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787" y="44947"/>
                  </a:moveTo>
                  <a:lnTo>
                    <a:pt x="45262" y="472"/>
                  </a:lnTo>
                  <a:moveTo>
                    <a:pt x="787" y="472"/>
                  </a:moveTo>
                  <a:lnTo>
                    <a:pt x="45262" y="4494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1" name="Freeform 1030">
              <a:extLst>
                <a:ext uri="{FF2B5EF4-FFF2-40B4-BE49-F238E27FC236}">
                  <a16:creationId xmlns:a16="http://schemas.microsoft.com/office/drawing/2014/main" id="{A4B5D8D0-5DE7-114D-B9A5-466735907E27}"/>
                </a:ext>
              </a:extLst>
            </p:cNvPr>
            <p:cNvSpPr/>
            <p:nvPr/>
          </p:nvSpPr>
          <p:spPr>
            <a:xfrm>
              <a:off x="2432545" y="5363021"/>
              <a:ext cx="44474" cy="44474"/>
            </a:xfrm>
            <a:custGeom>
              <a:avLst/>
              <a:gdLst>
                <a:gd name="connsiteX0" fmla="*/ 851 w 44474"/>
                <a:gd name="connsiteY0" fmla="*/ 44737 h 44474"/>
                <a:gd name="connsiteX1" fmla="*/ 45326 w 44474"/>
                <a:gd name="connsiteY1" fmla="*/ 263 h 44474"/>
                <a:gd name="connsiteX2" fmla="*/ 851 w 44474"/>
                <a:gd name="connsiteY2" fmla="*/ 263 h 44474"/>
                <a:gd name="connsiteX3" fmla="*/ 45326 w 44474"/>
                <a:gd name="connsiteY3" fmla="*/ 4473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851" y="44737"/>
                  </a:moveTo>
                  <a:lnTo>
                    <a:pt x="45326" y="263"/>
                  </a:lnTo>
                  <a:moveTo>
                    <a:pt x="851" y="263"/>
                  </a:moveTo>
                  <a:lnTo>
                    <a:pt x="45326" y="4473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2" name="Freeform 1031">
              <a:extLst>
                <a:ext uri="{FF2B5EF4-FFF2-40B4-BE49-F238E27FC236}">
                  <a16:creationId xmlns:a16="http://schemas.microsoft.com/office/drawing/2014/main" id="{58D8FB1B-C5CC-2545-AB4A-37C804A342B9}"/>
                </a:ext>
              </a:extLst>
            </p:cNvPr>
            <p:cNvSpPr/>
            <p:nvPr/>
          </p:nvSpPr>
          <p:spPr>
            <a:xfrm>
              <a:off x="2373402" y="5851854"/>
              <a:ext cx="44474" cy="44474"/>
            </a:xfrm>
            <a:custGeom>
              <a:avLst/>
              <a:gdLst>
                <a:gd name="connsiteX0" fmla="*/ 824 w 44474"/>
                <a:gd name="connsiteY0" fmla="*/ 44957 h 44474"/>
                <a:gd name="connsiteX1" fmla="*/ 45299 w 44474"/>
                <a:gd name="connsiteY1" fmla="*/ 482 h 44474"/>
                <a:gd name="connsiteX2" fmla="*/ 824 w 44474"/>
                <a:gd name="connsiteY2" fmla="*/ 482 h 44474"/>
                <a:gd name="connsiteX3" fmla="*/ 45299 w 44474"/>
                <a:gd name="connsiteY3" fmla="*/ 4495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824" y="44957"/>
                  </a:moveTo>
                  <a:lnTo>
                    <a:pt x="45299" y="482"/>
                  </a:lnTo>
                  <a:moveTo>
                    <a:pt x="824" y="482"/>
                  </a:moveTo>
                  <a:lnTo>
                    <a:pt x="45299" y="4495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3" name="Freeform 1032">
              <a:extLst>
                <a:ext uri="{FF2B5EF4-FFF2-40B4-BE49-F238E27FC236}">
                  <a16:creationId xmlns:a16="http://schemas.microsoft.com/office/drawing/2014/main" id="{AC04A284-9D74-F84E-868F-AD23927D57DE}"/>
                </a:ext>
              </a:extLst>
            </p:cNvPr>
            <p:cNvSpPr/>
            <p:nvPr/>
          </p:nvSpPr>
          <p:spPr>
            <a:xfrm>
              <a:off x="2514078" y="5487073"/>
              <a:ext cx="44474" cy="44474"/>
            </a:xfrm>
            <a:custGeom>
              <a:avLst/>
              <a:gdLst>
                <a:gd name="connsiteX0" fmla="*/ 888 w 44474"/>
                <a:gd name="connsiteY0" fmla="*/ 44793 h 44474"/>
                <a:gd name="connsiteX1" fmla="*/ 45362 w 44474"/>
                <a:gd name="connsiteY1" fmla="*/ 318 h 44474"/>
                <a:gd name="connsiteX2" fmla="*/ 888 w 44474"/>
                <a:gd name="connsiteY2" fmla="*/ 318 h 44474"/>
                <a:gd name="connsiteX3" fmla="*/ 45362 w 44474"/>
                <a:gd name="connsiteY3" fmla="*/ 44793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888" y="44793"/>
                  </a:moveTo>
                  <a:lnTo>
                    <a:pt x="45362" y="318"/>
                  </a:lnTo>
                  <a:moveTo>
                    <a:pt x="888" y="318"/>
                  </a:moveTo>
                  <a:lnTo>
                    <a:pt x="45362" y="44793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4" name="Freeform 1033">
              <a:extLst>
                <a:ext uri="{FF2B5EF4-FFF2-40B4-BE49-F238E27FC236}">
                  <a16:creationId xmlns:a16="http://schemas.microsoft.com/office/drawing/2014/main" id="{C92A79B9-2DD0-794B-919A-BAB9D9EFF233}"/>
                </a:ext>
              </a:extLst>
            </p:cNvPr>
            <p:cNvSpPr/>
            <p:nvPr/>
          </p:nvSpPr>
          <p:spPr>
            <a:xfrm>
              <a:off x="2235565" y="5226325"/>
              <a:ext cx="44474" cy="44474"/>
            </a:xfrm>
            <a:custGeom>
              <a:avLst/>
              <a:gdLst>
                <a:gd name="connsiteX0" fmla="*/ 762 w 44474"/>
                <a:gd name="connsiteY0" fmla="*/ 44676 h 44474"/>
                <a:gd name="connsiteX1" fmla="*/ 45237 w 44474"/>
                <a:gd name="connsiteY1" fmla="*/ 201 h 44474"/>
                <a:gd name="connsiteX2" fmla="*/ 762 w 44474"/>
                <a:gd name="connsiteY2" fmla="*/ 201 h 44474"/>
                <a:gd name="connsiteX3" fmla="*/ 45237 w 44474"/>
                <a:gd name="connsiteY3" fmla="*/ 44676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762" y="44676"/>
                  </a:moveTo>
                  <a:lnTo>
                    <a:pt x="45237" y="201"/>
                  </a:lnTo>
                  <a:moveTo>
                    <a:pt x="762" y="201"/>
                  </a:moveTo>
                  <a:lnTo>
                    <a:pt x="45237" y="44676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5" name="Freeform 1034">
              <a:extLst>
                <a:ext uri="{FF2B5EF4-FFF2-40B4-BE49-F238E27FC236}">
                  <a16:creationId xmlns:a16="http://schemas.microsoft.com/office/drawing/2014/main" id="{CE4D63D3-A17E-4B43-87B5-18D61E6CBCB5}"/>
                </a:ext>
              </a:extLst>
            </p:cNvPr>
            <p:cNvSpPr/>
            <p:nvPr/>
          </p:nvSpPr>
          <p:spPr>
            <a:xfrm>
              <a:off x="2232165" y="5966228"/>
              <a:ext cx="44474" cy="44474"/>
            </a:xfrm>
            <a:custGeom>
              <a:avLst/>
              <a:gdLst>
                <a:gd name="connsiteX0" fmla="*/ 761 w 44474"/>
                <a:gd name="connsiteY0" fmla="*/ 45009 h 44474"/>
                <a:gd name="connsiteX1" fmla="*/ 45236 w 44474"/>
                <a:gd name="connsiteY1" fmla="*/ 534 h 44474"/>
                <a:gd name="connsiteX2" fmla="*/ 761 w 44474"/>
                <a:gd name="connsiteY2" fmla="*/ 534 h 44474"/>
                <a:gd name="connsiteX3" fmla="*/ 45236 w 44474"/>
                <a:gd name="connsiteY3" fmla="*/ 45009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761" y="45009"/>
                  </a:moveTo>
                  <a:lnTo>
                    <a:pt x="45236" y="534"/>
                  </a:lnTo>
                  <a:moveTo>
                    <a:pt x="761" y="534"/>
                  </a:moveTo>
                  <a:lnTo>
                    <a:pt x="45236" y="45009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6" name="Freeform 1035">
              <a:extLst>
                <a:ext uri="{FF2B5EF4-FFF2-40B4-BE49-F238E27FC236}">
                  <a16:creationId xmlns:a16="http://schemas.microsoft.com/office/drawing/2014/main" id="{B3EC4739-B376-7E47-9AE0-720755851A9F}"/>
                </a:ext>
              </a:extLst>
            </p:cNvPr>
            <p:cNvSpPr/>
            <p:nvPr/>
          </p:nvSpPr>
          <p:spPr>
            <a:xfrm>
              <a:off x="2374145" y="5919540"/>
              <a:ext cx="44474" cy="44474"/>
            </a:xfrm>
            <a:custGeom>
              <a:avLst/>
              <a:gdLst>
                <a:gd name="connsiteX0" fmla="*/ 825 w 44474"/>
                <a:gd name="connsiteY0" fmla="*/ 44988 h 44474"/>
                <a:gd name="connsiteX1" fmla="*/ 45300 w 44474"/>
                <a:gd name="connsiteY1" fmla="*/ 513 h 44474"/>
                <a:gd name="connsiteX2" fmla="*/ 825 w 44474"/>
                <a:gd name="connsiteY2" fmla="*/ 513 h 44474"/>
                <a:gd name="connsiteX3" fmla="*/ 45300 w 44474"/>
                <a:gd name="connsiteY3" fmla="*/ 44988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825" y="44988"/>
                  </a:moveTo>
                  <a:lnTo>
                    <a:pt x="45300" y="513"/>
                  </a:lnTo>
                  <a:moveTo>
                    <a:pt x="825" y="513"/>
                  </a:moveTo>
                  <a:lnTo>
                    <a:pt x="45300" y="44988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7" name="Freeform 1036">
              <a:extLst>
                <a:ext uri="{FF2B5EF4-FFF2-40B4-BE49-F238E27FC236}">
                  <a16:creationId xmlns:a16="http://schemas.microsoft.com/office/drawing/2014/main" id="{96303A41-D906-B348-B95B-0719C1BF7998}"/>
                </a:ext>
              </a:extLst>
            </p:cNvPr>
            <p:cNvSpPr/>
            <p:nvPr/>
          </p:nvSpPr>
          <p:spPr>
            <a:xfrm>
              <a:off x="2425707" y="5246194"/>
              <a:ext cx="44474" cy="44474"/>
            </a:xfrm>
            <a:custGeom>
              <a:avLst/>
              <a:gdLst>
                <a:gd name="connsiteX0" fmla="*/ 848 w 44474"/>
                <a:gd name="connsiteY0" fmla="*/ 44685 h 44474"/>
                <a:gd name="connsiteX1" fmla="*/ 45323 w 44474"/>
                <a:gd name="connsiteY1" fmla="*/ 210 h 44474"/>
                <a:gd name="connsiteX2" fmla="*/ 848 w 44474"/>
                <a:gd name="connsiteY2" fmla="*/ 210 h 44474"/>
                <a:gd name="connsiteX3" fmla="*/ 45323 w 44474"/>
                <a:gd name="connsiteY3" fmla="*/ 44685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848" y="44685"/>
                  </a:moveTo>
                  <a:lnTo>
                    <a:pt x="45323" y="210"/>
                  </a:lnTo>
                  <a:moveTo>
                    <a:pt x="848" y="210"/>
                  </a:moveTo>
                  <a:lnTo>
                    <a:pt x="45323" y="44685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8" name="Freeform 1037">
              <a:extLst>
                <a:ext uri="{FF2B5EF4-FFF2-40B4-BE49-F238E27FC236}">
                  <a16:creationId xmlns:a16="http://schemas.microsoft.com/office/drawing/2014/main" id="{1E609D4F-6C2B-524B-92C9-7A8B0237855D}"/>
                </a:ext>
              </a:extLst>
            </p:cNvPr>
            <p:cNvSpPr/>
            <p:nvPr/>
          </p:nvSpPr>
          <p:spPr>
            <a:xfrm>
              <a:off x="2608047" y="5674864"/>
              <a:ext cx="44474" cy="44474"/>
            </a:xfrm>
            <a:custGeom>
              <a:avLst/>
              <a:gdLst>
                <a:gd name="connsiteX0" fmla="*/ 930 w 44474"/>
                <a:gd name="connsiteY0" fmla="*/ 44878 h 44474"/>
                <a:gd name="connsiteX1" fmla="*/ 45405 w 44474"/>
                <a:gd name="connsiteY1" fmla="*/ 403 h 44474"/>
                <a:gd name="connsiteX2" fmla="*/ 930 w 44474"/>
                <a:gd name="connsiteY2" fmla="*/ 403 h 44474"/>
                <a:gd name="connsiteX3" fmla="*/ 45405 w 44474"/>
                <a:gd name="connsiteY3" fmla="*/ 44878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930" y="44878"/>
                  </a:moveTo>
                  <a:lnTo>
                    <a:pt x="45405" y="403"/>
                  </a:lnTo>
                  <a:moveTo>
                    <a:pt x="930" y="403"/>
                  </a:moveTo>
                  <a:lnTo>
                    <a:pt x="45405" y="44878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9" name="Freeform 1038">
              <a:extLst>
                <a:ext uri="{FF2B5EF4-FFF2-40B4-BE49-F238E27FC236}">
                  <a16:creationId xmlns:a16="http://schemas.microsoft.com/office/drawing/2014/main" id="{27A820FC-A60A-A44A-BB30-6AAE0B6EA4C7}"/>
                </a:ext>
              </a:extLst>
            </p:cNvPr>
            <p:cNvSpPr/>
            <p:nvPr/>
          </p:nvSpPr>
          <p:spPr>
            <a:xfrm>
              <a:off x="2573039" y="5780914"/>
              <a:ext cx="44474" cy="44474"/>
            </a:xfrm>
            <a:custGeom>
              <a:avLst/>
              <a:gdLst>
                <a:gd name="connsiteX0" fmla="*/ 914 w 44474"/>
                <a:gd name="connsiteY0" fmla="*/ 44925 h 44474"/>
                <a:gd name="connsiteX1" fmla="*/ 45389 w 44474"/>
                <a:gd name="connsiteY1" fmla="*/ 450 h 44474"/>
                <a:gd name="connsiteX2" fmla="*/ 914 w 44474"/>
                <a:gd name="connsiteY2" fmla="*/ 450 h 44474"/>
                <a:gd name="connsiteX3" fmla="*/ 45389 w 44474"/>
                <a:gd name="connsiteY3" fmla="*/ 44925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914" y="44925"/>
                  </a:moveTo>
                  <a:lnTo>
                    <a:pt x="45389" y="450"/>
                  </a:lnTo>
                  <a:moveTo>
                    <a:pt x="914" y="450"/>
                  </a:moveTo>
                  <a:lnTo>
                    <a:pt x="45389" y="44925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0" name="Freeform 1039">
              <a:extLst>
                <a:ext uri="{FF2B5EF4-FFF2-40B4-BE49-F238E27FC236}">
                  <a16:creationId xmlns:a16="http://schemas.microsoft.com/office/drawing/2014/main" id="{D84EBB60-D3DE-9143-8425-5FA7EB9B5321}"/>
                </a:ext>
              </a:extLst>
            </p:cNvPr>
            <p:cNvSpPr/>
            <p:nvPr/>
          </p:nvSpPr>
          <p:spPr>
            <a:xfrm>
              <a:off x="2608472" y="5341159"/>
              <a:ext cx="44474" cy="44474"/>
            </a:xfrm>
            <a:custGeom>
              <a:avLst/>
              <a:gdLst>
                <a:gd name="connsiteX0" fmla="*/ 930 w 44474"/>
                <a:gd name="connsiteY0" fmla="*/ 44728 h 44474"/>
                <a:gd name="connsiteX1" fmla="*/ 45405 w 44474"/>
                <a:gd name="connsiteY1" fmla="*/ 253 h 44474"/>
                <a:gd name="connsiteX2" fmla="*/ 930 w 44474"/>
                <a:gd name="connsiteY2" fmla="*/ 253 h 44474"/>
                <a:gd name="connsiteX3" fmla="*/ 45405 w 44474"/>
                <a:gd name="connsiteY3" fmla="*/ 44728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930" y="44728"/>
                  </a:moveTo>
                  <a:lnTo>
                    <a:pt x="45405" y="253"/>
                  </a:lnTo>
                  <a:moveTo>
                    <a:pt x="930" y="253"/>
                  </a:moveTo>
                  <a:lnTo>
                    <a:pt x="45405" y="44728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1" name="Freeform 1040">
              <a:extLst>
                <a:ext uri="{FF2B5EF4-FFF2-40B4-BE49-F238E27FC236}">
                  <a16:creationId xmlns:a16="http://schemas.microsoft.com/office/drawing/2014/main" id="{9F5A9F0B-DC37-D240-B259-2C7FCF924FF6}"/>
                </a:ext>
              </a:extLst>
            </p:cNvPr>
            <p:cNvSpPr/>
            <p:nvPr/>
          </p:nvSpPr>
          <p:spPr>
            <a:xfrm>
              <a:off x="2520963" y="5943575"/>
              <a:ext cx="44474" cy="44474"/>
            </a:xfrm>
            <a:custGeom>
              <a:avLst/>
              <a:gdLst>
                <a:gd name="connsiteX0" fmla="*/ 891 w 44474"/>
                <a:gd name="connsiteY0" fmla="*/ 44999 h 44474"/>
                <a:gd name="connsiteX1" fmla="*/ 45366 w 44474"/>
                <a:gd name="connsiteY1" fmla="*/ 524 h 44474"/>
                <a:gd name="connsiteX2" fmla="*/ 891 w 44474"/>
                <a:gd name="connsiteY2" fmla="*/ 524 h 44474"/>
                <a:gd name="connsiteX3" fmla="*/ 45366 w 44474"/>
                <a:gd name="connsiteY3" fmla="*/ 44999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891" y="44999"/>
                  </a:moveTo>
                  <a:lnTo>
                    <a:pt x="45366" y="524"/>
                  </a:lnTo>
                  <a:moveTo>
                    <a:pt x="891" y="524"/>
                  </a:moveTo>
                  <a:lnTo>
                    <a:pt x="45366" y="44999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2" name="Freeform 1041">
              <a:extLst>
                <a:ext uri="{FF2B5EF4-FFF2-40B4-BE49-F238E27FC236}">
                  <a16:creationId xmlns:a16="http://schemas.microsoft.com/office/drawing/2014/main" id="{0393E520-C1BD-8D4E-9D05-74A35F759EAD}"/>
                </a:ext>
              </a:extLst>
            </p:cNvPr>
            <p:cNvSpPr/>
            <p:nvPr/>
          </p:nvSpPr>
          <p:spPr>
            <a:xfrm>
              <a:off x="2309716" y="5086365"/>
              <a:ext cx="44474" cy="44474"/>
            </a:xfrm>
            <a:custGeom>
              <a:avLst/>
              <a:gdLst>
                <a:gd name="connsiteX0" fmla="*/ 796 w 44474"/>
                <a:gd name="connsiteY0" fmla="*/ 44613 h 44474"/>
                <a:gd name="connsiteX1" fmla="*/ 45271 w 44474"/>
                <a:gd name="connsiteY1" fmla="*/ 138 h 44474"/>
                <a:gd name="connsiteX2" fmla="*/ 796 w 44474"/>
                <a:gd name="connsiteY2" fmla="*/ 138 h 44474"/>
                <a:gd name="connsiteX3" fmla="*/ 45271 w 44474"/>
                <a:gd name="connsiteY3" fmla="*/ 44613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796" y="44613"/>
                  </a:moveTo>
                  <a:lnTo>
                    <a:pt x="45271" y="138"/>
                  </a:lnTo>
                  <a:moveTo>
                    <a:pt x="796" y="138"/>
                  </a:moveTo>
                  <a:lnTo>
                    <a:pt x="45271" y="44613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3" name="Freeform 1042">
              <a:extLst>
                <a:ext uri="{FF2B5EF4-FFF2-40B4-BE49-F238E27FC236}">
                  <a16:creationId xmlns:a16="http://schemas.microsoft.com/office/drawing/2014/main" id="{915A34B9-272C-6849-8FDF-A3CCB37600E8}"/>
                </a:ext>
              </a:extLst>
            </p:cNvPr>
            <p:cNvSpPr/>
            <p:nvPr/>
          </p:nvSpPr>
          <p:spPr>
            <a:xfrm>
              <a:off x="2695065" y="5516380"/>
              <a:ext cx="44474" cy="44474"/>
            </a:xfrm>
            <a:custGeom>
              <a:avLst/>
              <a:gdLst>
                <a:gd name="connsiteX0" fmla="*/ 969 w 44474"/>
                <a:gd name="connsiteY0" fmla="*/ 44806 h 44474"/>
                <a:gd name="connsiteX1" fmla="*/ 45444 w 44474"/>
                <a:gd name="connsiteY1" fmla="*/ 331 h 44474"/>
                <a:gd name="connsiteX2" fmla="*/ 969 w 44474"/>
                <a:gd name="connsiteY2" fmla="*/ 331 h 44474"/>
                <a:gd name="connsiteX3" fmla="*/ 45444 w 44474"/>
                <a:gd name="connsiteY3" fmla="*/ 44806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969" y="44806"/>
                  </a:moveTo>
                  <a:lnTo>
                    <a:pt x="45444" y="331"/>
                  </a:lnTo>
                  <a:moveTo>
                    <a:pt x="969" y="331"/>
                  </a:moveTo>
                  <a:lnTo>
                    <a:pt x="45444" y="44806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4" name="Freeform 1043">
              <a:extLst>
                <a:ext uri="{FF2B5EF4-FFF2-40B4-BE49-F238E27FC236}">
                  <a16:creationId xmlns:a16="http://schemas.microsoft.com/office/drawing/2014/main" id="{1E167F48-B200-A64B-80B5-966FBFC51907}"/>
                </a:ext>
              </a:extLst>
            </p:cNvPr>
            <p:cNvSpPr/>
            <p:nvPr/>
          </p:nvSpPr>
          <p:spPr>
            <a:xfrm>
              <a:off x="2663432" y="5783529"/>
              <a:ext cx="44474" cy="44474"/>
            </a:xfrm>
            <a:custGeom>
              <a:avLst/>
              <a:gdLst>
                <a:gd name="connsiteX0" fmla="*/ 955 w 44474"/>
                <a:gd name="connsiteY0" fmla="*/ 44927 h 44474"/>
                <a:gd name="connsiteX1" fmla="*/ 45430 w 44474"/>
                <a:gd name="connsiteY1" fmla="*/ 452 h 44474"/>
                <a:gd name="connsiteX2" fmla="*/ 955 w 44474"/>
                <a:gd name="connsiteY2" fmla="*/ 452 h 44474"/>
                <a:gd name="connsiteX3" fmla="*/ 45430 w 44474"/>
                <a:gd name="connsiteY3" fmla="*/ 4492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955" y="44927"/>
                  </a:moveTo>
                  <a:lnTo>
                    <a:pt x="45430" y="452"/>
                  </a:lnTo>
                  <a:moveTo>
                    <a:pt x="955" y="452"/>
                  </a:moveTo>
                  <a:lnTo>
                    <a:pt x="45430" y="4492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5" name="Freeform 1044">
              <a:extLst>
                <a:ext uri="{FF2B5EF4-FFF2-40B4-BE49-F238E27FC236}">
                  <a16:creationId xmlns:a16="http://schemas.microsoft.com/office/drawing/2014/main" id="{E2B21AC1-472C-0D40-BF57-BEE725AA48CC}"/>
                </a:ext>
              </a:extLst>
            </p:cNvPr>
            <p:cNvSpPr/>
            <p:nvPr/>
          </p:nvSpPr>
          <p:spPr>
            <a:xfrm>
              <a:off x="2460546" y="5091546"/>
              <a:ext cx="44474" cy="44474"/>
            </a:xfrm>
            <a:custGeom>
              <a:avLst/>
              <a:gdLst>
                <a:gd name="connsiteX0" fmla="*/ 863 w 44474"/>
                <a:gd name="connsiteY0" fmla="*/ 44615 h 44474"/>
                <a:gd name="connsiteX1" fmla="*/ 45338 w 44474"/>
                <a:gd name="connsiteY1" fmla="*/ 140 h 44474"/>
                <a:gd name="connsiteX2" fmla="*/ 863 w 44474"/>
                <a:gd name="connsiteY2" fmla="*/ 140 h 44474"/>
                <a:gd name="connsiteX3" fmla="*/ 45338 w 44474"/>
                <a:gd name="connsiteY3" fmla="*/ 44615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863" y="44615"/>
                  </a:moveTo>
                  <a:lnTo>
                    <a:pt x="45338" y="140"/>
                  </a:lnTo>
                  <a:moveTo>
                    <a:pt x="863" y="140"/>
                  </a:moveTo>
                  <a:lnTo>
                    <a:pt x="45338" y="44615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6" name="Freeform 1045">
              <a:extLst>
                <a:ext uri="{FF2B5EF4-FFF2-40B4-BE49-F238E27FC236}">
                  <a16:creationId xmlns:a16="http://schemas.microsoft.com/office/drawing/2014/main" id="{31EAAB9E-27C4-3541-A4ED-FC7DA58C925B}"/>
                </a:ext>
              </a:extLst>
            </p:cNvPr>
            <p:cNvSpPr/>
            <p:nvPr/>
          </p:nvSpPr>
          <p:spPr>
            <a:xfrm>
              <a:off x="2573846" y="5174087"/>
              <a:ext cx="44474" cy="44474"/>
            </a:xfrm>
            <a:custGeom>
              <a:avLst/>
              <a:gdLst>
                <a:gd name="connsiteX0" fmla="*/ 914 w 44474"/>
                <a:gd name="connsiteY0" fmla="*/ 44653 h 44474"/>
                <a:gd name="connsiteX1" fmla="*/ 45389 w 44474"/>
                <a:gd name="connsiteY1" fmla="*/ 178 h 44474"/>
                <a:gd name="connsiteX2" fmla="*/ 914 w 44474"/>
                <a:gd name="connsiteY2" fmla="*/ 178 h 44474"/>
                <a:gd name="connsiteX3" fmla="*/ 45389 w 44474"/>
                <a:gd name="connsiteY3" fmla="*/ 44653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914" y="44653"/>
                  </a:moveTo>
                  <a:lnTo>
                    <a:pt x="45389" y="178"/>
                  </a:lnTo>
                  <a:moveTo>
                    <a:pt x="914" y="178"/>
                  </a:moveTo>
                  <a:lnTo>
                    <a:pt x="45389" y="44653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7" name="Freeform 1046">
              <a:extLst>
                <a:ext uri="{FF2B5EF4-FFF2-40B4-BE49-F238E27FC236}">
                  <a16:creationId xmlns:a16="http://schemas.microsoft.com/office/drawing/2014/main" id="{A6D358EE-37B2-C243-9CDE-2D3536BD7EAE}"/>
                </a:ext>
              </a:extLst>
            </p:cNvPr>
            <p:cNvSpPr/>
            <p:nvPr/>
          </p:nvSpPr>
          <p:spPr>
            <a:xfrm>
              <a:off x="2292798" y="6126976"/>
              <a:ext cx="44474" cy="44474"/>
            </a:xfrm>
            <a:custGeom>
              <a:avLst/>
              <a:gdLst>
                <a:gd name="connsiteX0" fmla="*/ 788 w 44474"/>
                <a:gd name="connsiteY0" fmla="*/ 45081 h 44474"/>
                <a:gd name="connsiteX1" fmla="*/ 45263 w 44474"/>
                <a:gd name="connsiteY1" fmla="*/ 606 h 44474"/>
                <a:gd name="connsiteX2" fmla="*/ 788 w 44474"/>
                <a:gd name="connsiteY2" fmla="*/ 606 h 44474"/>
                <a:gd name="connsiteX3" fmla="*/ 45263 w 44474"/>
                <a:gd name="connsiteY3" fmla="*/ 4508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788" y="45081"/>
                  </a:moveTo>
                  <a:lnTo>
                    <a:pt x="45263" y="606"/>
                  </a:lnTo>
                  <a:moveTo>
                    <a:pt x="788" y="606"/>
                  </a:moveTo>
                  <a:lnTo>
                    <a:pt x="45263" y="4508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8" name="Freeform 1047">
              <a:extLst>
                <a:ext uri="{FF2B5EF4-FFF2-40B4-BE49-F238E27FC236}">
                  <a16:creationId xmlns:a16="http://schemas.microsoft.com/office/drawing/2014/main" id="{3A3CCF0F-3944-5F4D-8D2C-3CB4082CE378}"/>
                </a:ext>
              </a:extLst>
            </p:cNvPr>
            <p:cNvSpPr/>
            <p:nvPr/>
          </p:nvSpPr>
          <p:spPr>
            <a:xfrm>
              <a:off x="2748370" y="5673503"/>
              <a:ext cx="44474" cy="44474"/>
            </a:xfrm>
            <a:custGeom>
              <a:avLst/>
              <a:gdLst>
                <a:gd name="connsiteX0" fmla="*/ 993 w 44474"/>
                <a:gd name="connsiteY0" fmla="*/ 44877 h 44474"/>
                <a:gd name="connsiteX1" fmla="*/ 45468 w 44474"/>
                <a:gd name="connsiteY1" fmla="*/ 402 h 44474"/>
                <a:gd name="connsiteX2" fmla="*/ 993 w 44474"/>
                <a:gd name="connsiteY2" fmla="*/ 402 h 44474"/>
                <a:gd name="connsiteX3" fmla="*/ 45468 w 44474"/>
                <a:gd name="connsiteY3" fmla="*/ 4487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993" y="44877"/>
                  </a:moveTo>
                  <a:lnTo>
                    <a:pt x="45468" y="402"/>
                  </a:lnTo>
                  <a:moveTo>
                    <a:pt x="993" y="402"/>
                  </a:moveTo>
                  <a:lnTo>
                    <a:pt x="45468" y="4487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9" name="Freeform 1048">
              <a:extLst>
                <a:ext uri="{FF2B5EF4-FFF2-40B4-BE49-F238E27FC236}">
                  <a16:creationId xmlns:a16="http://schemas.microsoft.com/office/drawing/2014/main" id="{7C2D0EDD-5981-924F-A869-63D165258606}"/>
                </a:ext>
              </a:extLst>
            </p:cNvPr>
            <p:cNvSpPr/>
            <p:nvPr/>
          </p:nvSpPr>
          <p:spPr>
            <a:xfrm>
              <a:off x="2673739" y="5904661"/>
              <a:ext cx="44474" cy="44474"/>
            </a:xfrm>
            <a:custGeom>
              <a:avLst/>
              <a:gdLst>
                <a:gd name="connsiteX0" fmla="*/ 959 w 44474"/>
                <a:gd name="connsiteY0" fmla="*/ 44981 h 44474"/>
                <a:gd name="connsiteX1" fmla="*/ 45434 w 44474"/>
                <a:gd name="connsiteY1" fmla="*/ 506 h 44474"/>
                <a:gd name="connsiteX2" fmla="*/ 959 w 44474"/>
                <a:gd name="connsiteY2" fmla="*/ 506 h 44474"/>
                <a:gd name="connsiteX3" fmla="*/ 45434 w 44474"/>
                <a:gd name="connsiteY3" fmla="*/ 4498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959" y="44981"/>
                  </a:moveTo>
                  <a:lnTo>
                    <a:pt x="45434" y="506"/>
                  </a:lnTo>
                  <a:moveTo>
                    <a:pt x="959" y="506"/>
                  </a:moveTo>
                  <a:lnTo>
                    <a:pt x="45434" y="4498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0" name="Freeform 1049">
              <a:extLst>
                <a:ext uri="{FF2B5EF4-FFF2-40B4-BE49-F238E27FC236}">
                  <a16:creationId xmlns:a16="http://schemas.microsoft.com/office/drawing/2014/main" id="{0AE91E0F-9368-8145-8B14-5063C1D9BA6C}"/>
                </a:ext>
              </a:extLst>
            </p:cNvPr>
            <p:cNvSpPr/>
            <p:nvPr/>
          </p:nvSpPr>
          <p:spPr>
            <a:xfrm>
              <a:off x="2741728" y="5368947"/>
              <a:ext cx="44474" cy="44474"/>
            </a:xfrm>
            <a:custGeom>
              <a:avLst/>
              <a:gdLst>
                <a:gd name="connsiteX0" fmla="*/ 990 w 44474"/>
                <a:gd name="connsiteY0" fmla="*/ 44740 h 44474"/>
                <a:gd name="connsiteX1" fmla="*/ 45465 w 44474"/>
                <a:gd name="connsiteY1" fmla="*/ 265 h 44474"/>
                <a:gd name="connsiteX2" fmla="*/ 990 w 44474"/>
                <a:gd name="connsiteY2" fmla="*/ 265 h 44474"/>
                <a:gd name="connsiteX3" fmla="*/ 45465 w 44474"/>
                <a:gd name="connsiteY3" fmla="*/ 44740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990" y="44740"/>
                  </a:moveTo>
                  <a:lnTo>
                    <a:pt x="45465" y="265"/>
                  </a:lnTo>
                  <a:moveTo>
                    <a:pt x="990" y="265"/>
                  </a:moveTo>
                  <a:lnTo>
                    <a:pt x="45465" y="44740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1" name="Freeform 1050">
              <a:extLst>
                <a:ext uri="{FF2B5EF4-FFF2-40B4-BE49-F238E27FC236}">
                  <a16:creationId xmlns:a16="http://schemas.microsoft.com/office/drawing/2014/main" id="{8207A0F9-1236-3549-8509-EDA883F9932D}"/>
                </a:ext>
              </a:extLst>
            </p:cNvPr>
            <p:cNvSpPr/>
            <p:nvPr/>
          </p:nvSpPr>
          <p:spPr>
            <a:xfrm>
              <a:off x="2508241" y="6086422"/>
              <a:ext cx="44474" cy="44474"/>
            </a:xfrm>
            <a:custGeom>
              <a:avLst/>
              <a:gdLst>
                <a:gd name="connsiteX0" fmla="*/ 885 w 44474"/>
                <a:gd name="connsiteY0" fmla="*/ 45063 h 44474"/>
                <a:gd name="connsiteX1" fmla="*/ 45360 w 44474"/>
                <a:gd name="connsiteY1" fmla="*/ 588 h 44474"/>
                <a:gd name="connsiteX2" fmla="*/ 885 w 44474"/>
                <a:gd name="connsiteY2" fmla="*/ 588 h 44474"/>
                <a:gd name="connsiteX3" fmla="*/ 45360 w 44474"/>
                <a:gd name="connsiteY3" fmla="*/ 45063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885" y="45063"/>
                  </a:moveTo>
                  <a:lnTo>
                    <a:pt x="45360" y="588"/>
                  </a:lnTo>
                  <a:moveTo>
                    <a:pt x="885" y="588"/>
                  </a:moveTo>
                  <a:lnTo>
                    <a:pt x="45360" y="45063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2" name="Freeform 1051">
              <a:extLst>
                <a:ext uri="{FF2B5EF4-FFF2-40B4-BE49-F238E27FC236}">
                  <a16:creationId xmlns:a16="http://schemas.microsoft.com/office/drawing/2014/main" id="{8756EE65-8C16-984A-959D-6E9C96481341}"/>
                </a:ext>
              </a:extLst>
            </p:cNvPr>
            <p:cNvSpPr/>
            <p:nvPr/>
          </p:nvSpPr>
          <p:spPr>
            <a:xfrm>
              <a:off x="2700061" y="5239705"/>
              <a:ext cx="44474" cy="44474"/>
            </a:xfrm>
            <a:custGeom>
              <a:avLst/>
              <a:gdLst>
                <a:gd name="connsiteX0" fmla="*/ 971 w 44474"/>
                <a:gd name="connsiteY0" fmla="*/ 44682 h 44474"/>
                <a:gd name="connsiteX1" fmla="*/ 45446 w 44474"/>
                <a:gd name="connsiteY1" fmla="*/ 207 h 44474"/>
                <a:gd name="connsiteX2" fmla="*/ 971 w 44474"/>
                <a:gd name="connsiteY2" fmla="*/ 207 h 44474"/>
                <a:gd name="connsiteX3" fmla="*/ 45446 w 44474"/>
                <a:gd name="connsiteY3" fmla="*/ 4468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971" y="44682"/>
                  </a:moveTo>
                  <a:lnTo>
                    <a:pt x="45446" y="207"/>
                  </a:lnTo>
                  <a:moveTo>
                    <a:pt x="971" y="207"/>
                  </a:moveTo>
                  <a:lnTo>
                    <a:pt x="45446" y="4468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3" name="Freeform 1052">
              <a:extLst>
                <a:ext uri="{FF2B5EF4-FFF2-40B4-BE49-F238E27FC236}">
                  <a16:creationId xmlns:a16="http://schemas.microsoft.com/office/drawing/2014/main" id="{7E6EA498-7EA2-7743-8256-47BF24F14E1F}"/>
                </a:ext>
              </a:extLst>
            </p:cNvPr>
            <p:cNvSpPr/>
            <p:nvPr/>
          </p:nvSpPr>
          <p:spPr>
            <a:xfrm>
              <a:off x="2430347" y="6153029"/>
              <a:ext cx="44474" cy="44474"/>
            </a:xfrm>
            <a:custGeom>
              <a:avLst/>
              <a:gdLst>
                <a:gd name="connsiteX0" fmla="*/ 850 w 44474"/>
                <a:gd name="connsiteY0" fmla="*/ 45093 h 44474"/>
                <a:gd name="connsiteX1" fmla="*/ 45325 w 44474"/>
                <a:gd name="connsiteY1" fmla="*/ 618 h 44474"/>
                <a:gd name="connsiteX2" fmla="*/ 850 w 44474"/>
                <a:gd name="connsiteY2" fmla="*/ 618 h 44474"/>
                <a:gd name="connsiteX3" fmla="*/ 45325 w 44474"/>
                <a:gd name="connsiteY3" fmla="*/ 45093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850" y="45093"/>
                  </a:moveTo>
                  <a:lnTo>
                    <a:pt x="45325" y="618"/>
                  </a:lnTo>
                  <a:moveTo>
                    <a:pt x="850" y="618"/>
                  </a:moveTo>
                  <a:lnTo>
                    <a:pt x="45325" y="45093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4" name="Freeform 1053">
              <a:extLst>
                <a:ext uri="{FF2B5EF4-FFF2-40B4-BE49-F238E27FC236}">
                  <a16:creationId xmlns:a16="http://schemas.microsoft.com/office/drawing/2014/main" id="{905055A7-FE07-6D41-8B0B-C116E36ADED8}"/>
                </a:ext>
              </a:extLst>
            </p:cNvPr>
            <p:cNvSpPr/>
            <p:nvPr/>
          </p:nvSpPr>
          <p:spPr>
            <a:xfrm>
              <a:off x="2602552" y="5059228"/>
              <a:ext cx="44474" cy="44474"/>
            </a:xfrm>
            <a:custGeom>
              <a:avLst/>
              <a:gdLst>
                <a:gd name="connsiteX0" fmla="*/ 927 w 44474"/>
                <a:gd name="connsiteY0" fmla="*/ 44601 h 44474"/>
                <a:gd name="connsiteX1" fmla="*/ 45402 w 44474"/>
                <a:gd name="connsiteY1" fmla="*/ 126 h 44474"/>
                <a:gd name="connsiteX2" fmla="*/ 927 w 44474"/>
                <a:gd name="connsiteY2" fmla="*/ 126 h 44474"/>
                <a:gd name="connsiteX3" fmla="*/ 45402 w 44474"/>
                <a:gd name="connsiteY3" fmla="*/ 4460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927" y="44601"/>
                  </a:moveTo>
                  <a:lnTo>
                    <a:pt x="45402" y="126"/>
                  </a:lnTo>
                  <a:moveTo>
                    <a:pt x="927" y="126"/>
                  </a:moveTo>
                  <a:lnTo>
                    <a:pt x="45402" y="4460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5" name="Freeform 1054">
              <a:extLst>
                <a:ext uri="{FF2B5EF4-FFF2-40B4-BE49-F238E27FC236}">
                  <a16:creationId xmlns:a16="http://schemas.microsoft.com/office/drawing/2014/main" id="{9E060D10-0E5E-1048-823F-42AD949FE513}"/>
                </a:ext>
              </a:extLst>
            </p:cNvPr>
            <p:cNvSpPr/>
            <p:nvPr/>
          </p:nvSpPr>
          <p:spPr>
            <a:xfrm>
              <a:off x="2832045" y="5807083"/>
              <a:ext cx="44474" cy="44474"/>
            </a:xfrm>
            <a:custGeom>
              <a:avLst/>
              <a:gdLst>
                <a:gd name="connsiteX0" fmla="*/ 1031 w 44474"/>
                <a:gd name="connsiteY0" fmla="*/ 44937 h 44474"/>
                <a:gd name="connsiteX1" fmla="*/ 45505 w 44474"/>
                <a:gd name="connsiteY1" fmla="*/ 462 h 44474"/>
                <a:gd name="connsiteX2" fmla="*/ 1031 w 44474"/>
                <a:gd name="connsiteY2" fmla="*/ 462 h 44474"/>
                <a:gd name="connsiteX3" fmla="*/ 45505 w 44474"/>
                <a:gd name="connsiteY3" fmla="*/ 4493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031" y="44937"/>
                  </a:moveTo>
                  <a:lnTo>
                    <a:pt x="45505" y="462"/>
                  </a:lnTo>
                  <a:moveTo>
                    <a:pt x="1031" y="462"/>
                  </a:moveTo>
                  <a:lnTo>
                    <a:pt x="45505" y="4493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6" name="Freeform 1055">
              <a:extLst>
                <a:ext uri="{FF2B5EF4-FFF2-40B4-BE49-F238E27FC236}">
                  <a16:creationId xmlns:a16="http://schemas.microsoft.com/office/drawing/2014/main" id="{F57AC1F3-9749-7F42-A3E9-8C85FDF9AFCA}"/>
                </a:ext>
              </a:extLst>
            </p:cNvPr>
            <p:cNvSpPr/>
            <p:nvPr/>
          </p:nvSpPr>
          <p:spPr>
            <a:xfrm>
              <a:off x="2872517" y="5613949"/>
              <a:ext cx="44474" cy="44474"/>
            </a:xfrm>
            <a:custGeom>
              <a:avLst/>
              <a:gdLst>
                <a:gd name="connsiteX0" fmla="*/ 1049 w 44474"/>
                <a:gd name="connsiteY0" fmla="*/ 44850 h 44474"/>
                <a:gd name="connsiteX1" fmla="*/ 45524 w 44474"/>
                <a:gd name="connsiteY1" fmla="*/ 375 h 44474"/>
                <a:gd name="connsiteX2" fmla="*/ 1049 w 44474"/>
                <a:gd name="connsiteY2" fmla="*/ 375 h 44474"/>
                <a:gd name="connsiteX3" fmla="*/ 45524 w 44474"/>
                <a:gd name="connsiteY3" fmla="*/ 44850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049" y="44850"/>
                  </a:moveTo>
                  <a:lnTo>
                    <a:pt x="45524" y="375"/>
                  </a:lnTo>
                  <a:moveTo>
                    <a:pt x="1049" y="375"/>
                  </a:moveTo>
                  <a:lnTo>
                    <a:pt x="45524" y="44850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7" name="Freeform 1056">
              <a:extLst>
                <a:ext uri="{FF2B5EF4-FFF2-40B4-BE49-F238E27FC236}">
                  <a16:creationId xmlns:a16="http://schemas.microsoft.com/office/drawing/2014/main" id="{91A2AE59-CB49-DC46-A413-39FABDE6918D}"/>
                </a:ext>
              </a:extLst>
            </p:cNvPr>
            <p:cNvSpPr/>
            <p:nvPr/>
          </p:nvSpPr>
          <p:spPr>
            <a:xfrm>
              <a:off x="2678742" y="6059236"/>
              <a:ext cx="44474" cy="44474"/>
            </a:xfrm>
            <a:custGeom>
              <a:avLst/>
              <a:gdLst>
                <a:gd name="connsiteX0" fmla="*/ 962 w 44474"/>
                <a:gd name="connsiteY0" fmla="*/ 45051 h 44474"/>
                <a:gd name="connsiteX1" fmla="*/ 45437 w 44474"/>
                <a:gd name="connsiteY1" fmla="*/ 576 h 44474"/>
                <a:gd name="connsiteX2" fmla="*/ 962 w 44474"/>
                <a:gd name="connsiteY2" fmla="*/ 576 h 44474"/>
                <a:gd name="connsiteX3" fmla="*/ 45437 w 44474"/>
                <a:gd name="connsiteY3" fmla="*/ 4505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962" y="45051"/>
                  </a:moveTo>
                  <a:lnTo>
                    <a:pt x="45437" y="576"/>
                  </a:lnTo>
                  <a:moveTo>
                    <a:pt x="962" y="576"/>
                  </a:moveTo>
                  <a:lnTo>
                    <a:pt x="45437" y="4505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8" name="Freeform 1057">
              <a:extLst>
                <a:ext uri="{FF2B5EF4-FFF2-40B4-BE49-F238E27FC236}">
                  <a16:creationId xmlns:a16="http://schemas.microsoft.com/office/drawing/2014/main" id="{43378D99-40FD-A045-A0CA-19FF42497C70}"/>
                </a:ext>
              </a:extLst>
            </p:cNvPr>
            <p:cNvSpPr/>
            <p:nvPr/>
          </p:nvSpPr>
          <p:spPr>
            <a:xfrm>
              <a:off x="2885660" y="5460748"/>
              <a:ext cx="44474" cy="44474"/>
            </a:xfrm>
            <a:custGeom>
              <a:avLst/>
              <a:gdLst>
                <a:gd name="connsiteX0" fmla="*/ 1055 w 44474"/>
                <a:gd name="connsiteY0" fmla="*/ 44781 h 44474"/>
                <a:gd name="connsiteX1" fmla="*/ 45530 w 44474"/>
                <a:gd name="connsiteY1" fmla="*/ 306 h 44474"/>
                <a:gd name="connsiteX2" fmla="*/ 1055 w 44474"/>
                <a:gd name="connsiteY2" fmla="*/ 306 h 44474"/>
                <a:gd name="connsiteX3" fmla="*/ 45530 w 44474"/>
                <a:gd name="connsiteY3" fmla="*/ 4478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055" y="44781"/>
                  </a:moveTo>
                  <a:lnTo>
                    <a:pt x="45530" y="306"/>
                  </a:lnTo>
                  <a:moveTo>
                    <a:pt x="1055" y="306"/>
                  </a:moveTo>
                  <a:lnTo>
                    <a:pt x="45530" y="4478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9" name="Freeform 1058">
              <a:extLst>
                <a:ext uri="{FF2B5EF4-FFF2-40B4-BE49-F238E27FC236}">
                  <a16:creationId xmlns:a16="http://schemas.microsoft.com/office/drawing/2014/main" id="{BE24AF3E-626D-7044-9AA0-0B10514CB0B1}"/>
                </a:ext>
              </a:extLst>
            </p:cNvPr>
            <p:cNvSpPr/>
            <p:nvPr/>
          </p:nvSpPr>
          <p:spPr>
            <a:xfrm>
              <a:off x="2826730" y="5232162"/>
              <a:ext cx="44474" cy="44474"/>
            </a:xfrm>
            <a:custGeom>
              <a:avLst/>
              <a:gdLst>
                <a:gd name="connsiteX0" fmla="*/ 1028 w 44474"/>
                <a:gd name="connsiteY0" fmla="*/ 44679 h 44474"/>
                <a:gd name="connsiteX1" fmla="*/ 45503 w 44474"/>
                <a:gd name="connsiteY1" fmla="*/ 204 h 44474"/>
                <a:gd name="connsiteX2" fmla="*/ 1028 w 44474"/>
                <a:gd name="connsiteY2" fmla="*/ 204 h 44474"/>
                <a:gd name="connsiteX3" fmla="*/ 45503 w 44474"/>
                <a:gd name="connsiteY3" fmla="*/ 44679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028" y="44679"/>
                  </a:moveTo>
                  <a:lnTo>
                    <a:pt x="45503" y="204"/>
                  </a:lnTo>
                  <a:moveTo>
                    <a:pt x="1028" y="204"/>
                  </a:moveTo>
                  <a:lnTo>
                    <a:pt x="45503" y="44679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0" name="Freeform 1059">
              <a:extLst>
                <a:ext uri="{FF2B5EF4-FFF2-40B4-BE49-F238E27FC236}">
                  <a16:creationId xmlns:a16="http://schemas.microsoft.com/office/drawing/2014/main" id="{2A255FE8-B558-444F-98C6-B6D7043DB91C}"/>
                </a:ext>
              </a:extLst>
            </p:cNvPr>
            <p:cNvSpPr/>
            <p:nvPr/>
          </p:nvSpPr>
          <p:spPr>
            <a:xfrm>
              <a:off x="2876720" y="5343328"/>
              <a:ext cx="44474" cy="44474"/>
            </a:xfrm>
            <a:custGeom>
              <a:avLst/>
              <a:gdLst>
                <a:gd name="connsiteX0" fmla="*/ 1051 w 44474"/>
                <a:gd name="connsiteY0" fmla="*/ 44729 h 44474"/>
                <a:gd name="connsiteX1" fmla="*/ 45526 w 44474"/>
                <a:gd name="connsiteY1" fmla="*/ 254 h 44474"/>
                <a:gd name="connsiteX2" fmla="*/ 1051 w 44474"/>
                <a:gd name="connsiteY2" fmla="*/ 254 h 44474"/>
                <a:gd name="connsiteX3" fmla="*/ 45526 w 44474"/>
                <a:gd name="connsiteY3" fmla="*/ 44729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051" y="44729"/>
                  </a:moveTo>
                  <a:lnTo>
                    <a:pt x="45526" y="254"/>
                  </a:lnTo>
                  <a:moveTo>
                    <a:pt x="1051" y="254"/>
                  </a:moveTo>
                  <a:lnTo>
                    <a:pt x="45526" y="44729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1" name="Freeform 1060">
              <a:extLst>
                <a:ext uri="{FF2B5EF4-FFF2-40B4-BE49-F238E27FC236}">
                  <a16:creationId xmlns:a16="http://schemas.microsoft.com/office/drawing/2014/main" id="{F7E73AF4-442D-D149-A924-CBF3694B12E3}"/>
                </a:ext>
              </a:extLst>
            </p:cNvPr>
            <p:cNvSpPr/>
            <p:nvPr/>
          </p:nvSpPr>
          <p:spPr>
            <a:xfrm>
              <a:off x="2733500" y="5021516"/>
              <a:ext cx="44474" cy="44474"/>
            </a:xfrm>
            <a:custGeom>
              <a:avLst/>
              <a:gdLst>
                <a:gd name="connsiteX0" fmla="*/ 986 w 44474"/>
                <a:gd name="connsiteY0" fmla="*/ 44584 h 44474"/>
                <a:gd name="connsiteX1" fmla="*/ 45461 w 44474"/>
                <a:gd name="connsiteY1" fmla="*/ 109 h 44474"/>
                <a:gd name="connsiteX2" fmla="*/ 986 w 44474"/>
                <a:gd name="connsiteY2" fmla="*/ 109 h 44474"/>
                <a:gd name="connsiteX3" fmla="*/ 45461 w 44474"/>
                <a:gd name="connsiteY3" fmla="*/ 44584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986" y="44584"/>
                  </a:moveTo>
                  <a:lnTo>
                    <a:pt x="45461" y="109"/>
                  </a:lnTo>
                  <a:moveTo>
                    <a:pt x="986" y="109"/>
                  </a:moveTo>
                  <a:lnTo>
                    <a:pt x="45461" y="44584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2" name="Freeform 1061">
              <a:extLst>
                <a:ext uri="{FF2B5EF4-FFF2-40B4-BE49-F238E27FC236}">
                  <a16:creationId xmlns:a16="http://schemas.microsoft.com/office/drawing/2014/main" id="{8598A3EC-C2F3-A144-9EB2-5CA59D5790D8}"/>
                </a:ext>
              </a:extLst>
            </p:cNvPr>
            <p:cNvSpPr/>
            <p:nvPr/>
          </p:nvSpPr>
          <p:spPr>
            <a:xfrm>
              <a:off x="2998581" y="5616895"/>
              <a:ext cx="44474" cy="44474"/>
            </a:xfrm>
            <a:custGeom>
              <a:avLst/>
              <a:gdLst>
                <a:gd name="connsiteX0" fmla="*/ 1105 w 44474"/>
                <a:gd name="connsiteY0" fmla="*/ 44852 h 44474"/>
                <a:gd name="connsiteX1" fmla="*/ 45580 w 44474"/>
                <a:gd name="connsiteY1" fmla="*/ 377 h 44474"/>
                <a:gd name="connsiteX2" fmla="*/ 1105 w 44474"/>
                <a:gd name="connsiteY2" fmla="*/ 377 h 44474"/>
                <a:gd name="connsiteX3" fmla="*/ 45580 w 44474"/>
                <a:gd name="connsiteY3" fmla="*/ 4485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105" y="44852"/>
                  </a:moveTo>
                  <a:lnTo>
                    <a:pt x="45580" y="377"/>
                  </a:lnTo>
                  <a:moveTo>
                    <a:pt x="1105" y="377"/>
                  </a:moveTo>
                  <a:lnTo>
                    <a:pt x="45580" y="4485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3" name="Freeform 1062">
              <a:extLst>
                <a:ext uri="{FF2B5EF4-FFF2-40B4-BE49-F238E27FC236}">
                  <a16:creationId xmlns:a16="http://schemas.microsoft.com/office/drawing/2014/main" id="{4B8A170B-0981-D640-979E-C1C0C02369FD}"/>
                </a:ext>
              </a:extLst>
            </p:cNvPr>
            <p:cNvSpPr/>
            <p:nvPr/>
          </p:nvSpPr>
          <p:spPr>
            <a:xfrm>
              <a:off x="2807784" y="6110149"/>
              <a:ext cx="44474" cy="44474"/>
            </a:xfrm>
            <a:custGeom>
              <a:avLst/>
              <a:gdLst>
                <a:gd name="connsiteX0" fmla="*/ 1020 w 44474"/>
                <a:gd name="connsiteY0" fmla="*/ 45073 h 44474"/>
                <a:gd name="connsiteX1" fmla="*/ 45495 w 44474"/>
                <a:gd name="connsiteY1" fmla="*/ 599 h 44474"/>
                <a:gd name="connsiteX2" fmla="*/ 1020 w 44474"/>
                <a:gd name="connsiteY2" fmla="*/ 599 h 44474"/>
                <a:gd name="connsiteX3" fmla="*/ 45495 w 44474"/>
                <a:gd name="connsiteY3" fmla="*/ 45073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020" y="45073"/>
                  </a:moveTo>
                  <a:lnTo>
                    <a:pt x="45495" y="599"/>
                  </a:lnTo>
                  <a:moveTo>
                    <a:pt x="1020" y="599"/>
                  </a:moveTo>
                  <a:lnTo>
                    <a:pt x="45495" y="45073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4" name="Freeform 1063">
              <a:extLst>
                <a:ext uri="{FF2B5EF4-FFF2-40B4-BE49-F238E27FC236}">
                  <a16:creationId xmlns:a16="http://schemas.microsoft.com/office/drawing/2014/main" id="{C2BBE4E4-7C67-B444-98C0-4942072D9883}"/>
                </a:ext>
              </a:extLst>
            </p:cNvPr>
            <p:cNvSpPr/>
            <p:nvPr/>
          </p:nvSpPr>
          <p:spPr>
            <a:xfrm>
              <a:off x="2915458" y="6002082"/>
              <a:ext cx="44474" cy="44474"/>
            </a:xfrm>
            <a:custGeom>
              <a:avLst/>
              <a:gdLst>
                <a:gd name="connsiteX0" fmla="*/ 1068 w 44474"/>
                <a:gd name="connsiteY0" fmla="*/ 45025 h 44474"/>
                <a:gd name="connsiteX1" fmla="*/ 45543 w 44474"/>
                <a:gd name="connsiteY1" fmla="*/ 550 h 44474"/>
                <a:gd name="connsiteX2" fmla="*/ 1068 w 44474"/>
                <a:gd name="connsiteY2" fmla="*/ 550 h 44474"/>
                <a:gd name="connsiteX3" fmla="*/ 45543 w 44474"/>
                <a:gd name="connsiteY3" fmla="*/ 45025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068" y="45025"/>
                  </a:moveTo>
                  <a:lnTo>
                    <a:pt x="45543" y="550"/>
                  </a:lnTo>
                  <a:moveTo>
                    <a:pt x="1068" y="550"/>
                  </a:moveTo>
                  <a:lnTo>
                    <a:pt x="45543" y="45025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5" name="Freeform 1064">
              <a:extLst>
                <a:ext uri="{FF2B5EF4-FFF2-40B4-BE49-F238E27FC236}">
                  <a16:creationId xmlns:a16="http://schemas.microsoft.com/office/drawing/2014/main" id="{C87EC148-8B68-6E4A-BA2D-CB11623142BB}"/>
                </a:ext>
              </a:extLst>
            </p:cNvPr>
            <p:cNvSpPr/>
            <p:nvPr/>
          </p:nvSpPr>
          <p:spPr>
            <a:xfrm>
              <a:off x="3043901" y="5503844"/>
              <a:ext cx="44474" cy="44474"/>
            </a:xfrm>
            <a:custGeom>
              <a:avLst/>
              <a:gdLst>
                <a:gd name="connsiteX0" fmla="*/ 1126 w 44474"/>
                <a:gd name="connsiteY0" fmla="*/ 44801 h 44474"/>
                <a:gd name="connsiteX1" fmla="*/ 45601 w 44474"/>
                <a:gd name="connsiteY1" fmla="*/ 326 h 44474"/>
                <a:gd name="connsiteX2" fmla="*/ 1126 w 44474"/>
                <a:gd name="connsiteY2" fmla="*/ 326 h 44474"/>
                <a:gd name="connsiteX3" fmla="*/ 45601 w 44474"/>
                <a:gd name="connsiteY3" fmla="*/ 4480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126" y="44801"/>
                  </a:moveTo>
                  <a:lnTo>
                    <a:pt x="45601" y="326"/>
                  </a:lnTo>
                  <a:moveTo>
                    <a:pt x="1126" y="326"/>
                  </a:moveTo>
                  <a:lnTo>
                    <a:pt x="45601" y="4480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6" name="Freeform 1065">
              <a:extLst>
                <a:ext uri="{FF2B5EF4-FFF2-40B4-BE49-F238E27FC236}">
                  <a16:creationId xmlns:a16="http://schemas.microsoft.com/office/drawing/2014/main" id="{E194A850-CFEA-7F46-AB2D-CA0AA05A22AA}"/>
                </a:ext>
              </a:extLst>
            </p:cNvPr>
            <p:cNvSpPr/>
            <p:nvPr/>
          </p:nvSpPr>
          <p:spPr>
            <a:xfrm>
              <a:off x="2897779" y="5084650"/>
              <a:ext cx="44474" cy="44474"/>
            </a:xfrm>
            <a:custGeom>
              <a:avLst/>
              <a:gdLst>
                <a:gd name="connsiteX0" fmla="*/ 1060 w 44474"/>
                <a:gd name="connsiteY0" fmla="*/ 44612 h 44474"/>
                <a:gd name="connsiteX1" fmla="*/ 45535 w 44474"/>
                <a:gd name="connsiteY1" fmla="*/ 137 h 44474"/>
                <a:gd name="connsiteX2" fmla="*/ 1060 w 44474"/>
                <a:gd name="connsiteY2" fmla="*/ 137 h 44474"/>
                <a:gd name="connsiteX3" fmla="*/ 45535 w 44474"/>
                <a:gd name="connsiteY3" fmla="*/ 4461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060" y="44612"/>
                  </a:moveTo>
                  <a:lnTo>
                    <a:pt x="45535" y="137"/>
                  </a:lnTo>
                  <a:moveTo>
                    <a:pt x="1060" y="137"/>
                  </a:moveTo>
                  <a:lnTo>
                    <a:pt x="45535" y="4461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7" name="Freeform 1066">
              <a:extLst>
                <a:ext uri="{FF2B5EF4-FFF2-40B4-BE49-F238E27FC236}">
                  <a16:creationId xmlns:a16="http://schemas.microsoft.com/office/drawing/2014/main" id="{2CF4EB9B-1CD0-2540-8578-DA22B693AEC4}"/>
                </a:ext>
              </a:extLst>
            </p:cNvPr>
            <p:cNvSpPr/>
            <p:nvPr/>
          </p:nvSpPr>
          <p:spPr>
            <a:xfrm>
              <a:off x="3038186" y="5809761"/>
              <a:ext cx="44474" cy="44474"/>
            </a:xfrm>
            <a:custGeom>
              <a:avLst/>
              <a:gdLst>
                <a:gd name="connsiteX0" fmla="*/ 1123 w 44474"/>
                <a:gd name="connsiteY0" fmla="*/ 44938 h 44474"/>
                <a:gd name="connsiteX1" fmla="*/ 45598 w 44474"/>
                <a:gd name="connsiteY1" fmla="*/ 463 h 44474"/>
                <a:gd name="connsiteX2" fmla="*/ 1123 w 44474"/>
                <a:gd name="connsiteY2" fmla="*/ 463 h 44474"/>
                <a:gd name="connsiteX3" fmla="*/ 45598 w 44474"/>
                <a:gd name="connsiteY3" fmla="*/ 44938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123" y="44938"/>
                  </a:moveTo>
                  <a:lnTo>
                    <a:pt x="45598" y="463"/>
                  </a:lnTo>
                  <a:moveTo>
                    <a:pt x="1123" y="463"/>
                  </a:moveTo>
                  <a:lnTo>
                    <a:pt x="45598" y="44938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8" name="Freeform 1067">
              <a:extLst>
                <a:ext uri="{FF2B5EF4-FFF2-40B4-BE49-F238E27FC236}">
                  <a16:creationId xmlns:a16="http://schemas.microsoft.com/office/drawing/2014/main" id="{CB26BBF4-0C10-0F44-AAA3-17D3E5C3EC44}"/>
                </a:ext>
              </a:extLst>
            </p:cNvPr>
            <p:cNvSpPr/>
            <p:nvPr/>
          </p:nvSpPr>
          <p:spPr>
            <a:xfrm>
              <a:off x="2989686" y="5965826"/>
              <a:ext cx="44474" cy="44474"/>
            </a:xfrm>
            <a:custGeom>
              <a:avLst/>
              <a:gdLst>
                <a:gd name="connsiteX0" fmla="*/ 1101 w 44474"/>
                <a:gd name="connsiteY0" fmla="*/ 45009 h 44474"/>
                <a:gd name="connsiteX1" fmla="*/ 45576 w 44474"/>
                <a:gd name="connsiteY1" fmla="*/ 534 h 44474"/>
                <a:gd name="connsiteX2" fmla="*/ 1101 w 44474"/>
                <a:gd name="connsiteY2" fmla="*/ 534 h 44474"/>
                <a:gd name="connsiteX3" fmla="*/ 45576 w 44474"/>
                <a:gd name="connsiteY3" fmla="*/ 45009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101" y="45009"/>
                  </a:moveTo>
                  <a:lnTo>
                    <a:pt x="45576" y="534"/>
                  </a:lnTo>
                  <a:moveTo>
                    <a:pt x="1101" y="534"/>
                  </a:moveTo>
                  <a:lnTo>
                    <a:pt x="45576" y="45009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9" name="Freeform 1068">
              <a:extLst>
                <a:ext uri="{FF2B5EF4-FFF2-40B4-BE49-F238E27FC236}">
                  <a16:creationId xmlns:a16="http://schemas.microsoft.com/office/drawing/2014/main" id="{EF6AEC60-6F0E-924D-B2C1-42B256C88BD0}"/>
                </a:ext>
              </a:extLst>
            </p:cNvPr>
            <p:cNvSpPr/>
            <p:nvPr/>
          </p:nvSpPr>
          <p:spPr>
            <a:xfrm>
              <a:off x="3056399" y="5348931"/>
              <a:ext cx="44474" cy="44474"/>
            </a:xfrm>
            <a:custGeom>
              <a:avLst/>
              <a:gdLst>
                <a:gd name="connsiteX0" fmla="*/ 1131 w 44474"/>
                <a:gd name="connsiteY0" fmla="*/ 44731 h 44474"/>
                <a:gd name="connsiteX1" fmla="*/ 45606 w 44474"/>
                <a:gd name="connsiteY1" fmla="*/ 256 h 44474"/>
                <a:gd name="connsiteX2" fmla="*/ 1131 w 44474"/>
                <a:gd name="connsiteY2" fmla="*/ 256 h 44474"/>
                <a:gd name="connsiteX3" fmla="*/ 45606 w 44474"/>
                <a:gd name="connsiteY3" fmla="*/ 4473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131" y="44731"/>
                  </a:moveTo>
                  <a:lnTo>
                    <a:pt x="45606" y="256"/>
                  </a:lnTo>
                  <a:moveTo>
                    <a:pt x="1131" y="256"/>
                  </a:moveTo>
                  <a:lnTo>
                    <a:pt x="45606" y="4473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0" name="Freeform 1069">
              <a:extLst>
                <a:ext uri="{FF2B5EF4-FFF2-40B4-BE49-F238E27FC236}">
                  <a16:creationId xmlns:a16="http://schemas.microsoft.com/office/drawing/2014/main" id="{B4A515DB-113F-7B44-9CE1-D4780504308C}"/>
                </a:ext>
              </a:extLst>
            </p:cNvPr>
            <p:cNvSpPr/>
            <p:nvPr/>
          </p:nvSpPr>
          <p:spPr>
            <a:xfrm>
              <a:off x="3042812" y="5241994"/>
              <a:ext cx="44474" cy="44474"/>
            </a:xfrm>
            <a:custGeom>
              <a:avLst/>
              <a:gdLst>
                <a:gd name="connsiteX0" fmla="*/ 1125 w 44474"/>
                <a:gd name="connsiteY0" fmla="*/ 44683 h 44474"/>
                <a:gd name="connsiteX1" fmla="*/ 45600 w 44474"/>
                <a:gd name="connsiteY1" fmla="*/ 208 h 44474"/>
                <a:gd name="connsiteX2" fmla="*/ 1125 w 44474"/>
                <a:gd name="connsiteY2" fmla="*/ 208 h 44474"/>
                <a:gd name="connsiteX3" fmla="*/ 45600 w 44474"/>
                <a:gd name="connsiteY3" fmla="*/ 44683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125" y="44683"/>
                  </a:moveTo>
                  <a:lnTo>
                    <a:pt x="45600" y="208"/>
                  </a:lnTo>
                  <a:moveTo>
                    <a:pt x="1125" y="208"/>
                  </a:moveTo>
                  <a:lnTo>
                    <a:pt x="45600" y="44683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1" name="Freeform 1070">
              <a:extLst>
                <a:ext uri="{FF2B5EF4-FFF2-40B4-BE49-F238E27FC236}">
                  <a16:creationId xmlns:a16="http://schemas.microsoft.com/office/drawing/2014/main" id="{69AB0C76-7A49-EF43-9351-B7B24DD2F139}"/>
                </a:ext>
              </a:extLst>
            </p:cNvPr>
            <p:cNvSpPr/>
            <p:nvPr/>
          </p:nvSpPr>
          <p:spPr>
            <a:xfrm>
              <a:off x="3115328" y="5491792"/>
              <a:ext cx="44474" cy="44474"/>
            </a:xfrm>
            <a:custGeom>
              <a:avLst/>
              <a:gdLst>
                <a:gd name="connsiteX0" fmla="*/ 1158 w 44474"/>
                <a:gd name="connsiteY0" fmla="*/ 44795 h 44474"/>
                <a:gd name="connsiteX1" fmla="*/ 45633 w 44474"/>
                <a:gd name="connsiteY1" fmla="*/ 320 h 44474"/>
                <a:gd name="connsiteX2" fmla="*/ 1158 w 44474"/>
                <a:gd name="connsiteY2" fmla="*/ 320 h 44474"/>
                <a:gd name="connsiteX3" fmla="*/ 45633 w 44474"/>
                <a:gd name="connsiteY3" fmla="*/ 44795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158" y="44795"/>
                  </a:moveTo>
                  <a:lnTo>
                    <a:pt x="45633" y="320"/>
                  </a:lnTo>
                  <a:moveTo>
                    <a:pt x="1158" y="320"/>
                  </a:moveTo>
                  <a:lnTo>
                    <a:pt x="45633" y="44795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2" name="Freeform 1071">
              <a:extLst>
                <a:ext uri="{FF2B5EF4-FFF2-40B4-BE49-F238E27FC236}">
                  <a16:creationId xmlns:a16="http://schemas.microsoft.com/office/drawing/2014/main" id="{D762BE04-DB4F-B645-A866-9CABB2947CAA}"/>
                </a:ext>
              </a:extLst>
            </p:cNvPr>
            <p:cNvSpPr/>
            <p:nvPr/>
          </p:nvSpPr>
          <p:spPr>
            <a:xfrm>
              <a:off x="2967249" y="5038765"/>
              <a:ext cx="44474" cy="44474"/>
            </a:xfrm>
            <a:custGeom>
              <a:avLst/>
              <a:gdLst>
                <a:gd name="connsiteX0" fmla="*/ 1091 w 44474"/>
                <a:gd name="connsiteY0" fmla="*/ 44592 h 44474"/>
                <a:gd name="connsiteX1" fmla="*/ 45566 w 44474"/>
                <a:gd name="connsiteY1" fmla="*/ 117 h 44474"/>
                <a:gd name="connsiteX2" fmla="*/ 1091 w 44474"/>
                <a:gd name="connsiteY2" fmla="*/ 117 h 44474"/>
                <a:gd name="connsiteX3" fmla="*/ 45566 w 44474"/>
                <a:gd name="connsiteY3" fmla="*/ 4459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091" y="44592"/>
                  </a:moveTo>
                  <a:lnTo>
                    <a:pt x="45566" y="117"/>
                  </a:lnTo>
                  <a:moveTo>
                    <a:pt x="1091" y="117"/>
                  </a:moveTo>
                  <a:lnTo>
                    <a:pt x="45566" y="4459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3" name="Freeform 1072">
              <a:extLst>
                <a:ext uri="{FF2B5EF4-FFF2-40B4-BE49-F238E27FC236}">
                  <a16:creationId xmlns:a16="http://schemas.microsoft.com/office/drawing/2014/main" id="{7D5DC624-B51F-D841-BE75-7271842A0144}"/>
                </a:ext>
              </a:extLst>
            </p:cNvPr>
            <p:cNvSpPr/>
            <p:nvPr/>
          </p:nvSpPr>
          <p:spPr>
            <a:xfrm>
              <a:off x="2993845" y="6072832"/>
              <a:ext cx="44474" cy="44474"/>
            </a:xfrm>
            <a:custGeom>
              <a:avLst/>
              <a:gdLst>
                <a:gd name="connsiteX0" fmla="*/ 1103 w 44474"/>
                <a:gd name="connsiteY0" fmla="*/ 45057 h 44474"/>
                <a:gd name="connsiteX1" fmla="*/ 45578 w 44474"/>
                <a:gd name="connsiteY1" fmla="*/ 582 h 44474"/>
                <a:gd name="connsiteX2" fmla="*/ 1103 w 44474"/>
                <a:gd name="connsiteY2" fmla="*/ 582 h 44474"/>
                <a:gd name="connsiteX3" fmla="*/ 45578 w 44474"/>
                <a:gd name="connsiteY3" fmla="*/ 4505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103" y="45057"/>
                  </a:moveTo>
                  <a:lnTo>
                    <a:pt x="45578" y="582"/>
                  </a:lnTo>
                  <a:moveTo>
                    <a:pt x="1103" y="582"/>
                  </a:moveTo>
                  <a:lnTo>
                    <a:pt x="45578" y="4505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4" name="Freeform 1073">
              <a:extLst>
                <a:ext uri="{FF2B5EF4-FFF2-40B4-BE49-F238E27FC236}">
                  <a16:creationId xmlns:a16="http://schemas.microsoft.com/office/drawing/2014/main" id="{6E71CC32-562B-614F-A3A9-569BED583C2E}"/>
                </a:ext>
              </a:extLst>
            </p:cNvPr>
            <p:cNvSpPr/>
            <p:nvPr/>
          </p:nvSpPr>
          <p:spPr>
            <a:xfrm>
              <a:off x="3166875" y="5750098"/>
              <a:ext cx="44474" cy="44474"/>
            </a:xfrm>
            <a:custGeom>
              <a:avLst/>
              <a:gdLst>
                <a:gd name="connsiteX0" fmla="*/ 1181 w 44474"/>
                <a:gd name="connsiteY0" fmla="*/ 44912 h 44474"/>
                <a:gd name="connsiteX1" fmla="*/ 45656 w 44474"/>
                <a:gd name="connsiteY1" fmla="*/ 437 h 44474"/>
                <a:gd name="connsiteX2" fmla="*/ 1181 w 44474"/>
                <a:gd name="connsiteY2" fmla="*/ 437 h 44474"/>
                <a:gd name="connsiteX3" fmla="*/ 45656 w 44474"/>
                <a:gd name="connsiteY3" fmla="*/ 4491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181" y="44912"/>
                  </a:moveTo>
                  <a:lnTo>
                    <a:pt x="45656" y="437"/>
                  </a:lnTo>
                  <a:moveTo>
                    <a:pt x="1181" y="437"/>
                  </a:moveTo>
                  <a:lnTo>
                    <a:pt x="45656" y="4491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321" name="Picture 2">
              <a:extLst>
                <a:ext uri="{FF2B5EF4-FFF2-40B4-BE49-F238E27FC236}">
                  <a16:creationId xmlns:a16="http://schemas.microsoft.com/office/drawing/2014/main" id="{F54410B2-4AF5-3241-8BCA-183DB2129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>
            <a:xfrm>
              <a:off x="2348778" y="887289"/>
              <a:ext cx="1853204" cy="1853204"/>
            </a:xfrm>
            <a:prstGeom prst="rect">
              <a:avLst/>
            </a:prstGeom>
          </p:spPr>
        </p:pic>
        <p:sp>
          <p:nvSpPr>
            <p:cNvPr id="1075" name="Freeform 1074">
              <a:extLst>
                <a:ext uri="{FF2B5EF4-FFF2-40B4-BE49-F238E27FC236}">
                  <a16:creationId xmlns:a16="http://schemas.microsoft.com/office/drawing/2014/main" id="{F8093158-D484-E846-899F-5A7B01902493}"/>
                </a:ext>
              </a:extLst>
            </p:cNvPr>
            <p:cNvSpPr/>
            <p:nvPr/>
          </p:nvSpPr>
          <p:spPr>
            <a:xfrm>
              <a:off x="3148551" y="5317459"/>
              <a:ext cx="44474" cy="44474"/>
            </a:xfrm>
            <a:custGeom>
              <a:avLst/>
              <a:gdLst>
                <a:gd name="connsiteX0" fmla="*/ 1173 w 44474"/>
                <a:gd name="connsiteY0" fmla="*/ 44717 h 44474"/>
                <a:gd name="connsiteX1" fmla="*/ 45648 w 44474"/>
                <a:gd name="connsiteY1" fmla="*/ 242 h 44474"/>
                <a:gd name="connsiteX2" fmla="*/ 1173 w 44474"/>
                <a:gd name="connsiteY2" fmla="*/ 242 h 44474"/>
                <a:gd name="connsiteX3" fmla="*/ 45648 w 44474"/>
                <a:gd name="connsiteY3" fmla="*/ 4471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173" y="44717"/>
                  </a:moveTo>
                  <a:lnTo>
                    <a:pt x="45648" y="242"/>
                  </a:lnTo>
                  <a:moveTo>
                    <a:pt x="1173" y="242"/>
                  </a:moveTo>
                  <a:lnTo>
                    <a:pt x="45648" y="4471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6" name="Freeform 1075">
              <a:extLst>
                <a:ext uri="{FF2B5EF4-FFF2-40B4-BE49-F238E27FC236}">
                  <a16:creationId xmlns:a16="http://schemas.microsoft.com/office/drawing/2014/main" id="{2CD66D63-92D1-824C-9B55-FE8FA2DB8BB1}"/>
                </a:ext>
              </a:extLst>
            </p:cNvPr>
            <p:cNvSpPr/>
            <p:nvPr/>
          </p:nvSpPr>
          <p:spPr>
            <a:xfrm>
              <a:off x="3200453" y="5692756"/>
              <a:ext cx="44474" cy="44474"/>
            </a:xfrm>
            <a:custGeom>
              <a:avLst/>
              <a:gdLst>
                <a:gd name="connsiteX0" fmla="*/ 1196 w 44474"/>
                <a:gd name="connsiteY0" fmla="*/ 44886 h 44474"/>
                <a:gd name="connsiteX1" fmla="*/ 45671 w 44474"/>
                <a:gd name="connsiteY1" fmla="*/ 411 h 44474"/>
                <a:gd name="connsiteX2" fmla="*/ 1196 w 44474"/>
                <a:gd name="connsiteY2" fmla="*/ 411 h 44474"/>
                <a:gd name="connsiteX3" fmla="*/ 45671 w 44474"/>
                <a:gd name="connsiteY3" fmla="*/ 44886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196" y="44886"/>
                  </a:moveTo>
                  <a:lnTo>
                    <a:pt x="45671" y="411"/>
                  </a:lnTo>
                  <a:moveTo>
                    <a:pt x="1196" y="411"/>
                  </a:moveTo>
                  <a:lnTo>
                    <a:pt x="45671" y="44886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7" name="Freeform 1076">
              <a:extLst>
                <a:ext uri="{FF2B5EF4-FFF2-40B4-BE49-F238E27FC236}">
                  <a16:creationId xmlns:a16="http://schemas.microsoft.com/office/drawing/2014/main" id="{733F1D8D-4A3F-EA4D-B7C2-6A3E940780DC}"/>
                </a:ext>
              </a:extLst>
            </p:cNvPr>
            <p:cNvSpPr/>
            <p:nvPr/>
          </p:nvSpPr>
          <p:spPr>
            <a:xfrm>
              <a:off x="3152598" y="5165317"/>
              <a:ext cx="44474" cy="44474"/>
            </a:xfrm>
            <a:custGeom>
              <a:avLst/>
              <a:gdLst>
                <a:gd name="connsiteX0" fmla="*/ 1175 w 44474"/>
                <a:gd name="connsiteY0" fmla="*/ 44649 h 44474"/>
                <a:gd name="connsiteX1" fmla="*/ 45650 w 44474"/>
                <a:gd name="connsiteY1" fmla="*/ 174 h 44474"/>
                <a:gd name="connsiteX2" fmla="*/ 1175 w 44474"/>
                <a:gd name="connsiteY2" fmla="*/ 174 h 44474"/>
                <a:gd name="connsiteX3" fmla="*/ 45650 w 44474"/>
                <a:gd name="connsiteY3" fmla="*/ 44649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175" y="44649"/>
                  </a:moveTo>
                  <a:lnTo>
                    <a:pt x="45650" y="174"/>
                  </a:lnTo>
                  <a:moveTo>
                    <a:pt x="1175" y="174"/>
                  </a:moveTo>
                  <a:lnTo>
                    <a:pt x="45650" y="44649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8" name="Freeform 1077">
              <a:extLst>
                <a:ext uri="{FF2B5EF4-FFF2-40B4-BE49-F238E27FC236}">
                  <a16:creationId xmlns:a16="http://schemas.microsoft.com/office/drawing/2014/main" id="{D2E8E613-7793-084D-A8FC-293AED2D4150}"/>
                </a:ext>
              </a:extLst>
            </p:cNvPr>
            <p:cNvSpPr/>
            <p:nvPr/>
          </p:nvSpPr>
          <p:spPr>
            <a:xfrm>
              <a:off x="3190068" y="5974878"/>
              <a:ext cx="44474" cy="44474"/>
            </a:xfrm>
            <a:custGeom>
              <a:avLst/>
              <a:gdLst>
                <a:gd name="connsiteX0" fmla="*/ 1192 w 44474"/>
                <a:gd name="connsiteY0" fmla="*/ 45013 h 44474"/>
                <a:gd name="connsiteX1" fmla="*/ 45666 w 44474"/>
                <a:gd name="connsiteY1" fmla="*/ 538 h 44474"/>
                <a:gd name="connsiteX2" fmla="*/ 1192 w 44474"/>
                <a:gd name="connsiteY2" fmla="*/ 538 h 44474"/>
                <a:gd name="connsiteX3" fmla="*/ 45666 w 44474"/>
                <a:gd name="connsiteY3" fmla="*/ 45013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192" y="45013"/>
                  </a:moveTo>
                  <a:lnTo>
                    <a:pt x="45666" y="538"/>
                  </a:lnTo>
                  <a:moveTo>
                    <a:pt x="1192" y="538"/>
                  </a:moveTo>
                  <a:lnTo>
                    <a:pt x="45666" y="45013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9" name="Freeform 1078">
              <a:extLst>
                <a:ext uri="{FF2B5EF4-FFF2-40B4-BE49-F238E27FC236}">
                  <a16:creationId xmlns:a16="http://schemas.microsoft.com/office/drawing/2014/main" id="{487D8D1A-2EA2-2248-A613-0FB07A6BE651}"/>
                </a:ext>
              </a:extLst>
            </p:cNvPr>
            <p:cNvSpPr/>
            <p:nvPr/>
          </p:nvSpPr>
          <p:spPr>
            <a:xfrm>
              <a:off x="3127492" y="5038790"/>
              <a:ext cx="44474" cy="44474"/>
            </a:xfrm>
            <a:custGeom>
              <a:avLst/>
              <a:gdLst>
                <a:gd name="connsiteX0" fmla="*/ 1163 w 44474"/>
                <a:gd name="connsiteY0" fmla="*/ 44592 h 44474"/>
                <a:gd name="connsiteX1" fmla="*/ 45638 w 44474"/>
                <a:gd name="connsiteY1" fmla="*/ 117 h 44474"/>
                <a:gd name="connsiteX2" fmla="*/ 1163 w 44474"/>
                <a:gd name="connsiteY2" fmla="*/ 117 h 44474"/>
                <a:gd name="connsiteX3" fmla="*/ 45638 w 44474"/>
                <a:gd name="connsiteY3" fmla="*/ 4459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163" y="44592"/>
                  </a:moveTo>
                  <a:lnTo>
                    <a:pt x="45638" y="117"/>
                  </a:lnTo>
                  <a:moveTo>
                    <a:pt x="1163" y="117"/>
                  </a:moveTo>
                  <a:lnTo>
                    <a:pt x="45638" y="4459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0" name="Freeform 1079">
              <a:extLst>
                <a:ext uri="{FF2B5EF4-FFF2-40B4-BE49-F238E27FC236}">
                  <a16:creationId xmlns:a16="http://schemas.microsoft.com/office/drawing/2014/main" id="{01BD1161-6AE8-B449-8733-08E9D03924DF}"/>
                </a:ext>
              </a:extLst>
            </p:cNvPr>
            <p:cNvSpPr/>
            <p:nvPr/>
          </p:nvSpPr>
          <p:spPr>
            <a:xfrm>
              <a:off x="3282220" y="5676656"/>
              <a:ext cx="44474" cy="44474"/>
            </a:xfrm>
            <a:custGeom>
              <a:avLst/>
              <a:gdLst>
                <a:gd name="connsiteX0" fmla="*/ 1233 w 44474"/>
                <a:gd name="connsiteY0" fmla="*/ 44879 h 44474"/>
                <a:gd name="connsiteX1" fmla="*/ 45708 w 44474"/>
                <a:gd name="connsiteY1" fmla="*/ 404 h 44474"/>
                <a:gd name="connsiteX2" fmla="*/ 1233 w 44474"/>
                <a:gd name="connsiteY2" fmla="*/ 404 h 44474"/>
                <a:gd name="connsiteX3" fmla="*/ 45708 w 44474"/>
                <a:gd name="connsiteY3" fmla="*/ 44879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233" y="44879"/>
                  </a:moveTo>
                  <a:lnTo>
                    <a:pt x="45708" y="404"/>
                  </a:lnTo>
                  <a:moveTo>
                    <a:pt x="1233" y="404"/>
                  </a:moveTo>
                  <a:lnTo>
                    <a:pt x="45708" y="44879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1" name="Freeform 1080">
              <a:extLst>
                <a:ext uri="{FF2B5EF4-FFF2-40B4-BE49-F238E27FC236}">
                  <a16:creationId xmlns:a16="http://schemas.microsoft.com/office/drawing/2014/main" id="{096C4F15-9DAB-954B-B0B2-BA595789C1B6}"/>
                </a:ext>
              </a:extLst>
            </p:cNvPr>
            <p:cNvSpPr/>
            <p:nvPr/>
          </p:nvSpPr>
          <p:spPr>
            <a:xfrm>
              <a:off x="3280619" y="5359134"/>
              <a:ext cx="44474" cy="44474"/>
            </a:xfrm>
            <a:custGeom>
              <a:avLst/>
              <a:gdLst>
                <a:gd name="connsiteX0" fmla="*/ 1232 w 44474"/>
                <a:gd name="connsiteY0" fmla="*/ 44736 h 44474"/>
                <a:gd name="connsiteX1" fmla="*/ 45707 w 44474"/>
                <a:gd name="connsiteY1" fmla="*/ 261 h 44474"/>
                <a:gd name="connsiteX2" fmla="*/ 1232 w 44474"/>
                <a:gd name="connsiteY2" fmla="*/ 261 h 44474"/>
                <a:gd name="connsiteX3" fmla="*/ 45707 w 44474"/>
                <a:gd name="connsiteY3" fmla="*/ 44736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232" y="44736"/>
                  </a:moveTo>
                  <a:lnTo>
                    <a:pt x="45707" y="261"/>
                  </a:lnTo>
                  <a:moveTo>
                    <a:pt x="1232" y="261"/>
                  </a:moveTo>
                  <a:lnTo>
                    <a:pt x="45707" y="44736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2" name="Freeform 1081">
              <a:extLst>
                <a:ext uri="{FF2B5EF4-FFF2-40B4-BE49-F238E27FC236}">
                  <a16:creationId xmlns:a16="http://schemas.microsoft.com/office/drawing/2014/main" id="{2138260D-1818-7F4A-9C7F-D1507C5B05CF}"/>
                </a:ext>
              </a:extLst>
            </p:cNvPr>
            <p:cNvSpPr/>
            <p:nvPr/>
          </p:nvSpPr>
          <p:spPr>
            <a:xfrm>
              <a:off x="3177749" y="6144292"/>
              <a:ext cx="44474" cy="44474"/>
            </a:xfrm>
            <a:custGeom>
              <a:avLst/>
              <a:gdLst>
                <a:gd name="connsiteX0" fmla="*/ 1186 w 44474"/>
                <a:gd name="connsiteY0" fmla="*/ 45089 h 44474"/>
                <a:gd name="connsiteX1" fmla="*/ 45661 w 44474"/>
                <a:gd name="connsiteY1" fmla="*/ 614 h 44474"/>
                <a:gd name="connsiteX2" fmla="*/ 1186 w 44474"/>
                <a:gd name="connsiteY2" fmla="*/ 614 h 44474"/>
                <a:gd name="connsiteX3" fmla="*/ 45661 w 44474"/>
                <a:gd name="connsiteY3" fmla="*/ 45089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186" y="45089"/>
                  </a:moveTo>
                  <a:lnTo>
                    <a:pt x="45661" y="614"/>
                  </a:lnTo>
                  <a:moveTo>
                    <a:pt x="1186" y="614"/>
                  </a:moveTo>
                  <a:lnTo>
                    <a:pt x="45661" y="45089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265" name="Graphic 264">
              <a:extLst>
                <a:ext uri="{FF2B5EF4-FFF2-40B4-BE49-F238E27FC236}">
                  <a16:creationId xmlns:a16="http://schemas.microsoft.com/office/drawing/2014/main" id="{BB1FB90A-2227-2C44-86BB-2087250D0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3941021" y="921478"/>
              <a:ext cx="2529586" cy="1686391"/>
            </a:xfrm>
            <a:prstGeom prst="rect">
              <a:avLst/>
            </a:prstGeom>
          </p:spPr>
        </p:pic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845B8024-2C8D-4D4F-8DBB-AAE78CC44F87}"/>
                </a:ext>
              </a:extLst>
            </p:cNvPr>
            <p:cNvSpPr/>
            <p:nvPr/>
          </p:nvSpPr>
          <p:spPr>
            <a:xfrm>
              <a:off x="3312975" y="5784252"/>
              <a:ext cx="44474" cy="44474"/>
            </a:xfrm>
            <a:custGeom>
              <a:avLst/>
              <a:gdLst>
                <a:gd name="connsiteX0" fmla="*/ 1247 w 44474"/>
                <a:gd name="connsiteY0" fmla="*/ 44927 h 44474"/>
                <a:gd name="connsiteX1" fmla="*/ 45722 w 44474"/>
                <a:gd name="connsiteY1" fmla="*/ 452 h 44474"/>
                <a:gd name="connsiteX2" fmla="*/ 1247 w 44474"/>
                <a:gd name="connsiteY2" fmla="*/ 452 h 44474"/>
                <a:gd name="connsiteX3" fmla="*/ 45722 w 44474"/>
                <a:gd name="connsiteY3" fmla="*/ 4492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247" y="44927"/>
                  </a:moveTo>
                  <a:lnTo>
                    <a:pt x="45722" y="452"/>
                  </a:lnTo>
                  <a:moveTo>
                    <a:pt x="1247" y="452"/>
                  </a:moveTo>
                  <a:lnTo>
                    <a:pt x="45722" y="4492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EC67FD95-82C4-B540-B80F-11CBDCB334FF}"/>
                </a:ext>
              </a:extLst>
            </p:cNvPr>
            <p:cNvSpPr/>
            <p:nvPr/>
          </p:nvSpPr>
          <p:spPr>
            <a:xfrm>
              <a:off x="3362008" y="5458747"/>
              <a:ext cx="44474" cy="44474"/>
            </a:xfrm>
            <a:custGeom>
              <a:avLst/>
              <a:gdLst>
                <a:gd name="connsiteX0" fmla="*/ 1269 w 44474"/>
                <a:gd name="connsiteY0" fmla="*/ 44781 h 44474"/>
                <a:gd name="connsiteX1" fmla="*/ 45744 w 44474"/>
                <a:gd name="connsiteY1" fmla="*/ 306 h 44474"/>
                <a:gd name="connsiteX2" fmla="*/ 1269 w 44474"/>
                <a:gd name="connsiteY2" fmla="*/ 306 h 44474"/>
                <a:gd name="connsiteX3" fmla="*/ 45744 w 44474"/>
                <a:gd name="connsiteY3" fmla="*/ 44781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269" y="44781"/>
                  </a:moveTo>
                  <a:lnTo>
                    <a:pt x="45744" y="306"/>
                  </a:lnTo>
                  <a:moveTo>
                    <a:pt x="1269" y="306"/>
                  </a:moveTo>
                  <a:lnTo>
                    <a:pt x="45744" y="44781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A8A00A5E-E8DF-7B43-99E9-24F2500BDE82}"/>
                </a:ext>
              </a:extLst>
            </p:cNvPr>
            <p:cNvSpPr/>
            <p:nvPr/>
          </p:nvSpPr>
          <p:spPr>
            <a:xfrm>
              <a:off x="3318556" y="5194152"/>
              <a:ext cx="44474" cy="44474"/>
            </a:xfrm>
            <a:custGeom>
              <a:avLst/>
              <a:gdLst>
                <a:gd name="connsiteX0" fmla="*/ 1249 w 44474"/>
                <a:gd name="connsiteY0" fmla="*/ 44662 h 44474"/>
                <a:gd name="connsiteX1" fmla="*/ 45724 w 44474"/>
                <a:gd name="connsiteY1" fmla="*/ 187 h 44474"/>
                <a:gd name="connsiteX2" fmla="*/ 1249 w 44474"/>
                <a:gd name="connsiteY2" fmla="*/ 187 h 44474"/>
                <a:gd name="connsiteX3" fmla="*/ 45724 w 44474"/>
                <a:gd name="connsiteY3" fmla="*/ 44662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249" y="44662"/>
                  </a:moveTo>
                  <a:lnTo>
                    <a:pt x="45724" y="187"/>
                  </a:lnTo>
                  <a:moveTo>
                    <a:pt x="1249" y="187"/>
                  </a:moveTo>
                  <a:lnTo>
                    <a:pt x="45724" y="44662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ACE1503C-B1D5-3740-B29B-9ED3B704F768}"/>
                </a:ext>
              </a:extLst>
            </p:cNvPr>
            <p:cNvSpPr/>
            <p:nvPr/>
          </p:nvSpPr>
          <p:spPr>
            <a:xfrm>
              <a:off x="3351579" y="5918515"/>
              <a:ext cx="44474" cy="44474"/>
            </a:xfrm>
            <a:custGeom>
              <a:avLst/>
              <a:gdLst>
                <a:gd name="connsiteX0" fmla="*/ 1264 w 44474"/>
                <a:gd name="connsiteY0" fmla="*/ 44987 h 44474"/>
                <a:gd name="connsiteX1" fmla="*/ 45739 w 44474"/>
                <a:gd name="connsiteY1" fmla="*/ 512 h 44474"/>
                <a:gd name="connsiteX2" fmla="*/ 1264 w 44474"/>
                <a:gd name="connsiteY2" fmla="*/ 512 h 44474"/>
                <a:gd name="connsiteX3" fmla="*/ 45739 w 44474"/>
                <a:gd name="connsiteY3" fmla="*/ 44987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264" y="44987"/>
                  </a:moveTo>
                  <a:lnTo>
                    <a:pt x="45739" y="512"/>
                  </a:lnTo>
                  <a:moveTo>
                    <a:pt x="1264" y="512"/>
                  </a:moveTo>
                  <a:lnTo>
                    <a:pt x="45739" y="44987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7" name="Freeform 1086">
              <a:extLst>
                <a:ext uri="{FF2B5EF4-FFF2-40B4-BE49-F238E27FC236}">
                  <a16:creationId xmlns:a16="http://schemas.microsoft.com/office/drawing/2014/main" id="{54E67164-7CAC-904D-9D10-2D0E8F80B185}"/>
                </a:ext>
              </a:extLst>
            </p:cNvPr>
            <p:cNvSpPr/>
            <p:nvPr/>
          </p:nvSpPr>
          <p:spPr>
            <a:xfrm>
              <a:off x="3318601" y="6134795"/>
              <a:ext cx="44474" cy="44474"/>
            </a:xfrm>
            <a:custGeom>
              <a:avLst/>
              <a:gdLst>
                <a:gd name="connsiteX0" fmla="*/ 1249 w 44474"/>
                <a:gd name="connsiteY0" fmla="*/ 45085 h 44474"/>
                <a:gd name="connsiteX1" fmla="*/ 45724 w 44474"/>
                <a:gd name="connsiteY1" fmla="*/ 610 h 44474"/>
                <a:gd name="connsiteX2" fmla="*/ 1249 w 44474"/>
                <a:gd name="connsiteY2" fmla="*/ 610 h 44474"/>
                <a:gd name="connsiteX3" fmla="*/ 45724 w 44474"/>
                <a:gd name="connsiteY3" fmla="*/ 45085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249" y="45085"/>
                  </a:moveTo>
                  <a:lnTo>
                    <a:pt x="45724" y="610"/>
                  </a:lnTo>
                  <a:moveTo>
                    <a:pt x="1249" y="610"/>
                  </a:moveTo>
                  <a:lnTo>
                    <a:pt x="45724" y="45085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8" name="Freeform 1087">
              <a:extLst>
                <a:ext uri="{FF2B5EF4-FFF2-40B4-BE49-F238E27FC236}">
                  <a16:creationId xmlns:a16="http://schemas.microsoft.com/office/drawing/2014/main" id="{0CF70615-968B-A14F-8992-BCEDAB2F005F}"/>
                </a:ext>
              </a:extLst>
            </p:cNvPr>
            <p:cNvSpPr/>
            <p:nvPr/>
          </p:nvSpPr>
          <p:spPr>
            <a:xfrm>
              <a:off x="3325361" y="5004046"/>
              <a:ext cx="44474" cy="44474"/>
            </a:xfrm>
            <a:custGeom>
              <a:avLst/>
              <a:gdLst>
                <a:gd name="connsiteX0" fmla="*/ 1252 w 44474"/>
                <a:gd name="connsiteY0" fmla="*/ 44576 h 44474"/>
                <a:gd name="connsiteX1" fmla="*/ 45727 w 44474"/>
                <a:gd name="connsiteY1" fmla="*/ 101 h 44474"/>
                <a:gd name="connsiteX2" fmla="*/ 1252 w 44474"/>
                <a:gd name="connsiteY2" fmla="*/ 101 h 44474"/>
                <a:gd name="connsiteX3" fmla="*/ 45727 w 44474"/>
                <a:gd name="connsiteY3" fmla="*/ 44576 h 4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74" h="44474">
                  <a:moveTo>
                    <a:pt x="1252" y="44576"/>
                  </a:moveTo>
                  <a:lnTo>
                    <a:pt x="45727" y="101"/>
                  </a:lnTo>
                  <a:moveTo>
                    <a:pt x="1252" y="101"/>
                  </a:moveTo>
                  <a:lnTo>
                    <a:pt x="45727" y="44576"/>
                  </a:lnTo>
                </a:path>
              </a:pathLst>
            </a:custGeom>
            <a:solidFill>
              <a:srgbClr val="8DA0CB"/>
            </a:solidFill>
            <a:ln w="20003" cap="flat">
              <a:solidFill>
                <a:srgbClr val="8DA0CB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9" name="Freeform 1088">
              <a:extLst>
                <a:ext uri="{FF2B5EF4-FFF2-40B4-BE49-F238E27FC236}">
                  <a16:creationId xmlns:a16="http://schemas.microsoft.com/office/drawing/2014/main" id="{84F83DBC-AEE7-834B-8A4C-A02FB8536489}"/>
                </a:ext>
              </a:extLst>
            </p:cNvPr>
            <p:cNvSpPr/>
            <p:nvPr/>
          </p:nvSpPr>
          <p:spPr>
            <a:xfrm>
              <a:off x="994986" y="4993583"/>
              <a:ext cx="2223" cy="1208828"/>
            </a:xfrm>
            <a:custGeom>
              <a:avLst/>
              <a:gdLst>
                <a:gd name="connsiteX0" fmla="*/ 0 w 2223"/>
                <a:gd name="connsiteY0" fmla="*/ 1208829 h 1208828"/>
                <a:gd name="connsiteX1" fmla="*/ 0 w 2223"/>
                <a:gd name="connsiteY1" fmla="*/ 0 h 120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23" h="1208828">
                  <a:moveTo>
                    <a:pt x="0" y="1208829"/>
                  </a:moveTo>
                  <a:lnTo>
                    <a:pt x="0" y="0"/>
                  </a:lnTo>
                </a:path>
              </a:pathLst>
            </a:custGeom>
            <a:noFill/>
            <a:ln w="1778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0" name="Freeform 1089">
              <a:extLst>
                <a:ext uri="{FF2B5EF4-FFF2-40B4-BE49-F238E27FC236}">
                  <a16:creationId xmlns:a16="http://schemas.microsoft.com/office/drawing/2014/main" id="{EA7A8D58-2801-7741-83EC-65FEC4635418}"/>
                </a:ext>
              </a:extLst>
            </p:cNvPr>
            <p:cNvSpPr/>
            <p:nvPr/>
          </p:nvSpPr>
          <p:spPr>
            <a:xfrm>
              <a:off x="994986" y="4993583"/>
              <a:ext cx="1208828" cy="2223"/>
            </a:xfrm>
            <a:custGeom>
              <a:avLst/>
              <a:gdLst>
                <a:gd name="connsiteX0" fmla="*/ 0 w 1208828"/>
                <a:gd name="connsiteY0" fmla="*/ 0 h 2223"/>
                <a:gd name="connsiteX1" fmla="*/ 1208829 w 1208828"/>
                <a:gd name="connsiteY1" fmla="*/ 0 h 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8828" h="2223">
                  <a:moveTo>
                    <a:pt x="0" y="0"/>
                  </a:moveTo>
                  <a:lnTo>
                    <a:pt x="1208829" y="0"/>
                  </a:lnTo>
                </a:path>
              </a:pathLst>
            </a:custGeom>
            <a:noFill/>
            <a:ln w="1778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267" name="Graphic 266">
              <a:extLst>
                <a:ext uri="{FF2B5EF4-FFF2-40B4-BE49-F238E27FC236}">
                  <a16:creationId xmlns:a16="http://schemas.microsoft.com/office/drawing/2014/main" id="{32E260FD-FA3A-C044-BE62-1AD5DA5FD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>
            <a:xfrm>
              <a:off x="3940250" y="3046507"/>
              <a:ext cx="2529586" cy="1686391"/>
            </a:xfrm>
            <a:prstGeom prst="rect">
              <a:avLst/>
            </a:prstGeom>
          </p:spPr>
        </p:pic>
        <p:sp>
          <p:nvSpPr>
            <p:cNvPr id="1091" name="Freeform 1090">
              <a:extLst>
                <a:ext uri="{FF2B5EF4-FFF2-40B4-BE49-F238E27FC236}">
                  <a16:creationId xmlns:a16="http://schemas.microsoft.com/office/drawing/2014/main" id="{9BD20BAA-05B2-054A-915D-501C4302B9A8}"/>
                </a:ext>
              </a:extLst>
            </p:cNvPr>
            <p:cNvSpPr/>
            <p:nvPr/>
          </p:nvSpPr>
          <p:spPr>
            <a:xfrm>
              <a:off x="2203814" y="4993583"/>
              <a:ext cx="2223" cy="362648"/>
            </a:xfrm>
            <a:custGeom>
              <a:avLst/>
              <a:gdLst>
                <a:gd name="connsiteX0" fmla="*/ 0 w 2223"/>
                <a:gd name="connsiteY0" fmla="*/ 0 h 362648"/>
                <a:gd name="connsiteX1" fmla="*/ 0 w 2223"/>
                <a:gd name="connsiteY1" fmla="*/ 362649 h 36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23" h="362648">
                  <a:moveTo>
                    <a:pt x="0" y="0"/>
                  </a:moveTo>
                  <a:lnTo>
                    <a:pt x="0" y="362649"/>
                  </a:lnTo>
                </a:path>
              </a:pathLst>
            </a:custGeom>
            <a:noFill/>
            <a:ln w="1778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2" name="Freeform 1091">
              <a:extLst>
                <a:ext uri="{FF2B5EF4-FFF2-40B4-BE49-F238E27FC236}">
                  <a16:creationId xmlns:a16="http://schemas.microsoft.com/office/drawing/2014/main" id="{FE9ED9C5-EB81-744F-B6E7-94FDD98C3DF9}"/>
                </a:ext>
              </a:extLst>
            </p:cNvPr>
            <p:cNvSpPr/>
            <p:nvPr/>
          </p:nvSpPr>
          <p:spPr>
            <a:xfrm>
              <a:off x="2203814" y="5839764"/>
              <a:ext cx="2223" cy="362648"/>
            </a:xfrm>
            <a:custGeom>
              <a:avLst/>
              <a:gdLst>
                <a:gd name="connsiteX0" fmla="*/ 0 w 2223"/>
                <a:gd name="connsiteY0" fmla="*/ 0 h 362648"/>
                <a:gd name="connsiteX1" fmla="*/ 0 w 2223"/>
                <a:gd name="connsiteY1" fmla="*/ 362649 h 36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23" h="362648">
                  <a:moveTo>
                    <a:pt x="0" y="0"/>
                  </a:moveTo>
                  <a:lnTo>
                    <a:pt x="0" y="362649"/>
                  </a:lnTo>
                </a:path>
              </a:pathLst>
            </a:custGeom>
            <a:noFill/>
            <a:ln w="1778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3" name="Freeform 1092">
              <a:extLst>
                <a:ext uri="{FF2B5EF4-FFF2-40B4-BE49-F238E27FC236}">
                  <a16:creationId xmlns:a16="http://schemas.microsoft.com/office/drawing/2014/main" id="{0B410B52-02F9-B543-BA16-5AD566871A8B}"/>
                </a:ext>
              </a:extLst>
            </p:cNvPr>
            <p:cNvSpPr/>
            <p:nvPr/>
          </p:nvSpPr>
          <p:spPr>
            <a:xfrm>
              <a:off x="994986" y="6202412"/>
              <a:ext cx="1208828" cy="2223"/>
            </a:xfrm>
            <a:custGeom>
              <a:avLst/>
              <a:gdLst>
                <a:gd name="connsiteX0" fmla="*/ 1208829 w 1208828"/>
                <a:gd name="connsiteY0" fmla="*/ 0 h 2223"/>
                <a:gd name="connsiteX1" fmla="*/ 0 w 1208828"/>
                <a:gd name="connsiteY1" fmla="*/ 0 h 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8828" h="2223">
                  <a:moveTo>
                    <a:pt x="1208829" y="0"/>
                  </a:moveTo>
                  <a:lnTo>
                    <a:pt x="0" y="0"/>
                  </a:lnTo>
                </a:path>
              </a:pathLst>
            </a:custGeom>
            <a:noFill/>
            <a:ln w="1778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4" name="Freeform 1093">
              <a:extLst>
                <a:ext uri="{FF2B5EF4-FFF2-40B4-BE49-F238E27FC236}">
                  <a16:creationId xmlns:a16="http://schemas.microsoft.com/office/drawing/2014/main" id="{82466A26-45E3-4D44-B07D-5AE37B529ED4}"/>
                </a:ext>
              </a:extLst>
            </p:cNvPr>
            <p:cNvSpPr/>
            <p:nvPr/>
          </p:nvSpPr>
          <p:spPr>
            <a:xfrm>
              <a:off x="2203814" y="5839764"/>
              <a:ext cx="2223" cy="362648"/>
            </a:xfrm>
            <a:custGeom>
              <a:avLst/>
              <a:gdLst>
                <a:gd name="connsiteX0" fmla="*/ 0 w 2223"/>
                <a:gd name="connsiteY0" fmla="*/ 362649 h 362648"/>
                <a:gd name="connsiteX1" fmla="*/ 0 w 2223"/>
                <a:gd name="connsiteY1" fmla="*/ 0 h 36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23" h="362648">
                  <a:moveTo>
                    <a:pt x="0" y="362649"/>
                  </a:moveTo>
                  <a:lnTo>
                    <a:pt x="0" y="0"/>
                  </a:lnTo>
                </a:path>
              </a:pathLst>
            </a:custGeom>
            <a:noFill/>
            <a:ln w="1778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5" name="Freeform 1094">
              <a:extLst>
                <a:ext uri="{FF2B5EF4-FFF2-40B4-BE49-F238E27FC236}">
                  <a16:creationId xmlns:a16="http://schemas.microsoft.com/office/drawing/2014/main" id="{05AB0379-DCEB-5D44-B282-9EDC71FF9D54}"/>
                </a:ext>
              </a:extLst>
            </p:cNvPr>
            <p:cNvSpPr/>
            <p:nvPr/>
          </p:nvSpPr>
          <p:spPr>
            <a:xfrm>
              <a:off x="2203814" y="4993583"/>
              <a:ext cx="2223" cy="362648"/>
            </a:xfrm>
            <a:custGeom>
              <a:avLst/>
              <a:gdLst>
                <a:gd name="connsiteX0" fmla="*/ 0 w 2223"/>
                <a:gd name="connsiteY0" fmla="*/ 362649 h 362648"/>
                <a:gd name="connsiteX1" fmla="*/ 0 w 2223"/>
                <a:gd name="connsiteY1" fmla="*/ 0 h 362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23" h="362648">
                  <a:moveTo>
                    <a:pt x="0" y="362649"/>
                  </a:moveTo>
                  <a:lnTo>
                    <a:pt x="0" y="0"/>
                  </a:lnTo>
                </a:path>
              </a:pathLst>
            </a:custGeom>
            <a:noFill/>
            <a:ln w="1778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6" name="Freeform 1095">
              <a:extLst>
                <a:ext uri="{FF2B5EF4-FFF2-40B4-BE49-F238E27FC236}">
                  <a16:creationId xmlns:a16="http://schemas.microsoft.com/office/drawing/2014/main" id="{DDB4414B-9F6F-2043-A9DE-5A3A7646AAD2}"/>
                </a:ext>
              </a:extLst>
            </p:cNvPr>
            <p:cNvSpPr/>
            <p:nvPr/>
          </p:nvSpPr>
          <p:spPr>
            <a:xfrm>
              <a:off x="2203814" y="4993583"/>
              <a:ext cx="1208828" cy="2223"/>
            </a:xfrm>
            <a:custGeom>
              <a:avLst/>
              <a:gdLst>
                <a:gd name="connsiteX0" fmla="*/ 0 w 1208828"/>
                <a:gd name="connsiteY0" fmla="*/ 0 h 2223"/>
                <a:gd name="connsiteX1" fmla="*/ 1208829 w 1208828"/>
                <a:gd name="connsiteY1" fmla="*/ 0 h 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8828" h="2223">
                  <a:moveTo>
                    <a:pt x="0" y="0"/>
                  </a:moveTo>
                  <a:lnTo>
                    <a:pt x="1208829" y="0"/>
                  </a:lnTo>
                </a:path>
              </a:pathLst>
            </a:custGeom>
            <a:noFill/>
            <a:ln w="1778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7" name="Freeform 1096">
              <a:extLst>
                <a:ext uri="{FF2B5EF4-FFF2-40B4-BE49-F238E27FC236}">
                  <a16:creationId xmlns:a16="http://schemas.microsoft.com/office/drawing/2014/main" id="{26C7C48F-222E-5B4E-8766-375B342EF9C0}"/>
                </a:ext>
              </a:extLst>
            </p:cNvPr>
            <p:cNvSpPr/>
            <p:nvPr/>
          </p:nvSpPr>
          <p:spPr>
            <a:xfrm>
              <a:off x="3412643" y="4993583"/>
              <a:ext cx="2223" cy="1208828"/>
            </a:xfrm>
            <a:custGeom>
              <a:avLst/>
              <a:gdLst>
                <a:gd name="connsiteX0" fmla="*/ 0 w 2223"/>
                <a:gd name="connsiteY0" fmla="*/ 0 h 1208828"/>
                <a:gd name="connsiteX1" fmla="*/ 0 w 2223"/>
                <a:gd name="connsiteY1" fmla="*/ 1208829 h 120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23" h="1208828">
                  <a:moveTo>
                    <a:pt x="0" y="0"/>
                  </a:moveTo>
                  <a:lnTo>
                    <a:pt x="0" y="1208829"/>
                  </a:lnTo>
                </a:path>
              </a:pathLst>
            </a:custGeom>
            <a:noFill/>
            <a:ln w="1778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8" name="Freeform 1097">
              <a:extLst>
                <a:ext uri="{FF2B5EF4-FFF2-40B4-BE49-F238E27FC236}">
                  <a16:creationId xmlns:a16="http://schemas.microsoft.com/office/drawing/2014/main" id="{6846872E-4942-054E-B3E7-D3949B35FB3A}"/>
                </a:ext>
              </a:extLst>
            </p:cNvPr>
            <p:cNvSpPr/>
            <p:nvPr/>
          </p:nvSpPr>
          <p:spPr>
            <a:xfrm>
              <a:off x="2203814" y="6202412"/>
              <a:ext cx="1208828" cy="2223"/>
            </a:xfrm>
            <a:custGeom>
              <a:avLst/>
              <a:gdLst>
                <a:gd name="connsiteX0" fmla="*/ 1208829 w 1208828"/>
                <a:gd name="connsiteY0" fmla="*/ 0 h 2223"/>
                <a:gd name="connsiteX1" fmla="*/ 0 w 1208828"/>
                <a:gd name="connsiteY1" fmla="*/ 0 h 2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8828" h="2223">
                  <a:moveTo>
                    <a:pt x="1208829" y="0"/>
                  </a:moveTo>
                  <a:lnTo>
                    <a:pt x="0" y="0"/>
                  </a:lnTo>
                </a:path>
              </a:pathLst>
            </a:custGeom>
            <a:noFill/>
            <a:ln w="17780" cap="sq">
              <a:solidFill>
                <a:srgbClr val="A9A9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05371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8518</TotalTime>
  <Words>13</Words>
  <Application>Microsoft Macintosh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George</dc:creator>
  <cp:lastModifiedBy>Tom George</cp:lastModifiedBy>
  <cp:revision>46</cp:revision>
  <dcterms:created xsi:type="dcterms:W3CDTF">2021-07-20T09:12:29Z</dcterms:created>
  <dcterms:modified xsi:type="dcterms:W3CDTF">2021-08-17T10:31:22Z</dcterms:modified>
</cp:coreProperties>
</file>