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62" r:id="rId6"/>
    <p:sldId id="263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7D7C7E"/>
    <a:srgbClr val="FD8D62"/>
    <a:srgbClr val="1B9F77"/>
    <a:srgbClr val="7570B3"/>
    <a:srgbClr val="DA5E01"/>
    <a:srgbClr val="E7298A"/>
    <a:srgbClr val="66C3A4"/>
    <a:srgbClr val="E78AC3"/>
    <a:srgbClr val="8D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5820"/>
  </p:normalViewPr>
  <p:slideViewPr>
    <p:cSldViewPr snapToGrid="0" snapToObjects="1">
      <p:cViewPr>
        <p:scale>
          <a:sx n="261" d="100"/>
          <a:sy n="261" d="100"/>
        </p:scale>
        <p:origin x="3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48.emf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png"/><Relationship Id="rId5" Type="http://schemas.openxmlformats.org/officeDocument/2006/relationships/image" Target="../media/image46.emf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7.svg"/><Relationship Id="rId9" Type="http://schemas.openxmlformats.org/officeDocument/2006/relationships/image" Target="../media/image50.svg"/><Relationship Id="rId1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45.svg"/><Relationship Id="rId3" Type="http://schemas.openxmlformats.org/officeDocument/2006/relationships/image" Target="../media/image9.emf"/><Relationship Id="rId7" Type="http://schemas.openxmlformats.org/officeDocument/2006/relationships/image" Target="../media/image70.png"/><Relationship Id="rId12" Type="http://schemas.openxmlformats.org/officeDocument/2006/relationships/image" Target="../media/image4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34.png"/><Relationship Id="rId5" Type="http://schemas.openxmlformats.org/officeDocument/2006/relationships/image" Target="../media/image8.emf"/><Relationship Id="rId15" Type="http://schemas.openxmlformats.org/officeDocument/2006/relationships/image" Target="../media/image7.svg"/><Relationship Id="rId10" Type="http://schemas.openxmlformats.org/officeDocument/2006/relationships/image" Target="../media/image73.png"/><Relationship Id="rId4" Type="http://schemas.openxmlformats.org/officeDocument/2006/relationships/image" Target="../media/image11.emf"/><Relationship Id="rId9" Type="http://schemas.openxmlformats.org/officeDocument/2006/relationships/image" Target="../media/image7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61908-710A-304C-B2AE-347CD3DE83DB}"/>
              </a:ext>
            </a:extLst>
          </p:cNvPr>
          <p:cNvGrpSpPr/>
          <p:nvPr/>
        </p:nvGrpSpPr>
        <p:grpSpPr>
          <a:xfrm>
            <a:off x="425818" y="365272"/>
            <a:ext cx="6708038" cy="2109776"/>
            <a:chOff x="425818" y="365272"/>
            <a:chExt cx="6708038" cy="21097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876BE-0AD4-C24C-BF36-F5BF172289AB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DF8D0-D590-474E-9FB6-7B5C0D5F6080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4A1A38-20ED-754D-9B9C-547C13C976F5}"/>
              </a:ext>
            </a:extLst>
          </p:cNvPr>
          <p:cNvGrpSpPr/>
          <p:nvPr/>
        </p:nvGrpSpPr>
        <p:grpSpPr>
          <a:xfrm>
            <a:off x="2142294" y="2556000"/>
            <a:ext cx="1583423" cy="1610287"/>
            <a:chOff x="2142294" y="2556000"/>
            <a:chExt cx="1583423" cy="1610287"/>
          </a:xfrm>
        </p:grpSpPr>
        <p:grpSp>
          <p:nvGrpSpPr>
            <p:cNvPr id="136" name="Graphic 133">
              <a:extLst>
                <a:ext uri="{FF2B5EF4-FFF2-40B4-BE49-F238E27FC236}">
                  <a16:creationId xmlns:a16="http://schemas.microsoft.com/office/drawing/2014/main" id="{32C07D13-4385-0340-945F-DAA6FD9FB627}"/>
                </a:ext>
              </a:extLst>
            </p:cNvPr>
            <p:cNvGrpSpPr/>
            <p:nvPr/>
          </p:nvGrpSpPr>
          <p:grpSpPr>
            <a:xfrm>
              <a:off x="2160643" y="2799735"/>
              <a:ext cx="1366552" cy="1366552"/>
              <a:chOff x="2160643" y="2799735"/>
              <a:chExt cx="1366552" cy="136655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31B071DC-A9A0-9F46-9A5E-1B2EDBE72816}"/>
                  </a:ext>
                </a:extLst>
              </p:cNvPr>
              <p:cNvSpPr/>
              <p:nvPr/>
            </p:nvSpPr>
            <p:spPr>
              <a:xfrm>
                <a:off x="2160643" y="2799735"/>
                <a:ext cx="1366552" cy="1366552"/>
              </a:xfrm>
              <a:custGeom>
                <a:avLst/>
                <a:gdLst>
                  <a:gd name="connsiteX0" fmla="*/ 0 w 1366552"/>
                  <a:gd name="connsiteY0" fmla="*/ 1366552 h 1366552"/>
                  <a:gd name="connsiteX1" fmla="*/ 1366552 w 1366552"/>
                  <a:gd name="connsiteY1" fmla="*/ 1366552 h 1366552"/>
                  <a:gd name="connsiteX2" fmla="*/ 1366552 w 1366552"/>
                  <a:gd name="connsiteY2" fmla="*/ 0 h 1366552"/>
                  <a:gd name="connsiteX3" fmla="*/ 0 w 1366552"/>
                  <a:gd name="connsiteY3" fmla="*/ 0 h 136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552" h="1366552">
                    <a:moveTo>
                      <a:pt x="0" y="1366552"/>
                    </a:moveTo>
                    <a:lnTo>
                      <a:pt x="1366552" y="1366552"/>
                    </a:lnTo>
                    <a:lnTo>
                      <a:pt x="136655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58" name="Graphic 133">
                <a:extLst>
                  <a:ext uri="{FF2B5EF4-FFF2-40B4-BE49-F238E27FC236}">
                    <a16:creationId xmlns:a16="http://schemas.microsoft.com/office/drawing/2014/main" id="{6034E44D-2E00-5A46-BC98-AE32E2E40A95}"/>
                  </a:ext>
                </a:extLst>
              </p:cNvPr>
              <p:cNvGrpSpPr/>
              <p:nvPr/>
            </p:nvGrpSpPr>
            <p:grpSpPr>
              <a:xfrm>
                <a:off x="2331462" y="2963721"/>
                <a:ext cx="1068566" cy="1031746"/>
                <a:chOff x="2331462" y="2963721"/>
                <a:chExt cx="1068566" cy="1031746"/>
              </a:xfrm>
            </p:grpSpPr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226A1EAA-7E94-DB43-9668-1C5C0BD04FC6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1031746"/>
                </a:xfrm>
                <a:custGeom>
                  <a:avLst/>
                  <a:gdLst>
                    <a:gd name="connsiteX0" fmla="*/ 0 w 1059077"/>
                    <a:gd name="connsiteY0" fmla="*/ 1031747 h 1031746"/>
                    <a:gd name="connsiteX1" fmla="*/ 1059078 w 1059077"/>
                    <a:gd name="connsiteY1" fmla="*/ 1031747 h 1031746"/>
                    <a:gd name="connsiteX2" fmla="*/ 1059078 w 1059077"/>
                    <a:gd name="connsiteY2" fmla="*/ 0 h 1031746"/>
                    <a:gd name="connsiteX3" fmla="*/ 0 w 1059077"/>
                    <a:gd name="connsiteY3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077" h="1031746">
                      <a:moveTo>
                        <a:pt x="0" y="1031747"/>
                      </a:moveTo>
                      <a:lnTo>
                        <a:pt x="1059078" y="1031747"/>
                      </a:lnTo>
                      <a:lnTo>
                        <a:pt x="10590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60" name="Graphic 133">
                  <a:extLst>
                    <a:ext uri="{FF2B5EF4-FFF2-40B4-BE49-F238E27FC236}">
                      <a16:creationId xmlns:a16="http://schemas.microsoft.com/office/drawing/2014/main" id="{19B884BC-E890-2D4C-9FAF-AAF873F8E7BD}"/>
                    </a:ext>
                  </a:extLst>
                </p:cNvPr>
                <p:cNvGrpSpPr/>
                <p:nvPr/>
              </p:nvGrpSpPr>
              <p:grpSpPr>
                <a:xfrm>
                  <a:off x="2437369" y="3640247"/>
                  <a:ext cx="644936" cy="66014"/>
                  <a:chOff x="2437369" y="3640247"/>
                  <a:chExt cx="644936" cy="66014"/>
                </a:xfrm>
              </p:grpSpPr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F6611A87-DACD-C74A-8FF3-28891495C6D6}"/>
                      </a:ext>
                    </a:extLst>
                  </p:cNvPr>
                  <p:cNvSpPr/>
                  <p:nvPr/>
                </p:nvSpPr>
                <p:spPr>
                  <a:xfrm>
                    <a:off x="2437369" y="3640247"/>
                    <a:ext cx="9489" cy="33214"/>
                  </a:xfrm>
                  <a:custGeom>
                    <a:avLst/>
                    <a:gdLst>
                      <a:gd name="connsiteX0" fmla="*/ 29 w 9489"/>
                      <a:gd name="connsiteY0" fmla="*/ 92 h 33214"/>
                      <a:gd name="connsiteX1" fmla="*/ 29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29" y="92"/>
                        </a:moveTo>
                        <a:lnTo>
                          <a:pt x="29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0A17B2E9-66A0-B149-9AC0-09B813A9909E}"/>
                      </a:ext>
                    </a:extLst>
                  </p:cNvPr>
                  <p:cNvSpPr/>
                  <p:nvPr/>
                </p:nvSpPr>
                <p:spPr>
                  <a:xfrm>
                    <a:off x="3072816" y="3673047"/>
                    <a:ext cx="9489" cy="33214"/>
                  </a:xfrm>
                  <a:custGeom>
                    <a:avLst/>
                    <a:gdLst>
                      <a:gd name="connsiteX0" fmla="*/ 96 w 9489"/>
                      <a:gd name="connsiteY0" fmla="*/ 92 h 33214"/>
                      <a:gd name="connsiteX1" fmla="*/ 96 w 9489"/>
                      <a:gd name="connsiteY1" fmla="*/ 33307 h 3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89" h="33214">
                        <a:moveTo>
                          <a:pt x="96" y="92"/>
                        </a:moveTo>
                        <a:lnTo>
                          <a:pt x="96" y="33307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63" name="Graphic 133">
                  <a:extLst>
                    <a:ext uri="{FF2B5EF4-FFF2-40B4-BE49-F238E27FC236}">
                      <a16:creationId xmlns:a16="http://schemas.microsoft.com/office/drawing/2014/main" id="{B94ED66D-A96E-1C4E-973C-7F2C7CC26E46}"/>
                    </a:ext>
                  </a:extLst>
                </p:cNvPr>
                <p:cNvGrpSpPr/>
                <p:nvPr/>
              </p:nvGrpSpPr>
              <p:grpSpPr>
                <a:xfrm>
                  <a:off x="2827786" y="3028205"/>
                  <a:ext cx="70114" cy="912267"/>
                  <a:chOff x="2827786" y="3028205"/>
                  <a:chExt cx="70114" cy="912267"/>
                </a:xfrm>
              </p:grpSpPr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B9A675DB-B5F0-EB48-8135-27DFE01AF261}"/>
                      </a:ext>
                    </a:extLst>
                  </p:cNvPr>
                  <p:cNvSpPr/>
                  <p:nvPr/>
                </p:nvSpPr>
                <p:spPr>
                  <a:xfrm>
                    <a:off x="2864686" y="3930983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119 h 9489"/>
                      <a:gd name="connsiteX1" fmla="*/ 74 w 33214"/>
                      <a:gd name="connsiteY1" fmla="*/ 119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119"/>
                        </a:moveTo>
                        <a:lnTo>
                          <a:pt x="74" y="119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5" name="Freeform 164">
                    <a:extLst>
                      <a:ext uri="{FF2B5EF4-FFF2-40B4-BE49-F238E27FC236}">
                        <a16:creationId xmlns:a16="http://schemas.microsoft.com/office/drawing/2014/main" id="{6C1D89E9-F44F-C84D-9CAE-335530EDE56B}"/>
                      </a:ext>
                    </a:extLst>
                  </p:cNvPr>
                  <p:cNvSpPr/>
                  <p:nvPr/>
                </p:nvSpPr>
                <p:spPr>
                  <a:xfrm>
                    <a:off x="2827786" y="3028205"/>
                    <a:ext cx="33214" cy="9489"/>
                  </a:xfrm>
                  <a:custGeom>
                    <a:avLst/>
                    <a:gdLst>
                      <a:gd name="connsiteX0" fmla="*/ 33289 w 33214"/>
                      <a:gd name="connsiteY0" fmla="*/ 24 h 9489"/>
                      <a:gd name="connsiteX1" fmla="*/ 74 w 33214"/>
                      <a:gd name="connsiteY1" fmla="*/ 24 h 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214" h="9489">
                        <a:moveTo>
                          <a:pt x="33289" y="24"/>
                        </a:moveTo>
                        <a:lnTo>
                          <a:pt x="74" y="24"/>
                        </a:lnTo>
                      </a:path>
                    </a:pathLst>
                  </a:custGeom>
                  <a:solidFill>
                    <a:srgbClr val="A9A9A9"/>
                  </a:solidFill>
                  <a:ln w="18918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DB64FAAE-5C0B-0A4E-8415-2330D56F3282}"/>
                    </a:ext>
                  </a:extLst>
                </p:cNvPr>
                <p:cNvSpPr/>
                <p:nvPr/>
              </p:nvSpPr>
              <p:spPr>
                <a:xfrm>
                  <a:off x="2331462" y="3746947"/>
                  <a:ext cx="529538" cy="184036"/>
                </a:xfrm>
                <a:custGeom>
                  <a:avLst/>
                  <a:gdLst>
                    <a:gd name="connsiteX0" fmla="*/ 0 w 529538"/>
                    <a:gd name="connsiteY0" fmla="*/ 0 h 184036"/>
                    <a:gd name="connsiteX1" fmla="*/ 5349 w 529538"/>
                    <a:gd name="connsiteY1" fmla="*/ 939 h 184036"/>
                    <a:gd name="connsiteX2" fmla="*/ 10698 w 529538"/>
                    <a:gd name="connsiteY2" fmla="*/ 1887 h 184036"/>
                    <a:gd name="connsiteX3" fmla="*/ 16047 w 529538"/>
                    <a:gd name="connsiteY3" fmla="*/ 2855 h 184036"/>
                    <a:gd name="connsiteX4" fmla="*/ 21395 w 529538"/>
                    <a:gd name="connsiteY4" fmla="*/ 3832 h 184036"/>
                    <a:gd name="connsiteX5" fmla="*/ 26745 w 529538"/>
                    <a:gd name="connsiteY5" fmla="*/ 4819 h 184036"/>
                    <a:gd name="connsiteX6" fmla="*/ 32093 w 529538"/>
                    <a:gd name="connsiteY6" fmla="*/ 5815 h 184036"/>
                    <a:gd name="connsiteX7" fmla="*/ 37443 w 529538"/>
                    <a:gd name="connsiteY7" fmla="*/ 6831 h 184036"/>
                    <a:gd name="connsiteX8" fmla="*/ 42791 w 529538"/>
                    <a:gd name="connsiteY8" fmla="*/ 7856 h 184036"/>
                    <a:gd name="connsiteX9" fmla="*/ 48140 w 529538"/>
                    <a:gd name="connsiteY9" fmla="*/ 8890 h 184036"/>
                    <a:gd name="connsiteX10" fmla="*/ 53489 w 529538"/>
                    <a:gd name="connsiteY10" fmla="*/ 9944 h 184036"/>
                    <a:gd name="connsiteX11" fmla="*/ 58838 w 529538"/>
                    <a:gd name="connsiteY11" fmla="*/ 11006 h 184036"/>
                    <a:gd name="connsiteX12" fmla="*/ 64186 w 529538"/>
                    <a:gd name="connsiteY12" fmla="*/ 12088 h 184036"/>
                    <a:gd name="connsiteX13" fmla="*/ 69536 w 529538"/>
                    <a:gd name="connsiteY13" fmla="*/ 13180 h 184036"/>
                    <a:gd name="connsiteX14" fmla="*/ 74884 w 529538"/>
                    <a:gd name="connsiteY14" fmla="*/ 14290 h 184036"/>
                    <a:gd name="connsiteX15" fmla="*/ 80233 w 529538"/>
                    <a:gd name="connsiteY15" fmla="*/ 15410 h 184036"/>
                    <a:gd name="connsiteX16" fmla="*/ 85582 w 529538"/>
                    <a:gd name="connsiteY16" fmla="*/ 16549 h 184036"/>
                    <a:gd name="connsiteX17" fmla="*/ 90931 w 529538"/>
                    <a:gd name="connsiteY17" fmla="*/ 17697 h 184036"/>
                    <a:gd name="connsiteX18" fmla="*/ 96280 w 529538"/>
                    <a:gd name="connsiteY18" fmla="*/ 18855 h 184036"/>
                    <a:gd name="connsiteX19" fmla="*/ 101629 w 529538"/>
                    <a:gd name="connsiteY19" fmla="*/ 20031 h 184036"/>
                    <a:gd name="connsiteX20" fmla="*/ 106977 w 529538"/>
                    <a:gd name="connsiteY20" fmla="*/ 21227 h 184036"/>
                    <a:gd name="connsiteX21" fmla="*/ 112327 w 529538"/>
                    <a:gd name="connsiteY21" fmla="*/ 22442 h 184036"/>
                    <a:gd name="connsiteX22" fmla="*/ 117675 w 529538"/>
                    <a:gd name="connsiteY22" fmla="*/ 23666 h 184036"/>
                    <a:gd name="connsiteX23" fmla="*/ 123024 w 529538"/>
                    <a:gd name="connsiteY23" fmla="*/ 24900 h 184036"/>
                    <a:gd name="connsiteX24" fmla="*/ 128373 w 529538"/>
                    <a:gd name="connsiteY24" fmla="*/ 26162 h 184036"/>
                    <a:gd name="connsiteX25" fmla="*/ 133722 w 529538"/>
                    <a:gd name="connsiteY25" fmla="*/ 27424 h 184036"/>
                    <a:gd name="connsiteX26" fmla="*/ 139070 w 529538"/>
                    <a:gd name="connsiteY26" fmla="*/ 28715 h 184036"/>
                    <a:gd name="connsiteX27" fmla="*/ 144420 w 529538"/>
                    <a:gd name="connsiteY27" fmla="*/ 30024 h 184036"/>
                    <a:gd name="connsiteX28" fmla="*/ 149768 w 529538"/>
                    <a:gd name="connsiteY28" fmla="*/ 31343 h 184036"/>
                    <a:gd name="connsiteX29" fmla="*/ 155118 w 529538"/>
                    <a:gd name="connsiteY29" fmla="*/ 32681 h 184036"/>
                    <a:gd name="connsiteX30" fmla="*/ 160466 w 529538"/>
                    <a:gd name="connsiteY30" fmla="*/ 34029 h 184036"/>
                    <a:gd name="connsiteX31" fmla="*/ 165815 w 529538"/>
                    <a:gd name="connsiteY31" fmla="*/ 35405 h 184036"/>
                    <a:gd name="connsiteX32" fmla="*/ 171164 w 529538"/>
                    <a:gd name="connsiteY32" fmla="*/ 36791 h 184036"/>
                    <a:gd name="connsiteX33" fmla="*/ 176513 w 529538"/>
                    <a:gd name="connsiteY33" fmla="*/ 38195 h 184036"/>
                    <a:gd name="connsiteX34" fmla="*/ 181862 w 529538"/>
                    <a:gd name="connsiteY34" fmla="*/ 39619 h 184036"/>
                    <a:gd name="connsiteX35" fmla="*/ 187211 w 529538"/>
                    <a:gd name="connsiteY35" fmla="*/ 41061 h 184036"/>
                    <a:gd name="connsiteX36" fmla="*/ 192560 w 529538"/>
                    <a:gd name="connsiteY36" fmla="*/ 42523 h 184036"/>
                    <a:gd name="connsiteX37" fmla="*/ 197908 w 529538"/>
                    <a:gd name="connsiteY37" fmla="*/ 44003 h 184036"/>
                    <a:gd name="connsiteX38" fmla="*/ 203258 w 529538"/>
                    <a:gd name="connsiteY38" fmla="*/ 45502 h 184036"/>
                    <a:gd name="connsiteX39" fmla="*/ 208606 w 529538"/>
                    <a:gd name="connsiteY39" fmla="*/ 47021 h 184036"/>
                    <a:gd name="connsiteX40" fmla="*/ 213956 w 529538"/>
                    <a:gd name="connsiteY40" fmla="*/ 48558 h 184036"/>
                    <a:gd name="connsiteX41" fmla="*/ 219304 w 529538"/>
                    <a:gd name="connsiteY41" fmla="*/ 50114 h 184036"/>
                    <a:gd name="connsiteX42" fmla="*/ 224653 w 529538"/>
                    <a:gd name="connsiteY42" fmla="*/ 51690 h 184036"/>
                    <a:gd name="connsiteX43" fmla="*/ 230002 w 529538"/>
                    <a:gd name="connsiteY43" fmla="*/ 53284 h 184036"/>
                    <a:gd name="connsiteX44" fmla="*/ 235351 w 529538"/>
                    <a:gd name="connsiteY44" fmla="*/ 54897 h 184036"/>
                    <a:gd name="connsiteX45" fmla="*/ 240699 w 529538"/>
                    <a:gd name="connsiteY45" fmla="*/ 56539 h 184036"/>
                    <a:gd name="connsiteX46" fmla="*/ 246049 w 529538"/>
                    <a:gd name="connsiteY46" fmla="*/ 58190 h 184036"/>
                    <a:gd name="connsiteX47" fmla="*/ 251397 w 529538"/>
                    <a:gd name="connsiteY47" fmla="*/ 59870 h 184036"/>
                    <a:gd name="connsiteX48" fmla="*/ 256746 w 529538"/>
                    <a:gd name="connsiteY48" fmla="*/ 61569 h 184036"/>
                    <a:gd name="connsiteX49" fmla="*/ 262095 w 529538"/>
                    <a:gd name="connsiteY49" fmla="*/ 63296 h 184036"/>
                    <a:gd name="connsiteX50" fmla="*/ 267444 w 529538"/>
                    <a:gd name="connsiteY50" fmla="*/ 65042 h 184036"/>
                    <a:gd name="connsiteX51" fmla="*/ 272793 w 529538"/>
                    <a:gd name="connsiteY51" fmla="*/ 66807 h 184036"/>
                    <a:gd name="connsiteX52" fmla="*/ 278142 w 529538"/>
                    <a:gd name="connsiteY52" fmla="*/ 68591 h 184036"/>
                    <a:gd name="connsiteX53" fmla="*/ 283490 w 529538"/>
                    <a:gd name="connsiteY53" fmla="*/ 70404 h 184036"/>
                    <a:gd name="connsiteX54" fmla="*/ 288840 w 529538"/>
                    <a:gd name="connsiteY54" fmla="*/ 72236 h 184036"/>
                    <a:gd name="connsiteX55" fmla="*/ 294188 w 529538"/>
                    <a:gd name="connsiteY55" fmla="*/ 74096 h 184036"/>
                    <a:gd name="connsiteX56" fmla="*/ 299537 w 529538"/>
                    <a:gd name="connsiteY56" fmla="*/ 75975 h 184036"/>
                    <a:gd name="connsiteX57" fmla="*/ 304886 w 529538"/>
                    <a:gd name="connsiteY57" fmla="*/ 77873 h 184036"/>
                    <a:gd name="connsiteX58" fmla="*/ 310235 w 529538"/>
                    <a:gd name="connsiteY58" fmla="*/ 79809 h 184036"/>
                    <a:gd name="connsiteX59" fmla="*/ 315583 w 529538"/>
                    <a:gd name="connsiteY59" fmla="*/ 81754 h 184036"/>
                    <a:gd name="connsiteX60" fmla="*/ 320933 w 529538"/>
                    <a:gd name="connsiteY60" fmla="*/ 83737 h 184036"/>
                    <a:gd name="connsiteX61" fmla="*/ 326281 w 529538"/>
                    <a:gd name="connsiteY61" fmla="*/ 85740 h 184036"/>
                    <a:gd name="connsiteX62" fmla="*/ 331631 w 529538"/>
                    <a:gd name="connsiteY62" fmla="*/ 87771 h 184036"/>
                    <a:gd name="connsiteX63" fmla="*/ 336979 w 529538"/>
                    <a:gd name="connsiteY63" fmla="*/ 89820 h 184036"/>
                    <a:gd name="connsiteX64" fmla="*/ 342328 w 529538"/>
                    <a:gd name="connsiteY64" fmla="*/ 91899 h 184036"/>
                    <a:gd name="connsiteX65" fmla="*/ 347677 w 529538"/>
                    <a:gd name="connsiteY65" fmla="*/ 94005 h 184036"/>
                    <a:gd name="connsiteX66" fmla="*/ 353026 w 529538"/>
                    <a:gd name="connsiteY66" fmla="*/ 96141 h 184036"/>
                    <a:gd name="connsiteX67" fmla="*/ 358374 w 529538"/>
                    <a:gd name="connsiteY67" fmla="*/ 98304 h 184036"/>
                    <a:gd name="connsiteX68" fmla="*/ 363724 w 529538"/>
                    <a:gd name="connsiteY68" fmla="*/ 100487 h 184036"/>
                    <a:gd name="connsiteX69" fmla="*/ 369072 w 529538"/>
                    <a:gd name="connsiteY69" fmla="*/ 102708 h 184036"/>
                    <a:gd name="connsiteX70" fmla="*/ 374421 w 529538"/>
                    <a:gd name="connsiteY70" fmla="*/ 104947 h 184036"/>
                    <a:gd name="connsiteX71" fmla="*/ 379771 w 529538"/>
                    <a:gd name="connsiteY71" fmla="*/ 107225 h 184036"/>
                    <a:gd name="connsiteX72" fmla="*/ 385119 w 529538"/>
                    <a:gd name="connsiteY72" fmla="*/ 109522 h 184036"/>
                    <a:gd name="connsiteX73" fmla="*/ 390469 w 529538"/>
                    <a:gd name="connsiteY73" fmla="*/ 111856 h 184036"/>
                    <a:gd name="connsiteX74" fmla="*/ 395817 w 529538"/>
                    <a:gd name="connsiteY74" fmla="*/ 114219 h 184036"/>
                    <a:gd name="connsiteX75" fmla="*/ 401166 w 529538"/>
                    <a:gd name="connsiteY75" fmla="*/ 116611 h 184036"/>
                    <a:gd name="connsiteX76" fmla="*/ 406515 w 529538"/>
                    <a:gd name="connsiteY76" fmla="*/ 119030 h 184036"/>
                    <a:gd name="connsiteX77" fmla="*/ 411864 w 529538"/>
                    <a:gd name="connsiteY77" fmla="*/ 121479 h 184036"/>
                    <a:gd name="connsiteX78" fmla="*/ 417212 w 529538"/>
                    <a:gd name="connsiteY78" fmla="*/ 123956 h 184036"/>
                    <a:gd name="connsiteX79" fmla="*/ 422562 w 529538"/>
                    <a:gd name="connsiteY79" fmla="*/ 126471 h 184036"/>
                    <a:gd name="connsiteX80" fmla="*/ 427910 w 529538"/>
                    <a:gd name="connsiteY80" fmla="*/ 129023 h 184036"/>
                    <a:gd name="connsiteX81" fmla="*/ 433259 w 529538"/>
                    <a:gd name="connsiteY81" fmla="*/ 131595 h 184036"/>
                    <a:gd name="connsiteX82" fmla="*/ 438608 w 529538"/>
                    <a:gd name="connsiteY82" fmla="*/ 134214 h 184036"/>
                    <a:gd name="connsiteX83" fmla="*/ 443957 w 529538"/>
                    <a:gd name="connsiteY83" fmla="*/ 136853 h 184036"/>
                    <a:gd name="connsiteX84" fmla="*/ 449306 w 529538"/>
                    <a:gd name="connsiteY84" fmla="*/ 139529 h 184036"/>
                    <a:gd name="connsiteX85" fmla="*/ 454655 w 529538"/>
                    <a:gd name="connsiteY85" fmla="*/ 142243 h 184036"/>
                    <a:gd name="connsiteX86" fmla="*/ 460003 w 529538"/>
                    <a:gd name="connsiteY86" fmla="*/ 144995 h 184036"/>
                    <a:gd name="connsiteX87" fmla="*/ 465353 w 529538"/>
                    <a:gd name="connsiteY87" fmla="*/ 147776 h 184036"/>
                    <a:gd name="connsiteX88" fmla="*/ 470701 w 529538"/>
                    <a:gd name="connsiteY88" fmla="*/ 150585 h 184036"/>
                    <a:gd name="connsiteX89" fmla="*/ 476050 w 529538"/>
                    <a:gd name="connsiteY89" fmla="*/ 153441 h 184036"/>
                    <a:gd name="connsiteX90" fmla="*/ 481399 w 529538"/>
                    <a:gd name="connsiteY90" fmla="*/ 156326 h 184036"/>
                    <a:gd name="connsiteX91" fmla="*/ 486748 w 529538"/>
                    <a:gd name="connsiteY91" fmla="*/ 159258 h 184036"/>
                    <a:gd name="connsiteX92" fmla="*/ 492096 w 529538"/>
                    <a:gd name="connsiteY92" fmla="*/ 162219 h 184036"/>
                    <a:gd name="connsiteX93" fmla="*/ 497446 w 529538"/>
                    <a:gd name="connsiteY93" fmla="*/ 165218 h 184036"/>
                    <a:gd name="connsiteX94" fmla="*/ 502794 w 529538"/>
                    <a:gd name="connsiteY94" fmla="*/ 168255 h 184036"/>
                    <a:gd name="connsiteX95" fmla="*/ 508144 w 529538"/>
                    <a:gd name="connsiteY95" fmla="*/ 171330 h 184036"/>
                    <a:gd name="connsiteX96" fmla="*/ 513492 w 529538"/>
                    <a:gd name="connsiteY96" fmla="*/ 174452 h 184036"/>
                    <a:gd name="connsiteX97" fmla="*/ 518841 w 529538"/>
                    <a:gd name="connsiteY97" fmla="*/ 177602 h 184036"/>
                    <a:gd name="connsiteX98" fmla="*/ 524190 w 529538"/>
                    <a:gd name="connsiteY98" fmla="*/ 180800 h 184036"/>
                    <a:gd name="connsiteX99" fmla="*/ 529539 w 529538"/>
                    <a:gd name="connsiteY99" fmla="*/ 184037 h 18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184036">
                      <a:moveTo>
                        <a:pt x="0" y="0"/>
                      </a:moveTo>
                      <a:lnTo>
                        <a:pt x="5349" y="939"/>
                      </a:lnTo>
                      <a:lnTo>
                        <a:pt x="10698" y="1887"/>
                      </a:lnTo>
                      <a:lnTo>
                        <a:pt x="16047" y="2855"/>
                      </a:lnTo>
                      <a:lnTo>
                        <a:pt x="21395" y="3832"/>
                      </a:lnTo>
                      <a:lnTo>
                        <a:pt x="26745" y="4819"/>
                      </a:lnTo>
                      <a:lnTo>
                        <a:pt x="32093" y="5815"/>
                      </a:lnTo>
                      <a:lnTo>
                        <a:pt x="37443" y="6831"/>
                      </a:lnTo>
                      <a:lnTo>
                        <a:pt x="42791" y="7856"/>
                      </a:lnTo>
                      <a:lnTo>
                        <a:pt x="48140" y="8890"/>
                      </a:lnTo>
                      <a:lnTo>
                        <a:pt x="53489" y="9944"/>
                      </a:lnTo>
                      <a:lnTo>
                        <a:pt x="58838" y="11006"/>
                      </a:lnTo>
                      <a:lnTo>
                        <a:pt x="64186" y="12088"/>
                      </a:lnTo>
                      <a:lnTo>
                        <a:pt x="69536" y="13180"/>
                      </a:lnTo>
                      <a:lnTo>
                        <a:pt x="74884" y="14290"/>
                      </a:lnTo>
                      <a:lnTo>
                        <a:pt x="80233" y="15410"/>
                      </a:lnTo>
                      <a:lnTo>
                        <a:pt x="85582" y="16549"/>
                      </a:lnTo>
                      <a:lnTo>
                        <a:pt x="90931" y="17697"/>
                      </a:lnTo>
                      <a:lnTo>
                        <a:pt x="96280" y="18855"/>
                      </a:lnTo>
                      <a:lnTo>
                        <a:pt x="101629" y="20031"/>
                      </a:lnTo>
                      <a:lnTo>
                        <a:pt x="106977" y="21227"/>
                      </a:lnTo>
                      <a:lnTo>
                        <a:pt x="112327" y="22442"/>
                      </a:lnTo>
                      <a:lnTo>
                        <a:pt x="117675" y="23666"/>
                      </a:lnTo>
                      <a:lnTo>
                        <a:pt x="123024" y="24900"/>
                      </a:lnTo>
                      <a:lnTo>
                        <a:pt x="128373" y="26162"/>
                      </a:lnTo>
                      <a:lnTo>
                        <a:pt x="133722" y="27424"/>
                      </a:lnTo>
                      <a:lnTo>
                        <a:pt x="139070" y="28715"/>
                      </a:lnTo>
                      <a:lnTo>
                        <a:pt x="144420" y="30024"/>
                      </a:lnTo>
                      <a:lnTo>
                        <a:pt x="149768" y="31343"/>
                      </a:lnTo>
                      <a:lnTo>
                        <a:pt x="155118" y="32681"/>
                      </a:lnTo>
                      <a:lnTo>
                        <a:pt x="160466" y="34029"/>
                      </a:lnTo>
                      <a:lnTo>
                        <a:pt x="165815" y="35405"/>
                      </a:lnTo>
                      <a:lnTo>
                        <a:pt x="171164" y="36791"/>
                      </a:lnTo>
                      <a:lnTo>
                        <a:pt x="176513" y="38195"/>
                      </a:lnTo>
                      <a:lnTo>
                        <a:pt x="181862" y="39619"/>
                      </a:lnTo>
                      <a:lnTo>
                        <a:pt x="187211" y="41061"/>
                      </a:lnTo>
                      <a:lnTo>
                        <a:pt x="192560" y="42523"/>
                      </a:lnTo>
                      <a:lnTo>
                        <a:pt x="197908" y="44003"/>
                      </a:lnTo>
                      <a:lnTo>
                        <a:pt x="203258" y="45502"/>
                      </a:lnTo>
                      <a:lnTo>
                        <a:pt x="208606" y="47021"/>
                      </a:lnTo>
                      <a:lnTo>
                        <a:pt x="213956" y="48558"/>
                      </a:lnTo>
                      <a:lnTo>
                        <a:pt x="219304" y="50114"/>
                      </a:lnTo>
                      <a:lnTo>
                        <a:pt x="224653" y="51690"/>
                      </a:lnTo>
                      <a:lnTo>
                        <a:pt x="230002" y="53284"/>
                      </a:lnTo>
                      <a:lnTo>
                        <a:pt x="235351" y="54897"/>
                      </a:lnTo>
                      <a:lnTo>
                        <a:pt x="240699" y="56539"/>
                      </a:lnTo>
                      <a:lnTo>
                        <a:pt x="246049" y="58190"/>
                      </a:lnTo>
                      <a:lnTo>
                        <a:pt x="251397" y="59870"/>
                      </a:lnTo>
                      <a:lnTo>
                        <a:pt x="256746" y="61569"/>
                      </a:lnTo>
                      <a:lnTo>
                        <a:pt x="262095" y="63296"/>
                      </a:lnTo>
                      <a:lnTo>
                        <a:pt x="267444" y="65042"/>
                      </a:lnTo>
                      <a:lnTo>
                        <a:pt x="272793" y="66807"/>
                      </a:lnTo>
                      <a:lnTo>
                        <a:pt x="278142" y="68591"/>
                      </a:lnTo>
                      <a:lnTo>
                        <a:pt x="283490" y="70404"/>
                      </a:lnTo>
                      <a:lnTo>
                        <a:pt x="288840" y="72236"/>
                      </a:lnTo>
                      <a:lnTo>
                        <a:pt x="294188" y="74096"/>
                      </a:lnTo>
                      <a:lnTo>
                        <a:pt x="299537" y="75975"/>
                      </a:lnTo>
                      <a:lnTo>
                        <a:pt x="304886" y="77873"/>
                      </a:lnTo>
                      <a:lnTo>
                        <a:pt x="310235" y="79809"/>
                      </a:lnTo>
                      <a:lnTo>
                        <a:pt x="315583" y="81754"/>
                      </a:lnTo>
                      <a:lnTo>
                        <a:pt x="320933" y="83737"/>
                      </a:lnTo>
                      <a:lnTo>
                        <a:pt x="326281" y="85740"/>
                      </a:lnTo>
                      <a:lnTo>
                        <a:pt x="331631" y="87771"/>
                      </a:lnTo>
                      <a:lnTo>
                        <a:pt x="336979" y="89820"/>
                      </a:lnTo>
                      <a:lnTo>
                        <a:pt x="342328" y="91899"/>
                      </a:lnTo>
                      <a:lnTo>
                        <a:pt x="347677" y="94005"/>
                      </a:lnTo>
                      <a:lnTo>
                        <a:pt x="353026" y="96141"/>
                      </a:lnTo>
                      <a:lnTo>
                        <a:pt x="358374" y="98304"/>
                      </a:lnTo>
                      <a:lnTo>
                        <a:pt x="363724" y="100487"/>
                      </a:lnTo>
                      <a:lnTo>
                        <a:pt x="369072" y="102708"/>
                      </a:lnTo>
                      <a:lnTo>
                        <a:pt x="374421" y="104947"/>
                      </a:lnTo>
                      <a:lnTo>
                        <a:pt x="379771" y="107225"/>
                      </a:lnTo>
                      <a:lnTo>
                        <a:pt x="385119" y="109522"/>
                      </a:lnTo>
                      <a:lnTo>
                        <a:pt x="390469" y="111856"/>
                      </a:lnTo>
                      <a:lnTo>
                        <a:pt x="395817" y="114219"/>
                      </a:lnTo>
                      <a:lnTo>
                        <a:pt x="401166" y="116611"/>
                      </a:lnTo>
                      <a:lnTo>
                        <a:pt x="406515" y="119030"/>
                      </a:lnTo>
                      <a:lnTo>
                        <a:pt x="411864" y="121479"/>
                      </a:lnTo>
                      <a:lnTo>
                        <a:pt x="417212" y="123956"/>
                      </a:lnTo>
                      <a:lnTo>
                        <a:pt x="422562" y="126471"/>
                      </a:lnTo>
                      <a:lnTo>
                        <a:pt x="427910" y="129023"/>
                      </a:lnTo>
                      <a:lnTo>
                        <a:pt x="433259" y="131595"/>
                      </a:lnTo>
                      <a:lnTo>
                        <a:pt x="438608" y="134214"/>
                      </a:lnTo>
                      <a:lnTo>
                        <a:pt x="443957" y="136853"/>
                      </a:lnTo>
                      <a:lnTo>
                        <a:pt x="449306" y="139529"/>
                      </a:lnTo>
                      <a:lnTo>
                        <a:pt x="454655" y="142243"/>
                      </a:lnTo>
                      <a:lnTo>
                        <a:pt x="460003" y="144995"/>
                      </a:lnTo>
                      <a:lnTo>
                        <a:pt x="465353" y="147776"/>
                      </a:lnTo>
                      <a:lnTo>
                        <a:pt x="470701" y="150585"/>
                      </a:lnTo>
                      <a:lnTo>
                        <a:pt x="476050" y="153441"/>
                      </a:lnTo>
                      <a:lnTo>
                        <a:pt x="481399" y="156326"/>
                      </a:lnTo>
                      <a:lnTo>
                        <a:pt x="486748" y="159258"/>
                      </a:lnTo>
                      <a:lnTo>
                        <a:pt x="492096" y="162219"/>
                      </a:lnTo>
                      <a:lnTo>
                        <a:pt x="497446" y="165218"/>
                      </a:lnTo>
                      <a:lnTo>
                        <a:pt x="502794" y="168255"/>
                      </a:lnTo>
                      <a:lnTo>
                        <a:pt x="508144" y="171330"/>
                      </a:lnTo>
                      <a:lnTo>
                        <a:pt x="513492" y="174452"/>
                      </a:lnTo>
                      <a:lnTo>
                        <a:pt x="518841" y="177602"/>
                      </a:lnTo>
                      <a:lnTo>
                        <a:pt x="524190" y="180800"/>
                      </a:lnTo>
                      <a:lnTo>
                        <a:pt x="529539" y="184037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95D806F0-A9DC-6742-8AAF-B22E37CFE496}"/>
                    </a:ext>
                  </a:extLst>
                </p:cNvPr>
                <p:cNvSpPr/>
                <p:nvPr/>
              </p:nvSpPr>
              <p:spPr>
                <a:xfrm>
                  <a:off x="2861000" y="3028205"/>
                  <a:ext cx="529538" cy="591909"/>
                </a:xfrm>
                <a:custGeom>
                  <a:avLst/>
                  <a:gdLst>
                    <a:gd name="connsiteX0" fmla="*/ 0 w 529538"/>
                    <a:gd name="connsiteY0" fmla="*/ 0 h 591909"/>
                    <a:gd name="connsiteX1" fmla="*/ 5349 w 529538"/>
                    <a:gd name="connsiteY1" fmla="*/ 16080 h 591909"/>
                    <a:gd name="connsiteX2" fmla="*/ 10698 w 529538"/>
                    <a:gd name="connsiteY2" fmla="*/ 31759 h 591909"/>
                    <a:gd name="connsiteX3" fmla="*/ 16047 w 529538"/>
                    <a:gd name="connsiteY3" fmla="*/ 47047 h 591909"/>
                    <a:gd name="connsiteX4" fmla="*/ 21395 w 529538"/>
                    <a:gd name="connsiteY4" fmla="*/ 61954 h 591909"/>
                    <a:gd name="connsiteX5" fmla="*/ 26745 w 529538"/>
                    <a:gd name="connsiteY5" fmla="*/ 76489 h 591909"/>
                    <a:gd name="connsiteX6" fmla="*/ 32093 w 529538"/>
                    <a:gd name="connsiteY6" fmla="*/ 90661 h 591909"/>
                    <a:gd name="connsiteX7" fmla="*/ 37443 w 529538"/>
                    <a:gd name="connsiteY7" fmla="*/ 104480 h 591909"/>
                    <a:gd name="connsiteX8" fmla="*/ 42791 w 529538"/>
                    <a:gd name="connsiteY8" fmla="*/ 117955 h 591909"/>
                    <a:gd name="connsiteX9" fmla="*/ 48140 w 529538"/>
                    <a:gd name="connsiteY9" fmla="*/ 131094 h 591909"/>
                    <a:gd name="connsiteX10" fmla="*/ 53489 w 529538"/>
                    <a:gd name="connsiteY10" fmla="*/ 143906 h 591909"/>
                    <a:gd name="connsiteX11" fmla="*/ 58838 w 529538"/>
                    <a:gd name="connsiteY11" fmla="*/ 156396 h 591909"/>
                    <a:gd name="connsiteX12" fmla="*/ 64186 w 529538"/>
                    <a:gd name="connsiteY12" fmla="*/ 168577 h 591909"/>
                    <a:gd name="connsiteX13" fmla="*/ 69536 w 529538"/>
                    <a:gd name="connsiteY13" fmla="*/ 180453 h 591909"/>
                    <a:gd name="connsiteX14" fmla="*/ 74884 w 529538"/>
                    <a:gd name="connsiteY14" fmla="*/ 192033 h 591909"/>
                    <a:gd name="connsiteX15" fmla="*/ 80233 w 529538"/>
                    <a:gd name="connsiteY15" fmla="*/ 203325 h 591909"/>
                    <a:gd name="connsiteX16" fmla="*/ 85582 w 529538"/>
                    <a:gd name="connsiteY16" fmla="*/ 214334 h 591909"/>
                    <a:gd name="connsiteX17" fmla="*/ 90931 w 529538"/>
                    <a:gd name="connsiteY17" fmla="*/ 225069 h 591909"/>
                    <a:gd name="connsiteX18" fmla="*/ 96280 w 529538"/>
                    <a:gd name="connsiteY18" fmla="*/ 235538 h 591909"/>
                    <a:gd name="connsiteX19" fmla="*/ 101629 w 529538"/>
                    <a:gd name="connsiteY19" fmla="*/ 245744 h 591909"/>
                    <a:gd name="connsiteX20" fmla="*/ 106977 w 529538"/>
                    <a:gd name="connsiteY20" fmla="*/ 255696 h 591909"/>
                    <a:gd name="connsiteX21" fmla="*/ 112327 w 529538"/>
                    <a:gd name="connsiteY21" fmla="*/ 265400 h 591909"/>
                    <a:gd name="connsiteX22" fmla="*/ 117675 w 529538"/>
                    <a:gd name="connsiteY22" fmla="*/ 274862 h 591909"/>
                    <a:gd name="connsiteX23" fmla="*/ 123024 w 529538"/>
                    <a:gd name="connsiteY23" fmla="*/ 284087 h 591909"/>
                    <a:gd name="connsiteX24" fmla="*/ 128373 w 529538"/>
                    <a:gd name="connsiteY24" fmla="*/ 293084 h 591909"/>
                    <a:gd name="connsiteX25" fmla="*/ 133722 w 529538"/>
                    <a:gd name="connsiteY25" fmla="*/ 301855 h 591909"/>
                    <a:gd name="connsiteX26" fmla="*/ 139070 w 529538"/>
                    <a:gd name="connsiteY26" fmla="*/ 310408 h 591909"/>
                    <a:gd name="connsiteX27" fmla="*/ 144420 w 529538"/>
                    <a:gd name="connsiteY27" fmla="*/ 318747 h 591909"/>
                    <a:gd name="connsiteX28" fmla="*/ 149768 w 529538"/>
                    <a:gd name="connsiteY28" fmla="*/ 326879 h 591909"/>
                    <a:gd name="connsiteX29" fmla="*/ 155118 w 529538"/>
                    <a:gd name="connsiteY29" fmla="*/ 334808 h 591909"/>
                    <a:gd name="connsiteX30" fmla="*/ 160466 w 529538"/>
                    <a:gd name="connsiteY30" fmla="*/ 342539 h 591909"/>
                    <a:gd name="connsiteX31" fmla="*/ 165815 w 529538"/>
                    <a:gd name="connsiteY31" fmla="*/ 350077 h 591909"/>
                    <a:gd name="connsiteX32" fmla="*/ 171164 w 529538"/>
                    <a:gd name="connsiteY32" fmla="*/ 357427 h 591909"/>
                    <a:gd name="connsiteX33" fmla="*/ 176513 w 529538"/>
                    <a:gd name="connsiteY33" fmla="*/ 364595 h 591909"/>
                    <a:gd name="connsiteX34" fmla="*/ 181861 w 529538"/>
                    <a:gd name="connsiteY34" fmla="*/ 371583 h 591909"/>
                    <a:gd name="connsiteX35" fmla="*/ 187211 w 529538"/>
                    <a:gd name="connsiteY35" fmla="*/ 378397 h 591909"/>
                    <a:gd name="connsiteX36" fmla="*/ 192559 w 529538"/>
                    <a:gd name="connsiteY36" fmla="*/ 385041 h 591909"/>
                    <a:gd name="connsiteX37" fmla="*/ 197908 w 529538"/>
                    <a:gd name="connsiteY37" fmla="*/ 391520 h 591909"/>
                    <a:gd name="connsiteX38" fmla="*/ 203258 w 529538"/>
                    <a:gd name="connsiteY38" fmla="*/ 397837 h 591909"/>
                    <a:gd name="connsiteX39" fmla="*/ 208606 w 529538"/>
                    <a:gd name="connsiteY39" fmla="*/ 403996 h 591909"/>
                    <a:gd name="connsiteX40" fmla="*/ 213955 w 529538"/>
                    <a:gd name="connsiteY40" fmla="*/ 410002 h 591909"/>
                    <a:gd name="connsiteX41" fmla="*/ 219304 w 529538"/>
                    <a:gd name="connsiteY41" fmla="*/ 415858 h 591909"/>
                    <a:gd name="connsiteX42" fmla="*/ 224653 w 529538"/>
                    <a:gd name="connsiteY42" fmla="*/ 421568 h 591909"/>
                    <a:gd name="connsiteX43" fmla="*/ 230002 w 529538"/>
                    <a:gd name="connsiteY43" fmla="*/ 427136 h 591909"/>
                    <a:gd name="connsiteX44" fmla="*/ 235351 w 529538"/>
                    <a:gd name="connsiteY44" fmla="*/ 432564 h 591909"/>
                    <a:gd name="connsiteX45" fmla="*/ 240699 w 529538"/>
                    <a:gd name="connsiteY45" fmla="*/ 437858 h 591909"/>
                    <a:gd name="connsiteX46" fmla="*/ 246049 w 529538"/>
                    <a:gd name="connsiteY46" fmla="*/ 443019 h 591909"/>
                    <a:gd name="connsiteX47" fmla="*/ 251398 w 529538"/>
                    <a:gd name="connsiteY47" fmla="*/ 448052 h 591909"/>
                    <a:gd name="connsiteX48" fmla="*/ 256750 w 529538"/>
                    <a:gd name="connsiteY48" fmla="*/ 452959 h 591909"/>
                    <a:gd name="connsiteX49" fmla="*/ 262093 w 529538"/>
                    <a:gd name="connsiteY49" fmla="*/ 457744 h 591909"/>
                    <a:gd name="connsiteX50" fmla="*/ 267446 w 529538"/>
                    <a:gd name="connsiteY50" fmla="*/ 462410 h 591909"/>
                    <a:gd name="connsiteX51" fmla="*/ 272788 w 529538"/>
                    <a:gd name="connsiteY51" fmla="*/ 466958 h 591909"/>
                    <a:gd name="connsiteX52" fmla="*/ 278141 w 529538"/>
                    <a:gd name="connsiteY52" fmla="*/ 471394 h 591909"/>
                    <a:gd name="connsiteX53" fmla="*/ 283493 w 529538"/>
                    <a:gd name="connsiteY53" fmla="*/ 475720 h 591909"/>
                    <a:gd name="connsiteX54" fmla="*/ 288836 w 529538"/>
                    <a:gd name="connsiteY54" fmla="*/ 479937 h 591909"/>
                    <a:gd name="connsiteX55" fmla="*/ 294188 w 529538"/>
                    <a:gd name="connsiteY55" fmla="*/ 484049 h 591909"/>
                    <a:gd name="connsiteX56" fmla="*/ 299541 w 529538"/>
                    <a:gd name="connsiteY56" fmla="*/ 488058 h 591909"/>
                    <a:gd name="connsiteX57" fmla="*/ 304883 w 529538"/>
                    <a:gd name="connsiteY57" fmla="*/ 491968 h 591909"/>
                    <a:gd name="connsiteX58" fmla="*/ 310236 w 529538"/>
                    <a:gd name="connsiteY58" fmla="*/ 495780 h 591909"/>
                    <a:gd name="connsiteX59" fmla="*/ 315588 w 529538"/>
                    <a:gd name="connsiteY59" fmla="*/ 499498 h 591909"/>
                    <a:gd name="connsiteX60" fmla="*/ 320931 w 529538"/>
                    <a:gd name="connsiteY60" fmla="*/ 503122 h 591909"/>
                    <a:gd name="connsiteX61" fmla="*/ 326283 w 529538"/>
                    <a:gd name="connsiteY61" fmla="*/ 506656 h 591909"/>
                    <a:gd name="connsiteX62" fmla="*/ 331626 w 529538"/>
                    <a:gd name="connsiteY62" fmla="*/ 510102 h 591909"/>
                    <a:gd name="connsiteX63" fmla="*/ 336978 w 529538"/>
                    <a:gd name="connsiteY63" fmla="*/ 513461 h 591909"/>
                    <a:gd name="connsiteX64" fmla="*/ 342331 w 529538"/>
                    <a:gd name="connsiteY64" fmla="*/ 516738 h 591909"/>
                    <a:gd name="connsiteX65" fmla="*/ 347674 w 529538"/>
                    <a:gd name="connsiteY65" fmla="*/ 519932 h 591909"/>
                    <a:gd name="connsiteX66" fmla="*/ 353026 w 529538"/>
                    <a:gd name="connsiteY66" fmla="*/ 523047 h 591909"/>
                    <a:gd name="connsiteX67" fmla="*/ 358378 w 529538"/>
                    <a:gd name="connsiteY67" fmla="*/ 526084 h 591909"/>
                    <a:gd name="connsiteX68" fmla="*/ 363721 w 529538"/>
                    <a:gd name="connsiteY68" fmla="*/ 529045 h 591909"/>
                    <a:gd name="connsiteX69" fmla="*/ 369073 w 529538"/>
                    <a:gd name="connsiteY69" fmla="*/ 531933 h 591909"/>
                    <a:gd name="connsiteX70" fmla="*/ 374426 w 529538"/>
                    <a:gd name="connsiteY70" fmla="*/ 534749 h 591909"/>
                    <a:gd name="connsiteX71" fmla="*/ 379769 w 529538"/>
                    <a:gd name="connsiteY71" fmla="*/ 537493 h 591909"/>
                    <a:gd name="connsiteX72" fmla="*/ 385121 w 529538"/>
                    <a:gd name="connsiteY72" fmla="*/ 540171 h 591909"/>
                    <a:gd name="connsiteX73" fmla="*/ 390464 w 529538"/>
                    <a:gd name="connsiteY73" fmla="*/ 542781 h 591909"/>
                    <a:gd name="connsiteX74" fmla="*/ 395816 w 529538"/>
                    <a:gd name="connsiteY74" fmla="*/ 545325 h 591909"/>
                    <a:gd name="connsiteX75" fmla="*/ 401168 w 529538"/>
                    <a:gd name="connsiteY75" fmla="*/ 547807 h 591909"/>
                    <a:gd name="connsiteX76" fmla="*/ 406511 w 529538"/>
                    <a:gd name="connsiteY76" fmla="*/ 550227 h 591909"/>
                    <a:gd name="connsiteX77" fmla="*/ 411864 w 529538"/>
                    <a:gd name="connsiteY77" fmla="*/ 552586 h 591909"/>
                    <a:gd name="connsiteX78" fmla="*/ 417216 w 529538"/>
                    <a:gd name="connsiteY78" fmla="*/ 554887 h 591909"/>
                    <a:gd name="connsiteX79" fmla="*/ 422559 w 529538"/>
                    <a:gd name="connsiteY79" fmla="*/ 557130 h 591909"/>
                    <a:gd name="connsiteX80" fmla="*/ 427911 w 529538"/>
                    <a:gd name="connsiteY80" fmla="*/ 559317 h 591909"/>
                    <a:gd name="connsiteX81" fmla="*/ 433263 w 529538"/>
                    <a:gd name="connsiteY81" fmla="*/ 561450 h 591909"/>
                    <a:gd name="connsiteX82" fmla="*/ 438606 w 529538"/>
                    <a:gd name="connsiteY82" fmla="*/ 563529 h 591909"/>
                    <a:gd name="connsiteX83" fmla="*/ 443959 w 529538"/>
                    <a:gd name="connsiteY83" fmla="*/ 565557 h 591909"/>
                    <a:gd name="connsiteX84" fmla="*/ 449301 w 529538"/>
                    <a:gd name="connsiteY84" fmla="*/ 567534 h 591909"/>
                    <a:gd name="connsiteX85" fmla="*/ 454654 w 529538"/>
                    <a:gd name="connsiteY85" fmla="*/ 569462 h 591909"/>
                    <a:gd name="connsiteX86" fmla="*/ 460006 w 529538"/>
                    <a:gd name="connsiteY86" fmla="*/ 571341 h 591909"/>
                    <a:gd name="connsiteX87" fmla="*/ 465349 w 529538"/>
                    <a:gd name="connsiteY87" fmla="*/ 573175 h 591909"/>
                    <a:gd name="connsiteX88" fmla="*/ 470701 w 529538"/>
                    <a:gd name="connsiteY88" fmla="*/ 574962 h 591909"/>
                    <a:gd name="connsiteX89" fmla="*/ 476054 w 529538"/>
                    <a:gd name="connsiteY89" fmla="*/ 576704 h 591909"/>
                    <a:gd name="connsiteX90" fmla="*/ 481396 w 529538"/>
                    <a:gd name="connsiteY90" fmla="*/ 578404 h 591909"/>
                    <a:gd name="connsiteX91" fmla="*/ 486749 w 529538"/>
                    <a:gd name="connsiteY91" fmla="*/ 580060 h 591909"/>
                    <a:gd name="connsiteX92" fmla="*/ 492101 w 529538"/>
                    <a:gd name="connsiteY92" fmla="*/ 581676 h 591909"/>
                    <a:gd name="connsiteX93" fmla="*/ 497444 w 529538"/>
                    <a:gd name="connsiteY93" fmla="*/ 583250 h 591909"/>
                    <a:gd name="connsiteX94" fmla="*/ 502796 w 529538"/>
                    <a:gd name="connsiteY94" fmla="*/ 584787 h 591909"/>
                    <a:gd name="connsiteX95" fmla="*/ 508139 w 529538"/>
                    <a:gd name="connsiteY95" fmla="*/ 586284 h 591909"/>
                    <a:gd name="connsiteX96" fmla="*/ 513491 w 529538"/>
                    <a:gd name="connsiteY96" fmla="*/ 587745 h 591909"/>
                    <a:gd name="connsiteX97" fmla="*/ 518844 w 529538"/>
                    <a:gd name="connsiteY97" fmla="*/ 589168 h 591909"/>
                    <a:gd name="connsiteX98" fmla="*/ 524187 w 529538"/>
                    <a:gd name="connsiteY98" fmla="*/ 590556 h 591909"/>
                    <a:gd name="connsiteX99" fmla="*/ 529539 w 529538"/>
                    <a:gd name="connsiteY99" fmla="*/ 591910 h 591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529538" h="591909">
                      <a:moveTo>
                        <a:pt x="0" y="0"/>
                      </a:moveTo>
                      <a:lnTo>
                        <a:pt x="5349" y="16080"/>
                      </a:lnTo>
                      <a:lnTo>
                        <a:pt x="10698" y="31759"/>
                      </a:lnTo>
                      <a:lnTo>
                        <a:pt x="16047" y="47047"/>
                      </a:lnTo>
                      <a:lnTo>
                        <a:pt x="21395" y="61954"/>
                      </a:lnTo>
                      <a:lnTo>
                        <a:pt x="26745" y="76489"/>
                      </a:lnTo>
                      <a:lnTo>
                        <a:pt x="32093" y="90661"/>
                      </a:lnTo>
                      <a:lnTo>
                        <a:pt x="37443" y="104480"/>
                      </a:lnTo>
                      <a:lnTo>
                        <a:pt x="42791" y="117955"/>
                      </a:lnTo>
                      <a:lnTo>
                        <a:pt x="48140" y="131094"/>
                      </a:lnTo>
                      <a:lnTo>
                        <a:pt x="53489" y="143906"/>
                      </a:lnTo>
                      <a:lnTo>
                        <a:pt x="58838" y="156396"/>
                      </a:lnTo>
                      <a:lnTo>
                        <a:pt x="64186" y="168577"/>
                      </a:lnTo>
                      <a:lnTo>
                        <a:pt x="69536" y="180453"/>
                      </a:lnTo>
                      <a:lnTo>
                        <a:pt x="74884" y="192033"/>
                      </a:lnTo>
                      <a:lnTo>
                        <a:pt x="80233" y="203325"/>
                      </a:lnTo>
                      <a:lnTo>
                        <a:pt x="85582" y="214334"/>
                      </a:lnTo>
                      <a:lnTo>
                        <a:pt x="90931" y="225069"/>
                      </a:lnTo>
                      <a:lnTo>
                        <a:pt x="96280" y="235538"/>
                      </a:lnTo>
                      <a:lnTo>
                        <a:pt x="101629" y="245744"/>
                      </a:lnTo>
                      <a:lnTo>
                        <a:pt x="106977" y="255696"/>
                      </a:lnTo>
                      <a:lnTo>
                        <a:pt x="112327" y="265400"/>
                      </a:lnTo>
                      <a:lnTo>
                        <a:pt x="117675" y="274862"/>
                      </a:lnTo>
                      <a:lnTo>
                        <a:pt x="123024" y="284087"/>
                      </a:lnTo>
                      <a:lnTo>
                        <a:pt x="128373" y="293084"/>
                      </a:lnTo>
                      <a:lnTo>
                        <a:pt x="133722" y="301855"/>
                      </a:lnTo>
                      <a:lnTo>
                        <a:pt x="139070" y="310408"/>
                      </a:lnTo>
                      <a:lnTo>
                        <a:pt x="144420" y="318747"/>
                      </a:lnTo>
                      <a:lnTo>
                        <a:pt x="149768" y="326879"/>
                      </a:lnTo>
                      <a:lnTo>
                        <a:pt x="155118" y="334808"/>
                      </a:lnTo>
                      <a:lnTo>
                        <a:pt x="160466" y="342539"/>
                      </a:lnTo>
                      <a:lnTo>
                        <a:pt x="165815" y="350077"/>
                      </a:lnTo>
                      <a:lnTo>
                        <a:pt x="171164" y="357427"/>
                      </a:lnTo>
                      <a:lnTo>
                        <a:pt x="176513" y="364595"/>
                      </a:lnTo>
                      <a:lnTo>
                        <a:pt x="181861" y="371583"/>
                      </a:lnTo>
                      <a:lnTo>
                        <a:pt x="187211" y="378397"/>
                      </a:lnTo>
                      <a:lnTo>
                        <a:pt x="192559" y="385041"/>
                      </a:lnTo>
                      <a:lnTo>
                        <a:pt x="197908" y="391520"/>
                      </a:lnTo>
                      <a:lnTo>
                        <a:pt x="203258" y="397837"/>
                      </a:lnTo>
                      <a:lnTo>
                        <a:pt x="208606" y="403996"/>
                      </a:lnTo>
                      <a:lnTo>
                        <a:pt x="213955" y="410002"/>
                      </a:lnTo>
                      <a:lnTo>
                        <a:pt x="219304" y="415858"/>
                      </a:lnTo>
                      <a:lnTo>
                        <a:pt x="224653" y="421568"/>
                      </a:lnTo>
                      <a:lnTo>
                        <a:pt x="230002" y="427136"/>
                      </a:lnTo>
                      <a:lnTo>
                        <a:pt x="235351" y="432564"/>
                      </a:lnTo>
                      <a:lnTo>
                        <a:pt x="240699" y="437858"/>
                      </a:lnTo>
                      <a:lnTo>
                        <a:pt x="246049" y="443019"/>
                      </a:lnTo>
                      <a:lnTo>
                        <a:pt x="251398" y="448052"/>
                      </a:lnTo>
                      <a:lnTo>
                        <a:pt x="256750" y="452959"/>
                      </a:lnTo>
                      <a:lnTo>
                        <a:pt x="262093" y="457744"/>
                      </a:lnTo>
                      <a:lnTo>
                        <a:pt x="267446" y="462410"/>
                      </a:lnTo>
                      <a:lnTo>
                        <a:pt x="272788" y="466958"/>
                      </a:lnTo>
                      <a:lnTo>
                        <a:pt x="278141" y="471394"/>
                      </a:lnTo>
                      <a:lnTo>
                        <a:pt x="283493" y="475720"/>
                      </a:lnTo>
                      <a:lnTo>
                        <a:pt x="288836" y="479937"/>
                      </a:lnTo>
                      <a:lnTo>
                        <a:pt x="294188" y="484049"/>
                      </a:lnTo>
                      <a:lnTo>
                        <a:pt x="299541" y="488058"/>
                      </a:lnTo>
                      <a:lnTo>
                        <a:pt x="304883" y="491968"/>
                      </a:lnTo>
                      <a:lnTo>
                        <a:pt x="310236" y="495780"/>
                      </a:lnTo>
                      <a:lnTo>
                        <a:pt x="315588" y="499498"/>
                      </a:lnTo>
                      <a:lnTo>
                        <a:pt x="320931" y="503122"/>
                      </a:lnTo>
                      <a:lnTo>
                        <a:pt x="326283" y="506656"/>
                      </a:lnTo>
                      <a:lnTo>
                        <a:pt x="331626" y="510102"/>
                      </a:lnTo>
                      <a:lnTo>
                        <a:pt x="336978" y="513461"/>
                      </a:lnTo>
                      <a:lnTo>
                        <a:pt x="342331" y="516738"/>
                      </a:lnTo>
                      <a:lnTo>
                        <a:pt x="347674" y="519932"/>
                      </a:lnTo>
                      <a:lnTo>
                        <a:pt x="353026" y="523047"/>
                      </a:lnTo>
                      <a:lnTo>
                        <a:pt x="358378" y="526084"/>
                      </a:lnTo>
                      <a:lnTo>
                        <a:pt x="363721" y="529045"/>
                      </a:lnTo>
                      <a:lnTo>
                        <a:pt x="369073" y="531933"/>
                      </a:lnTo>
                      <a:lnTo>
                        <a:pt x="374426" y="534749"/>
                      </a:lnTo>
                      <a:lnTo>
                        <a:pt x="379769" y="537493"/>
                      </a:lnTo>
                      <a:lnTo>
                        <a:pt x="385121" y="540171"/>
                      </a:lnTo>
                      <a:lnTo>
                        <a:pt x="390464" y="542781"/>
                      </a:lnTo>
                      <a:lnTo>
                        <a:pt x="395816" y="545325"/>
                      </a:lnTo>
                      <a:lnTo>
                        <a:pt x="401168" y="547807"/>
                      </a:lnTo>
                      <a:lnTo>
                        <a:pt x="406511" y="550227"/>
                      </a:lnTo>
                      <a:lnTo>
                        <a:pt x="411864" y="552586"/>
                      </a:lnTo>
                      <a:lnTo>
                        <a:pt x="417216" y="554887"/>
                      </a:lnTo>
                      <a:lnTo>
                        <a:pt x="422559" y="557130"/>
                      </a:lnTo>
                      <a:lnTo>
                        <a:pt x="427911" y="559317"/>
                      </a:lnTo>
                      <a:lnTo>
                        <a:pt x="433263" y="561450"/>
                      </a:lnTo>
                      <a:lnTo>
                        <a:pt x="438606" y="563529"/>
                      </a:lnTo>
                      <a:lnTo>
                        <a:pt x="443959" y="565557"/>
                      </a:lnTo>
                      <a:lnTo>
                        <a:pt x="449301" y="567534"/>
                      </a:lnTo>
                      <a:lnTo>
                        <a:pt x="454654" y="569462"/>
                      </a:lnTo>
                      <a:lnTo>
                        <a:pt x="460006" y="571341"/>
                      </a:lnTo>
                      <a:lnTo>
                        <a:pt x="465349" y="573175"/>
                      </a:lnTo>
                      <a:lnTo>
                        <a:pt x="470701" y="574962"/>
                      </a:lnTo>
                      <a:lnTo>
                        <a:pt x="476054" y="576704"/>
                      </a:lnTo>
                      <a:lnTo>
                        <a:pt x="481396" y="578404"/>
                      </a:lnTo>
                      <a:lnTo>
                        <a:pt x="486749" y="580060"/>
                      </a:lnTo>
                      <a:lnTo>
                        <a:pt x="492101" y="581676"/>
                      </a:lnTo>
                      <a:lnTo>
                        <a:pt x="497444" y="583250"/>
                      </a:lnTo>
                      <a:lnTo>
                        <a:pt x="502796" y="584787"/>
                      </a:lnTo>
                      <a:lnTo>
                        <a:pt x="508139" y="586284"/>
                      </a:lnTo>
                      <a:lnTo>
                        <a:pt x="513491" y="587745"/>
                      </a:lnTo>
                      <a:lnTo>
                        <a:pt x="518844" y="589168"/>
                      </a:lnTo>
                      <a:lnTo>
                        <a:pt x="524187" y="590556"/>
                      </a:lnTo>
                      <a:lnTo>
                        <a:pt x="529539" y="591910"/>
                      </a:lnTo>
                    </a:path>
                  </a:pathLst>
                </a:custGeom>
                <a:noFill/>
                <a:ln w="18918" cap="sq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F9957AB8-25DD-D64F-92EC-B4188E99BB54}"/>
                    </a:ext>
                  </a:extLst>
                </p:cNvPr>
                <p:cNvSpPr/>
                <p:nvPr/>
              </p:nvSpPr>
              <p:spPr>
                <a:xfrm>
                  <a:off x="2861000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9D6D83DE-5F4C-554D-B295-25068DF985FA}"/>
                    </a:ext>
                  </a:extLst>
                </p:cNvPr>
                <p:cNvSpPr/>
                <p:nvPr/>
              </p:nvSpPr>
              <p:spPr>
                <a:xfrm>
                  <a:off x="3390539" y="2963721"/>
                  <a:ext cx="9489" cy="1031746"/>
                </a:xfrm>
                <a:custGeom>
                  <a:avLst/>
                  <a:gdLst>
                    <a:gd name="connsiteX0" fmla="*/ 0 w 9489"/>
                    <a:gd name="connsiteY0" fmla="*/ 1031747 h 1031746"/>
                    <a:gd name="connsiteX1" fmla="*/ 0 w 9489"/>
                    <a:gd name="connsiteY1" fmla="*/ 0 h 103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1031746">
                      <a:moveTo>
                        <a:pt x="0" y="103174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6F18AF37-6AEC-684A-A72C-294430FDBE9E}"/>
                    </a:ext>
                  </a:extLst>
                </p:cNvPr>
                <p:cNvSpPr/>
                <p:nvPr/>
              </p:nvSpPr>
              <p:spPr>
                <a:xfrm>
                  <a:off x="2331462" y="3673047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18918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AFE3899F-4FD6-484C-93E2-5368B0F63101}"/>
                    </a:ext>
                  </a:extLst>
                </p:cNvPr>
                <p:cNvSpPr/>
                <p:nvPr/>
              </p:nvSpPr>
              <p:spPr>
                <a:xfrm>
                  <a:off x="2331462" y="2963721"/>
                  <a:ext cx="1059077" cy="9489"/>
                </a:xfrm>
                <a:custGeom>
                  <a:avLst/>
                  <a:gdLst>
                    <a:gd name="connsiteX0" fmla="*/ 0 w 1059077"/>
                    <a:gd name="connsiteY0" fmla="*/ 0 h 9489"/>
                    <a:gd name="connsiteX1" fmla="*/ 1059078 w 1059077"/>
                    <a:gd name="connsiteY1" fmla="*/ 0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9077" h="9489">
                      <a:moveTo>
                        <a:pt x="0" y="0"/>
                      </a:moveTo>
                      <a:lnTo>
                        <a:pt x="1059078" y="0"/>
                      </a:lnTo>
                    </a:path>
                  </a:pathLst>
                </a:custGeom>
                <a:noFill/>
                <a:ln w="94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CF537-A051-884A-BCE7-9F6FF1166484}"/>
                </a:ext>
              </a:extLst>
            </p:cNvPr>
            <p:cNvSpPr txBox="1"/>
            <p:nvPr/>
          </p:nvSpPr>
          <p:spPr>
            <a:xfrm>
              <a:off x="3363117" y="356200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- </a:t>
              </a:r>
              <a:r>
                <a:rPr lang="en-GB" sz="800" dirty="0" err="1">
                  <a:latin typeface="Helvetica" pitchFamily="2" charset="0"/>
                </a:rPr>
                <a:t>t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38F1A2-2239-E141-BDA9-9E1BBE1993CD}"/>
                </a:ext>
              </a:extLst>
            </p:cNvPr>
            <p:cNvSpPr txBox="1"/>
            <p:nvPr/>
          </p:nvSpPr>
          <p:spPr>
            <a:xfrm>
              <a:off x="2663404" y="2773061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Δ</a:t>
              </a:r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10BAE7-8CCC-DA48-9ACF-9614A1DCD588}"/>
                </a:ext>
              </a:extLst>
            </p:cNvPr>
            <p:cNvSpPr txBox="1"/>
            <p:nvPr/>
          </p:nvSpPr>
          <p:spPr>
            <a:xfrm>
              <a:off x="2663404" y="289134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B035ABD-3B52-A447-AB90-53CD842BD7D1}"/>
                </a:ext>
              </a:extLst>
            </p:cNvPr>
            <p:cNvSpPr txBox="1"/>
            <p:nvPr/>
          </p:nvSpPr>
          <p:spPr>
            <a:xfrm>
              <a:off x="2834329" y="3809992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-0.4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08ABD70-61EA-9049-8D6A-A3B72AB885C6}"/>
                </a:ext>
              </a:extLst>
            </p:cNvPr>
            <p:cNvSpPr txBox="1"/>
            <p:nvPr/>
          </p:nvSpPr>
          <p:spPr>
            <a:xfrm>
              <a:off x="2782312" y="3659457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+</a:t>
              </a:r>
              <a:r>
                <a:rPr lang="el-GR" sz="800" dirty="0">
                  <a:latin typeface="Helvetica" pitchFamily="2" charset="0"/>
                </a:rPr>
                <a:t> = </a:t>
              </a:r>
              <a:r>
                <a:rPr lang="en-GB" sz="800" dirty="0">
                  <a:latin typeface="Helvetica" pitchFamily="2" charset="0"/>
                </a:rPr>
                <a:t>20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2BA7D93-4135-7A4F-8A51-E600636B0CD1}"/>
                </a:ext>
              </a:extLst>
            </p:cNvPr>
            <p:cNvSpPr txBox="1"/>
            <p:nvPr/>
          </p:nvSpPr>
          <p:spPr>
            <a:xfrm>
              <a:off x="2372677" y="2592000"/>
              <a:ext cx="1298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STDP learning rule </a:t>
              </a:r>
              <a:endParaRPr lang="en-GB" sz="1000" baseline="-25000" dirty="0">
                <a:latin typeface="Helvetica" pitchFamily="2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3D4BA71-B8CF-1E42-91A2-69EF64BDD64F}"/>
                </a:ext>
              </a:extLst>
            </p:cNvPr>
            <p:cNvSpPr txBox="1"/>
            <p:nvPr/>
          </p:nvSpPr>
          <p:spPr>
            <a:xfrm>
              <a:off x="2142294" y="25560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8A047A9-27CC-B644-841C-FCB345658D26}"/>
                </a:ext>
              </a:extLst>
            </p:cNvPr>
            <p:cNvSpPr txBox="1"/>
            <p:nvPr/>
          </p:nvSpPr>
          <p:spPr>
            <a:xfrm>
              <a:off x="2142294" y="3473815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l-GR" sz="800" dirty="0">
                  <a:latin typeface="Helvetica" pitchFamily="2" charset="0"/>
                </a:rPr>
                <a:t> = 4</a:t>
              </a:r>
              <a:r>
                <a:rPr lang="en-GB" sz="800" dirty="0">
                  <a:latin typeface="Helvetica" pitchFamily="2" charset="0"/>
                </a:rPr>
                <a:t>0</a:t>
              </a:r>
              <a:r>
                <a:rPr lang="el-GR" sz="800" dirty="0">
                  <a:latin typeface="Helvetica" pitchFamily="2" charset="0"/>
                </a:rPr>
                <a:t>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A795DC-ED99-9241-AADD-EDA34CC3402B}"/>
              </a:ext>
            </a:extLst>
          </p:cNvPr>
          <p:cNvGrpSpPr/>
          <p:nvPr/>
        </p:nvGrpSpPr>
        <p:grpSpPr>
          <a:xfrm>
            <a:off x="3839970" y="2556000"/>
            <a:ext cx="1631948" cy="1829326"/>
            <a:chOff x="3839970" y="2556000"/>
            <a:chExt cx="1631948" cy="1829326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109744" y="2804792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63295" y="259200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i="1" dirty="0"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39970" y="2931701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i</a:t>
                </a: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45783" y="2556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6D31B2-6189-FA4E-BA61-3CF5ADEA96BF}"/>
                </a:ext>
              </a:extLst>
            </p:cNvPr>
            <p:cNvSpPr txBox="1"/>
            <p:nvPr/>
          </p:nvSpPr>
          <p:spPr>
            <a:xfrm>
              <a:off x="4621813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564312-0C49-194C-B1AF-7D28BADBCDC7}"/>
              </a:ext>
            </a:extLst>
          </p:cNvPr>
          <p:cNvGrpSpPr/>
          <p:nvPr/>
        </p:nvGrpSpPr>
        <p:grpSpPr>
          <a:xfrm>
            <a:off x="5436012" y="2556000"/>
            <a:ext cx="1621028" cy="1829326"/>
            <a:chOff x="5436012" y="2556000"/>
            <a:chExt cx="1621028" cy="1829326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5708325" y="2799735"/>
              <a:ext cx="1317600" cy="1317600"/>
            </a:xfrm>
            <a:prstGeom prst="rect">
              <a:avLst/>
            </a:prstGeom>
          </p:spPr>
        </p:pic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64607" y="2556000"/>
              <a:ext cx="1492433" cy="436110"/>
              <a:chOff x="5541744" y="2460135"/>
              <a:chExt cx="1492433" cy="43611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96135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M</a:t>
                </a:r>
                <a:r>
                  <a:rPr lang="en-GB" sz="1000" baseline="-25000" dirty="0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5AAC8E8-597A-7540-B753-F0628C9B5035}"/>
                </a:ext>
              </a:extLst>
            </p:cNvPr>
            <p:cNvGrpSpPr/>
            <p:nvPr/>
          </p:nvGrpSpPr>
          <p:grpSpPr>
            <a:xfrm>
              <a:off x="5436012" y="2980792"/>
              <a:ext cx="1411129" cy="1404534"/>
              <a:chOff x="3817106" y="2884927"/>
              <a:chExt cx="1411129" cy="1404534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86FE3FB-66DF-894E-830F-EE58135DEE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D936AC4-C8D3-B149-B837-3182543D9FEC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819D86E-C47E-314B-88AE-0E538AAAF921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A085DC4-800C-0644-8A83-62C48BBD0B33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D43F4112-E98D-E043-B79B-82FDACAC6956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CBAF9213-0FC8-464F-804B-0CFC89C0FC6F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2F7CE51-5E26-2A41-8309-1752B7BBC956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F162FBF6-D635-714C-B53F-310F281D7BF5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94EA15D-CBE3-D245-9F15-2E8AAFEA173C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77B3B18-19BE-954B-B5F7-9136EA95378D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C6F8FA4E-A9B4-4046-A8DE-E2A4842B17A5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593C75F-1C85-5E47-8A33-0BE94C9DA80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1BF4602-C391-4040-9182-8FF95FA43334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E0662A4-C450-4943-B7D7-144A598B79D0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860053B-F736-5C4C-92E6-DD4620876C3C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1C1B056D-11B0-6647-8BD0-C0A89DEBB888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0282EF5-71DC-5C4F-989F-42290BDE90CF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E94864C-1FC9-164B-92D8-9D5218A2CE63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1770104-22A2-1944-812F-5FE7A959606B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7C28380-C558-CA4C-A302-39A42FFBEF22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72544463-ACA8-1A44-90E9-44A14F8D1FB1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73C8A89-54F9-6141-ABC9-51A92D3F8323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E0209D8D-C770-9F4E-AD9B-9A5724B85001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C67B9591-D846-E140-A784-B52B01B4C452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0AAA104C-3027-1149-A400-52DFC3B2542F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7E639208-02F7-B34E-BD58-A3ACEF50460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45D9678-5898-7446-836B-65E77A9BA126}"/>
                  </a:ext>
                </a:extLst>
              </p:cNvPr>
              <p:cNvSpPr txBox="1"/>
              <p:nvPr/>
            </p:nvSpPr>
            <p:spPr>
              <a:xfrm>
                <a:off x="4532735" y="4074017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j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9DB5C2C-B234-CB44-B3A9-754D2DC1E274}"/>
                  </a:ext>
                </a:extLst>
              </p:cNvPr>
              <p:cNvSpPr txBox="1"/>
              <p:nvPr/>
            </p:nvSpPr>
            <p:spPr>
              <a:xfrm rot="16200000">
                <a:off x="3718682" y="323001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i</a:t>
                </a: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FFFAC67-0F16-404F-B5F2-FA880FB1D378}"/>
                </a:ext>
              </a:extLst>
            </p:cNvPr>
            <p:cNvSpPr txBox="1"/>
            <p:nvPr/>
          </p:nvSpPr>
          <p:spPr>
            <a:xfrm>
              <a:off x="6216856" y="293413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i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(schematic)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89BB5A-5C47-4545-B61C-FB1B6A154FF8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274132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468768" y="5350765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6EFB94-0C8B-A342-849D-AB95CC21D19A}"/>
              </a:ext>
            </a:extLst>
          </p:cNvPr>
          <p:cNvGrpSpPr/>
          <p:nvPr/>
        </p:nvGrpSpPr>
        <p:grpSpPr>
          <a:xfrm>
            <a:off x="4970921" y="5285421"/>
            <a:ext cx="1876496" cy="1862133"/>
            <a:chOff x="4970921" y="5285421"/>
            <a:chExt cx="1876496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970921" y="5297995"/>
              <a:ext cx="1849559" cy="1849559"/>
            </a:xfrm>
            <a:prstGeom prst="rect">
              <a:avLst/>
            </a:prstGeom>
          </p:spPr>
        </p:pic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67416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285421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438-4235-4841-8F17-5DBC26B29C97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5C2F4B-993F-3149-84BD-D9F0516FB887}"/>
              </a:ext>
            </a:extLst>
          </p:cNvPr>
          <p:cNvGrpSpPr/>
          <p:nvPr/>
        </p:nvGrpSpPr>
        <p:grpSpPr>
          <a:xfrm>
            <a:off x="581741" y="5274132"/>
            <a:ext cx="3033511" cy="1607449"/>
            <a:chOff x="581741" y="5274132"/>
            <a:chExt cx="3033511" cy="1607449"/>
          </a:xfrm>
        </p:grpSpPr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43150372-E2FF-BD43-B0D3-03623EC69A48}"/>
                </a:ext>
              </a:extLst>
            </p:cNvPr>
            <p:cNvSpPr txBox="1"/>
            <p:nvPr/>
          </p:nvSpPr>
          <p:spPr>
            <a:xfrm>
              <a:off x="581741" y="5274132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691164A5-2532-D14F-8A6A-9BB154D6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000" y="5451149"/>
              <a:ext cx="1044399" cy="1044401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F1293817-51AD-0548-9ED3-112C4A1F6E02}"/>
                </a:ext>
              </a:extLst>
            </p:cNvPr>
            <p:cNvSpPr/>
            <p:nvPr/>
          </p:nvSpPr>
          <p:spPr>
            <a:xfrm>
              <a:off x="1899823" y="5382602"/>
              <a:ext cx="1695635" cy="154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89166" y="6820461"/>
              <a:ext cx="49000" cy="4900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37130" y="5625290"/>
              <a:ext cx="49000" cy="4900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99541" y="5725559"/>
              <a:ext cx="49000" cy="4900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904415" y="6633313"/>
              <a:ext cx="49000" cy="4900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91547" y="5821155"/>
              <a:ext cx="49000" cy="4900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74532" y="6036542"/>
              <a:ext cx="49000" cy="4900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1008824" y="6754669"/>
              <a:ext cx="49000" cy="4900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32592" y="6549153"/>
              <a:ext cx="49000" cy="4900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96577" y="6353324"/>
              <a:ext cx="49000" cy="4900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47397" y="5580181"/>
              <a:ext cx="49000" cy="4900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24704" y="6275030"/>
              <a:ext cx="49000" cy="4900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39363" y="6699123"/>
              <a:ext cx="49000" cy="4900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55281" y="6131588"/>
              <a:ext cx="49000" cy="4900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35720" y="6532719"/>
              <a:ext cx="49000" cy="4900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1017269" y="6394238"/>
              <a:ext cx="49000" cy="4900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80376" y="5762066"/>
              <a:ext cx="49000" cy="4900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86351" y="6786987"/>
              <a:ext cx="49000" cy="4900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83191" y="5815812"/>
              <a:ext cx="49000" cy="4900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211691" y="5568213"/>
              <a:ext cx="49000" cy="4900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61051" y="6282758"/>
              <a:ext cx="49000" cy="4900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54111" y="6625444"/>
              <a:ext cx="49000" cy="4900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71869" y="6113440"/>
              <a:ext cx="49000" cy="4900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99651" y="6017270"/>
              <a:ext cx="49000" cy="4900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75290" y="5763688"/>
              <a:ext cx="49000" cy="4900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318384" y="5546804"/>
              <a:ext cx="49000" cy="4900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69103" y="5838513"/>
              <a:ext cx="49000" cy="4900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43768" y="5970693"/>
              <a:ext cx="49000" cy="4900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28462" y="6557753"/>
              <a:ext cx="49000" cy="4900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313031" y="6692795"/>
              <a:ext cx="49000" cy="4900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62173" y="6761781"/>
              <a:ext cx="49000" cy="4900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424815" y="5543766"/>
              <a:ext cx="49000" cy="4900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90379" y="6254786"/>
              <a:ext cx="49000" cy="4900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96310" y="6098265"/>
              <a:ext cx="49000" cy="4900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31450" y="6382386"/>
              <a:ext cx="49000" cy="4900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44900" y="6817242"/>
              <a:ext cx="49000" cy="4900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28495" y="5756645"/>
              <a:ext cx="49000" cy="4900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313183" y="5817654"/>
              <a:ext cx="49000" cy="4900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49125" y="6509757"/>
              <a:ext cx="49000" cy="4900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314317" y="6074628"/>
              <a:ext cx="49000" cy="4900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82685" y="5680996"/>
              <a:ext cx="49000" cy="4900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56104" y="5950197"/>
              <a:ext cx="49000" cy="4900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63241" y="5609968"/>
              <a:ext cx="49000" cy="4900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57888" y="6377426"/>
              <a:ext cx="49000" cy="4900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66086" y="6768308"/>
              <a:ext cx="49000" cy="4900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38229" y="6229803"/>
              <a:ext cx="49000" cy="4900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93037" y="6671381"/>
              <a:ext cx="49000" cy="4900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99182" y="5565894"/>
              <a:ext cx="49000" cy="4900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29981" y="6404195"/>
              <a:ext cx="49000" cy="4900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71223" y="5876119"/>
              <a:ext cx="49000" cy="4900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91594" y="5691797"/>
              <a:ext cx="49000" cy="4900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39122" y="5995333"/>
              <a:ext cx="49000" cy="4900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91484" y="6500472"/>
              <a:ext cx="49000" cy="4900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713167" y="6768229"/>
              <a:ext cx="49000" cy="4900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45404" y="6256893"/>
              <a:ext cx="49000" cy="4900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608021" y="6648486"/>
              <a:ext cx="49000" cy="4900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814923" y="5563254"/>
              <a:ext cx="49000" cy="4900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71737" y="6123990"/>
              <a:ext cx="49000" cy="4900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77885" y="6677769"/>
              <a:ext cx="49000" cy="4900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71419" y="6804272"/>
              <a:ext cx="49000" cy="4900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67661" y="5878495"/>
              <a:ext cx="49000" cy="4900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74416" y="6483582"/>
              <a:ext cx="49000" cy="4900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721843" y="5733830"/>
              <a:ext cx="49000" cy="4900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78614" y="5579713"/>
              <a:ext cx="49000" cy="4900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73093" y="6363039"/>
              <a:ext cx="49000" cy="4900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32198" y="5584573"/>
              <a:ext cx="49000" cy="4900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700246" y="5824717"/>
              <a:ext cx="49000" cy="4900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29525" y="6678753"/>
              <a:ext cx="49000" cy="4900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2009529" y="6767605"/>
              <a:ext cx="49000" cy="4900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84668" y="6784653"/>
              <a:ext cx="49000" cy="4900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614271" y="6015230"/>
              <a:ext cx="49000" cy="4900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98353" y="6257351"/>
              <a:ext cx="49000" cy="4900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608445" y="6162387"/>
              <a:ext cx="49000" cy="4900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727590" y="6530710"/>
              <a:ext cx="49000" cy="4900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39756" y="5735058"/>
              <a:ext cx="49000" cy="4900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80273" y="5708407"/>
              <a:ext cx="49000" cy="4900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2026152" y="6679337"/>
              <a:ext cx="49000" cy="4900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722778" y="6414981"/>
              <a:ext cx="49000" cy="4900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708414" y="6022026"/>
              <a:ext cx="49000" cy="4900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700005" y="6250908"/>
              <a:ext cx="49000" cy="4900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34647" y="5858087"/>
              <a:ext cx="49000" cy="4900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810270" y="6487818"/>
              <a:ext cx="49000" cy="4900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88042" y="5748839"/>
              <a:ext cx="49000" cy="4900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803667" y="6391593"/>
              <a:ext cx="49000" cy="4900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55087" y="6152946"/>
              <a:ext cx="49000" cy="4900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37980" y="6615154"/>
              <a:ext cx="49000" cy="4900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2014250" y="6568819"/>
              <a:ext cx="49000" cy="4900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2014443" y="5833570"/>
              <a:ext cx="49000" cy="4900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73779" y="5991011"/>
              <a:ext cx="49000" cy="4900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122603" y="6539525"/>
              <a:ext cx="49000" cy="4900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51937" y="6241918"/>
              <a:ext cx="49000" cy="4900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45035" y="6420822"/>
              <a:ext cx="49000" cy="4900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119316" y="5863915"/>
              <a:ext cx="49000" cy="4900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82034" y="6098344"/>
              <a:ext cx="49000" cy="4900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74625" y="5955320"/>
              <a:ext cx="49000" cy="4900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37648" y="6127320"/>
              <a:ext cx="49000" cy="4900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2020580" y="6005753"/>
              <a:ext cx="49000" cy="4900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116251" y="6342156"/>
              <a:ext cx="49000" cy="4900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31760" y="6230406"/>
              <a:ext cx="49000" cy="4900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79788" y="6074206"/>
              <a:ext cx="49000" cy="4900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114102" y="6219716"/>
              <a:ext cx="49000" cy="4900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55168" y="6233907"/>
              <a:ext cx="49000" cy="4900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225844" y="6089374"/>
              <a:ext cx="49000" cy="4900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204350" y="6023898"/>
              <a:ext cx="49000" cy="4900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52817" y="6140410"/>
              <a:ext cx="49000" cy="4900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225107" y="6386826"/>
              <a:ext cx="49000" cy="4900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417882" y="6239606"/>
              <a:ext cx="49000" cy="4900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84387" y="6379326"/>
              <a:ext cx="49000" cy="4900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69788" y="6222691"/>
              <a:ext cx="49000" cy="4900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91870" y="5970613"/>
              <a:ext cx="49000" cy="4900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81063" y="6127339"/>
              <a:ext cx="49000" cy="4900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91036" y="5891054"/>
              <a:ext cx="49000" cy="4900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95979" y="6008014"/>
              <a:ext cx="49000" cy="4900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75116" y="6540853"/>
              <a:ext cx="49000" cy="4900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502332" y="6402758"/>
              <a:ext cx="49000" cy="4900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415307" y="6520329"/>
              <a:ext cx="49000" cy="4900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46642" y="5767636"/>
              <a:ext cx="49000" cy="4900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602747" y="6276927"/>
              <a:ext cx="49000" cy="4900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429802" y="5835924"/>
              <a:ext cx="49000" cy="4900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74999" y="5837097"/>
              <a:ext cx="49000" cy="4900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621467" y="6020862"/>
              <a:ext cx="49000" cy="4900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45383" y="6665372"/>
              <a:ext cx="49000" cy="4900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91162" y="6110037"/>
              <a:ext cx="49000" cy="4900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53786" y="6557319"/>
              <a:ext cx="49000" cy="4900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428523" y="6660344"/>
              <a:ext cx="49000" cy="4900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99565" y="5758492"/>
              <a:ext cx="49000" cy="4900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97160" y="5689120"/>
              <a:ext cx="49000" cy="4900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46034" y="5895270"/>
              <a:ext cx="49000" cy="4900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86067" y="6412669"/>
              <a:ext cx="49000" cy="4900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40920" y="6535886"/>
              <a:ext cx="49000" cy="4900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38378" y="5615120"/>
              <a:ext cx="49000" cy="4900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95334" y="6683859"/>
              <a:ext cx="49000" cy="4900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61262" y="6290544"/>
              <a:ext cx="49000" cy="4900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42069" y="5975588"/>
              <a:ext cx="49000" cy="4900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231515" y="6796047"/>
              <a:ext cx="49000" cy="4900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45797" y="6780896"/>
              <a:ext cx="49000" cy="4900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77141" y="6357440"/>
              <a:ext cx="49000" cy="4900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427533" y="5617257"/>
              <a:ext cx="49000" cy="4900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822679" y="6169359"/>
              <a:ext cx="49000" cy="4900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97888" y="6764684"/>
              <a:ext cx="49000" cy="4900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36312" y="6690261"/>
              <a:ext cx="49000" cy="4900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87178" y="5849707"/>
              <a:ext cx="49000" cy="4900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75890" y="6158461"/>
              <a:ext cx="49000" cy="4900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807403" y="6492364"/>
              <a:ext cx="49000" cy="4900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60385" y="5675131"/>
              <a:ext cx="49000" cy="4900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502060" y="5560811"/>
              <a:ext cx="49000" cy="4900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605219" y="6785213"/>
              <a:ext cx="49000" cy="4900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919672" y="6249567"/>
              <a:ext cx="49000" cy="4900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85053" y="6427798"/>
              <a:ext cx="49000" cy="4900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606187" y="5569320"/>
              <a:ext cx="49000" cy="4900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908132" y="5966261"/>
              <a:ext cx="49000" cy="4900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58692" y="5695117"/>
              <a:ext cx="49000" cy="4900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86965" y="5888224"/>
              <a:ext cx="49000" cy="4900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902277" y="6488283"/>
              <a:ext cx="49000" cy="4900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79603" y="6699152"/>
              <a:ext cx="49000" cy="4900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62695" y="6743210"/>
              <a:ext cx="49000" cy="4900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36226" y="5581543"/>
              <a:ext cx="49000" cy="4900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3026835" y="6108742"/>
              <a:ext cx="49000" cy="4900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3030314" y="6013544"/>
              <a:ext cx="49000" cy="4900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917834" y="5696820"/>
              <a:ext cx="49000" cy="4900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96219" y="6210379"/>
              <a:ext cx="49000" cy="4900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69980" y="6408533"/>
              <a:ext cx="49000" cy="4900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44294" y="6701372"/>
              <a:ext cx="49000" cy="4900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39958" y="5620072"/>
              <a:ext cx="49000" cy="4900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58145" y="6563870"/>
              <a:ext cx="49000" cy="4900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926165" y="6791850"/>
              <a:ext cx="49000" cy="4900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3018431" y="5721207"/>
              <a:ext cx="49000" cy="4900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50168" y="6270921"/>
              <a:ext cx="49000" cy="4900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91442" y="5835456"/>
              <a:ext cx="49000" cy="4900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66084" y="6608862"/>
              <a:ext cx="49000" cy="4900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65774" y="6158312"/>
              <a:ext cx="49000" cy="4900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59722" y="6361660"/>
              <a:ext cx="49000" cy="4900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76652" y="5946872"/>
              <a:ext cx="49000" cy="4900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68959" y="5871501"/>
              <a:ext cx="49000" cy="4900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48542" y="5560181"/>
              <a:ext cx="49000" cy="4900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59223" y="6830847"/>
              <a:ext cx="49000" cy="4900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79469" y="6646391"/>
              <a:ext cx="49000" cy="4900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70683" y="6354271"/>
              <a:ext cx="49000" cy="4900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229891" y="6543570"/>
              <a:ext cx="49000" cy="4900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70194" y="5966017"/>
              <a:ext cx="49000" cy="4900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51785" y="6767120"/>
              <a:ext cx="49000" cy="4900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224379" y="5735609"/>
              <a:ext cx="49000" cy="4900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93875" y="5625362"/>
              <a:ext cx="49000" cy="4900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44943" y="6238863"/>
              <a:ext cx="49000" cy="4900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49402" y="6102976"/>
              <a:ext cx="49000" cy="4900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315175" y="5885757"/>
              <a:ext cx="49000" cy="4900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300083" y="5679582"/>
              <a:ext cx="49000" cy="4900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58491" y="6558840"/>
              <a:ext cx="49000" cy="4900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320369" y="6688982"/>
              <a:ext cx="49000" cy="4900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416066" y="6016131"/>
              <a:ext cx="49000" cy="4900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72422" y="5584295"/>
              <a:ext cx="49000" cy="4900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80924" y="6791579"/>
              <a:ext cx="49000" cy="4900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432408" y="6093880"/>
              <a:ext cx="49000" cy="4900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45196" y="6291117"/>
              <a:ext cx="49000" cy="4900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427091" y="5831756"/>
              <a:ext cx="49000" cy="4900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72662" y="6345532"/>
              <a:ext cx="49000" cy="4900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426503" y="5716575"/>
              <a:ext cx="49000" cy="4900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81334" y="6520175"/>
              <a:ext cx="49000" cy="4900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436621" y="6666390"/>
              <a:ext cx="49000" cy="4900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40787" y="5602846"/>
              <a:ext cx="49000" cy="4900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82339" y="6814381"/>
              <a:ext cx="49000" cy="4900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76936" y="5547311"/>
              <a:ext cx="2450" cy="1331819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7693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7693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208756" y="6346403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208756" y="5547311"/>
              <a:ext cx="2450" cy="532727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208756" y="5547311"/>
              <a:ext cx="1331819" cy="2450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40575" y="5547311"/>
              <a:ext cx="2450" cy="1331819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208756" y="6879131"/>
              <a:ext cx="1331819" cy="2450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0E0F29F8-174A-1A40-B213-5948D0F1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991209" y="6560937"/>
              <a:ext cx="114570" cy="339722"/>
            </a:xfrm>
            <a:prstGeom prst="rect">
              <a:avLst/>
            </a:prstGeom>
          </p:spPr>
        </p:pic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9EC3A46-070B-A44F-AE16-8BAADB65CE9A}"/>
                </a:ext>
              </a:extLst>
            </p:cNvPr>
            <p:cNvSpPr/>
            <p:nvPr/>
          </p:nvSpPr>
          <p:spPr>
            <a:xfrm>
              <a:off x="1209868" y="5955787"/>
              <a:ext cx="2237926" cy="876669"/>
            </a:xfrm>
            <a:custGeom>
              <a:avLst/>
              <a:gdLst>
                <a:gd name="connsiteX0" fmla="*/ 0 w 2321922"/>
                <a:gd name="connsiteY0" fmla="*/ 793568 h 909573"/>
                <a:gd name="connsiteX1" fmla="*/ 103909 w 2321922"/>
                <a:gd name="connsiteY1" fmla="*/ 727759 h 909573"/>
                <a:gd name="connsiteX2" fmla="*/ 148936 w 2321922"/>
                <a:gd name="connsiteY2" fmla="*/ 606532 h 909573"/>
                <a:gd name="connsiteX3" fmla="*/ 277091 w 2321922"/>
                <a:gd name="connsiteY3" fmla="*/ 599605 h 909573"/>
                <a:gd name="connsiteX4" fmla="*/ 381000 w 2321922"/>
                <a:gd name="connsiteY4" fmla="*/ 807423 h 909573"/>
                <a:gd name="connsiteX5" fmla="*/ 571500 w 2321922"/>
                <a:gd name="connsiteY5" fmla="*/ 894014 h 909573"/>
                <a:gd name="connsiteX6" fmla="*/ 810491 w 2321922"/>
                <a:gd name="connsiteY6" fmla="*/ 897477 h 909573"/>
                <a:gd name="connsiteX7" fmla="*/ 928254 w 2321922"/>
                <a:gd name="connsiteY7" fmla="*/ 769323 h 909573"/>
                <a:gd name="connsiteX8" fmla="*/ 945572 w 2321922"/>
                <a:gd name="connsiteY8" fmla="*/ 440277 h 909573"/>
                <a:gd name="connsiteX9" fmla="*/ 1000991 w 2321922"/>
                <a:gd name="connsiteY9" fmla="*/ 242850 h 909573"/>
                <a:gd name="connsiteX10" fmla="*/ 1229591 w 2321922"/>
                <a:gd name="connsiteY10" fmla="*/ 225532 h 909573"/>
                <a:gd name="connsiteX11" fmla="*/ 1333500 w 2321922"/>
                <a:gd name="connsiteY11" fmla="*/ 111232 h 909573"/>
                <a:gd name="connsiteX12" fmla="*/ 1295400 w 2321922"/>
                <a:gd name="connsiteY12" fmla="*/ 7323 h 909573"/>
                <a:gd name="connsiteX13" fmla="*/ 1188027 w 2321922"/>
                <a:gd name="connsiteY13" fmla="*/ 28105 h 909573"/>
                <a:gd name="connsiteX14" fmla="*/ 1191491 w 2321922"/>
                <a:gd name="connsiteY14" fmla="*/ 183968 h 909573"/>
                <a:gd name="connsiteX15" fmla="*/ 1375063 w 2321922"/>
                <a:gd name="connsiteY15" fmla="*/ 287877 h 909573"/>
                <a:gd name="connsiteX16" fmla="*/ 1354282 w 2321922"/>
                <a:gd name="connsiteY16" fmla="*/ 485305 h 909573"/>
                <a:gd name="connsiteX17" fmla="*/ 1233054 w 2321922"/>
                <a:gd name="connsiteY17" fmla="*/ 537259 h 909573"/>
                <a:gd name="connsiteX18" fmla="*/ 1146463 w 2321922"/>
                <a:gd name="connsiteY18" fmla="*/ 634241 h 909573"/>
                <a:gd name="connsiteX19" fmla="*/ 1139536 w 2321922"/>
                <a:gd name="connsiteY19" fmla="*/ 786641 h 909573"/>
                <a:gd name="connsiteX20" fmla="*/ 1278082 w 2321922"/>
                <a:gd name="connsiteY20" fmla="*/ 876696 h 909573"/>
                <a:gd name="connsiteX21" fmla="*/ 1427018 w 2321922"/>
                <a:gd name="connsiteY21" fmla="*/ 876696 h 909573"/>
                <a:gd name="connsiteX22" fmla="*/ 1565563 w 2321922"/>
                <a:gd name="connsiteY22" fmla="*/ 824741 h 909573"/>
                <a:gd name="connsiteX23" fmla="*/ 1655618 w 2321922"/>
                <a:gd name="connsiteY23" fmla="*/ 700050 h 909573"/>
                <a:gd name="connsiteX24" fmla="*/ 1596736 w 2321922"/>
                <a:gd name="connsiteY24" fmla="*/ 564968 h 909573"/>
                <a:gd name="connsiteX25" fmla="*/ 1735282 w 2321922"/>
                <a:gd name="connsiteY25" fmla="*/ 506086 h 909573"/>
                <a:gd name="connsiteX26" fmla="*/ 1776845 w 2321922"/>
                <a:gd name="connsiteY26" fmla="*/ 731223 h 909573"/>
                <a:gd name="connsiteX27" fmla="*/ 1911927 w 2321922"/>
                <a:gd name="connsiteY27" fmla="*/ 682732 h 909573"/>
                <a:gd name="connsiteX28" fmla="*/ 2088572 w 2321922"/>
                <a:gd name="connsiteY28" fmla="*/ 679268 h 909573"/>
                <a:gd name="connsiteX29" fmla="*/ 2213263 w 2321922"/>
                <a:gd name="connsiteY29" fmla="*/ 651559 h 909573"/>
                <a:gd name="connsiteX30" fmla="*/ 2306782 w 2321922"/>
                <a:gd name="connsiteY30" fmla="*/ 454132 h 909573"/>
                <a:gd name="connsiteX31" fmla="*/ 2320636 w 2321922"/>
                <a:gd name="connsiteY31" fmla="*/ 145868 h 9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1922" h="909573">
                  <a:moveTo>
                    <a:pt x="0" y="793568"/>
                  </a:moveTo>
                  <a:cubicBezTo>
                    <a:pt x="39543" y="776250"/>
                    <a:pt x="79086" y="758932"/>
                    <a:pt x="103909" y="727759"/>
                  </a:cubicBezTo>
                  <a:cubicBezTo>
                    <a:pt x="128732" y="696586"/>
                    <a:pt x="120072" y="627891"/>
                    <a:pt x="148936" y="606532"/>
                  </a:cubicBezTo>
                  <a:cubicBezTo>
                    <a:pt x="177800" y="585173"/>
                    <a:pt x="238414" y="566123"/>
                    <a:pt x="277091" y="599605"/>
                  </a:cubicBezTo>
                  <a:cubicBezTo>
                    <a:pt x="315768" y="633087"/>
                    <a:pt x="331932" y="758355"/>
                    <a:pt x="381000" y="807423"/>
                  </a:cubicBezTo>
                  <a:cubicBezTo>
                    <a:pt x="430068" y="856491"/>
                    <a:pt x="499918" y="879005"/>
                    <a:pt x="571500" y="894014"/>
                  </a:cubicBezTo>
                  <a:cubicBezTo>
                    <a:pt x="643082" y="909023"/>
                    <a:pt x="751032" y="918259"/>
                    <a:pt x="810491" y="897477"/>
                  </a:cubicBezTo>
                  <a:cubicBezTo>
                    <a:pt x="869950" y="876695"/>
                    <a:pt x="905741" y="845523"/>
                    <a:pt x="928254" y="769323"/>
                  </a:cubicBezTo>
                  <a:cubicBezTo>
                    <a:pt x="950767" y="693123"/>
                    <a:pt x="933449" y="528022"/>
                    <a:pt x="945572" y="440277"/>
                  </a:cubicBezTo>
                  <a:cubicBezTo>
                    <a:pt x="957695" y="352532"/>
                    <a:pt x="953655" y="278641"/>
                    <a:pt x="1000991" y="242850"/>
                  </a:cubicBezTo>
                  <a:cubicBezTo>
                    <a:pt x="1048327" y="207059"/>
                    <a:pt x="1174173" y="247468"/>
                    <a:pt x="1229591" y="225532"/>
                  </a:cubicBezTo>
                  <a:cubicBezTo>
                    <a:pt x="1285009" y="203596"/>
                    <a:pt x="1322532" y="147600"/>
                    <a:pt x="1333500" y="111232"/>
                  </a:cubicBezTo>
                  <a:cubicBezTo>
                    <a:pt x="1344468" y="74864"/>
                    <a:pt x="1319645" y="21177"/>
                    <a:pt x="1295400" y="7323"/>
                  </a:cubicBezTo>
                  <a:cubicBezTo>
                    <a:pt x="1271155" y="-6531"/>
                    <a:pt x="1205345" y="-1336"/>
                    <a:pt x="1188027" y="28105"/>
                  </a:cubicBezTo>
                  <a:cubicBezTo>
                    <a:pt x="1170709" y="57546"/>
                    <a:pt x="1160318" y="140673"/>
                    <a:pt x="1191491" y="183968"/>
                  </a:cubicBezTo>
                  <a:cubicBezTo>
                    <a:pt x="1222664" y="227263"/>
                    <a:pt x="1347931" y="237654"/>
                    <a:pt x="1375063" y="287877"/>
                  </a:cubicBezTo>
                  <a:cubicBezTo>
                    <a:pt x="1402195" y="338100"/>
                    <a:pt x="1377950" y="443741"/>
                    <a:pt x="1354282" y="485305"/>
                  </a:cubicBezTo>
                  <a:cubicBezTo>
                    <a:pt x="1330614" y="526869"/>
                    <a:pt x="1267691" y="512436"/>
                    <a:pt x="1233054" y="537259"/>
                  </a:cubicBezTo>
                  <a:cubicBezTo>
                    <a:pt x="1198417" y="562082"/>
                    <a:pt x="1162049" y="592677"/>
                    <a:pt x="1146463" y="634241"/>
                  </a:cubicBezTo>
                  <a:cubicBezTo>
                    <a:pt x="1130877" y="675805"/>
                    <a:pt x="1117600" y="746232"/>
                    <a:pt x="1139536" y="786641"/>
                  </a:cubicBezTo>
                  <a:cubicBezTo>
                    <a:pt x="1161472" y="827050"/>
                    <a:pt x="1230168" y="861687"/>
                    <a:pt x="1278082" y="876696"/>
                  </a:cubicBezTo>
                  <a:cubicBezTo>
                    <a:pt x="1325996" y="891705"/>
                    <a:pt x="1379105" y="885355"/>
                    <a:pt x="1427018" y="876696"/>
                  </a:cubicBezTo>
                  <a:cubicBezTo>
                    <a:pt x="1474931" y="868037"/>
                    <a:pt x="1527463" y="854182"/>
                    <a:pt x="1565563" y="824741"/>
                  </a:cubicBezTo>
                  <a:cubicBezTo>
                    <a:pt x="1603663" y="795300"/>
                    <a:pt x="1650423" y="743345"/>
                    <a:pt x="1655618" y="700050"/>
                  </a:cubicBezTo>
                  <a:cubicBezTo>
                    <a:pt x="1660813" y="656755"/>
                    <a:pt x="1583459" y="597295"/>
                    <a:pt x="1596736" y="564968"/>
                  </a:cubicBezTo>
                  <a:cubicBezTo>
                    <a:pt x="1610013" y="532641"/>
                    <a:pt x="1705264" y="478377"/>
                    <a:pt x="1735282" y="506086"/>
                  </a:cubicBezTo>
                  <a:cubicBezTo>
                    <a:pt x="1765300" y="533795"/>
                    <a:pt x="1747404" y="701782"/>
                    <a:pt x="1776845" y="731223"/>
                  </a:cubicBezTo>
                  <a:cubicBezTo>
                    <a:pt x="1806286" y="760664"/>
                    <a:pt x="1859973" y="691391"/>
                    <a:pt x="1911927" y="682732"/>
                  </a:cubicBezTo>
                  <a:cubicBezTo>
                    <a:pt x="1963881" y="674073"/>
                    <a:pt x="2038349" y="684464"/>
                    <a:pt x="2088572" y="679268"/>
                  </a:cubicBezTo>
                  <a:cubicBezTo>
                    <a:pt x="2138795" y="674072"/>
                    <a:pt x="2176895" y="689082"/>
                    <a:pt x="2213263" y="651559"/>
                  </a:cubicBezTo>
                  <a:cubicBezTo>
                    <a:pt x="2249631" y="614036"/>
                    <a:pt x="2288887" y="538414"/>
                    <a:pt x="2306782" y="454132"/>
                  </a:cubicBezTo>
                  <a:cubicBezTo>
                    <a:pt x="2324677" y="369850"/>
                    <a:pt x="2322656" y="257859"/>
                    <a:pt x="2320636" y="145868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A75F69D2-FAF1-B94D-9CB3-3F8D5C0225CA}"/>
                </a:ext>
              </a:extLst>
            </p:cNvPr>
            <p:cNvSpPr txBox="1"/>
            <p:nvPr/>
          </p:nvSpPr>
          <p:spPr>
            <a:xfrm>
              <a:off x="2358177" y="5347090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4FED3-61FC-BA49-A4F4-86360B893BA7}"/>
              </a:ext>
            </a:extLst>
          </p:cNvPr>
          <p:cNvGrpSpPr/>
          <p:nvPr/>
        </p:nvGrpSpPr>
        <p:grpSpPr>
          <a:xfrm>
            <a:off x="565115" y="1022278"/>
            <a:ext cx="1755330" cy="1768806"/>
            <a:chOff x="565115" y="1022278"/>
            <a:chExt cx="1755330" cy="1768806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6F4D8A-EF5F-364C-B898-0A2FCC2A652A}"/>
              </a:ext>
            </a:extLst>
          </p:cNvPr>
          <p:cNvGrpSpPr/>
          <p:nvPr/>
        </p:nvGrpSpPr>
        <p:grpSpPr>
          <a:xfrm>
            <a:off x="565115" y="3418128"/>
            <a:ext cx="1755330" cy="1768806"/>
            <a:chOff x="565115" y="3418128"/>
            <a:chExt cx="1755330" cy="1768806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81741" y="344823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495266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420181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341812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0195D4-A854-A047-BBC5-17834F41C4CB}"/>
              </a:ext>
            </a:extLst>
          </p:cNvPr>
          <p:cNvGrpSpPr/>
          <p:nvPr/>
        </p:nvGrpSpPr>
        <p:grpSpPr>
          <a:xfrm>
            <a:off x="578319" y="2922385"/>
            <a:ext cx="6067513" cy="663921"/>
            <a:chOff x="578319" y="2922385"/>
            <a:chExt cx="6067513" cy="663921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2952387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132988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1584378" y="3059598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209477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187836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91E16C6-DDFF-5844-A298-4B8D2C9A8441}"/>
                </a:ext>
              </a:extLst>
            </p:cNvPr>
            <p:cNvSpPr txBox="1"/>
            <p:nvPr/>
          </p:nvSpPr>
          <p:spPr>
            <a:xfrm>
              <a:off x="5480128" y="2922385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0A097609-E164-3646-BBE4-AF1A31EB6018}"/>
                </a:ext>
              </a:extLst>
            </p:cNvPr>
            <p:cNvSpPr/>
            <p:nvPr/>
          </p:nvSpPr>
          <p:spPr>
            <a:xfrm>
              <a:off x="5783746" y="35740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736D1885-6B55-3645-B43F-D38987986F2A}"/>
                </a:ext>
              </a:extLst>
            </p:cNvPr>
            <p:cNvSpPr/>
            <p:nvPr/>
          </p:nvSpPr>
          <p:spPr>
            <a:xfrm>
              <a:off x="5826621" y="35740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95F27BF-ED23-7D4F-9E33-92A17EA1A98F}"/>
              </a:ext>
            </a:extLst>
          </p:cNvPr>
          <p:cNvGrpSpPr/>
          <p:nvPr/>
        </p:nvGrpSpPr>
        <p:grpSpPr>
          <a:xfrm>
            <a:off x="3736029" y="3368427"/>
            <a:ext cx="1828800" cy="1852553"/>
            <a:chOff x="3736029" y="3368427"/>
            <a:chExt cx="1828800" cy="1852553"/>
          </a:xfrm>
        </p:grpSpPr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B013BEDE-9F94-9546-8D83-4246E2469511}"/>
                </a:ext>
              </a:extLst>
            </p:cNvPr>
            <p:cNvSpPr txBox="1"/>
            <p:nvPr/>
          </p:nvSpPr>
          <p:spPr>
            <a:xfrm>
              <a:off x="3795454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830" name="TextBox 829">
              <a:extLst>
                <a:ext uri="{FF2B5EF4-FFF2-40B4-BE49-F238E27FC236}">
                  <a16:creationId xmlns:a16="http://schemas.microsoft.com/office/drawing/2014/main" id="{C7BFFBE3-C792-EB47-A8B2-F8D8A07B73E1}"/>
                </a:ext>
              </a:extLst>
            </p:cNvPr>
            <p:cNvSpPr txBox="1"/>
            <p:nvPr/>
          </p:nvSpPr>
          <p:spPr>
            <a:xfrm>
              <a:off x="4391840" y="5005536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96E594B2-7023-A941-9E12-A71D8B9D68E6}"/>
                </a:ext>
              </a:extLst>
            </p:cNvPr>
            <p:cNvSpPr txBox="1"/>
            <p:nvPr/>
          </p:nvSpPr>
          <p:spPr>
            <a:xfrm>
              <a:off x="4260594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DE770977-0C2B-7647-ACCE-4F1ED5340311}"/>
                </a:ext>
              </a:extLst>
            </p:cNvPr>
            <p:cNvSpPr txBox="1"/>
            <p:nvPr/>
          </p:nvSpPr>
          <p:spPr>
            <a:xfrm>
              <a:off x="3976113" y="4926028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4EE4649A-7C76-914B-AA51-B4DBD9B4E3BA}"/>
                </a:ext>
              </a:extLst>
            </p:cNvPr>
            <p:cNvSpPr txBox="1"/>
            <p:nvPr/>
          </p:nvSpPr>
          <p:spPr>
            <a:xfrm>
              <a:off x="4849876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8CDD4FEE-91EA-864A-B698-46F6F340FA72}"/>
                </a:ext>
              </a:extLst>
            </p:cNvPr>
            <p:cNvSpPr txBox="1"/>
            <p:nvPr/>
          </p:nvSpPr>
          <p:spPr>
            <a:xfrm>
              <a:off x="5141129" y="492602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pic>
          <p:nvPicPr>
            <p:cNvPr id="497" name="Graphic 496">
              <a:extLst>
                <a:ext uri="{FF2B5EF4-FFF2-40B4-BE49-F238E27FC236}">
                  <a16:creationId xmlns:a16="http://schemas.microsoft.com/office/drawing/2014/main" id="{09640BA6-FE5B-664B-8FD0-C0500FC8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736029" y="3368427"/>
              <a:ext cx="1828800" cy="18288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E7BFD5-C376-EF41-8C90-51854962B50A}"/>
              </a:ext>
            </a:extLst>
          </p:cNvPr>
          <p:cNvGrpSpPr/>
          <p:nvPr/>
        </p:nvGrpSpPr>
        <p:grpSpPr>
          <a:xfrm>
            <a:off x="2087211" y="3401417"/>
            <a:ext cx="1873396" cy="1837961"/>
            <a:chOff x="2087211" y="3401417"/>
            <a:chExt cx="1873396" cy="1837961"/>
          </a:xfrm>
        </p:grpSpPr>
        <p:pic>
          <p:nvPicPr>
            <p:cNvPr id="760" name="Graphic 759">
              <a:extLst>
                <a:ext uri="{FF2B5EF4-FFF2-40B4-BE49-F238E27FC236}">
                  <a16:creationId xmlns:a16="http://schemas.microsoft.com/office/drawing/2014/main" id="{F6255FB7-19DD-0845-98AF-367131086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087211" y="3401417"/>
              <a:ext cx="1837961" cy="1837961"/>
            </a:xfrm>
            <a:prstGeom prst="rect">
              <a:avLst/>
            </a:prstGeom>
          </p:spPr>
        </p:pic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34179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6E0EFEB-058D-7A46-AD9C-F35B4E127B38}"/>
                </a:ext>
              </a:extLst>
            </p:cNvPr>
            <p:cNvSpPr txBox="1"/>
            <p:nvPr/>
          </p:nvSpPr>
          <p:spPr>
            <a:xfrm>
              <a:off x="3718233" y="4739339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ACC5690-9B35-704E-B9BE-C926098EA2F8}"/>
              </a:ext>
            </a:extLst>
          </p:cNvPr>
          <p:cNvGrpSpPr/>
          <p:nvPr/>
        </p:nvGrpSpPr>
        <p:grpSpPr>
          <a:xfrm>
            <a:off x="2087211" y="1005567"/>
            <a:ext cx="1873396" cy="1837961"/>
            <a:chOff x="2087211" y="1005567"/>
            <a:chExt cx="1873396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43029C17-CECA-564C-966A-12B8D9948898}"/>
                </a:ext>
              </a:extLst>
            </p:cNvPr>
            <p:cNvSpPr txBox="1"/>
            <p:nvPr/>
          </p:nvSpPr>
          <p:spPr>
            <a:xfrm>
              <a:off x="3718233" y="23124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EE725B-943E-CB47-8255-A38FEC94FED6}"/>
              </a:ext>
            </a:extLst>
          </p:cNvPr>
          <p:cNvGrpSpPr/>
          <p:nvPr/>
        </p:nvGrpSpPr>
        <p:grpSpPr>
          <a:xfrm>
            <a:off x="3710215" y="986769"/>
            <a:ext cx="2018960" cy="1828800"/>
            <a:chOff x="3710215" y="986769"/>
            <a:chExt cx="2018960" cy="1828800"/>
          </a:xfrm>
        </p:grpSpPr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755F654-E735-9F4A-A2DA-E48E6577D4CC}"/>
                </a:ext>
              </a:extLst>
            </p:cNvPr>
            <p:cNvSpPr txBox="1"/>
            <p:nvPr/>
          </p:nvSpPr>
          <p:spPr>
            <a:xfrm>
              <a:off x="4370979" y="2579500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188C391D-055B-444B-AF5E-5CBD4A0F7F0C}"/>
                </a:ext>
              </a:extLst>
            </p:cNvPr>
            <p:cNvSpPr txBox="1"/>
            <p:nvPr/>
          </p:nvSpPr>
          <p:spPr>
            <a:xfrm>
              <a:off x="4220995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61FFB9B-4DDE-2C47-A871-309A55EE700B}"/>
                </a:ext>
              </a:extLst>
            </p:cNvPr>
            <p:cNvSpPr txBox="1"/>
            <p:nvPr/>
          </p:nvSpPr>
          <p:spPr>
            <a:xfrm>
              <a:off x="3936514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6E6B2F4-BC29-1741-92C2-6C5F44E46ADA}"/>
                </a:ext>
              </a:extLst>
            </p:cNvPr>
            <p:cNvSpPr txBox="1"/>
            <p:nvPr/>
          </p:nvSpPr>
          <p:spPr>
            <a:xfrm>
              <a:off x="4825269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A1236041-FDB2-F144-B60D-5B29DA4ED1F2}"/>
                </a:ext>
              </a:extLst>
            </p:cNvPr>
            <p:cNvSpPr txBox="1"/>
            <p:nvPr/>
          </p:nvSpPr>
          <p:spPr>
            <a:xfrm>
              <a:off x="5116522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17A92FF-BA77-A744-BFAF-48D627B48DA2}"/>
                </a:ext>
              </a:extLst>
            </p:cNvPr>
            <p:cNvSpPr txBox="1"/>
            <p:nvPr/>
          </p:nvSpPr>
          <p:spPr>
            <a:xfrm>
              <a:off x="3820166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2195627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5ABA9DE9-5767-004A-987B-B4F3C9D3FD79}"/>
                </a:ext>
              </a:extLst>
            </p:cNvPr>
            <p:cNvSpPr txBox="1"/>
            <p:nvPr/>
          </p:nvSpPr>
          <p:spPr>
            <a:xfrm>
              <a:off x="4883110" y="187119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0E30916-F6E1-F441-91A3-DBB9FFAF82E8}"/>
                </a:ext>
              </a:extLst>
            </p:cNvPr>
            <p:cNvSpPr txBox="1"/>
            <p:nvPr/>
          </p:nvSpPr>
          <p:spPr>
            <a:xfrm>
              <a:off x="4879362" y="1096691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46AE1D00-CAC4-E149-9E5C-1F073FB21F5B}"/>
                </a:ext>
              </a:extLst>
            </p:cNvPr>
            <p:cNvSpPr txBox="1"/>
            <p:nvPr/>
          </p:nvSpPr>
          <p:spPr>
            <a:xfrm>
              <a:off x="4875614" y="1238479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D3A51F1-8690-774D-963A-66F63EB3CE31}"/>
                </a:ext>
              </a:extLst>
            </p:cNvPr>
            <p:cNvSpPr/>
            <p:nvPr/>
          </p:nvSpPr>
          <p:spPr>
            <a:xfrm>
              <a:off x="3710215" y="986769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DB44F1A8-D348-BD42-9873-68739B38473B}"/>
                </a:ext>
              </a:extLst>
            </p:cNvPr>
            <p:cNvGrpSpPr/>
            <p:nvPr/>
          </p:nvGrpSpPr>
          <p:grpSpPr>
            <a:xfrm>
              <a:off x="3938815" y="1206225"/>
              <a:ext cx="1430020" cy="627611"/>
              <a:chOff x="3938815" y="1206225"/>
              <a:chExt cx="1430020" cy="62761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E99D8BD-3A71-D342-82C3-F13E6B127759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2D04D0C-EDB5-A74B-8C9F-748FBE055EF0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539116 h 627611"/>
                  <a:gd name="connsiteX1" fmla="*/ 0 w 1417320"/>
                  <a:gd name="connsiteY1" fmla="*/ 539116 h 627611"/>
                  <a:gd name="connsiteX2" fmla="*/ 28926 w 1417320"/>
                  <a:gd name="connsiteY2" fmla="*/ 539116 h 627611"/>
                  <a:gd name="connsiteX3" fmla="*/ 57850 w 1417320"/>
                  <a:gd name="connsiteY3" fmla="*/ 539116 h 627611"/>
                  <a:gd name="connsiteX4" fmla="*/ 86775 w 1417320"/>
                  <a:gd name="connsiteY4" fmla="*/ 539116 h 627611"/>
                  <a:gd name="connsiteX5" fmla="*/ 115700 w 1417320"/>
                  <a:gd name="connsiteY5" fmla="*/ 539116 h 627611"/>
                  <a:gd name="connsiteX6" fmla="*/ 144625 w 1417320"/>
                  <a:gd name="connsiteY6" fmla="*/ 539116 h 627611"/>
                  <a:gd name="connsiteX7" fmla="*/ 173549 w 1417320"/>
                  <a:gd name="connsiteY7" fmla="*/ 537149 h 627611"/>
                  <a:gd name="connsiteX8" fmla="*/ 202475 w 1417320"/>
                  <a:gd name="connsiteY8" fmla="*/ 533996 h 627611"/>
                  <a:gd name="connsiteX9" fmla="*/ 231399 w 1417320"/>
                  <a:gd name="connsiteY9" fmla="*/ 530686 h 627611"/>
                  <a:gd name="connsiteX10" fmla="*/ 260325 w 1417320"/>
                  <a:gd name="connsiteY10" fmla="*/ 520205 h 627611"/>
                  <a:gd name="connsiteX11" fmla="*/ 289249 w 1417320"/>
                  <a:gd name="connsiteY11" fmla="*/ 505143 h 627611"/>
                  <a:gd name="connsiteX12" fmla="*/ 318174 w 1417320"/>
                  <a:gd name="connsiteY12" fmla="*/ 486288 h 627611"/>
                  <a:gd name="connsiteX13" fmla="*/ 347099 w 1417320"/>
                  <a:gd name="connsiteY13" fmla="*/ 451042 h 627611"/>
                  <a:gd name="connsiteX14" fmla="*/ 376024 w 1417320"/>
                  <a:gd name="connsiteY14" fmla="*/ 408746 h 627611"/>
                  <a:gd name="connsiteX15" fmla="*/ 404948 w 1417320"/>
                  <a:gd name="connsiteY15" fmla="*/ 368498 h 627611"/>
                  <a:gd name="connsiteX16" fmla="*/ 433874 w 1417320"/>
                  <a:gd name="connsiteY16" fmla="*/ 303343 h 627611"/>
                  <a:gd name="connsiteX17" fmla="*/ 462798 w 1417320"/>
                  <a:gd name="connsiteY17" fmla="*/ 248219 h 627611"/>
                  <a:gd name="connsiteX18" fmla="*/ 491724 w 1417320"/>
                  <a:gd name="connsiteY18" fmla="*/ 196144 h 627611"/>
                  <a:gd name="connsiteX19" fmla="*/ 520648 w 1417320"/>
                  <a:gd name="connsiteY19" fmla="*/ 133906 h 627611"/>
                  <a:gd name="connsiteX20" fmla="*/ 549573 w 1417320"/>
                  <a:gd name="connsiteY20" fmla="*/ 81627 h 627611"/>
                  <a:gd name="connsiteX21" fmla="*/ 578498 w 1417320"/>
                  <a:gd name="connsiteY21" fmla="*/ 29690 h 627611"/>
                  <a:gd name="connsiteX22" fmla="*/ 607423 w 1417320"/>
                  <a:gd name="connsiteY22" fmla="*/ 15062 h 627611"/>
                  <a:gd name="connsiteX23" fmla="*/ 636348 w 1417320"/>
                  <a:gd name="connsiteY23" fmla="*/ 0 h 627611"/>
                  <a:gd name="connsiteX24" fmla="*/ 665273 w 1417320"/>
                  <a:gd name="connsiteY24" fmla="*/ 7240 h 627611"/>
                  <a:gd name="connsiteX25" fmla="*/ 694197 w 1417320"/>
                  <a:gd name="connsiteY25" fmla="*/ 60897 h 627611"/>
                  <a:gd name="connsiteX26" fmla="*/ 723123 w 1417320"/>
                  <a:gd name="connsiteY26" fmla="*/ 162504 h 627611"/>
                  <a:gd name="connsiteX27" fmla="*/ 752047 w 1417320"/>
                  <a:gd name="connsiteY27" fmla="*/ 171618 h 627611"/>
                  <a:gd name="connsiteX28" fmla="*/ 780973 w 1417320"/>
                  <a:gd name="connsiteY28" fmla="*/ 255261 h 627611"/>
                  <a:gd name="connsiteX29" fmla="*/ 809897 w 1417320"/>
                  <a:gd name="connsiteY29" fmla="*/ 301799 h 627611"/>
                  <a:gd name="connsiteX30" fmla="*/ 838822 w 1417320"/>
                  <a:gd name="connsiteY30" fmla="*/ 378290 h 627611"/>
                  <a:gd name="connsiteX31" fmla="*/ 867747 w 1417320"/>
                  <a:gd name="connsiteY31" fmla="*/ 418186 h 627611"/>
                  <a:gd name="connsiteX32" fmla="*/ 896672 w 1417320"/>
                  <a:gd name="connsiteY32" fmla="*/ 477434 h 627611"/>
                  <a:gd name="connsiteX33" fmla="*/ 925596 w 1417320"/>
                  <a:gd name="connsiteY33" fmla="*/ 497646 h 627611"/>
                  <a:gd name="connsiteX34" fmla="*/ 954522 w 1417320"/>
                  <a:gd name="connsiteY34" fmla="*/ 523241 h 627611"/>
                  <a:gd name="connsiteX35" fmla="*/ 983446 w 1417320"/>
                  <a:gd name="connsiteY35" fmla="*/ 557078 h 627611"/>
                  <a:gd name="connsiteX36" fmla="*/ 1012372 w 1417320"/>
                  <a:gd name="connsiteY36" fmla="*/ 539914 h 627611"/>
                  <a:gd name="connsiteX37" fmla="*/ 1041296 w 1417320"/>
                  <a:gd name="connsiteY37" fmla="*/ 541655 h 627611"/>
                  <a:gd name="connsiteX38" fmla="*/ 1070216 w 1417320"/>
                  <a:gd name="connsiteY38" fmla="*/ 544126 h 627611"/>
                  <a:gd name="connsiteX39" fmla="*/ 1099147 w 1417320"/>
                  <a:gd name="connsiteY39" fmla="*/ 543159 h 627611"/>
                  <a:gd name="connsiteX40" fmla="*/ 1128065 w 1417320"/>
                  <a:gd name="connsiteY40" fmla="*/ 532987 h 627611"/>
                  <a:gd name="connsiteX41" fmla="*/ 1156995 w 1417320"/>
                  <a:gd name="connsiteY41" fmla="*/ 534327 h 627611"/>
                  <a:gd name="connsiteX42" fmla="*/ 1185926 w 1417320"/>
                  <a:gd name="connsiteY42" fmla="*/ 536335 h 627611"/>
                  <a:gd name="connsiteX43" fmla="*/ 1214844 w 1417320"/>
                  <a:gd name="connsiteY43" fmla="*/ 536058 h 627611"/>
                  <a:gd name="connsiteX44" fmla="*/ 1243775 w 1417320"/>
                  <a:gd name="connsiteY44" fmla="*/ 536037 h 627611"/>
                  <a:gd name="connsiteX45" fmla="*/ 1272692 w 1417320"/>
                  <a:gd name="connsiteY45" fmla="*/ 537101 h 627611"/>
                  <a:gd name="connsiteX46" fmla="*/ 1301623 w 1417320"/>
                  <a:gd name="connsiteY46" fmla="*/ 539115 h 627611"/>
                  <a:gd name="connsiteX47" fmla="*/ 1330541 w 1417320"/>
                  <a:gd name="connsiteY47" fmla="*/ 539116 h 627611"/>
                  <a:gd name="connsiteX48" fmla="*/ 1359472 w 1417320"/>
                  <a:gd name="connsiteY48" fmla="*/ 539116 h 627611"/>
                  <a:gd name="connsiteX49" fmla="*/ 1388389 w 1417320"/>
                  <a:gd name="connsiteY49" fmla="*/ 539116 h 627611"/>
                  <a:gd name="connsiteX50" fmla="*/ 1417320 w 1417320"/>
                  <a:gd name="connsiteY50" fmla="*/ 539116 h 627611"/>
                  <a:gd name="connsiteX51" fmla="*/ 1417320 w 1417320"/>
                  <a:gd name="connsiteY51" fmla="*/ 539116 h 627611"/>
                  <a:gd name="connsiteX52" fmla="*/ 1417320 w 1417320"/>
                  <a:gd name="connsiteY52" fmla="*/ 539116 h 627611"/>
                  <a:gd name="connsiteX53" fmla="*/ 1388389 w 1417320"/>
                  <a:gd name="connsiteY53" fmla="*/ 539116 h 627611"/>
                  <a:gd name="connsiteX54" fmla="*/ 1359472 w 1417320"/>
                  <a:gd name="connsiteY54" fmla="*/ 539116 h 627611"/>
                  <a:gd name="connsiteX55" fmla="*/ 1330541 w 1417320"/>
                  <a:gd name="connsiteY55" fmla="*/ 539116 h 627611"/>
                  <a:gd name="connsiteX56" fmla="*/ 1301623 w 1417320"/>
                  <a:gd name="connsiteY56" fmla="*/ 539116 h 627611"/>
                  <a:gd name="connsiteX57" fmla="*/ 1272692 w 1417320"/>
                  <a:gd name="connsiteY57" fmla="*/ 541222 h 627611"/>
                  <a:gd name="connsiteX58" fmla="*/ 1243775 w 1417320"/>
                  <a:gd name="connsiteY58" fmla="*/ 542971 h 627611"/>
                  <a:gd name="connsiteX59" fmla="*/ 1214844 w 1417320"/>
                  <a:gd name="connsiteY59" fmla="*/ 545360 h 627611"/>
                  <a:gd name="connsiteX60" fmla="*/ 1185926 w 1417320"/>
                  <a:gd name="connsiteY60" fmla="*/ 551360 h 627611"/>
                  <a:gd name="connsiteX61" fmla="*/ 1156995 w 1417320"/>
                  <a:gd name="connsiteY61" fmla="*/ 560418 h 627611"/>
                  <a:gd name="connsiteX62" fmla="*/ 1128065 w 1417320"/>
                  <a:gd name="connsiteY62" fmla="*/ 563366 h 627611"/>
                  <a:gd name="connsiteX63" fmla="*/ 1099147 w 1417320"/>
                  <a:gd name="connsiteY63" fmla="*/ 582146 h 627611"/>
                  <a:gd name="connsiteX64" fmla="*/ 1070216 w 1417320"/>
                  <a:gd name="connsiteY64" fmla="*/ 606717 h 627611"/>
                  <a:gd name="connsiteX65" fmla="*/ 1041296 w 1417320"/>
                  <a:gd name="connsiteY65" fmla="*/ 605236 h 627611"/>
                  <a:gd name="connsiteX66" fmla="*/ 1012372 w 1417320"/>
                  <a:gd name="connsiteY66" fmla="*/ 62739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13815 h 627611"/>
                  <a:gd name="connsiteX69" fmla="*/ 925596 w 1417320"/>
                  <a:gd name="connsiteY69" fmla="*/ 613019 h 627611"/>
                  <a:gd name="connsiteX70" fmla="*/ 896672 w 1417320"/>
                  <a:gd name="connsiteY70" fmla="*/ 592419 h 627611"/>
                  <a:gd name="connsiteX71" fmla="*/ 867747 w 1417320"/>
                  <a:gd name="connsiteY71" fmla="*/ 557582 h 627611"/>
                  <a:gd name="connsiteX72" fmla="*/ 838822 w 1417320"/>
                  <a:gd name="connsiteY72" fmla="*/ 502567 h 627611"/>
                  <a:gd name="connsiteX73" fmla="*/ 809897 w 1417320"/>
                  <a:gd name="connsiteY73" fmla="*/ 457119 h 627611"/>
                  <a:gd name="connsiteX74" fmla="*/ 780973 w 1417320"/>
                  <a:gd name="connsiteY74" fmla="*/ 408948 h 627611"/>
                  <a:gd name="connsiteX75" fmla="*/ 752047 w 1417320"/>
                  <a:gd name="connsiteY75" fmla="*/ 326879 h 627611"/>
                  <a:gd name="connsiteX76" fmla="*/ 723123 w 1417320"/>
                  <a:gd name="connsiteY76" fmla="*/ 238188 h 627611"/>
                  <a:gd name="connsiteX77" fmla="*/ 694197 w 1417320"/>
                  <a:gd name="connsiteY77" fmla="*/ 208615 h 627611"/>
                  <a:gd name="connsiteX78" fmla="*/ 665273 w 1417320"/>
                  <a:gd name="connsiteY78" fmla="*/ 177801 h 627611"/>
                  <a:gd name="connsiteX79" fmla="*/ 636348 w 1417320"/>
                  <a:gd name="connsiteY79" fmla="*/ 166310 h 627611"/>
                  <a:gd name="connsiteX80" fmla="*/ 607423 w 1417320"/>
                  <a:gd name="connsiteY80" fmla="*/ 170735 h 627611"/>
                  <a:gd name="connsiteX81" fmla="*/ 578498 w 1417320"/>
                  <a:gd name="connsiteY81" fmla="*/ 180301 h 627611"/>
                  <a:gd name="connsiteX82" fmla="*/ 549573 w 1417320"/>
                  <a:gd name="connsiteY82" fmla="*/ 197764 h 627611"/>
                  <a:gd name="connsiteX83" fmla="*/ 520648 w 1417320"/>
                  <a:gd name="connsiteY83" fmla="*/ 253163 h 627611"/>
                  <a:gd name="connsiteX84" fmla="*/ 491724 w 1417320"/>
                  <a:gd name="connsiteY84" fmla="*/ 304630 h 627611"/>
                  <a:gd name="connsiteX85" fmla="*/ 462798 w 1417320"/>
                  <a:gd name="connsiteY85" fmla="*/ 337459 h 627611"/>
                  <a:gd name="connsiteX86" fmla="*/ 433874 w 1417320"/>
                  <a:gd name="connsiteY86" fmla="*/ 404092 h 627611"/>
                  <a:gd name="connsiteX87" fmla="*/ 404948 w 1417320"/>
                  <a:gd name="connsiteY87" fmla="*/ 441136 h 627611"/>
                  <a:gd name="connsiteX88" fmla="*/ 376024 w 1417320"/>
                  <a:gd name="connsiteY88" fmla="*/ 476374 h 627611"/>
                  <a:gd name="connsiteX89" fmla="*/ 347099 w 1417320"/>
                  <a:gd name="connsiteY89" fmla="*/ 493236 h 627611"/>
                  <a:gd name="connsiteX90" fmla="*/ 318174 w 1417320"/>
                  <a:gd name="connsiteY90" fmla="*/ 524798 h 627611"/>
                  <a:gd name="connsiteX91" fmla="*/ 289249 w 1417320"/>
                  <a:gd name="connsiteY91" fmla="*/ 530672 h 627611"/>
                  <a:gd name="connsiteX92" fmla="*/ 260325 w 1417320"/>
                  <a:gd name="connsiteY92" fmla="*/ 538363 h 627611"/>
                  <a:gd name="connsiteX93" fmla="*/ 231399 w 1417320"/>
                  <a:gd name="connsiteY93" fmla="*/ 542058 h 627611"/>
                  <a:gd name="connsiteX94" fmla="*/ 202475 w 1417320"/>
                  <a:gd name="connsiteY94" fmla="*/ 541713 h 627611"/>
                  <a:gd name="connsiteX95" fmla="*/ 173549 w 1417320"/>
                  <a:gd name="connsiteY95" fmla="*/ 540285 h 627611"/>
                  <a:gd name="connsiteX96" fmla="*/ 144625 w 1417320"/>
                  <a:gd name="connsiteY96" fmla="*/ 539116 h 627611"/>
                  <a:gd name="connsiteX97" fmla="*/ 115700 w 1417320"/>
                  <a:gd name="connsiteY97" fmla="*/ 539116 h 627611"/>
                  <a:gd name="connsiteX98" fmla="*/ 86775 w 1417320"/>
                  <a:gd name="connsiteY98" fmla="*/ 539116 h 627611"/>
                  <a:gd name="connsiteX99" fmla="*/ 57850 w 1417320"/>
                  <a:gd name="connsiteY99" fmla="*/ 539116 h 627611"/>
                  <a:gd name="connsiteX100" fmla="*/ 28926 w 1417320"/>
                  <a:gd name="connsiteY100" fmla="*/ 539116 h 627611"/>
                  <a:gd name="connsiteX101" fmla="*/ 0 w 1417320"/>
                  <a:gd name="connsiteY101" fmla="*/ 53911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9116"/>
                    </a:moveTo>
                    <a:lnTo>
                      <a:pt x="0" y="539116"/>
                    </a:lnTo>
                    <a:lnTo>
                      <a:pt x="28926" y="539116"/>
                    </a:lnTo>
                    <a:lnTo>
                      <a:pt x="57850" y="539116"/>
                    </a:lnTo>
                    <a:lnTo>
                      <a:pt x="86775" y="539116"/>
                    </a:lnTo>
                    <a:lnTo>
                      <a:pt x="115700" y="539116"/>
                    </a:lnTo>
                    <a:lnTo>
                      <a:pt x="144625" y="539116"/>
                    </a:lnTo>
                    <a:lnTo>
                      <a:pt x="173549" y="537149"/>
                    </a:lnTo>
                    <a:lnTo>
                      <a:pt x="202475" y="533996"/>
                    </a:lnTo>
                    <a:lnTo>
                      <a:pt x="231399" y="530686"/>
                    </a:lnTo>
                    <a:lnTo>
                      <a:pt x="260325" y="520205"/>
                    </a:lnTo>
                    <a:lnTo>
                      <a:pt x="289249" y="505143"/>
                    </a:lnTo>
                    <a:lnTo>
                      <a:pt x="318174" y="486288"/>
                    </a:lnTo>
                    <a:lnTo>
                      <a:pt x="347099" y="451042"/>
                    </a:lnTo>
                    <a:lnTo>
                      <a:pt x="376024" y="408746"/>
                    </a:lnTo>
                    <a:lnTo>
                      <a:pt x="404948" y="368498"/>
                    </a:lnTo>
                    <a:lnTo>
                      <a:pt x="433874" y="303343"/>
                    </a:lnTo>
                    <a:lnTo>
                      <a:pt x="462798" y="248219"/>
                    </a:lnTo>
                    <a:lnTo>
                      <a:pt x="491724" y="196144"/>
                    </a:lnTo>
                    <a:lnTo>
                      <a:pt x="520648" y="133906"/>
                    </a:lnTo>
                    <a:lnTo>
                      <a:pt x="549573" y="81627"/>
                    </a:lnTo>
                    <a:lnTo>
                      <a:pt x="578498" y="29690"/>
                    </a:lnTo>
                    <a:lnTo>
                      <a:pt x="607423" y="15062"/>
                    </a:lnTo>
                    <a:lnTo>
                      <a:pt x="636348" y="0"/>
                    </a:lnTo>
                    <a:lnTo>
                      <a:pt x="665273" y="7240"/>
                    </a:lnTo>
                    <a:lnTo>
                      <a:pt x="694197" y="60897"/>
                    </a:lnTo>
                    <a:lnTo>
                      <a:pt x="723123" y="162504"/>
                    </a:lnTo>
                    <a:lnTo>
                      <a:pt x="752047" y="171618"/>
                    </a:lnTo>
                    <a:lnTo>
                      <a:pt x="780973" y="255261"/>
                    </a:lnTo>
                    <a:lnTo>
                      <a:pt x="809897" y="301799"/>
                    </a:lnTo>
                    <a:lnTo>
                      <a:pt x="838822" y="378290"/>
                    </a:lnTo>
                    <a:lnTo>
                      <a:pt x="867747" y="418186"/>
                    </a:lnTo>
                    <a:lnTo>
                      <a:pt x="896672" y="477434"/>
                    </a:lnTo>
                    <a:lnTo>
                      <a:pt x="925596" y="497646"/>
                    </a:lnTo>
                    <a:lnTo>
                      <a:pt x="954522" y="523241"/>
                    </a:lnTo>
                    <a:lnTo>
                      <a:pt x="983446" y="557078"/>
                    </a:lnTo>
                    <a:lnTo>
                      <a:pt x="1012372" y="539914"/>
                    </a:lnTo>
                    <a:lnTo>
                      <a:pt x="1041296" y="541655"/>
                    </a:lnTo>
                    <a:lnTo>
                      <a:pt x="1070216" y="544126"/>
                    </a:lnTo>
                    <a:lnTo>
                      <a:pt x="1099147" y="543159"/>
                    </a:lnTo>
                    <a:lnTo>
                      <a:pt x="1128065" y="532987"/>
                    </a:lnTo>
                    <a:lnTo>
                      <a:pt x="1156995" y="534327"/>
                    </a:lnTo>
                    <a:lnTo>
                      <a:pt x="1185926" y="536335"/>
                    </a:lnTo>
                    <a:lnTo>
                      <a:pt x="1214844" y="536058"/>
                    </a:lnTo>
                    <a:lnTo>
                      <a:pt x="1243775" y="536037"/>
                    </a:lnTo>
                    <a:lnTo>
                      <a:pt x="1272692" y="537101"/>
                    </a:lnTo>
                    <a:lnTo>
                      <a:pt x="1301623" y="539115"/>
                    </a:lnTo>
                    <a:lnTo>
                      <a:pt x="1330541" y="539116"/>
                    </a:lnTo>
                    <a:lnTo>
                      <a:pt x="1359472" y="539116"/>
                    </a:lnTo>
                    <a:lnTo>
                      <a:pt x="1388389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388389" y="539116"/>
                    </a:lnTo>
                    <a:lnTo>
                      <a:pt x="1359472" y="539116"/>
                    </a:lnTo>
                    <a:lnTo>
                      <a:pt x="1330541" y="539116"/>
                    </a:lnTo>
                    <a:lnTo>
                      <a:pt x="1301623" y="539116"/>
                    </a:lnTo>
                    <a:lnTo>
                      <a:pt x="1272692" y="541222"/>
                    </a:lnTo>
                    <a:lnTo>
                      <a:pt x="1243775" y="542971"/>
                    </a:lnTo>
                    <a:lnTo>
                      <a:pt x="1214844" y="545360"/>
                    </a:lnTo>
                    <a:lnTo>
                      <a:pt x="1185926" y="551360"/>
                    </a:lnTo>
                    <a:lnTo>
                      <a:pt x="1156995" y="560418"/>
                    </a:lnTo>
                    <a:lnTo>
                      <a:pt x="1128065" y="563366"/>
                    </a:lnTo>
                    <a:lnTo>
                      <a:pt x="1099147" y="582146"/>
                    </a:lnTo>
                    <a:lnTo>
                      <a:pt x="1070216" y="606717"/>
                    </a:lnTo>
                    <a:lnTo>
                      <a:pt x="1041296" y="605236"/>
                    </a:lnTo>
                    <a:lnTo>
                      <a:pt x="1012372" y="627394"/>
                    </a:lnTo>
                    <a:lnTo>
                      <a:pt x="983446" y="627611"/>
                    </a:lnTo>
                    <a:lnTo>
                      <a:pt x="954522" y="613815"/>
                    </a:lnTo>
                    <a:lnTo>
                      <a:pt x="925596" y="613019"/>
                    </a:lnTo>
                    <a:lnTo>
                      <a:pt x="896672" y="592419"/>
                    </a:lnTo>
                    <a:lnTo>
                      <a:pt x="867747" y="557582"/>
                    </a:lnTo>
                    <a:lnTo>
                      <a:pt x="838822" y="502567"/>
                    </a:lnTo>
                    <a:lnTo>
                      <a:pt x="809897" y="457119"/>
                    </a:lnTo>
                    <a:lnTo>
                      <a:pt x="780973" y="408948"/>
                    </a:lnTo>
                    <a:lnTo>
                      <a:pt x="752047" y="326879"/>
                    </a:lnTo>
                    <a:lnTo>
                      <a:pt x="723123" y="238188"/>
                    </a:lnTo>
                    <a:lnTo>
                      <a:pt x="694197" y="208615"/>
                    </a:lnTo>
                    <a:lnTo>
                      <a:pt x="665273" y="177801"/>
                    </a:lnTo>
                    <a:lnTo>
                      <a:pt x="636348" y="166310"/>
                    </a:lnTo>
                    <a:lnTo>
                      <a:pt x="607423" y="170735"/>
                    </a:lnTo>
                    <a:lnTo>
                      <a:pt x="578498" y="180301"/>
                    </a:lnTo>
                    <a:lnTo>
                      <a:pt x="549573" y="197764"/>
                    </a:lnTo>
                    <a:lnTo>
                      <a:pt x="520648" y="253163"/>
                    </a:lnTo>
                    <a:lnTo>
                      <a:pt x="491724" y="304630"/>
                    </a:lnTo>
                    <a:lnTo>
                      <a:pt x="462798" y="337459"/>
                    </a:lnTo>
                    <a:lnTo>
                      <a:pt x="433874" y="404092"/>
                    </a:lnTo>
                    <a:lnTo>
                      <a:pt x="404948" y="441136"/>
                    </a:lnTo>
                    <a:lnTo>
                      <a:pt x="376024" y="476374"/>
                    </a:lnTo>
                    <a:lnTo>
                      <a:pt x="347099" y="493236"/>
                    </a:lnTo>
                    <a:lnTo>
                      <a:pt x="318174" y="524798"/>
                    </a:lnTo>
                    <a:lnTo>
                      <a:pt x="289249" y="530672"/>
                    </a:lnTo>
                    <a:lnTo>
                      <a:pt x="260325" y="538363"/>
                    </a:lnTo>
                    <a:lnTo>
                      <a:pt x="231399" y="542058"/>
                    </a:lnTo>
                    <a:lnTo>
                      <a:pt x="202475" y="541713"/>
                    </a:lnTo>
                    <a:lnTo>
                      <a:pt x="173549" y="540285"/>
                    </a:lnTo>
                    <a:lnTo>
                      <a:pt x="144625" y="539116"/>
                    </a:lnTo>
                    <a:lnTo>
                      <a:pt x="115700" y="539116"/>
                    </a:lnTo>
                    <a:lnTo>
                      <a:pt x="86775" y="539116"/>
                    </a:lnTo>
                    <a:lnTo>
                      <a:pt x="57850" y="539116"/>
                    </a:lnTo>
                    <a:lnTo>
                      <a:pt x="28926" y="539116"/>
                    </a:lnTo>
                    <a:lnTo>
                      <a:pt x="0" y="539116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EBF7BCE-51DB-9E42-81A1-4469CD27A19F}"/>
                  </a:ext>
                </a:extLst>
              </p:cNvPr>
              <p:cNvSpPr/>
              <p:nvPr/>
            </p:nvSpPr>
            <p:spPr>
              <a:xfrm>
                <a:off x="3938815" y="1418979"/>
                <a:ext cx="1417320" cy="334943"/>
              </a:xfrm>
              <a:custGeom>
                <a:avLst/>
                <a:gdLst>
                  <a:gd name="connsiteX0" fmla="*/ 0 w 1417320"/>
                  <a:gd name="connsiteY0" fmla="*/ 326362 h 334943"/>
                  <a:gd name="connsiteX1" fmla="*/ 0 w 1417320"/>
                  <a:gd name="connsiteY1" fmla="*/ 326362 h 334943"/>
                  <a:gd name="connsiteX2" fmla="*/ 28926 w 1417320"/>
                  <a:gd name="connsiteY2" fmla="*/ 326362 h 334943"/>
                  <a:gd name="connsiteX3" fmla="*/ 57850 w 1417320"/>
                  <a:gd name="connsiteY3" fmla="*/ 326362 h 334943"/>
                  <a:gd name="connsiteX4" fmla="*/ 86775 w 1417320"/>
                  <a:gd name="connsiteY4" fmla="*/ 326362 h 334943"/>
                  <a:gd name="connsiteX5" fmla="*/ 115700 w 1417320"/>
                  <a:gd name="connsiteY5" fmla="*/ 326362 h 334943"/>
                  <a:gd name="connsiteX6" fmla="*/ 144625 w 1417320"/>
                  <a:gd name="connsiteY6" fmla="*/ 326361 h 334943"/>
                  <a:gd name="connsiteX7" fmla="*/ 173549 w 1417320"/>
                  <a:gd name="connsiteY7" fmla="*/ 325217 h 334943"/>
                  <a:gd name="connsiteX8" fmla="*/ 202475 w 1417320"/>
                  <a:gd name="connsiteY8" fmla="*/ 321822 h 334943"/>
                  <a:gd name="connsiteX9" fmla="*/ 231399 w 1417320"/>
                  <a:gd name="connsiteY9" fmla="*/ 316422 h 334943"/>
                  <a:gd name="connsiteX10" fmla="*/ 260325 w 1417320"/>
                  <a:gd name="connsiteY10" fmla="*/ 306854 h 334943"/>
                  <a:gd name="connsiteX11" fmla="*/ 289249 w 1417320"/>
                  <a:gd name="connsiteY11" fmla="*/ 294364 h 334943"/>
                  <a:gd name="connsiteX12" fmla="*/ 318174 w 1417320"/>
                  <a:gd name="connsiteY12" fmla="*/ 290181 h 334943"/>
                  <a:gd name="connsiteX13" fmla="*/ 347099 w 1417320"/>
                  <a:gd name="connsiteY13" fmla="*/ 276791 h 334943"/>
                  <a:gd name="connsiteX14" fmla="*/ 376024 w 1417320"/>
                  <a:gd name="connsiteY14" fmla="*/ 257272 h 334943"/>
                  <a:gd name="connsiteX15" fmla="*/ 404948 w 1417320"/>
                  <a:gd name="connsiteY15" fmla="*/ 241009 h 334943"/>
                  <a:gd name="connsiteX16" fmla="*/ 433874 w 1417320"/>
                  <a:gd name="connsiteY16" fmla="*/ 204681 h 334943"/>
                  <a:gd name="connsiteX17" fmla="*/ 462798 w 1417320"/>
                  <a:gd name="connsiteY17" fmla="*/ 180001 h 334943"/>
                  <a:gd name="connsiteX18" fmla="*/ 491724 w 1417320"/>
                  <a:gd name="connsiteY18" fmla="*/ 151117 h 334943"/>
                  <a:gd name="connsiteX19" fmla="*/ 520648 w 1417320"/>
                  <a:gd name="connsiteY19" fmla="*/ 148151 h 334943"/>
                  <a:gd name="connsiteX20" fmla="*/ 549573 w 1417320"/>
                  <a:gd name="connsiteY20" fmla="*/ 109471 h 334943"/>
                  <a:gd name="connsiteX21" fmla="*/ 578498 w 1417320"/>
                  <a:gd name="connsiteY21" fmla="*/ 61921 h 334943"/>
                  <a:gd name="connsiteX22" fmla="*/ 607423 w 1417320"/>
                  <a:gd name="connsiteY22" fmla="*/ 61280 h 334943"/>
                  <a:gd name="connsiteX23" fmla="*/ 636348 w 1417320"/>
                  <a:gd name="connsiteY23" fmla="*/ 54423 h 334943"/>
                  <a:gd name="connsiteX24" fmla="*/ 665273 w 1417320"/>
                  <a:gd name="connsiteY24" fmla="*/ 28627 h 334943"/>
                  <a:gd name="connsiteX25" fmla="*/ 694197 w 1417320"/>
                  <a:gd name="connsiteY25" fmla="*/ 0 h 334943"/>
                  <a:gd name="connsiteX26" fmla="*/ 723123 w 1417320"/>
                  <a:gd name="connsiteY26" fmla="*/ 85405 h 334943"/>
                  <a:gd name="connsiteX27" fmla="*/ 752047 w 1417320"/>
                  <a:gd name="connsiteY27" fmla="*/ 31706 h 334943"/>
                  <a:gd name="connsiteX28" fmla="*/ 780973 w 1417320"/>
                  <a:gd name="connsiteY28" fmla="*/ 42746 h 334943"/>
                  <a:gd name="connsiteX29" fmla="*/ 809897 w 1417320"/>
                  <a:gd name="connsiteY29" fmla="*/ 56633 h 334943"/>
                  <a:gd name="connsiteX30" fmla="*/ 838822 w 1417320"/>
                  <a:gd name="connsiteY30" fmla="*/ 51601 h 334943"/>
                  <a:gd name="connsiteX31" fmla="*/ 867747 w 1417320"/>
                  <a:gd name="connsiteY31" fmla="*/ 98689 h 334943"/>
                  <a:gd name="connsiteX32" fmla="*/ 896672 w 1417320"/>
                  <a:gd name="connsiteY32" fmla="*/ 109968 h 334943"/>
                  <a:gd name="connsiteX33" fmla="*/ 925596 w 1417320"/>
                  <a:gd name="connsiteY33" fmla="*/ 147207 h 334943"/>
                  <a:gd name="connsiteX34" fmla="*/ 954522 w 1417320"/>
                  <a:gd name="connsiteY34" fmla="*/ 176079 h 334943"/>
                  <a:gd name="connsiteX35" fmla="*/ 983446 w 1417320"/>
                  <a:gd name="connsiteY35" fmla="*/ 206981 h 334943"/>
                  <a:gd name="connsiteX36" fmla="*/ 1012372 w 1417320"/>
                  <a:gd name="connsiteY36" fmla="*/ 228751 h 334943"/>
                  <a:gd name="connsiteX37" fmla="*/ 1041296 w 1417320"/>
                  <a:gd name="connsiteY37" fmla="*/ 237832 h 334943"/>
                  <a:gd name="connsiteX38" fmla="*/ 1070216 w 1417320"/>
                  <a:gd name="connsiteY38" fmla="*/ 263756 h 334943"/>
                  <a:gd name="connsiteX39" fmla="*/ 1099147 w 1417320"/>
                  <a:gd name="connsiteY39" fmla="*/ 272854 h 334943"/>
                  <a:gd name="connsiteX40" fmla="*/ 1128065 w 1417320"/>
                  <a:gd name="connsiteY40" fmla="*/ 289956 h 334943"/>
                  <a:gd name="connsiteX41" fmla="*/ 1156995 w 1417320"/>
                  <a:gd name="connsiteY41" fmla="*/ 306502 h 334943"/>
                  <a:gd name="connsiteX42" fmla="*/ 1185926 w 1417320"/>
                  <a:gd name="connsiteY42" fmla="*/ 312848 h 334943"/>
                  <a:gd name="connsiteX43" fmla="*/ 1214844 w 1417320"/>
                  <a:gd name="connsiteY43" fmla="*/ 319677 h 334943"/>
                  <a:gd name="connsiteX44" fmla="*/ 1243775 w 1417320"/>
                  <a:gd name="connsiteY44" fmla="*/ 322149 h 334943"/>
                  <a:gd name="connsiteX45" fmla="*/ 1272692 w 1417320"/>
                  <a:gd name="connsiteY45" fmla="*/ 323994 h 334943"/>
                  <a:gd name="connsiteX46" fmla="*/ 1301623 w 1417320"/>
                  <a:gd name="connsiteY46" fmla="*/ 326356 h 334943"/>
                  <a:gd name="connsiteX47" fmla="*/ 1330541 w 1417320"/>
                  <a:gd name="connsiteY47" fmla="*/ 326362 h 334943"/>
                  <a:gd name="connsiteX48" fmla="*/ 1359472 w 1417320"/>
                  <a:gd name="connsiteY48" fmla="*/ 326362 h 334943"/>
                  <a:gd name="connsiteX49" fmla="*/ 1388389 w 1417320"/>
                  <a:gd name="connsiteY49" fmla="*/ 326362 h 334943"/>
                  <a:gd name="connsiteX50" fmla="*/ 1417320 w 1417320"/>
                  <a:gd name="connsiteY50" fmla="*/ 326362 h 334943"/>
                  <a:gd name="connsiteX51" fmla="*/ 1417320 w 1417320"/>
                  <a:gd name="connsiteY51" fmla="*/ 326362 h 334943"/>
                  <a:gd name="connsiteX52" fmla="*/ 1417320 w 1417320"/>
                  <a:gd name="connsiteY52" fmla="*/ 326362 h 334943"/>
                  <a:gd name="connsiteX53" fmla="*/ 1388389 w 1417320"/>
                  <a:gd name="connsiteY53" fmla="*/ 326362 h 334943"/>
                  <a:gd name="connsiteX54" fmla="*/ 1359472 w 1417320"/>
                  <a:gd name="connsiteY54" fmla="*/ 326362 h 334943"/>
                  <a:gd name="connsiteX55" fmla="*/ 1330541 w 1417320"/>
                  <a:gd name="connsiteY55" fmla="*/ 326362 h 334943"/>
                  <a:gd name="connsiteX56" fmla="*/ 1301623 w 1417320"/>
                  <a:gd name="connsiteY56" fmla="*/ 326370 h 334943"/>
                  <a:gd name="connsiteX57" fmla="*/ 1272692 w 1417320"/>
                  <a:gd name="connsiteY57" fmla="*/ 327678 h 334943"/>
                  <a:gd name="connsiteX58" fmla="*/ 1243775 w 1417320"/>
                  <a:gd name="connsiteY58" fmla="*/ 330003 h 334943"/>
                  <a:gd name="connsiteX59" fmla="*/ 1214844 w 1417320"/>
                  <a:gd name="connsiteY59" fmla="*/ 332138 h 334943"/>
                  <a:gd name="connsiteX60" fmla="*/ 1185926 w 1417320"/>
                  <a:gd name="connsiteY60" fmla="*/ 334943 h 334943"/>
                  <a:gd name="connsiteX61" fmla="*/ 1156995 w 1417320"/>
                  <a:gd name="connsiteY61" fmla="*/ 334485 h 334943"/>
                  <a:gd name="connsiteX62" fmla="*/ 1128065 w 1417320"/>
                  <a:gd name="connsiteY62" fmla="*/ 325857 h 334943"/>
                  <a:gd name="connsiteX63" fmla="*/ 1099147 w 1417320"/>
                  <a:gd name="connsiteY63" fmla="*/ 322887 h 334943"/>
                  <a:gd name="connsiteX64" fmla="*/ 1070216 w 1417320"/>
                  <a:gd name="connsiteY64" fmla="*/ 320981 h 334943"/>
                  <a:gd name="connsiteX65" fmla="*/ 1041296 w 1417320"/>
                  <a:gd name="connsiteY65" fmla="*/ 305518 h 334943"/>
                  <a:gd name="connsiteX66" fmla="*/ 1012372 w 1417320"/>
                  <a:gd name="connsiteY66" fmla="*/ 300255 h 334943"/>
                  <a:gd name="connsiteX67" fmla="*/ 983446 w 1417320"/>
                  <a:gd name="connsiteY67" fmla="*/ 290841 h 334943"/>
                  <a:gd name="connsiteX68" fmla="*/ 954522 w 1417320"/>
                  <a:gd name="connsiteY68" fmla="*/ 277932 h 334943"/>
                  <a:gd name="connsiteX69" fmla="*/ 925596 w 1417320"/>
                  <a:gd name="connsiteY69" fmla="*/ 248996 h 334943"/>
                  <a:gd name="connsiteX70" fmla="*/ 896672 w 1417320"/>
                  <a:gd name="connsiteY70" fmla="*/ 230303 h 334943"/>
                  <a:gd name="connsiteX71" fmla="*/ 867747 w 1417320"/>
                  <a:gd name="connsiteY71" fmla="*/ 244894 h 334943"/>
                  <a:gd name="connsiteX72" fmla="*/ 838822 w 1417320"/>
                  <a:gd name="connsiteY72" fmla="*/ 211318 h 334943"/>
                  <a:gd name="connsiteX73" fmla="*/ 809897 w 1417320"/>
                  <a:gd name="connsiteY73" fmla="*/ 180712 h 334943"/>
                  <a:gd name="connsiteX74" fmla="*/ 780973 w 1417320"/>
                  <a:gd name="connsiteY74" fmla="*/ 179915 h 334943"/>
                  <a:gd name="connsiteX75" fmla="*/ 752047 w 1417320"/>
                  <a:gd name="connsiteY75" fmla="*/ 191313 h 334943"/>
                  <a:gd name="connsiteX76" fmla="*/ 723123 w 1417320"/>
                  <a:gd name="connsiteY76" fmla="*/ 143415 h 334943"/>
                  <a:gd name="connsiteX77" fmla="*/ 694197 w 1417320"/>
                  <a:gd name="connsiteY77" fmla="*/ 157069 h 334943"/>
                  <a:gd name="connsiteX78" fmla="*/ 665273 w 1417320"/>
                  <a:gd name="connsiteY78" fmla="*/ 154631 h 334943"/>
                  <a:gd name="connsiteX79" fmla="*/ 636348 w 1417320"/>
                  <a:gd name="connsiteY79" fmla="*/ 158429 h 334943"/>
                  <a:gd name="connsiteX80" fmla="*/ 607423 w 1417320"/>
                  <a:gd name="connsiteY80" fmla="*/ 216403 h 334943"/>
                  <a:gd name="connsiteX81" fmla="*/ 578498 w 1417320"/>
                  <a:gd name="connsiteY81" fmla="*/ 202571 h 334943"/>
                  <a:gd name="connsiteX82" fmla="*/ 549573 w 1417320"/>
                  <a:gd name="connsiteY82" fmla="*/ 229423 h 334943"/>
                  <a:gd name="connsiteX83" fmla="*/ 520648 w 1417320"/>
                  <a:gd name="connsiteY83" fmla="*/ 243992 h 334943"/>
                  <a:gd name="connsiteX84" fmla="*/ 491724 w 1417320"/>
                  <a:gd name="connsiteY84" fmla="*/ 264427 h 334943"/>
                  <a:gd name="connsiteX85" fmla="*/ 462798 w 1417320"/>
                  <a:gd name="connsiteY85" fmla="*/ 270104 h 334943"/>
                  <a:gd name="connsiteX86" fmla="*/ 433874 w 1417320"/>
                  <a:gd name="connsiteY86" fmla="*/ 282934 h 334943"/>
                  <a:gd name="connsiteX87" fmla="*/ 404948 w 1417320"/>
                  <a:gd name="connsiteY87" fmla="*/ 301205 h 334943"/>
                  <a:gd name="connsiteX88" fmla="*/ 376024 w 1417320"/>
                  <a:gd name="connsiteY88" fmla="*/ 315011 h 334943"/>
                  <a:gd name="connsiteX89" fmla="*/ 347099 w 1417320"/>
                  <a:gd name="connsiteY89" fmla="*/ 323853 h 334943"/>
                  <a:gd name="connsiteX90" fmla="*/ 318174 w 1417320"/>
                  <a:gd name="connsiteY90" fmla="*/ 325530 h 334943"/>
                  <a:gd name="connsiteX91" fmla="*/ 289249 w 1417320"/>
                  <a:gd name="connsiteY91" fmla="*/ 324128 h 334943"/>
                  <a:gd name="connsiteX92" fmla="*/ 260325 w 1417320"/>
                  <a:gd name="connsiteY92" fmla="*/ 327285 h 334943"/>
                  <a:gd name="connsiteX93" fmla="*/ 231399 w 1417320"/>
                  <a:gd name="connsiteY93" fmla="*/ 328781 h 334943"/>
                  <a:gd name="connsiteX94" fmla="*/ 202475 w 1417320"/>
                  <a:gd name="connsiteY94" fmla="*/ 329338 h 334943"/>
                  <a:gd name="connsiteX95" fmla="*/ 173549 w 1417320"/>
                  <a:gd name="connsiteY95" fmla="*/ 327828 h 334943"/>
                  <a:gd name="connsiteX96" fmla="*/ 144625 w 1417320"/>
                  <a:gd name="connsiteY96" fmla="*/ 326362 h 334943"/>
                  <a:gd name="connsiteX97" fmla="*/ 115700 w 1417320"/>
                  <a:gd name="connsiteY97" fmla="*/ 326362 h 334943"/>
                  <a:gd name="connsiteX98" fmla="*/ 86775 w 1417320"/>
                  <a:gd name="connsiteY98" fmla="*/ 326362 h 334943"/>
                  <a:gd name="connsiteX99" fmla="*/ 57850 w 1417320"/>
                  <a:gd name="connsiteY99" fmla="*/ 326362 h 334943"/>
                  <a:gd name="connsiteX100" fmla="*/ 28926 w 1417320"/>
                  <a:gd name="connsiteY100" fmla="*/ 326362 h 334943"/>
                  <a:gd name="connsiteX101" fmla="*/ 0 w 1417320"/>
                  <a:gd name="connsiteY101" fmla="*/ 326362 h 33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34943">
                    <a:moveTo>
                      <a:pt x="0" y="326362"/>
                    </a:moveTo>
                    <a:lnTo>
                      <a:pt x="0" y="326362"/>
                    </a:lnTo>
                    <a:lnTo>
                      <a:pt x="28926" y="326362"/>
                    </a:lnTo>
                    <a:lnTo>
                      <a:pt x="57850" y="326362"/>
                    </a:lnTo>
                    <a:lnTo>
                      <a:pt x="86775" y="326362"/>
                    </a:lnTo>
                    <a:lnTo>
                      <a:pt x="115700" y="326362"/>
                    </a:lnTo>
                    <a:lnTo>
                      <a:pt x="144625" y="326361"/>
                    </a:lnTo>
                    <a:lnTo>
                      <a:pt x="173549" y="325217"/>
                    </a:lnTo>
                    <a:lnTo>
                      <a:pt x="202475" y="321822"/>
                    </a:lnTo>
                    <a:lnTo>
                      <a:pt x="231399" y="316422"/>
                    </a:lnTo>
                    <a:lnTo>
                      <a:pt x="260325" y="306854"/>
                    </a:lnTo>
                    <a:lnTo>
                      <a:pt x="289249" y="294364"/>
                    </a:lnTo>
                    <a:lnTo>
                      <a:pt x="318174" y="290181"/>
                    </a:lnTo>
                    <a:lnTo>
                      <a:pt x="347099" y="276791"/>
                    </a:lnTo>
                    <a:lnTo>
                      <a:pt x="376024" y="257272"/>
                    </a:lnTo>
                    <a:lnTo>
                      <a:pt x="404948" y="241009"/>
                    </a:lnTo>
                    <a:lnTo>
                      <a:pt x="433874" y="204681"/>
                    </a:lnTo>
                    <a:lnTo>
                      <a:pt x="462798" y="180001"/>
                    </a:lnTo>
                    <a:lnTo>
                      <a:pt x="491724" y="151117"/>
                    </a:lnTo>
                    <a:lnTo>
                      <a:pt x="520648" y="148151"/>
                    </a:lnTo>
                    <a:lnTo>
                      <a:pt x="549573" y="109471"/>
                    </a:lnTo>
                    <a:lnTo>
                      <a:pt x="578498" y="61921"/>
                    </a:lnTo>
                    <a:lnTo>
                      <a:pt x="607423" y="61280"/>
                    </a:lnTo>
                    <a:lnTo>
                      <a:pt x="636348" y="54423"/>
                    </a:lnTo>
                    <a:lnTo>
                      <a:pt x="665273" y="28627"/>
                    </a:lnTo>
                    <a:lnTo>
                      <a:pt x="694197" y="0"/>
                    </a:lnTo>
                    <a:lnTo>
                      <a:pt x="723123" y="85405"/>
                    </a:lnTo>
                    <a:lnTo>
                      <a:pt x="752047" y="31706"/>
                    </a:lnTo>
                    <a:lnTo>
                      <a:pt x="780973" y="42746"/>
                    </a:lnTo>
                    <a:lnTo>
                      <a:pt x="809897" y="56633"/>
                    </a:lnTo>
                    <a:lnTo>
                      <a:pt x="838822" y="51601"/>
                    </a:lnTo>
                    <a:lnTo>
                      <a:pt x="867747" y="98689"/>
                    </a:lnTo>
                    <a:lnTo>
                      <a:pt x="896672" y="109968"/>
                    </a:lnTo>
                    <a:lnTo>
                      <a:pt x="925596" y="147207"/>
                    </a:lnTo>
                    <a:lnTo>
                      <a:pt x="954522" y="176079"/>
                    </a:lnTo>
                    <a:lnTo>
                      <a:pt x="983446" y="206981"/>
                    </a:lnTo>
                    <a:lnTo>
                      <a:pt x="1012372" y="228751"/>
                    </a:lnTo>
                    <a:lnTo>
                      <a:pt x="1041296" y="237832"/>
                    </a:lnTo>
                    <a:lnTo>
                      <a:pt x="1070216" y="263756"/>
                    </a:lnTo>
                    <a:lnTo>
                      <a:pt x="1099147" y="272854"/>
                    </a:lnTo>
                    <a:lnTo>
                      <a:pt x="1128065" y="289956"/>
                    </a:lnTo>
                    <a:lnTo>
                      <a:pt x="1156995" y="306502"/>
                    </a:lnTo>
                    <a:lnTo>
                      <a:pt x="1185926" y="312848"/>
                    </a:lnTo>
                    <a:lnTo>
                      <a:pt x="1214844" y="319677"/>
                    </a:lnTo>
                    <a:lnTo>
                      <a:pt x="1243775" y="322149"/>
                    </a:lnTo>
                    <a:lnTo>
                      <a:pt x="1272692" y="323994"/>
                    </a:lnTo>
                    <a:lnTo>
                      <a:pt x="1301623" y="326356"/>
                    </a:lnTo>
                    <a:lnTo>
                      <a:pt x="1330541" y="326362"/>
                    </a:lnTo>
                    <a:lnTo>
                      <a:pt x="1359472" y="326362"/>
                    </a:lnTo>
                    <a:lnTo>
                      <a:pt x="1388389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388389" y="326362"/>
                    </a:lnTo>
                    <a:lnTo>
                      <a:pt x="1359472" y="326362"/>
                    </a:lnTo>
                    <a:lnTo>
                      <a:pt x="1330541" y="326362"/>
                    </a:lnTo>
                    <a:lnTo>
                      <a:pt x="1301623" y="326370"/>
                    </a:lnTo>
                    <a:lnTo>
                      <a:pt x="1272692" y="327678"/>
                    </a:lnTo>
                    <a:lnTo>
                      <a:pt x="1243775" y="330003"/>
                    </a:lnTo>
                    <a:lnTo>
                      <a:pt x="1214844" y="332138"/>
                    </a:lnTo>
                    <a:lnTo>
                      <a:pt x="1185926" y="334943"/>
                    </a:lnTo>
                    <a:lnTo>
                      <a:pt x="1156995" y="334485"/>
                    </a:lnTo>
                    <a:lnTo>
                      <a:pt x="1128065" y="325857"/>
                    </a:lnTo>
                    <a:lnTo>
                      <a:pt x="1099147" y="322887"/>
                    </a:lnTo>
                    <a:lnTo>
                      <a:pt x="1070216" y="320981"/>
                    </a:lnTo>
                    <a:lnTo>
                      <a:pt x="1041296" y="305518"/>
                    </a:lnTo>
                    <a:lnTo>
                      <a:pt x="1012372" y="300255"/>
                    </a:lnTo>
                    <a:lnTo>
                      <a:pt x="983446" y="290841"/>
                    </a:lnTo>
                    <a:lnTo>
                      <a:pt x="954522" y="277932"/>
                    </a:lnTo>
                    <a:lnTo>
                      <a:pt x="925596" y="248996"/>
                    </a:lnTo>
                    <a:lnTo>
                      <a:pt x="896672" y="230303"/>
                    </a:lnTo>
                    <a:lnTo>
                      <a:pt x="867747" y="244894"/>
                    </a:lnTo>
                    <a:lnTo>
                      <a:pt x="838822" y="211318"/>
                    </a:lnTo>
                    <a:lnTo>
                      <a:pt x="809897" y="180712"/>
                    </a:lnTo>
                    <a:lnTo>
                      <a:pt x="780973" y="179915"/>
                    </a:lnTo>
                    <a:lnTo>
                      <a:pt x="752047" y="191313"/>
                    </a:lnTo>
                    <a:lnTo>
                      <a:pt x="723123" y="143415"/>
                    </a:lnTo>
                    <a:lnTo>
                      <a:pt x="694197" y="157069"/>
                    </a:lnTo>
                    <a:lnTo>
                      <a:pt x="665273" y="154631"/>
                    </a:lnTo>
                    <a:lnTo>
                      <a:pt x="636348" y="158429"/>
                    </a:lnTo>
                    <a:lnTo>
                      <a:pt x="607423" y="216403"/>
                    </a:lnTo>
                    <a:lnTo>
                      <a:pt x="578498" y="202571"/>
                    </a:lnTo>
                    <a:lnTo>
                      <a:pt x="549573" y="229423"/>
                    </a:lnTo>
                    <a:lnTo>
                      <a:pt x="520648" y="243992"/>
                    </a:lnTo>
                    <a:lnTo>
                      <a:pt x="491724" y="264427"/>
                    </a:lnTo>
                    <a:lnTo>
                      <a:pt x="462798" y="270104"/>
                    </a:lnTo>
                    <a:lnTo>
                      <a:pt x="433874" y="282934"/>
                    </a:lnTo>
                    <a:lnTo>
                      <a:pt x="404948" y="301205"/>
                    </a:lnTo>
                    <a:lnTo>
                      <a:pt x="376024" y="315011"/>
                    </a:lnTo>
                    <a:lnTo>
                      <a:pt x="347099" y="323853"/>
                    </a:lnTo>
                    <a:lnTo>
                      <a:pt x="318174" y="325530"/>
                    </a:lnTo>
                    <a:lnTo>
                      <a:pt x="289249" y="324128"/>
                    </a:lnTo>
                    <a:lnTo>
                      <a:pt x="260325" y="327285"/>
                    </a:lnTo>
                    <a:lnTo>
                      <a:pt x="231399" y="328781"/>
                    </a:lnTo>
                    <a:lnTo>
                      <a:pt x="202475" y="329338"/>
                    </a:lnTo>
                    <a:lnTo>
                      <a:pt x="173549" y="327828"/>
                    </a:lnTo>
                    <a:lnTo>
                      <a:pt x="144625" y="326362"/>
                    </a:lnTo>
                    <a:lnTo>
                      <a:pt x="115700" y="326362"/>
                    </a:lnTo>
                    <a:lnTo>
                      <a:pt x="86775" y="326362"/>
                    </a:lnTo>
                    <a:lnTo>
                      <a:pt x="57850" y="326362"/>
                    </a:lnTo>
                    <a:lnTo>
                      <a:pt x="28926" y="326362"/>
                    </a:lnTo>
                    <a:lnTo>
                      <a:pt x="0" y="32636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73CE10C7-3D05-554B-8993-C028564779E4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6F37A5D5-52FA-AB4D-B023-3D88DDD6A487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AACEE995-3158-F04B-9DF3-CE6E8806FA52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BFBC400-2D2B-6043-8324-408D7A949E7E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52ACB95F-9781-E844-A888-953AD433E334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A500AD4-EEE1-FA48-859F-3646A7AAA5B1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D2B865F-F757-E047-AB10-3E061E33BCEB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5837F17-0626-7148-8F54-C942594603F6}"/>
                  </a:ext>
                </a:extLst>
              </p:cNvPr>
              <p:cNvSpPr/>
              <p:nvPr/>
            </p:nvSpPr>
            <p:spPr>
              <a:xfrm>
                <a:off x="3938815" y="1497513"/>
                <a:ext cx="1417320" cy="247987"/>
              </a:xfrm>
              <a:custGeom>
                <a:avLst/>
                <a:gdLst>
                  <a:gd name="connsiteX0" fmla="*/ 0 w 1417320"/>
                  <a:gd name="connsiteY0" fmla="*/ 247828 h 247987"/>
                  <a:gd name="connsiteX1" fmla="*/ 28926 w 1417320"/>
                  <a:gd name="connsiteY1" fmla="*/ 247828 h 247987"/>
                  <a:gd name="connsiteX2" fmla="*/ 57850 w 1417320"/>
                  <a:gd name="connsiteY2" fmla="*/ 247828 h 247987"/>
                  <a:gd name="connsiteX3" fmla="*/ 86775 w 1417320"/>
                  <a:gd name="connsiteY3" fmla="*/ 247828 h 247987"/>
                  <a:gd name="connsiteX4" fmla="*/ 115700 w 1417320"/>
                  <a:gd name="connsiteY4" fmla="*/ 247828 h 247987"/>
                  <a:gd name="connsiteX5" fmla="*/ 144625 w 1417320"/>
                  <a:gd name="connsiteY5" fmla="*/ 247828 h 247987"/>
                  <a:gd name="connsiteX6" fmla="*/ 173549 w 1417320"/>
                  <a:gd name="connsiteY6" fmla="*/ 247988 h 247987"/>
                  <a:gd name="connsiteX7" fmla="*/ 202475 w 1417320"/>
                  <a:gd name="connsiteY7" fmla="*/ 247045 h 247987"/>
                  <a:gd name="connsiteX8" fmla="*/ 231399 w 1417320"/>
                  <a:gd name="connsiteY8" fmla="*/ 244067 h 247987"/>
                  <a:gd name="connsiteX9" fmla="*/ 260325 w 1417320"/>
                  <a:gd name="connsiteY9" fmla="*/ 238535 h 247987"/>
                  <a:gd name="connsiteX10" fmla="*/ 289249 w 1417320"/>
                  <a:gd name="connsiteY10" fmla="*/ 230712 h 247987"/>
                  <a:gd name="connsiteX11" fmla="*/ 318174 w 1417320"/>
                  <a:gd name="connsiteY11" fmla="*/ 229321 h 247987"/>
                  <a:gd name="connsiteX12" fmla="*/ 347099 w 1417320"/>
                  <a:gd name="connsiteY12" fmla="*/ 221788 h 247987"/>
                  <a:gd name="connsiteX13" fmla="*/ 376024 w 1417320"/>
                  <a:gd name="connsiteY13" fmla="*/ 207607 h 247987"/>
                  <a:gd name="connsiteX14" fmla="*/ 404948 w 1417320"/>
                  <a:gd name="connsiteY14" fmla="*/ 192573 h 247987"/>
                  <a:gd name="connsiteX15" fmla="*/ 433874 w 1417320"/>
                  <a:gd name="connsiteY15" fmla="*/ 165274 h 247987"/>
                  <a:gd name="connsiteX16" fmla="*/ 462798 w 1417320"/>
                  <a:gd name="connsiteY16" fmla="*/ 146517 h 247987"/>
                  <a:gd name="connsiteX17" fmla="*/ 491724 w 1417320"/>
                  <a:gd name="connsiteY17" fmla="*/ 129238 h 247987"/>
                  <a:gd name="connsiteX18" fmla="*/ 520648 w 1417320"/>
                  <a:gd name="connsiteY18" fmla="*/ 117537 h 247987"/>
                  <a:gd name="connsiteX19" fmla="*/ 549573 w 1417320"/>
                  <a:gd name="connsiteY19" fmla="*/ 90913 h 247987"/>
                  <a:gd name="connsiteX20" fmla="*/ 578498 w 1417320"/>
                  <a:gd name="connsiteY20" fmla="*/ 53712 h 247987"/>
                  <a:gd name="connsiteX21" fmla="*/ 607423 w 1417320"/>
                  <a:gd name="connsiteY21" fmla="*/ 60307 h 247987"/>
                  <a:gd name="connsiteX22" fmla="*/ 636348 w 1417320"/>
                  <a:gd name="connsiteY22" fmla="*/ 27892 h 247987"/>
                  <a:gd name="connsiteX23" fmla="*/ 665273 w 1417320"/>
                  <a:gd name="connsiteY23" fmla="*/ 13095 h 247987"/>
                  <a:gd name="connsiteX24" fmla="*/ 694197 w 1417320"/>
                  <a:gd name="connsiteY24" fmla="*/ 0 h 247987"/>
                  <a:gd name="connsiteX25" fmla="*/ 723123 w 1417320"/>
                  <a:gd name="connsiteY25" fmla="*/ 35875 h 247987"/>
                  <a:gd name="connsiteX26" fmla="*/ 752047 w 1417320"/>
                  <a:gd name="connsiteY26" fmla="*/ 32974 h 247987"/>
                  <a:gd name="connsiteX27" fmla="*/ 780973 w 1417320"/>
                  <a:gd name="connsiteY27" fmla="*/ 32795 h 247987"/>
                  <a:gd name="connsiteX28" fmla="*/ 809897 w 1417320"/>
                  <a:gd name="connsiteY28" fmla="*/ 40138 h 247987"/>
                  <a:gd name="connsiteX29" fmla="*/ 838822 w 1417320"/>
                  <a:gd name="connsiteY29" fmla="*/ 52925 h 247987"/>
                  <a:gd name="connsiteX30" fmla="*/ 867747 w 1417320"/>
                  <a:gd name="connsiteY30" fmla="*/ 93257 h 247987"/>
                  <a:gd name="connsiteX31" fmla="*/ 896672 w 1417320"/>
                  <a:gd name="connsiteY31" fmla="*/ 91601 h 247987"/>
                  <a:gd name="connsiteX32" fmla="*/ 925596 w 1417320"/>
                  <a:gd name="connsiteY32" fmla="*/ 119568 h 247987"/>
                  <a:gd name="connsiteX33" fmla="*/ 954522 w 1417320"/>
                  <a:gd name="connsiteY33" fmla="*/ 148471 h 247987"/>
                  <a:gd name="connsiteX34" fmla="*/ 983446 w 1417320"/>
                  <a:gd name="connsiteY34" fmla="*/ 170377 h 247987"/>
                  <a:gd name="connsiteX35" fmla="*/ 1012372 w 1417320"/>
                  <a:gd name="connsiteY35" fmla="*/ 185969 h 247987"/>
                  <a:gd name="connsiteX36" fmla="*/ 1041296 w 1417320"/>
                  <a:gd name="connsiteY36" fmla="*/ 193140 h 247987"/>
                  <a:gd name="connsiteX37" fmla="*/ 1070216 w 1417320"/>
                  <a:gd name="connsiteY37" fmla="*/ 213835 h 247987"/>
                  <a:gd name="connsiteX38" fmla="*/ 1099147 w 1417320"/>
                  <a:gd name="connsiteY38" fmla="*/ 219337 h 247987"/>
                  <a:gd name="connsiteX39" fmla="*/ 1128065 w 1417320"/>
                  <a:gd name="connsiteY39" fmla="*/ 229372 h 247987"/>
                  <a:gd name="connsiteX40" fmla="*/ 1156995 w 1417320"/>
                  <a:gd name="connsiteY40" fmla="*/ 241959 h 247987"/>
                  <a:gd name="connsiteX41" fmla="*/ 1185926 w 1417320"/>
                  <a:gd name="connsiteY41" fmla="*/ 245361 h 247987"/>
                  <a:gd name="connsiteX42" fmla="*/ 1214844 w 1417320"/>
                  <a:gd name="connsiteY42" fmla="*/ 247373 h 247987"/>
                  <a:gd name="connsiteX43" fmla="*/ 1243775 w 1417320"/>
                  <a:gd name="connsiteY43" fmla="*/ 247542 h 247987"/>
                  <a:gd name="connsiteX44" fmla="*/ 1272692 w 1417320"/>
                  <a:gd name="connsiteY44" fmla="*/ 247302 h 247987"/>
                  <a:gd name="connsiteX45" fmla="*/ 1301623 w 1417320"/>
                  <a:gd name="connsiteY45" fmla="*/ 247828 h 247987"/>
                  <a:gd name="connsiteX46" fmla="*/ 1330541 w 1417320"/>
                  <a:gd name="connsiteY46" fmla="*/ 247828 h 247987"/>
                  <a:gd name="connsiteX47" fmla="*/ 1359472 w 1417320"/>
                  <a:gd name="connsiteY47" fmla="*/ 247828 h 247987"/>
                  <a:gd name="connsiteX48" fmla="*/ 1388389 w 1417320"/>
                  <a:gd name="connsiteY48" fmla="*/ 247828 h 247987"/>
                  <a:gd name="connsiteX49" fmla="*/ 1417320 w 1417320"/>
                  <a:gd name="connsiteY49" fmla="*/ 247828 h 24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7987">
                    <a:moveTo>
                      <a:pt x="0" y="247828"/>
                    </a:moveTo>
                    <a:lnTo>
                      <a:pt x="28926" y="247828"/>
                    </a:lnTo>
                    <a:lnTo>
                      <a:pt x="57850" y="247828"/>
                    </a:lnTo>
                    <a:lnTo>
                      <a:pt x="86775" y="247828"/>
                    </a:lnTo>
                    <a:lnTo>
                      <a:pt x="115700" y="247828"/>
                    </a:lnTo>
                    <a:lnTo>
                      <a:pt x="144625" y="247828"/>
                    </a:lnTo>
                    <a:lnTo>
                      <a:pt x="173549" y="247988"/>
                    </a:lnTo>
                    <a:lnTo>
                      <a:pt x="202475" y="247045"/>
                    </a:lnTo>
                    <a:lnTo>
                      <a:pt x="231399" y="244067"/>
                    </a:lnTo>
                    <a:lnTo>
                      <a:pt x="260325" y="238535"/>
                    </a:lnTo>
                    <a:lnTo>
                      <a:pt x="289249" y="230712"/>
                    </a:lnTo>
                    <a:lnTo>
                      <a:pt x="318174" y="229321"/>
                    </a:lnTo>
                    <a:lnTo>
                      <a:pt x="347099" y="221788"/>
                    </a:lnTo>
                    <a:lnTo>
                      <a:pt x="376024" y="207607"/>
                    </a:lnTo>
                    <a:lnTo>
                      <a:pt x="404948" y="192573"/>
                    </a:lnTo>
                    <a:lnTo>
                      <a:pt x="433874" y="165274"/>
                    </a:lnTo>
                    <a:lnTo>
                      <a:pt x="462798" y="146517"/>
                    </a:lnTo>
                    <a:lnTo>
                      <a:pt x="491724" y="129238"/>
                    </a:lnTo>
                    <a:lnTo>
                      <a:pt x="520648" y="117537"/>
                    </a:lnTo>
                    <a:lnTo>
                      <a:pt x="549573" y="90913"/>
                    </a:lnTo>
                    <a:lnTo>
                      <a:pt x="578498" y="53712"/>
                    </a:lnTo>
                    <a:lnTo>
                      <a:pt x="607423" y="60307"/>
                    </a:lnTo>
                    <a:lnTo>
                      <a:pt x="636348" y="27892"/>
                    </a:lnTo>
                    <a:lnTo>
                      <a:pt x="665273" y="13095"/>
                    </a:lnTo>
                    <a:lnTo>
                      <a:pt x="694197" y="0"/>
                    </a:lnTo>
                    <a:lnTo>
                      <a:pt x="723123" y="35875"/>
                    </a:lnTo>
                    <a:lnTo>
                      <a:pt x="752047" y="32974"/>
                    </a:lnTo>
                    <a:lnTo>
                      <a:pt x="780973" y="32795"/>
                    </a:lnTo>
                    <a:lnTo>
                      <a:pt x="809897" y="40138"/>
                    </a:lnTo>
                    <a:lnTo>
                      <a:pt x="838822" y="52925"/>
                    </a:lnTo>
                    <a:lnTo>
                      <a:pt x="867747" y="93257"/>
                    </a:lnTo>
                    <a:lnTo>
                      <a:pt x="896672" y="91601"/>
                    </a:lnTo>
                    <a:lnTo>
                      <a:pt x="925596" y="119568"/>
                    </a:lnTo>
                    <a:lnTo>
                      <a:pt x="954522" y="148471"/>
                    </a:lnTo>
                    <a:lnTo>
                      <a:pt x="983446" y="170377"/>
                    </a:lnTo>
                    <a:lnTo>
                      <a:pt x="1012372" y="185969"/>
                    </a:lnTo>
                    <a:lnTo>
                      <a:pt x="1041296" y="193140"/>
                    </a:lnTo>
                    <a:lnTo>
                      <a:pt x="1070216" y="213835"/>
                    </a:lnTo>
                    <a:lnTo>
                      <a:pt x="1099147" y="219337"/>
                    </a:lnTo>
                    <a:lnTo>
                      <a:pt x="1128065" y="229372"/>
                    </a:lnTo>
                    <a:lnTo>
                      <a:pt x="1156995" y="241959"/>
                    </a:lnTo>
                    <a:lnTo>
                      <a:pt x="1185926" y="245361"/>
                    </a:lnTo>
                    <a:lnTo>
                      <a:pt x="1214844" y="247373"/>
                    </a:lnTo>
                    <a:lnTo>
                      <a:pt x="1243775" y="247542"/>
                    </a:lnTo>
                    <a:lnTo>
                      <a:pt x="1272692" y="247302"/>
                    </a:lnTo>
                    <a:lnTo>
                      <a:pt x="1301623" y="247828"/>
                    </a:lnTo>
                    <a:lnTo>
                      <a:pt x="1330541" y="247828"/>
                    </a:lnTo>
                    <a:lnTo>
                      <a:pt x="1359472" y="247828"/>
                    </a:lnTo>
                    <a:lnTo>
                      <a:pt x="1388389" y="247828"/>
                    </a:lnTo>
                    <a:lnTo>
                      <a:pt x="1417320" y="247828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8A01F14D-5AE5-F044-972C-646D13C40D72}"/>
                  </a:ext>
                </a:extLst>
              </p:cNvPr>
              <p:cNvSpPr/>
              <p:nvPr/>
            </p:nvSpPr>
            <p:spPr>
              <a:xfrm>
                <a:off x="4661937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E81553E-B071-AD41-8B7E-84D3282D5E47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0793ED-AFF6-DA41-BF2C-F119FF534710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459CEBC-E0A7-F346-8AD1-796F381817A6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EAD3637-A537-3A4D-85DD-1A518FE9B388}"/>
                  </a:ext>
                </a:extLst>
              </p:cNvPr>
              <p:cNvGrpSpPr/>
              <p:nvPr/>
            </p:nvGrpSpPr>
            <p:grpSpPr>
              <a:xfrm>
                <a:off x="4751444" y="1219543"/>
                <a:ext cx="509123" cy="277430"/>
                <a:chOff x="4751444" y="1219543"/>
                <a:chExt cx="509123" cy="277430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7017F261-769C-0149-8F54-BEEF508240E7}"/>
                    </a:ext>
                  </a:extLst>
                </p:cNvPr>
                <p:cNvSpPr/>
                <p:nvPr/>
              </p:nvSpPr>
              <p:spPr>
                <a:xfrm>
                  <a:off x="4751444" y="121954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E5496283-E705-2F46-AD7C-24083CC2320D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3CFC9D3-4BAA-DF45-9B4B-8F53EA1D2DA1}"/>
                    </a:ext>
                  </a:extLst>
                </p:cNvPr>
                <p:cNvSpPr/>
                <p:nvPr/>
              </p:nvSpPr>
              <p:spPr>
                <a:xfrm>
                  <a:off x="4758316" y="136378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B1AAA378-9955-B747-BA0E-FF255715FB03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4" name="Graphic 2">
              <a:extLst>
                <a:ext uri="{FF2B5EF4-FFF2-40B4-BE49-F238E27FC236}">
                  <a16:creationId xmlns:a16="http://schemas.microsoft.com/office/drawing/2014/main" id="{C68DFC30-2374-F74A-9791-004483B96E16}"/>
                </a:ext>
              </a:extLst>
            </p:cNvPr>
            <p:cNvGrpSpPr/>
            <p:nvPr/>
          </p:nvGrpSpPr>
          <p:grpSpPr>
            <a:xfrm>
              <a:off x="3938815" y="1959357"/>
              <a:ext cx="1430020" cy="627611"/>
              <a:chOff x="3938815" y="1959357"/>
              <a:chExt cx="1430020" cy="627611"/>
            </a:xfrm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B7E68649-5D40-0D4D-94C7-39FE69488B4D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BD7F311-DD89-4345-8B3C-6E387A89B9A3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533047 h 627611"/>
                  <a:gd name="connsiteX1" fmla="*/ 0 w 1417320"/>
                  <a:gd name="connsiteY1" fmla="*/ 532018 h 627611"/>
                  <a:gd name="connsiteX2" fmla="*/ 28926 w 1417320"/>
                  <a:gd name="connsiteY2" fmla="*/ 534660 h 627611"/>
                  <a:gd name="connsiteX3" fmla="*/ 57850 w 1417320"/>
                  <a:gd name="connsiteY3" fmla="*/ 535574 h 627611"/>
                  <a:gd name="connsiteX4" fmla="*/ 86775 w 1417320"/>
                  <a:gd name="connsiteY4" fmla="*/ 534812 h 627611"/>
                  <a:gd name="connsiteX5" fmla="*/ 115700 w 1417320"/>
                  <a:gd name="connsiteY5" fmla="*/ 532907 h 627611"/>
                  <a:gd name="connsiteX6" fmla="*/ 144625 w 1417320"/>
                  <a:gd name="connsiteY6" fmla="*/ 530723 h 627611"/>
                  <a:gd name="connsiteX7" fmla="*/ 173549 w 1417320"/>
                  <a:gd name="connsiteY7" fmla="*/ 528818 h 627611"/>
                  <a:gd name="connsiteX8" fmla="*/ 202475 w 1417320"/>
                  <a:gd name="connsiteY8" fmla="*/ 525440 h 627611"/>
                  <a:gd name="connsiteX9" fmla="*/ 231399 w 1417320"/>
                  <a:gd name="connsiteY9" fmla="*/ 518607 h 627611"/>
                  <a:gd name="connsiteX10" fmla="*/ 260325 w 1417320"/>
                  <a:gd name="connsiteY10" fmla="*/ 506758 h 627611"/>
                  <a:gd name="connsiteX11" fmla="*/ 289249 w 1417320"/>
                  <a:gd name="connsiteY11" fmla="*/ 488749 h 627611"/>
                  <a:gd name="connsiteX12" fmla="*/ 318174 w 1417320"/>
                  <a:gd name="connsiteY12" fmla="*/ 463959 h 627611"/>
                  <a:gd name="connsiteX13" fmla="*/ 347099 w 1417320"/>
                  <a:gd name="connsiteY13" fmla="*/ 432285 h 627611"/>
                  <a:gd name="connsiteX14" fmla="*/ 376024 w 1417320"/>
                  <a:gd name="connsiteY14" fmla="*/ 394109 h 627611"/>
                  <a:gd name="connsiteX15" fmla="*/ 404948 w 1417320"/>
                  <a:gd name="connsiteY15" fmla="*/ 350269 h 627611"/>
                  <a:gd name="connsiteX16" fmla="*/ 433874 w 1417320"/>
                  <a:gd name="connsiteY16" fmla="*/ 302034 h 627611"/>
                  <a:gd name="connsiteX17" fmla="*/ 462798 w 1417320"/>
                  <a:gd name="connsiteY17" fmla="*/ 250986 h 627611"/>
                  <a:gd name="connsiteX18" fmla="*/ 491724 w 1417320"/>
                  <a:gd name="connsiteY18" fmla="*/ 199067 h 627611"/>
                  <a:gd name="connsiteX19" fmla="*/ 520648 w 1417320"/>
                  <a:gd name="connsiteY19" fmla="*/ 148446 h 627611"/>
                  <a:gd name="connsiteX20" fmla="*/ 549573 w 1417320"/>
                  <a:gd name="connsiteY20" fmla="*/ 101483 h 627611"/>
                  <a:gd name="connsiteX21" fmla="*/ 578498 w 1417320"/>
                  <a:gd name="connsiteY21" fmla="*/ 60651 h 627611"/>
                  <a:gd name="connsiteX22" fmla="*/ 607423 w 1417320"/>
                  <a:gd name="connsiteY22" fmla="*/ 28470 h 627611"/>
                  <a:gd name="connsiteX23" fmla="*/ 636348 w 1417320"/>
                  <a:gd name="connsiteY23" fmla="*/ 7442 h 627611"/>
                  <a:gd name="connsiteX24" fmla="*/ 665273 w 1417320"/>
                  <a:gd name="connsiteY24" fmla="*/ 0 h 627611"/>
                  <a:gd name="connsiteX25" fmla="*/ 694197 w 1417320"/>
                  <a:gd name="connsiteY25" fmla="*/ 8457 h 627611"/>
                  <a:gd name="connsiteX26" fmla="*/ 723123 w 1417320"/>
                  <a:gd name="connsiteY26" fmla="*/ 34892 h 627611"/>
                  <a:gd name="connsiteX27" fmla="*/ 752047 w 1417320"/>
                  <a:gd name="connsiteY27" fmla="*/ 80286 h 627611"/>
                  <a:gd name="connsiteX28" fmla="*/ 780973 w 1417320"/>
                  <a:gd name="connsiteY28" fmla="*/ 139932 h 627611"/>
                  <a:gd name="connsiteX29" fmla="*/ 809897 w 1417320"/>
                  <a:gd name="connsiteY29" fmla="*/ 208406 h 627611"/>
                  <a:gd name="connsiteX30" fmla="*/ 838822 w 1417320"/>
                  <a:gd name="connsiteY30" fmla="*/ 280638 h 627611"/>
                  <a:gd name="connsiteX31" fmla="*/ 867747 w 1417320"/>
                  <a:gd name="connsiteY31" fmla="*/ 352173 h 627611"/>
                  <a:gd name="connsiteX32" fmla="*/ 896672 w 1417320"/>
                  <a:gd name="connsiteY32" fmla="*/ 419293 h 627611"/>
                  <a:gd name="connsiteX33" fmla="*/ 925596 w 1417320"/>
                  <a:gd name="connsiteY33" fmla="*/ 479072 h 627611"/>
                  <a:gd name="connsiteX34" fmla="*/ 954522 w 1417320"/>
                  <a:gd name="connsiteY34" fmla="*/ 529415 h 627611"/>
                  <a:gd name="connsiteX35" fmla="*/ 983446 w 1417320"/>
                  <a:gd name="connsiteY35" fmla="*/ 569039 h 627611"/>
                  <a:gd name="connsiteX36" fmla="*/ 1012372 w 1417320"/>
                  <a:gd name="connsiteY36" fmla="*/ 597449 h 627611"/>
                  <a:gd name="connsiteX37" fmla="*/ 1041296 w 1417320"/>
                  <a:gd name="connsiteY37" fmla="*/ 614898 h 627611"/>
                  <a:gd name="connsiteX38" fmla="*/ 1070216 w 1417320"/>
                  <a:gd name="connsiteY38" fmla="*/ 622277 h 627611"/>
                  <a:gd name="connsiteX39" fmla="*/ 1099147 w 1417320"/>
                  <a:gd name="connsiteY39" fmla="*/ 620944 h 627611"/>
                  <a:gd name="connsiteX40" fmla="*/ 1128065 w 1417320"/>
                  <a:gd name="connsiteY40" fmla="*/ 612562 h 627611"/>
                  <a:gd name="connsiteX41" fmla="*/ 1156995 w 1417320"/>
                  <a:gd name="connsiteY41" fmla="*/ 599036 h 627611"/>
                  <a:gd name="connsiteX42" fmla="*/ 1185926 w 1417320"/>
                  <a:gd name="connsiteY42" fmla="*/ 582348 h 627611"/>
                  <a:gd name="connsiteX43" fmla="*/ 1214844 w 1417320"/>
                  <a:gd name="connsiteY43" fmla="*/ 564530 h 627611"/>
                  <a:gd name="connsiteX44" fmla="*/ 1243775 w 1417320"/>
                  <a:gd name="connsiteY44" fmla="*/ 547550 h 627611"/>
                  <a:gd name="connsiteX45" fmla="*/ 1272692 w 1417320"/>
                  <a:gd name="connsiteY45" fmla="*/ 533314 h 627611"/>
                  <a:gd name="connsiteX46" fmla="*/ 1301623 w 1417320"/>
                  <a:gd name="connsiteY46" fmla="*/ 523687 h 627611"/>
                  <a:gd name="connsiteX47" fmla="*/ 1330541 w 1417320"/>
                  <a:gd name="connsiteY47" fmla="*/ 519890 h 627611"/>
                  <a:gd name="connsiteX48" fmla="*/ 1359472 w 1417320"/>
                  <a:gd name="connsiteY48" fmla="*/ 520588 h 627611"/>
                  <a:gd name="connsiteX49" fmla="*/ 1388389 w 1417320"/>
                  <a:gd name="connsiteY49" fmla="*/ 523890 h 627611"/>
                  <a:gd name="connsiteX50" fmla="*/ 1417320 w 1417320"/>
                  <a:gd name="connsiteY50" fmla="*/ 528132 h 627611"/>
                  <a:gd name="connsiteX51" fmla="*/ 1417320 w 1417320"/>
                  <a:gd name="connsiteY51" fmla="*/ 529466 h 627611"/>
                  <a:gd name="connsiteX52" fmla="*/ 1417320 w 1417320"/>
                  <a:gd name="connsiteY52" fmla="*/ 529466 h 627611"/>
                  <a:gd name="connsiteX53" fmla="*/ 1388389 w 1417320"/>
                  <a:gd name="connsiteY53" fmla="*/ 525516 h 627611"/>
                  <a:gd name="connsiteX54" fmla="*/ 1359472 w 1417320"/>
                  <a:gd name="connsiteY54" fmla="*/ 522430 h 627611"/>
                  <a:gd name="connsiteX55" fmla="*/ 1330541 w 1417320"/>
                  <a:gd name="connsiteY55" fmla="*/ 521845 h 627611"/>
                  <a:gd name="connsiteX56" fmla="*/ 1301623 w 1417320"/>
                  <a:gd name="connsiteY56" fmla="*/ 525706 h 627611"/>
                  <a:gd name="connsiteX57" fmla="*/ 1272692 w 1417320"/>
                  <a:gd name="connsiteY57" fmla="*/ 535473 h 627611"/>
                  <a:gd name="connsiteX58" fmla="*/ 1243775 w 1417320"/>
                  <a:gd name="connsiteY58" fmla="*/ 550090 h 627611"/>
                  <a:gd name="connsiteX59" fmla="*/ 1214844 w 1417320"/>
                  <a:gd name="connsiteY59" fmla="*/ 567667 h 627611"/>
                  <a:gd name="connsiteX60" fmla="*/ 1185926 w 1417320"/>
                  <a:gd name="connsiteY60" fmla="*/ 586158 h 627611"/>
                  <a:gd name="connsiteX61" fmla="*/ 1156995 w 1417320"/>
                  <a:gd name="connsiteY61" fmla="*/ 603456 h 627611"/>
                  <a:gd name="connsiteX62" fmla="*/ 1128065 w 1417320"/>
                  <a:gd name="connsiteY62" fmla="*/ 617438 h 627611"/>
                  <a:gd name="connsiteX63" fmla="*/ 1099147 w 1417320"/>
                  <a:gd name="connsiteY63" fmla="*/ 626113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372 h 627611"/>
                  <a:gd name="connsiteX66" fmla="*/ 1012372 w 1417320"/>
                  <a:gd name="connsiteY66" fmla="*/ 603240 h 627611"/>
                  <a:gd name="connsiteX67" fmla="*/ 983446 w 1417320"/>
                  <a:gd name="connsiteY67" fmla="*/ 575528 h 627611"/>
                  <a:gd name="connsiteX68" fmla="*/ 954522 w 1417320"/>
                  <a:gd name="connsiteY68" fmla="*/ 537111 h 627611"/>
                  <a:gd name="connsiteX69" fmla="*/ 925596 w 1417320"/>
                  <a:gd name="connsiteY69" fmla="*/ 488445 h 627611"/>
                  <a:gd name="connsiteX70" fmla="*/ 896672 w 1417320"/>
                  <a:gd name="connsiteY70" fmla="*/ 430698 h 627611"/>
                  <a:gd name="connsiteX71" fmla="*/ 867747 w 1417320"/>
                  <a:gd name="connsiteY71" fmla="*/ 365826 h 627611"/>
                  <a:gd name="connsiteX72" fmla="*/ 838822 w 1417320"/>
                  <a:gd name="connsiteY72" fmla="*/ 296615 h 627611"/>
                  <a:gd name="connsiteX73" fmla="*/ 809897 w 1417320"/>
                  <a:gd name="connsiteY73" fmla="*/ 226644 h 627611"/>
                  <a:gd name="connsiteX74" fmla="*/ 780973 w 1417320"/>
                  <a:gd name="connsiteY74" fmla="*/ 160244 h 627611"/>
                  <a:gd name="connsiteX75" fmla="*/ 752047 w 1417320"/>
                  <a:gd name="connsiteY75" fmla="*/ 102361 h 627611"/>
                  <a:gd name="connsiteX76" fmla="*/ 723123 w 1417320"/>
                  <a:gd name="connsiteY76" fmla="*/ 58312 h 627611"/>
                  <a:gd name="connsiteX77" fmla="*/ 694197 w 1417320"/>
                  <a:gd name="connsiteY77" fmla="*/ 32710 h 627611"/>
                  <a:gd name="connsiteX78" fmla="*/ 665273 w 1417320"/>
                  <a:gd name="connsiteY78" fmla="*/ 24539 h 627611"/>
                  <a:gd name="connsiteX79" fmla="*/ 636348 w 1417320"/>
                  <a:gd name="connsiteY79" fmla="*/ 31716 h 627611"/>
                  <a:gd name="connsiteX80" fmla="*/ 607423 w 1417320"/>
                  <a:gd name="connsiteY80" fmla="*/ 51944 h 627611"/>
                  <a:gd name="connsiteX81" fmla="*/ 578498 w 1417320"/>
                  <a:gd name="connsiteY81" fmla="*/ 82838 h 627611"/>
                  <a:gd name="connsiteX82" fmla="*/ 549573 w 1417320"/>
                  <a:gd name="connsiteY82" fmla="*/ 121959 h 627611"/>
                  <a:gd name="connsiteX83" fmla="*/ 520648 w 1417320"/>
                  <a:gd name="connsiteY83" fmla="*/ 166874 h 627611"/>
                  <a:gd name="connsiteX84" fmla="*/ 491724 w 1417320"/>
                  <a:gd name="connsiteY84" fmla="*/ 215207 h 627611"/>
                  <a:gd name="connsiteX85" fmla="*/ 462798 w 1417320"/>
                  <a:gd name="connsiteY85" fmla="*/ 264710 h 627611"/>
                  <a:gd name="connsiteX86" fmla="*/ 433874 w 1417320"/>
                  <a:gd name="connsiteY86" fmla="*/ 313324 h 627611"/>
                  <a:gd name="connsiteX87" fmla="*/ 404948 w 1417320"/>
                  <a:gd name="connsiteY87" fmla="*/ 359247 h 627611"/>
                  <a:gd name="connsiteX88" fmla="*/ 376024 w 1417320"/>
                  <a:gd name="connsiteY88" fmla="*/ 400980 h 627611"/>
                  <a:gd name="connsiteX89" fmla="*/ 347099 w 1417320"/>
                  <a:gd name="connsiteY89" fmla="*/ 437365 h 627611"/>
                  <a:gd name="connsiteX90" fmla="*/ 318174 w 1417320"/>
                  <a:gd name="connsiteY90" fmla="*/ 467617 h 627611"/>
                  <a:gd name="connsiteX91" fmla="*/ 289249 w 1417320"/>
                  <a:gd name="connsiteY91" fmla="*/ 491416 h 627611"/>
                  <a:gd name="connsiteX92" fmla="*/ 260325 w 1417320"/>
                  <a:gd name="connsiteY92" fmla="*/ 508841 h 627611"/>
                  <a:gd name="connsiteX93" fmla="*/ 231399 w 1417320"/>
                  <a:gd name="connsiteY93" fmla="*/ 520398 h 627611"/>
                  <a:gd name="connsiteX94" fmla="*/ 202475 w 1417320"/>
                  <a:gd name="connsiteY94" fmla="*/ 527065 h 627611"/>
                  <a:gd name="connsiteX95" fmla="*/ 173549 w 1417320"/>
                  <a:gd name="connsiteY95" fmla="*/ 530316 h 627611"/>
                  <a:gd name="connsiteX96" fmla="*/ 144625 w 1417320"/>
                  <a:gd name="connsiteY96" fmla="*/ 532082 h 627611"/>
                  <a:gd name="connsiteX97" fmla="*/ 115700 w 1417320"/>
                  <a:gd name="connsiteY97" fmla="*/ 534063 h 627611"/>
                  <a:gd name="connsiteX98" fmla="*/ 86775 w 1417320"/>
                  <a:gd name="connsiteY98" fmla="*/ 535739 h 627611"/>
                  <a:gd name="connsiteX99" fmla="*/ 57850 w 1417320"/>
                  <a:gd name="connsiteY99" fmla="*/ 536336 h 627611"/>
                  <a:gd name="connsiteX100" fmla="*/ 28926 w 1417320"/>
                  <a:gd name="connsiteY100" fmla="*/ 535447 h 627611"/>
                  <a:gd name="connsiteX101" fmla="*/ 0 w 1417320"/>
                  <a:gd name="connsiteY101" fmla="*/ 533047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3047"/>
                    </a:moveTo>
                    <a:lnTo>
                      <a:pt x="0" y="532018"/>
                    </a:lnTo>
                    <a:lnTo>
                      <a:pt x="28926" y="534660"/>
                    </a:lnTo>
                    <a:lnTo>
                      <a:pt x="57850" y="535574"/>
                    </a:lnTo>
                    <a:lnTo>
                      <a:pt x="86775" y="534812"/>
                    </a:lnTo>
                    <a:lnTo>
                      <a:pt x="115700" y="532907"/>
                    </a:lnTo>
                    <a:lnTo>
                      <a:pt x="144625" y="530723"/>
                    </a:lnTo>
                    <a:lnTo>
                      <a:pt x="173549" y="528818"/>
                    </a:lnTo>
                    <a:lnTo>
                      <a:pt x="202475" y="525440"/>
                    </a:lnTo>
                    <a:lnTo>
                      <a:pt x="231399" y="518607"/>
                    </a:lnTo>
                    <a:lnTo>
                      <a:pt x="260325" y="506758"/>
                    </a:lnTo>
                    <a:lnTo>
                      <a:pt x="289249" y="488749"/>
                    </a:lnTo>
                    <a:lnTo>
                      <a:pt x="318174" y="463959"/>
                    </a:lnTo>
                    <a:lnTo>
                      <a:pt x="347099" y="432285"/>
                    </a:lnTo>
                    <a:lnTo>
                      <a:pt x="376024" y="394109"/>
                    </a:lnTo>
                    <a:lnTo>
                      <a:pt x="404948" y="350269"/>
                    </a:lnTo>
                    <a:lnTo>
                      <a:pt x="433874" y="302034"/>
                    </a:lnTo>
                    <a:lnTo>
                      <a:pt x="462798" y="250986"/>
                    </a:lnTo>
                    <a:lnTo>
                      <a:pt x="491724" y="199067"/>
                    </a:lnTo>
                    <a:lnTo>
                      <a:pt x="520648" y="148446"/>
                    </a:lnTo>
                    <a:lnTo>
                      <a:pt x="549573" y="101483"/>
                    </a:lnTo>
                    <a:lnTo>
                      <a:pt x="578498" y="60651"/>
                    </a:lnTo>
                    <a:lnTo>
                      <a:pt x="607423" y="28470"/>
                    </a:lnTo>
                    <a:lnTo>
                      <a:pt x="636348" y="7442"/>
                    </a:lnTo>
                    <a:lnTo>
                      <a:pt x="665273" y="0"/>
                    </a:lnTo>
                    <a:lnTo>
                      <a:pt x="694197" y="8457"/>
                    </a:lnTo>
                    <a:lnTo>
                      <a:pt x="723123" y="34892"/>
                    </a:lnTo>
                    <a:lnTo>
                      <a:pt x="752047" y="80286"/>
                    </a:lnTo>
                    <a:lnTo>
                      <a:pt x="780973" y="139932"/>
                    </a:lnTo>
                    <a:lnTo>
                      <a:pt x="809897" y="208406"/>
                    </a:lnTo>
                    <a:lnTo>
                      <a:pt x="838822" y="280638"/>
                    </a:lnTo>
                    <a:lnTo>
                      <a:pt x="867747" y="352173"/>
                    </a:lnTo>
                    <a:lnTo>
                      <a:pt x="896672" y="419293"/>
                    </a:lnTo>
                    <a:lnTo>
                      <a:pt x="925596" y="479072"/>
                    </a:lnTo>
                    <a:lnTo>
                      <a:pt x="954522" y="529415"/>
                    </a:lnTo>
                    <a:lnTo>
                      <a:pt x="983446" y="569039"/>
                    </a:lnTo>
                    <a:lnTo>
                      <a:pt x="1012372" y="597449"/>
                    </a:lnTo>
                    <a:lnTo>
                      <a:pt x="1041296" y="614898"/>
                    </a:lnTo>
                    <a:lnTo>
                      <a:pt x="1070216" y="622277"/>
                    </a:lnTo>
                    <a:lnTo>
                      <a:pt x="1099147" y="620944"/>
                    </a:lnTo>
                    <a:lnTo>
                      <a:pt x="1128065" y="612562"/>
                    </a:lnTo>
                    <a:lnTo>
                      <a:pt x="1156995" y="599036"/>
                    </a:lnTo>
                    <a:lnTo>
                      <a:pt x="1185926" y="582348"/>
                    </a:lnTo>
                    <a:lnTo>
                      <a:pt x="1214844" y="564530"/>
                    </a:lnTo>
                    <a:lnTo>
                      <a:pt x="1243775" y="547550"/>
                    </a:lnTo>
                    <a:lnTo>
                      <a:pt x="1272692" y="533314"/>
                    </a:lnTo>
                    <a:lnTo>
                      <a:pt x="1301623" y="523687"/>
                    </a:lnTo>
                    <a:lnTo>
                      <a:pt x="1330541" y="519890"/>
                    </a:lnTo>
                    <a:lnTo>
                      <a:pt x="1359472" y="520588"/>
                    </a:lnTo>
                    <a:lnTo>
                      <a:pt x="1388389" y="523890"/>
                    </a:lnTo>
                    <a:lnTo>
                      <a:pt x="1417320" y="528132"/>
                    </a:lnTo>
                    <a:lnTo>
                      <a:pt x="1417320" y="529466"/>
                    </a:lnTo>
                    <a:lnTo>
                      <a:pt x="1417320" y="529466"/>
                    </a:lnTo>
                    <a:lnTo>
                      <a:pt x="1388389" y="525516"/>
                    </a:lnTo>
                    <a:lnTo>
                      <a:pt x="1359472" y="522430"/>
                    </a:lnTo>
                    <a:lnTo>
                      <a:pt x="1330541" y="521845"/>
                    </a:lnTo>
                    <a:lnTo>
                      <a:pt x="1301623" y="525706"/>
                    </a:lnTo>
                    <a:lnTo>
                      <a:pt x="1272692" y="535473"/>
                    </a:lnTo>
                    <a:lnTo>
                      <a:pt x="1243775" y="550090"/>
                    </a:lnTo>
                    <a:lnTo>
                      <a:pt x="1214844" y="567667"/>
                    </a:lnTo>
                    <a:lnTo>
                      <a:pt x="1185926" y="586158"/>
                    </a:lnTo>
                    <a:lnTo>
                      <a:pt x="1156995" y="603456"/>
                    </a:lnTo>
                    <a:lnTo>
                      <a:pt x="1128065" y="617438"/>
                    </a:lnTo>
                    <a:lnTo>
                      <a:pt x="1099147" y="626113"/>
                    </a:lnTo>
                    <a:lnTo>
                      <a:pt x="1070216" y="627611"/>
                    </a:lnTo>
                    <a:lnTo>
                      <a:pt x="1041296" y="620372"/>
                    </a:lnTo>
                    <a:lnTo>
                      <a:pt x="1012372" y="603240"/>
                    </a:lnTo>
                    <a:lnTo>
                      <a:pt x="983446" y="575528"/>
                    </a:lnTo>
                    <a:lnTo>
                      <a:pt x="954522" y="537111"/>
                    </a:lnTo>
                    <a:lnTo>
                      <a:pt x="925596" y="488445"/>
                    </a:lnTo>
                    <a:lnTo>
                      <a:pt x="896672" y="430698"/>
                    </a:lnTo>
                    <a:lnTo>
                      <a:pt x="867747" y="365826"/>
                    </a:lnTo>
                    <a:lnTo>
                      <a:pt x="838822" y="296615"/>
                    </a:lnTo>
                    <a:lnTo>
                      <a:pt x="809897" y="226644"/>
                    </a:lnTo>
                    <a:lnTo>
                      <a:pt x="780973" y="160244"/>
                    </a:lnTo>
                    <a:lnTo>
                      <a:pt x="752047" y="102361"/>
                    </a:lnTo>
                    <a:lnTo>
                      <a:pt x="723123" y="58312"/>
                    </a:lnTo>
                    <a:lnTo>
                      <a:pt x="694197" y="32710"/>
                    </a:lnTo>
                    <a:lnTo>
                      <a:pt x="665273" y="24539"/>
                    </a:lnTo>
                    <a:lnTo>
                      <a:pt x="636348" y="31716"/>
                    </a:lnTo>
                    <a:lnTo>
                      <a:pt x="607423" y="51944"/>
                    </a:lnTo>
                    <a:lnTo>
                      <a:pt x="578498" y="82838"/>
                    </a:lnTo>
                    <a:lnTo>
                      <a:pt x="549573" y="121959"/>
                    </a:lnTo>
                    <a:lnTo>
                      <a:pt x="520648" y="166874"/>
                    </a:lnTo>
                    <a:lnTo>
                      <a:pt x="491724" y="215207"/>
                    </a:lnTo>
                    <a:lnTo>
                      <a:pt x="462798" y="264710"/>
                    </a:lnTo>
                    <a:lnTo>
                      <a:pt x="433874" y="313324"/>
                    </a:lnTo>
                    <a:lnTo>
                      <a:pt x="404948" y="359247"/>
                    </a:lnTo>
                    <a:lnTo>
                      <a:pt x="376024" y="400980"/>
                    </a:lnTo>
                    <a:lnTo>
                      <a:pt x="347099" y="437365"/>
                    </a:lnTo>
                    <a:lnTo>
                      <a:pt x="318174" y="467617"/>
                    </a:lnTo>
                    <a:lnTo>
                      <a:pt x="289249" y="491416"/>
                    </a:lnTo>
                    <a:lnTo>
                      <a:pt x="260325" y="508841"/>
                    </a:lnTo>
                    <a:lnTo>
                      <a:pt x="231399" y="520398"/>
                    </a:lnTo>
                    <a:lnTo>
                      <a:pt x="202475" y="527065"/>
                    </a:lnTo>
                    <a:lnTo>
                      <a:pt x="173549" y="530316"/>
                    </a:lnTo>
                    <a:lnTo>
                      <a:pt x="144625" y="532082"/>
                    </a:lnTo>
                    <a:lnTo>
                      <a:pt x="115700" y="534063"/>
                    </a:lnTo>
                    <a:lnTo>
                      <a:pt x="86775" y="535739"/>
                    </a:lnTo>
                    <a:lnTo>
                      <a:pt x="57850" y="536336"/>
                    </a:lnTo>
                    <a:lnTo>
                      <a:pt x="28926" y="535447"/>
                    </a:lnTo>
                    <a:lnTo>
                      <a:pt x="0" y="533047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E478C7D7-A868-6947-970A-D33365CAE952}"/>
                  </a:ext>
                </a:extLst>
              </p:cNvPr>
              <p:cNvGrpSpPr/>
              <p:nvPr/>
            </p:nvGrpSpPr>
            <p:grpSpPr>
              <a:xfrm>
                <a:off x="4083440" y="2513563"/>
                <a:ext cx="1156997" cy="44450"/>
                <a:chOff x="4083440" y="2513563"/>
                <a:chExt cx="1156997" cy="44450"/>
              </a:xfrm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7C6C00D-6394-D846-8A42-8F9A1EA8849F}"/>
                    </a:ext>
                  </a:extLst>
                </p:cNvPr>
                <p:cNvSpPr/>
                <p:nvPr/>
              </p:nvSpPr>
              <p:spPr>
                <a:xfrm>
                  <a:off x="4083440" y="251356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351DE15D-8D2C-6746-AE38-D5ADEE45CF0F}"/>
                    </a:ext>
                  </a:extLst>
                </p:cNvPr>
                <p:cNvSpPr/>
                <p:nvPr/>
              </p:nvSpPr>
              <p:spPr>
                <a:xfrm>
                  <a:off x="4372688" y="251356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784EBEE-D8F2-5344-A06D-5A6436DECB11}"/>
                    </a:ext>
                  </a:extLst>
                </p:cNvPr>
                <p:cNvSpPr/>
                <p:nvPr/>
              </p:nvSpPr>
              <p:spPr>
                <a:xfrm>
                  <a:off x="4661937" y="251356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32E9EAF5-1877-6C45-A726-4D417AD56465}"/>
                    </a:ext>
                  </a:extLst>
                </p:cNvPr>
                <p:cNvSpPr/>
                <p:nvPr/>
              </p:nvSpPr>
              <p:spPr>
                <a:xfrm>
                  <a:off x="4951186" y="251356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AE913BF8-C9A9-E542-B297-D888B2E37773}"/>
                    </a:ext>
                  </a:extLst>
                </p:cNvPr>
                <p:cNvSpPr/>
                <p:nvPr/>
              </p:nvSpPr>
              <p:spPr>
                <a:xfrm>
                  <a:off x="5240438" y="251356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2523130-C705-4248-AFD5-36059946DEA5}"/>
                  </a:ext>
                </a:extLst>
              </p:cNvPr>
              <p:cNvSpPr/>
              <p:nvPr/>
            </p:nvSpPr>
            <p:spPr>
              <a:xfrm>
                <a:off x="3938815" y="1971627"/>
                <a:ext cx="1417320" cy="612674"/>
              </a:xfrm>
              <a:custGeom>
                <a:avLst/>
                <a:gdLst>
                  <a:gd name="connsiteX0" fmla="*/ 0 w 1417320"/>
                  <a:gd name="connsiteY0" fmla="*/ 520270 h 612674"/>
                  <a:gd name="connsiteX1" fmla="*/ 28926 w 1417320"/>
                  <a:gd name="connsiteY1" fmla="*/ 522784 h 612674"/>
                  <a:gd name="connsiteX2" fmla="*/ 57850 w 1417320"/>
                  <a:gd name="connsiteY2" fmla="*/ 523686 h 612674"/>
                  <a:gd name="connsiteX3" fmla="*/ 86775 w 1417320"/>
                  <a:gd name="connsiteY3" fmla="*/ 523013 h 612674"/>
                  <a:gd name="connsiteX4" fmla="*/ 115700 w 1417320"/>
                  <a:gd name="connsiteY4" fmla="*/ 521222 h 612674"/>
                  <a:gd name="connsiteX5" fmla="*/ 144625 w 1417320"/>
                  <a:gd name="connsiteY5" fmla="*/ 519139 h 612674"/>
                  <a:gd name="connsiteX6" fmla="*/ 173549 w 1417320"/>
                  <a:gd name="connsiteY6" fmla="*/ 517298 h 612674"/>
                  <a:gd name="connsiteX7" fmla="*/ 202475 w 1417320"/>
                  <a:gd name="connsiteY7" fmla="*/ 513983 h 612674"/>
                  <a:gd name="connsiteX8" fmla="*/ 231399 w 1417320"/>
                  <a:gd name="connsiteY8" fmla="*/ 507227 h 612674"/>
                  <a:gd name="connsiteX9" fmla="*/ 260325 w 1417320"/>
                  <a:gd name="connsiteY9" fmla="*/ 495530 h 612674"/>
                  <a:gd name="connsiteX10" fmla="*/ 289249 w 1417320"/>
                  <a:gd name="connsiteY10" fmla="*/ 477813 h 612674"/>
                  <a:gd name="connsiteX11" fmla="*/ 318174 w 1417320"/>
                  <a:gd name="connsiteY11" fmla="*/ 453518 h 612674"/>
                  <a:gd name="connsiteX12" fmla="*/ 347099 w 1417320"/>
                  <a:gd name="connsiteY12" fmla="*/ 422556 h 612674"/>
                  <a:gd name="connsiteX13" fmla="*/ 376024 w 1417320"/>
                  <a:gd name="connsiteY13" fmla="*/ 385269 h 612674"/>
                  <a:gd name="connsiteX14" fmla="*/ 404948 w 1417320"/>
                  <a:gd name="connsiteY14" fmla="*/ 342495 h 612674"/>
                  <a:gd name="connsiteX15" fmla="*/ 433874 w 1417320"/>
                  <a:gd name="connsiteY15" fmla="*/ 295403 h 612674"/>
                  <a:gd name="connsiteX16" fmla="*/ 462798 w 1417320"/>
                  <a:gd name="connsiteY16" fmla="*/ 245579 h 612674"/>
                  <a:gd name="connsiteX17" fmla="*/ 491724 w 1417320"/>
                  <a:gd name="connsiteY17" fmla="*/ 194868 h 612674"/>
                  <a:gd name="connsiteX18" fmla="*/ 520648 w 1417320"/>
                  <a:gd name="connsiteY18" fmla="*/ 145391 h 612674"/>
                  <a:gd name="connsiteX19" fmla="*/ 549573 w 1417320"/>
                  <a:gd name="connsiteY19" fmla="*/ 99452 h 612674"/>
                  <a:gd name="connsiteX20" fmla="*/ 578498 w 1417320"/>
                  <a:gd name="connsiteY20" fmla="*/ 59475 h 612674"/>
                  <a:gd name="connsiteX21" fmla="*/ 607423 w 1417320"/>
                  <a:gd name="connsiteY21" fmla="*/ 27938 h 612674"/>
                  <a:gd name="connsiteX22" fmla="*/ 636348 w 1417320"/>
                  <a:gd name="connsiteY22" fmla="*/ 7310 h 612674"/>
                  <a:gd name="connsiteX23" fmla="*/ 665273 w 1417320"/>
                  <a:gd name="connsiteY23" fmla="*/ 0 h 612674"/>
                  <a:gd name="connsiteX24" fmla="*/ 694197 w 1417320"/>
                  <a:gd name="connsiteY24" fmla="*/ 8315 h 612674"/>
                  <a:gd name="connsiteX25" fmla="*/ 723123 w 1417320"/>
                  <a:gd name="connsiteY25" fmla="*/ 34332 h 612674"/>
                  <a:gd name="connsiteX26" fmla="*/ 752047 w 1417320"/>
                  <a:gd name="connsiteY26" fmla="*/ 79054 h 612674"/>
                  <a:gd name="connsiteX27" fmla="*/ 780973 w 1417320"/>
                  <a:gd name="connsiteY27" fmla="*/ 137818 h 612674"/>
                  <a:gd name="connsiteX28" fmla="*/ 809897 w 1417320"/>
                  <a:gd name="connsiteY28" fmla="*/ 205256 h 612674"/>
                  <a:gd name="connsiteX29" fmla="*/ 838822 w 1417320"/>
                  <a:gd name="connsiteY29" fmla="*/ 276357 h 612674"/>
                  <a:gd name="connsiteX30" fmla="*/ 867747 w 1417320"/>
                  <a:gd name="connsiteY30" fmla="*/ 346737 h 612674"/>
                  <a:gd name="connsiteX31" fmla="*/ 896672 w 1417320"/>
                  <a:gd name="connsiteY31" fmla="*/ 412726 h 612674"/>
                  <a:gd name="connsiteX32" fmla="*/ 925596 w 1417320"/>
                  <a:gd name="connsiteY32" fmla="*/ 471489 h 612674"/>
                  <a:gd name="connsiteX33" fmla="*/ 954522 w 1417320"/>
                  <a:gd name="connsiteY33" fmla="*/ 520993 h 612674"/>
                  <a:gd name="connsiteX34" fmla="*/ 983446 w 1417320"/>
                  <a:gd name="connsiteY34" fmla="*/ 560020 h 612674"/>
                  <a:gd name="connsiteX35" fmla="*/ 1012372 w 1417320"/>
                  <a:gd name="connsiteY35" fmla="*/ 588075 h 612674"/>
                  <a:gd name="connsiteX36" fmla="*/ 1041296 w 1417320"/>
                  <a:gd name="connsiteY36" fmla="*/ 605359 h 612674"/>
                  <a:gd name="connsiteX37" fmla="*/ 1070216 w 1417320"/>
                  <a:gd name="connsiteY37" fmla="*/ 612675 h 612674"/>
                  <a:gd name="connsiteX38" fmla="*/ 1099147 w 1417320"/>
                  <a:gd name="connsiteY38" fmla="*/ 611252 h 612674"/>
                  <a:gd name="connsiteX39" fmla="*/ 1128065 w 1417320"/>
                  <a:gd name="connsiteY39" fmla="*/ 602731 h 612674"/>
                  <a:gd name="connsiteX40" fmla="*/ 1156995 w 1417320"/>
                  <a:gd name="connsiteY40" fmla="*/ 588977 h 612674"/>
                  <a:gd name="connsiteX41" fmla="*/ 1185926 w 1417320"/>
                  <a:gd name="connsiteY41" fmla="*/ 571984 h 612674"/>
                  <a:gd name="connsiteX42" fmla="*/ 1214844 w 1417320"/>
                  <a:gd name="connsiteY42" fmla="*/ 553836 h 612674"/>
                  <a:gd name="connsiteX43" fmla="*/ 1243775 w 1417320"/>
                  <a:gd name="connsiteY43" fmla="*/ 536551 h 612674"/>
                  <a:gd name="connsiteX44" fmla="*/ 1272692 w 1417320"/>
                  <a:gd name="connsiteY44" fmla="*/ 522124 h 612674"/>
                  <a:gd name="connsiteX45" fmla="*/ 1301623 w 1417320"/>
                  <a:gd name="connsiteY45" fmla="*/ 512421 h 612674"/>
                  <a:gd name="connsiteX46" fmla="*/ 1330541 w 1417320"/>
                  <a:gd name="connsiteY46" fmla="*/ 508598 h 612674"/>
                  <a:gd name="connsiteX47" fmla="*/ 1359472 w 1417320"/>
                  <a:gd name="connsiteY47" fmla="*/ 509246 h 612674"/>
                  <a:gd name="connsiteX48" fmla="*/ 1388389 w 1417320"/>
                  <a:gd name="connsiteY48" fmla="*/ 512434 h 612674"/>
                  <a:gd name="connsiteX49" fmla="*/ 1417320 w 1417320"/>
                  <a:gd name="connsiteY49" fmla="*/ 516523 h 6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674">
                    <a:moveTo>
                      <a:pt x="0" y="520270"/>
                    </a:moveTo>
                    <a:lnTo>
                      <a:pt x="28926" y="522784"/>
                    </a:lnTo>
                    <a:lnTo>
                      <a:pt x="57850" y="523686"/>
                    </a:lnTo>
                    <a:lnTo>
                      <a:pt x="86775" y="523013"/>
                    </a:lnTo>
                    <a:lnTo>
                      <a:pt x="115700" y="521222"/>
                    </a:lnTo>
                    <a:lnTo>
                      <a:pt x="144625" y="519139"/>
                    </a:lnTo>
                    <a:lnTo>
                      <a:pt x="173549" y="517298"/>
                    </a:lnTo>
                    <a:lnTo>
                      <a:pt x="202475" y="513983"/>
                    </a:lnTo>
                    <a:lnTo>
                      <a:pt x="231399" y="507227"/>
                    </a:lnTo>
                    <a:lnTo>
                      <a:pt x="260325" y="495530"/>
                    </a:lnTo>
                    <a:lnTo>
                      <a:pt x="289249" y="477813"/>
                    </a:lnTo>
                    <a:lnTo>
                      <a:pt x="318174" y="453518"/>
                    </a:lnTo>
                    <a:lnTo>
                      <a:pt x="347099" y="422556"/>
                    </a:lnTo>
                    <a:lnTo>
                      <a:pt x="376024" y="385269"/>
                    </a:lnTo>
                    <a:lnTo>
                      <a:pt x="404948" y="342495"/>
                    </a:lnTo>
                    <a:lnTo>
                      <a:pt x="433874" y="295403"/>
                    </a:lnTo>
                    <a:lnTo>
                      <a:pt x="462798" y="245579"/>
                    </a:lnTo>
                    <a:lnTo>
                      <a:pt x="491724" y="194868"/>
                    </a:lnTo>
                    <a:lnTo>
                      <a:pt x="520648" y="145391"/>
                    </a:lnTo>
                    <a:lnTo>
                      <a:pt x="549573" y="99452"/>
                    </a:lnTo>
                    <a:lnTo>
                      <a:pt x="578498" y="59475"/>
                    </a:lnTo>
                    <a:lnTo>
                      <a:pt x="607423" y="27938"/>
                    </a:lnTo>
                    <a:lnTo>
                      <a:pt x="636348" y="7310"/>
                    </a:lnTo>
                    <a:lnTo>
                      <a:pt x="665273" y="0"/>
                    </a:lnTo>
                    <a:lnTo>
                      <a:pt x="694197" y="8315"/>
                    </a:lnTo>
                    <a:lnTo>
                      <a:pt x="723123" y="34332"/>
                    </a:lnTo>
                    <a:lnTo>
                      <a:pt x="752047" y="79054"/>
                    </a:lnTo>
                    <a:lnTo>
                      <a:pt x="780973" y="137818"/>
                    </a:lnTo>
                    <a:lnTo>
                      <a:pt x="809897" y="205256"/>
                    </a:lnTo>
                    <a:lnTo>
                      <a:pt x="838822" y="276357"/>
                    </a:lnTo>
                    <a:lnTo>
                      <a:pt x="867747" y="346737"/>
                    </a:lnTo>
                    <a:lnTo>
                      <a:pt x="896672" y="412726"/>
                    </a:lnTo>
                    <a:lnTo>
                      <a:pt x="925596" y="471489"/>
                    </a:lnTo>
                    <a:lnTo>
                      <a:pt x="954522" y="520993"/>
                    </a:lnTo>
                    <a:lnTo>
                      <a:pt x="983446" y="560020"/>
                    </a:lnTo>
                    <a:lnTo>
                      <a:pt x="1012372" y="588075"/>
                    </a:lnTo>
                    <a:lnTo>
                      <a:pt x="1041296" y="605359"/>
                    </a:lnTo>
                    <a:lnTo>
                      <a:pt x="1070216" y="612675"/>
                    </a:lnTo>
                    <a:lnTo>
                      <a:pt x="1099147" y="611252"/>
                    </a:lnTo>
                    <a:lnTo>
                      <a:pt x="1128065" y="602731"/>
                    </a:lnTo>
                    <a:lnTo>
                      <a:pt x="1156995" y="588977"/>
                    </a:lnTo>
                    <a:lnTo>
                      <a:pt x="1185926" y="571984"/>
                    </a:lnTo>
                    <a:lnTo>
                      <a:pt x="1214844" y="553836"/>
                    </a:lnTo>
                    <a:lnTo>
                      <a:pt x="1243775" y="536551"/>
                    </a:lnTo>
                    <a:lnTo>
                      <a:pt x="1272692" y="522124"/>
                    </a:lnTo>
                    <a:lnTo>
                      <a:pt x="1301623" y="512421"/>
                    </a:lnTo>
                    <a:lnTo>
                      <a:pt x="1330541" y="508598"/>
                    </a:lnTo>
                    <a:lnTo>
                      <a:pt x="1359472" y="509246"/>
                    </a:lnTo>
                    <a:lnTo>
                      <a:pt x="1388389" y="512434"/>
                    </a:lnTo>
                    <a:lnTo>
                      <a:pt x="1417320" y="516523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1114365-1C39-8943-B6A4-1C4B07135938}"/>
                  </a:ext>
                </a:extLst>
              </p:cNvPr>
              <p:cNvSpPr/>
              <p:nvPr/>
            </p:nvSpPr>
            <p:spPr>
              <a:xfrm>
                <a:off x="4661937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577B55E-B4F6-9F4A-A0FD-0D9F3E9D3D8B}"/>
                  </a:ext>
                </a:extLst>
              </p:cNvPr>
              <p:cNvSpPr/>
              <p:nvPr/>
            </p:nvSpPr>
            <p:spPr>
              <a:xfrm>
                <a:off x="5356135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AC186CE-D698-714B-8EA1-14BF0B782F0F}"/>
                  </a:ext>
                </a:extLst>
              </p:cNvPr>
              <p:cNvSpPr/>
              <p:nvPr/>
            </p:nvSpPr>
            <p:spPr>
              <a:xfrm>
                <a:off x="3938815" y="251356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0A7D4244-C7A4-864B-A610-74EFC2314BDF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28" name="Graphic 2">
                <a:extLst>
                  <a:ext uri="{FF2B5EF4-FFF2-40B4-BE49-F238E27FC236}">
                    <a16:creationId xmlns:a16="http://schemas.microsoft.com/office/drawing/2014/main" id="{CEA4EDDC-6E91-4442-9D65-FEE244F44CB2}"/>
                  </a:ext>
                </a:extLst>
              </p:cNvPr>
              <p:cNvGrpSpPr/>
              <p:nvPr/>
            </p:nvGrpSpPr>
            <p:grpSpPr>
              <a:xfrm>
                <a:off x="4751440" y="1986426"/>
                <a:ext cx="509127" cy="133191"/>
                <a:chOff x="4751440" y="1986426"/>
                <a:chExt cx="509127" cy="133191"/>
              </a:xfrm>
            </p:grpSpPr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4070F021-8D9A-584B-9825-F8C0BCF193FD}"/>
                    </a:ext>
                  </a:extLst>
                </p:cNvPr>
                <p:cNvSpPr/>
                <p:nvPr/>
              </p:nvSpPr>
              <p:spPr>
                <a:xfrm>
                  <a:off x="4751440" y="198642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C96F5074-79DA-E04C-BA32-30BACF1B4FC0}"/>
                    </a:ext>
                  </a:extLst>
                </p:cNvPr>
                <p:cNvSpPr/>
                <p:nvPr/>
              </p:nvSpPr>
              <p:spPr>
                <a:xfrm flipV="1">
                  <a:off x="5247867" y="2106917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1C1497-EB62-8F44-BB6C-A4ABAC70C298}"/>
                </a:ext>
              </a:extLst>
            </p:cNvPr>
            <p:cNvSpPr txBox="1"/>
            <p:nvPr/>
          </p:nvSpPr>
          <p:spPr>
            <a:xfrm rot="16200000">
              <a:off x="5473015" y="142240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1F1B6B-9757-7A40-A357-E3597FC88F14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D7A65E8A-8044-ED4B-A2E7-31EA1643E27D}"/>
                </a:ext>
              </a:extLst>
            </p:cNvPr>
            <p:cNvSpPr/>
            <p:nvPr/>
          </p:nvSpPr>
          <p:spPr>
            <a:xfrm>
              <a:off x="5716370" y="99791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B0E82978-E77F-5C4A-B942-79CAD1D36451}"/>
                </a:ext>
              </a:extLst>
            </p:cNvPr>
            <p:cNvSpPr/>
            <p:nvPr/>
          </p:nvSpPr>
          <p:spPr>
            <a:xfrm>
              <a:off x="5826620" y="1952119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457D3076-26BE-974A-AC31-2FAD0897C106}"/>
                </a:ext>
              </a:extLst>
            </p:cNvPr>
            <p:cNvSpPr/>
            <p:nvPr/>
          </p:nvSpPr>
          <p:spPr>
            <a:xfrm>
              <a:off x="5826620" y="2557491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75F7DBD9-01B8-AF49-9DB5-11B7821F9B12}"/>
                </a:ext>
              </a:extLst>
            </p:cNvPr>
            <p:cNvSpPr/>
            <p:nvPr/>
          </p:nvSpPr>
          <p:spPr>
            <a:xfrm>
              <a:off x="6168395" y="2557491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4E54BBC5-3541-0C46-B29E-3A8DDDA2AF97}"/>
                </a:ext>
              </a:extLst>
            </p:cNvPr>
            <p:cNvSpPr/>
            <p:nvPr/>
          </p:nvSpPr>
          <p:spPr>
            <a:xfrm>
              <a:off x="6510170" y="2557491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D2AF9858-B29D-1345-AA1B-7B1983AD68D9}"/>
                </a:ext>
              </a:extLst>
            </p:cNvPr>
            <p:cNvSpPr/>
            <p:nvPr/>
          </p:nvSpPr>
          <p:spPr>
            <a:xfrm>
              <a:off x="5783745" y="2557491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A9B7BEC-0FA5-2943-873A-0746DBE50EC7}"/>
                </a:ext>
              </a:extLst>
            </p:cNvPr>
            <p:cNvSpPr/>
            <p:nvPr/>
          </p:nvSpPr>
          <p:spPr>
            <a:xfrm>
              <a:off x="5783745" y="2313941"/>
              <a:ext cx="42875" cy="12250"/>
            </a:xfrm>
            <a:custGeom>
              <a:avLst/>
              <a:gdLst>
                <a:gd name="connsiteX0" fmla="*/ 42884 w 42875"/>
                <a:gd name="connsiteY0" fmla="*/ 47 h 12250"/>
                <a:gd name="connsiteX1" fmla="*/ 9 w 42875"/>
                <a:gd name="connsiteY1" fmla="*/ 4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7"/>
                  </a:moveTo>
                  <a:lnTo>
                    <a:pt x="9" y="4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E76A083F-FB3A-A148-BC72-7496662665A5}"/>
                </a:ext>
              </a:extLst>
            </p:cNvPr>
            <p:cNvSpPr/>
            <p:nvPr/>
          </p:nvSpPr>
          <p:spPr>
            <a:xfrm>
              <a:off x="5783745" y="2070391"/>
              <a:ext cx="42875" cy="12250"/>
            </a:xfrm>
            <a:custGeom>
              <a:avLst/>
              <a:gdLst>
                <a:gd name="connsiteX0" fmla="*/ 42884 w 42875"/>
                <a:gd name="connsiteY0" fmla="*/ 27 h 12250"/>
                <a:gd name="connsiteX1" fmla="*/ 9 w 42875"/>
                <a:gd name="connsiteY1" fmla="*/ 2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27"/>
                  </a:moveTo>
                  <a:lnTo>
                    <a:pt x="9" y="2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8844363A-9E3D-784F-85C1-91490B4AA114}"/>
                </a:ext>
              </a:extLst>
            </p:cNvPr>
            <p:cNvSpPr/>
            <p:nvPr/>
          </p:nvSpPr>
          <p:spPr>
            <a:xfrm>
              <a:off x="5849406" y="1964296"/>
              <a:ext cx="649372" cy="476898"/>
            </a:xfrm>
            <a:custGeom>
              <a:avLst/>
              <a:gdLst>
                <a:gd name="connsiteX0" fmla="*/ 0 w 649372"/>
                <a:gd name="connsiteY0" fmla="*/ 476899 h 476898"/>
                <a:gd name="connsiteX1" fmla="*/ 11393 w 649372"/>
                <a:gd name="connsiteY1" fmla="*/ 466965 h 476898"/>
                <a:gd name="connsiteX2" fmla="*/ 22785 w 649372"/>
                <a:gd name="connsiteY2" fmla="*/ 439226 h 476898"/>
                <a:gd name="connsiteX3" fmla="*/ 34178 w 649372"/>
                <a:gd name="connsiteY3" fmla="*/ 413488 h 476898"/>
                <a:gd name="connsiteX4" fmla="*/ 45570 w 649372"/>
                <a:gd name="connsiteY4" fmla="*/ 397718 h 476898"/>
                <a:gd name="connsiteX5" fmla="*/ 56963 w 649372"/>
                <a:gd name="connsiteY5" fmla="*/ 386058 h 476898"/>
                <a:gd name="connsiteX6" fmla="*/ 68355 w 649372"/>
                <a:gd name="connsiteY6" fmla="*/ 360413 h 476898"/>
                <a:gd name="connsiteX7" fmla="*/ 79748 w 649372"/>
                <a:gd name="connsiteY7" fmla="*/ 342746 h 476898"/>
                <a:gd name="connsiteX8" fmla="*/ 91140 w 649372"/>
                <a:gd name="connsiteY8" fmla="*/ 322092 h 476898"/>
                <a:gd name="connsiteX9" fmla="*/ 102533 w 649372"/>
                <a:gd name="connsiteY9" fmla="*/ 322321 h 476898"/>
                <a:gd name="connsiteX10" fmla="*/ 113925 w 649372"/>
                <a:gd name="connsiteY10" fmla="*/ 307892 h 476898"/>
                <a:gd name="connsiteX11" fmla="*/ 125317 w 649372"/>
                <a:gd name="connsiteY11" fmla="*/ 308716 h 476898"/>
                <a:gd name="connsiteX12" fmla="*/ 136710 w 649372"/>
                <a:gd name="connsiteY12" fmla="*/ 289373 h 476898"/>
                <a:gd name="connsiteX13" fmla="*/ 148103 w 649372"/>
                <a:gd name="connsiteY13" fmla="*/ 278217 h 476898"/>
                <a:gd name="connsiteX14" fmla="*/ 159495 w 649372"/>
                <a:gd name="connsiteY14" fmla="*/ 271600 h 476898"/>
                <a:gd name="connsiteX15" fmla="*/ 170888 w 649372"/>
                <a:gd name="connsiteY15" fmla="*/ 262546 h 476898"/>
                <a:gd name="connsiteX16" fmla="*/ 182280 w 649372"/>
                <a:gd name="connsiteY16" fmla="*/ 258925 h 476898"/>
                <a:gd name="connsiteX17" fmla="*/ 193673 w 649372"/>
                <a:gd name="connsiteY17" fmla="*/ 248560 h 476898"/>
                <a:gd name="connsiteX18" fmla="*/ 205065 w 649372"/>
                <a:gd name="connsiteY18" fmla="*/ 241459 h 476898"/>
                <a:gd name="connsiteX19" fmla="*/ 216458 w 649372"/>
                <a:gd name="connsiteY19" fmla="*/ 235984 h 476898"/>
                <a:gd name="connsiteX20" fmla="*/ 227850 w 649372"/>
                <a:gd name="connsiteY20" fmla="*/ 221792 h 476898"/>
                <a:gd name="connsiteX21" fmla="*/ 239243 w 649372"/>
                <a:gd name="connsiteY21" fmla="*/ 214485 h 476898"/>
                <a:gd name="connsiteX22" fmla="*/ 250635 w 649372"/>
                <a:gd name="connsiteY22" fmla="*/ 209342 h 476898"/>
                <a:gd name="connsiteX23" fmla="*/ 262028 w 649372"/>
                <a:gd name="connsiteY23" fmla="*/ 209792 h 476898"/>
                <a:gd name="connsiteX24" fmla="*/ 273420 w 649372"/>
                <a:gd name="connsiteY24" fmla="*/ 197765 h 476898"/>
                <a:gd name="connsiteX25" fmla="*/ 284813 w 649372"/>
                <a:gd name="connsiteY25" fmla="*/ 189080 h 476898"/>
                <a:gd name="connsiteX26" fmla="*/ 296205 w 649372"/>
                <a:gd name="connsiteY26" fmla="*/ 175724 h 476898"/>
                <a:gd name="connsiteX27" fmla="*/ 307598 w 649372"/>
                <a:gd name="connsiteY27" fmla="*/ 173584 h 476898"/>
                <a:gd name="connsiteX28" fmla="*/ 318990 w 649372"/>
                <a:gd name="connsiteY28" fmla="*/ 163244 h 476898"/>
                <a:gd name="connsiteX29" fmla="*/ 330383 w 649372"/>
                <a:gd name="connsiteY29" fmla="*/ 148873 h 476898"/>
                <a:gd name="connsiteX30" fmla="*/ 341775 w 649372"/>
                <a:gd name="connsiteY30" fmla="*/ 139780 h 476898"/>
                <a:gd name="connsiteX31" fmla="*/ 353168 w 649372"/>
                <a:gd name="connsiteY31" fmla="*/ 132784 h 476898"/>
                <a:gd name="connsiteX32" fmla="*/ 364560 w 649372"/>
                <a:gd name="connsiteY32" fmla="*/ 126556 h 476898"/>
                <a:gd name="connsiteX33" fmla="*/ 375952 w 649372"/>
                <a:gd name="connsiteY33" fmla="*/ 120437 h 476898"/>
                <a:gd name="connsiteX34" fmla="*/ 387345 w 649372"/>
                <a:gd name="connsiteY34" fmla="*/ 109041 h 476898"/>
                <a:gd name="connsiteX35" fmla="*/ 398738 w 649372"/>
                <a:gd name="connsiteY35" fmla="*/ 103132 h 476898"/>
                <a:gd name="connsiteX36" fmla="*/ 410130 w 649372"/>
                <a:gd name="connsiteY36" fmla="*/ 86608 h 476898"/>
                <a:gd name="connsiteX37" fmla="*/ 421523 w 649372"/>
                <a:gd name="connsiteY37" fmla="*/ 80249 h 476898"/>
                <a:gd name="connsiteX38" fmla="*/ 432915 w 649372"/>
                <a:gd name="connsiteY38" fmla="*/ 78739 h 476898"/>
                <a:gd name="connsiteX39" fmla="*/ 444308 w 649372"/>
                <a:gd name="connsiteY39" fmla="*/ 73807 h 476898"/>
                <a:gd name="connsiteX40" fmla="*/ 455700 w 649372"/>
                <a:gd name="connsiteY40" fmla="*/ 64523 h 476898"/>
                <a:gd name="connsiteX41" fmla="*/ 467093 w 649372"/>
                <a:gd name="connsiteY41" fmla="*/ 70758 h 476898"/>
                <a:gd name="connsiteX42" fmla="*/ 478485 w 649372"/>
                <a:gd name="connsiteY42" fmla="*/ 62970 h 476898"/>
                <a:gd name="connsiteX43" fmla="*/ 489878 w 649372"/>
                <a:gd name="connsiteY43" fmla="*/ 54401 h 476898"/>
                <a:gd name="connsiteX44" fmla="*/ 501270 w 649372"/>
                <a:gd name="connsiteY44" fmla="*/ 46619 h 476898"/>
                <a:gd name="connsiteX45" fmla="*/ 512662 w 649372"/>
                <a:gd name="connsiteY45" fmla="*/ 37098 h 476898"/>
                <a:gd name="connsiteX46" fmla="*/ 524055 w 649372"/>
                <a:gd name="connsiteY46" fmla="*/ 33431 h 476898"/>
                <a:gd name="connsiteX47" fmla="*/ 535448 w 649372"/>
                <a:gd name="connsiteY47" fmla="*/ 26874 h 476898"/>
                <a:gd name="connsiteX48" fmla="*/ 546840 w 649372"/>
                <a:gd name="connsiteY48" fmla="*/ 24200 h 476898"/>
                <a:gd name="connsiteX49" fmla="*/ 558233 w 649372"/>
                <a:gd name="connsiteY49" fmla="*/ 25297 h 476898"/>
                <a:gd name="connsiteX50" fmla="*/ 569625 w 649372"/>
                <a:gd name="connsiteY50" fmla="*/ 22229 h 476898"/>
                <a:gd name="connsiteX51" fmla="*/ 581018 w 649372"/>
                <a:gd name="connsiteY51" fmla="*/ 19290 h 476898"/>
                <a:gd name="connsiteX52" fmla="*/ 592410 w 649372"/>
                <a:gd name="connsiteY52" fmla="*/ 18630 h 476898"/>
                <a:gd name="connsiteX53" fmla="*/ 603803 w 649372"/>
                <a:gd name="connsiteY53" fmla="*/ 15240 h 476898"/>
                <a:gd name="connsiteX54" fmla="*/ 615195 w 649372"/>
                <a:gd name="connsiteY54" fmla="*/ 8996 h 476898"/>
                <a:gd name="connsiteX55" fmla="*/ 626588 w 649372"/>
                <a:gd name="connsiteY55" fmla="*/ 4775 h 476898"/>
                <a:gd name="connsiteX56" fmla="*/ 637980 w 649372"/>
                <a:gd name="connsiteY56" fmla="*/ 850 h 476898"/>
                <a:gd name="connsiteX57" fmla="*/ 649373 w 649372"/>
                <a:gd name="connsiteY57" fmla="*/ 0 h 4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476898">
                  <a:moveTo>
                    <a:pt x="0" y="476899"/>
                  </a:moveTo>
                  <a:lnTo>
                    <a:pt x="11393" y="466965"/>
                  </a:lnTo>
                  <a:lnTo>
                    <a:pt x="22785" y="439226"/>
                  </a:lnTo>
                  <a:lnTo>
                    <a:pt x="34178" y="413488"/>
                  </a:lnTo>
                  <a:lnTo>
                    <a:pt x="45570" y="397718"/>
                  </a:lnTo>
                  <a:lnTo>
                    <a:pt x="56963" y="386058"/>
                  </a:lnTo>
                  <a:lnTo>
                    <a:pt x="68355" y="360413"/>
                  </a:lnTo>
                  <a:lnTo>
                    <a:pt x="79748" y="342746"/>
                  </a:lnTo>
                  <a:lnTo>
                    <a:pt x="91140" y="322092"/>
                  </a:lnTo>
                  <a:lnTo>
                    <a:pt x="102533" y="322321"/>
                  </a:lnTo>
                  <a:lnTo>
                    <a:pt x="113925" y="307892"/>
                  </a:lnTo>
                  <a:lnTo>
                    <a:pt x="125317" y="308716"/>
                  </a:lnTo>
                  <a:lnTo>
                    <a:pt x="136710" y="289373"/>
                  </a:lnTo>
                  <a:lnTo>
                    <a:pt x="148103" y="278217"/>
                  </a:lnTo>
                  <a:lnTo>
                    <a:pt x="159495" y="271600"/>
                  </a:lnTo>
                  <a:lnTo>
                    <a:pt x="170888" y="262546"/>
                  </a:lnTo>
                  <a:lnTo>
                    <a:pt x="182280" y="258925"/>
                  </a:lnTo>
                  <a:lnTo>
                    <a:pt x="193673" y="248560"/>
                  </a:lnTo>
                  <a:lnTo>
                    <a:pt x="205065" y="241459"/>
                  </a:lnTo>
                  <a:lnTo>
                    <a:pt x="216458" y="235984"/>
                  </a:lnTo>
                  <a:lnTo>
                    <a:pt x="227850" y="221792"/>
                  </a:lnTo>
                  <a:lnTo>
                    <a:pt x="239243" y="214485"/>
                  </a:lnTo>
                  <a:lnTo>
                    <a:pt x="250635" y="209342"/>
                  </a:lnTo>
                  <a:lnTo>
                    <a:pt x="262028" y="209792"/>
                  </a:lnTo>
                  <a:lnTo>
                    <a:pt x="273420" y="197765"/>
                  </a:lnTo>
                  <a:lnTo>
                    <a:pt x="284813" y="189080"/>
                  </a:lnTo>
                  <a:lnTo>
                    <a:pt x="296205" y="175724"/>
                  </a:lnTo>
                  <a:lnTo>
                    <a:pt x="307598" y="173584"/>
                  </a:lnTo>
                  <a:lnTo>
                    <a:pt x="318990" y="163244"/>
                  </a:lnTo>
                  <a:lnTo>
                    <a:pt x="330383" y="148873"/>
                  </a:lnTo>
                  <a:lnTo>
                    <a:pt x="341775" y="139780"/>
                  </a:lnTo>
                  <a:lnTo>
                    <a:pt x="353168" y="132784"/>
                  </a:lnTo>
                  <a:lnTo>
                    <a:pt x="364560" y="126556"/>
                  </a:lnTo>
                  <a:lnTo>
                    <a:pt x="375952" y="120437"/>
                  </a:lnTo>
                  <a:lnTo>
                    <a:pt x="387345" y="109041"/>
                  </a:lnTo>
                  <a:lnTo>
                    <a:pt x="398738" y="103132"/>
                  </a:lnTo>
                  <a:lnTo>
                    <a:pt x="410130" y="86608"/>
                  </a:lnTo>
                  <a:lnTo>
                    <a:pt x="421523" y="80249"/>
                  </a:lnTo>
                  <a:lnTo>
                    <a:pt x="432915" y="78739"/>
                  </a:lnTo>
                  <a:lnTo>
                    <a:pt x="444308" y="73807"/>
                  </a:lnTo>
                  <a:lnTo>
                    <a:pt x="455700" y="64523"/>
                  </a:lnTo>
                  <a:lnTo>
                    <a:pt x="467093" y="70758"/>
                  </a:lnTo>
                  <a:lnTo>
                    <a:pt x="478485" y="62970"/>
                  </a:lnTo>
                  <a:lnTo>
                    <a:pt x="489878" y="54401"/>
                  </a:lnTo>
                  <a:lnTo>
                    <a:pt x="501270" y="46619"/>
                  </a:lnTo>
                  <a:lnTo>
                    <a:pt x="512662" y="37098"/>
                  </a:lnTo>
                  <a:lnTo>
                    <a:pt x="524055" y="33431"/>
                  </a:lnTo>
                  <a:lnTo>
                    <a:pt x="535448" y="26874"/>
                  </a:lnTo>
                  <a:lnTo>
                    <a:pt x="546840" y="24200"/>
                  </a:lnTo>
                  <a:lnTo>
                    <a:pt x="558233" y="25297"/>
                  </a:lnTo>
                  <a:lnTo>
                    <a:pt x="569625" y="22229"/>
                  </a:lnTo>
                  <a:lnTo>
                    <a:pt x="581018" y="19290"/>
                  </a:lnTo>
                  <a:lnTo>
                    <a:pt x="592410" y="18630"/>
                  </a:lnTo>
                  <a:lnTo>
                    <a:pt x="603803" y="15240"/>
                  </a:lnTo>
                  <a:lnTo>
                    <a:pt x="615195" y="8996"/>
                  </a:lnTo>
                  <a:lnTo>
                    <a:pt x="626588" y="4775"/>
                  </a:lnTo>
                  <a:lnTo>
                    <a:pt x="637980" y="850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39B89737-0C64-DD49-8B94-7197CF2CF6FD}"/>
                </a:ext>
              </a:extLst>
            </p:cNvPr>
            <p:cNvSpPr/>
            <p:nvPr/>
          </p:nvSpPr>
          <p:spPr>
            <a:xfrm>
              <a:off x="5849406" y="2231651"/>
              <a:ext cx="649372" cy="253279"/>
            </a:xfrm>
            <a:custGeom>
              <a:avLst/>
              <a:gdLst>
                <a:gd name="connsiteX0" fmla="*/ 0 w 649372"/>
                <a:gd name="connsiteY0" fmla="*/ 253280 h 253279"/>
                <a:gd name="connsiteX1" fmla="*/ 11393 w 649372"/>
                <a:gd name="connsiteY1" fmla="*/ 245127 h 253279"/>
                <a:gd name="connsiteX2" fmla="*/ 22785 w 649372"/>
                <a:gd name="connsiteY2" fmla="*/ 223839 h 253279"/>
                <a:gd name="connsiteX3" fmla="*/ 34178 w 649372"/>
                <a:gd name="connsiteY3" fmla="*/ 228093 h 253279"/>
                <a:gd name="connsiteX4" fmla="*/ 45570 w 649372"/>
                <a:gd name="connsiteY4" fmla="*/ 216069 h 253279"/>
                <a:gd name="connsiteX5" fmla="*/ 56963 w 649372"/>
                <a:gd name="connsiteY5" fmla="*/ 207143 h 253279"/>
                <a:gd name="connsiteX6" fmla="*/ 68355 w 649372"/>
                <a:gd name="connsiteY6" fmla="*/ 197911 h 253279"/>
                <a:gd name="connsiteX7" fmla="*/ 79748 w 649372"/>
                <a:gd name="connsiteY7" fmla="*/ 194115 h 253279"/>
                <a:gd name="connsiteX8" fmla="*/ 91140 w 649372"/>
                <a:gd name="connsiteY8" fmla="*/ 196850 h 253279"/>
                <a:gd name="connsiteX9" fmla="*/ 102533 w 649372"/>
                <a:gd name="connsiteY9" fmla="*/ 191530 h 253279"/>
                <a:gd name="connsiteX10" fmla="*/ 113925 w 649372"/>
                <a:gd name="connsiteY10" fmla="*/ 185561 h 253279"/>
                <a:gd name="connsiteX11" fmla="*/ 125317 w 649372"/>
                <a:gd name="connsiteY11" fmla="*/ 171708 h 253279"/>
                <a:gd name="connsiteX12" fmla="*/ 136710 w 649372"/>
                <a:gd name="connsiteY12" fmla="*/ 164342 h 253279"/>
                <a:gd name="connsiteX13" fmla="*/ 148103 w 649372"/>
                <a:gd name="connsiteY13" fmla="*/ 164219 h 253279"/>
                <a:gd name="connsiteX14" fmla="*/ 159495 w 649372"/>
                <a:gd name="connsiteY14" fmla="*/ 162152 h 253279"/>
                <a:gd name="connsiteX15" fmla="*/ 170888 w 649372"/>
                <a:gd name="connsiteY15" fmla="*/ 158206 h 253279"/>
                <a:gd name="connsiteX16" fmla="*/ 182280 w 649372"/>
                <a:gd name="connsiteY16" fmla="*/ 153418 h 253279"/>
                <a:gd name="connsiteX17" fmla="*/ 193673 w 649372"/>
                <a:gd name="connsiteY17" fmla="*/ 141279 h 253279"/>
                <a:gd name="connsiteX18" fmla="*/ 205065 w 649372"/>
                <a:gd name="connsiteY18" fmla="*/ 130997 h 253279"/>
                <a:gd name="connsiteX19" fmla="*/ 216458 w 649372"/>
                <a:gd name="connsiteY19" fmla="*/ 125885 h 253279"/>
                <a:gd name="connsiteX20" fmla="*/ 227850 w 649372"/>
                <a:gd name="connsiteY20" fmla="*/ 120836 h 253279"/>
                <a:gd name="connsiteX21" fmla="*/ 239243 w 649372"/>
                <a:gd name="connsiteY21" fmla="*/ 119060 h 253279"/>
                <a:gd name="connsiteX22" fmla="*/ 250635 w 649372"/>
                <a:gd name="connsiteY22" fmla="*/ 111643 h 253279"/>
                <a:gd name="connsiteX23" fmla="*/ 262028 w 649372"/>
                <a:gd name="connsiteY23" fmla="*/ 107082 h 253279"/>
                <a:gd name="connsiteX24" fmla="*/ 273420 w 649372"/>
                <a:gd name="connsiteY24" fmla="*/ 103995 h 253279"/>
                <a:gd name="connsiteX25" fmla="*/ 284813 w 649372"/>
                <a:gd name="connsiteY25" fmla="*/ 104719 h 253279"/>
                <a:gd name="connsiteX26" fmla="*/ 296205 w 649372"/>
                <a:gd name="connsiteY26" fmla="*/ 98355 h 253279"/>
                <a:gd name="connsiteX27" fmla="*/ 307598 w 649372"/>
                <a:gd name="connsiteY27" fmla="*/ 96269 h 253279"/>
                <a:gd name="connsiteX28" fmla="*/ 318990 w 649372"/>
                <a:gd name="connsiteY28" fmla="*/ 89821 h 253279"/>
                <a:gd name="connsiteX29" fmla="*/ 330383 w 649372"/>
                <a:gd name="connsiteY29" fmla="*/ 89835 h 253279"/>
                <a:gd name="connsiteX30" fmla="*/ 341775 w 649372"/>
                <a:gd name="connsiteY30" fmla="*/ 79558 h 253279"/>
                <a:gd name="connsiteX31" fmla="*/ 353168 w 649372"/>
                <a:gd name="connsiteY31" fmla="*/ 76430 h 253279"/>
                <a:gd name="connsiteX32" fmla="*/ 364560 w 649372"/>
                <a:gd name="connsiteY32" fmla="*/ 70836 h 253279"/>
                <a:gd name="connsiteX33" fmla="*/ 375952 w 649372"/>
                <a:gd name="connsiteY33" fmla="*/ 68116 h 253279"/>
                <a:gd name="connsiteX34" fmla="*/ 387345 w 649372"/>
                <a:gd name="connsiteY34" fmla="*/ 69431 h 253279"/>
                <a:gd name="connsiteX35" fmla="*/ 398738 w 649372"/>
                <a:gd name="connsiteY35" fmla="*/ 62748 h 253279"/>
                <a:gd name="connsiteX36" fmla="*/ 410130 w 649372"/>
                <a:gd name="connsiteY36" fmla="*/ 63537 h 253279"/>
                <a:gd name="connsiteX37" fmla="*/ 421523 w 649372"/>
                <a:gd name="connsiteY37" fmla="*/ 59920 h 253279"/>
                <a:gd name="connsiteX38" fmla="*/ 432915 w 649372"/>
                <a:gd name="connsiteY38" fmla="*/ 59602 h 253279"/>
                <a:gd name="connsiteX39" fmla="*/ 444308 w 649372"/>
                <a:gd name="connsiteY39" fmla="*/ 56234 h 253279"/>
                <a:gd name="connsiteX40" fmla="*/ 455700 w 649372"/>
                <a:gd name="connsiteY40" fmla="*/ 51772 h 253279"/>
                <a:gd name="connsiteX41" fmla="*/ 467093 w 649372"/>
                <a:gd name="connsiteY41" fmla="*/ 49763 h 253279"/>
                <a:gd name="connsiteX42" fmla="*/ 478485 w 649372"/>
                <a:gd name="connsiteY42" fmla="*/ 48952 h 253279"/>
                <a:gd name="connsiteX43" fmla="*/ 489878 w 649372"/>
                <a:gd name="connsiteY43" fmla="*/ 41159 h 253279"/>
                <a:gd name="connsiteX44" fmla="*/ 501270 w 649372"/>
                <a:gd name="connsiteY44" fmla="*/ 27386 h 253279"/>
                <a:gd name="connsiteX45" fmla="*/ 512662 w 649372"/>
                <a:gd name="connsiteY45" fmla="*/ 28868 h 253279"/>
                <a:gd name="connsiteX46" fmla="*/ 524055 w 649372"/>
                <a:gd name="connsiteY46" fmla="*/ 20344 h 253279"/>
                <a:gd name="connsiteX47" fmla="*/ 535448 w 649372"/>
                <a:gd name="connsiteY47" fmla="*/ 15483 h 253279"/>
                <a:gd name="connsiteX48" fmla="*/ 546840 w 649372"/>
                <a:gd name="connsiteY48" fmla="*/ 10618 h 253279"/>
                <a:gd name="connsiteX49" fmla="*/ 558233 w 649372"/>
                <a:gd name="connsiteY49" fmla="*/ 9052 h 253279"/>
                <a:gd name="connsiteX50" fmla="*/ 569625 w 649372"/>
                <a:gd name="connsiteY50" fmla="*/ 6521 h 253279"/>
                <a:gd name="connsiteX51" fmla="*/ 581018 w 649372"/>
                <a:gd name="connsiteY51" fmla="*/ 5928 h 253279"/>
                <a:gd name="connsiteX52" fmla="*/ 592410 w 649372"/>
                <a:gd name="connsiteY52" fmla="*/ 3880 h 253279"/>
                <a:gd name="connsiteX53" fmla="*/ 603803 w 649372"/>
                <a:gd name="connsiteY53" fmla="*/ 5565 h 253279"/>
                <a:gd name="connsiteX54" fmla="*/ 615195 w 649372"/>
                <a:gd name="connsiteY54" fmla="*/ 2037 h 253279"/>
                <a:gd name="connsiteX55" fmla="*/ 626588 w 649372"/>
                <a:gd name="connsiteY55" fmla="*/ 0 h 253279"/>
                <a:gd name="connsiteX56" fmla="*/ 637980 w 649372"/>
                <a:gd name="connsiteY56" fmla="*/ 4844 h 253279"/>
                <a:gd name="connsiteX57" fmla="*/ 649373 w 649372"/>
                <a:gd name="connsiteY57" fmla="*/ 4702 h 2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53279">
                  <a:moveTo>
                    <a:pt x="0" y="253280"/>
                  </a:moveTo>
                  <a:lnTo>
                    <a:pt x="11393" y="245127"/>
                  </a:lnTo>
                  <a:lnTo>
                    <a:pt x="22785" y="223839"/>
                  </a:lnTo>
                  <a:lnTo>
                    <a:pt x="34178" y="228093"/>
                  </a:lnTo>
                  <a:lnTo>
                    <a:pt x="45570" y="216069"/>
                  </a:lnTo>
                  <a:lnTo>
                    <a:pt x="56963" y="207143"/>
                  </a:lnTo>
                  <a:lnTo>
                    <a:pt x="68355" y="197911"/>
                  </a:lnTo>
                  <a:lnTo>
                    <a:pt x="79748" y="194115"/>
                  </a:lnTo>
                  <a:lnTo>
                    <a:pt x="91140" y="196850"/>
                  </a:lnTo>
                  <a:lnTo>
                    <a:pt x="102533" y="191530"/>
                  </a:lnTo>
                  <a:lnTo>
                    <a:pt x="113925" y="185561"/>
                  </a:lnTo>
                  <a:lnTo>
                    <a:pt x="125317" y="171708"/>
                  </a:lnTo>
                  <a:lnTo>
                    <a:pt x="136710" y="164342"/>
                  </a:lnTo>
                  <a:lnTo>
                    <a:pt x="148103" y="164219"/>
                  </a:lnTo>
                  <a:lnTo>
                    <a:pt x="159495" y="162152"/>
                  </a:lnTo>
                  <a:lnTo>
                    <a:pt x="170888" y="158206"/>
                  </a:lnTo>
                  <a:lnTo>
                    <a:pt x="182280" y="153418"/>
                  </a:lnTo>
                  <a:lnTo>
                    <a:pt x="193673" y="141279"/>
                  </a:lnTo>
                  <a:lnTo>
                    <a:pt x="205065" y="130997"/>
                  </a:lnTo>
                  <a:lnTo>
                    <a:pt x="216458" y="125885"/>
                  </a:lnTo>
                  <a:lnTo>
                    <a:pt x="227850" y="120836"/>
                  </a:lnTo>
                  <a:lnTo>
                    <a:pt x="239243" y="119060"/>
                  </a:lnTo>
                  <a:lnTo>
                    <a:pt x="250635" y="111643"/>
                  </a:lnTo>
                  <a:lnTo>
                    <a:pt x="262028" y="107082"/>
                  </a:lnTo>
                  <a:lnTo>
                    <a:pt x="273420" y="103995"/>
                  </a:lnTo>
                  <a:lnTo>
                    <a:pt x="284813" y="104719"/>
                  </a:lnTo>
                  <a:lnTo>
                    <a:pt x="296205" y="98355"/>
                  </a:lnTo>
                  <a:lnTo>
                    <a:pt x="307598" y="96269"/>
                  </a:lnTo>
                  <a:lnTo>
                    <a:pt x="318990" y="89821"/>
                  </a:lnTo>
                  <a:lnTo>
                    <a:pt x="330383" y="89835"/>
                  </a:lnTo>
                  <a:lnTo>
                    <a:pt x="341775" y="79558"/>
                  </a:lnTo>
                  <a:lnTo>
                    <a:pt x="353168" y="76430"/>
                  </a:lnTo>
                  <a:lnTo>
                    <a:pt x="364560" y="70836"/>
                  </a:lnTo>
                  <a:lnTo>
                    <a:pt x="375952" y="68116"/>
                  </a:lnTo>
                  <a:lnTo>
                    <a:pt x="387345" y="69431"/>
                  </a:lnTo>
                  <a:lnTo>
                    <a:pt x="398738" y="62748"/>
                  </a:lnTo>
                  <a:lnTo>
                    <a:pt x="410130" y="63537"/>
                  </a:lnTo>
                  <a:lnTo>
                    <a:pt x="421523" y="59920"/>
                  </a:lnTo>
                  <a:lnTo>
                    <a:pt x="432915" y="59602"/>
                  </a:lnTo>
                  <a:lnTo>
                    <a:pt x="444308" y="56234"/>
                  </a:lnTo>
                  <a:lnTo>
                    <a:pt x="455700" y="51772"/>
                  </a:lnTo>
                  <a:lnTo>
                    <a:pt x="467093" y="49763"/>
                  </a:lnTo>
                  <a:lnTo>
                    <a:pt x="478485" y="48952"/>
                  </a:lnTo>
                  <a:lnTo>
                    <a:pt x="489878" y="41159"/>
                  </a:lnTo>
                  <a:lnTo>
                    <a:pt x="501270" y="27386"/>
                  </a:lnTo>
                  <a:lnTo>
                    <a:pt x="512662" y="28868"/>
                  </a:lnTo>
                  <a:lnTo>
                    <a:pt x="524055" y="20344"/>
                  </a:lnTo>
                  <a:lnTo>
                    <a:pt x="535448" y="15483"/>
                  </a:lnTo>
                  <a:lnTo>
                    <a:pt x="546840" y="10618"/>
                  </a:lnTo>
                  <a:lnTo>
                    <a:pt x="558233" y="9052"/>
                  </a:lnTo>
                  <a:lnTo>
                    <a:pt x="569625" y="6521"/>
                  </a:lnTo>
                  <a:lnTo>
                    <a:pt x="581018" y="5928"/>
                  </a:lnTo>
                  <a:lnTo>
                    <a:pt x="592410" y="3880"/>
                  </a:lnTo>
                  <a:lnTo>
                    <a:pt x="603803" y="5565"/>
                  </a:lnTo>
                  <a:lnTo>
                    <a:pt x="615195" y="2037"/>
                  </a:lnTo>
                  <a:lnTo>
                    <a:pt x="626588" y="0"/>
                  </a:lnTo>
                  <a:lnTo>
                    <a:pt x="637980" y="4844"/>
                  </a:lnTo>
                  <a:lnTo>
                    <a:pt x="649373" y="4702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E6AC8FB4-58FB-B342-A1D2-8DF8F7BCF598}"/>
                </a:ext>
              </a:extLst>
            </p:cNvPr>
            <p:cNvSpPr/>
            <p:nvPr/>
          </p:nvSpPr>
          <p:spPr>
            <a:xfrm>
              <a:off x="582662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793B041C-F8B5-3B4F-A71A-C354225FBB88}"/>
                </a:ext>
              </a:extLst>
            </p:cNvPr>
            <p:cNvSpPr/>
            <p:nvPr/>
          </p:nvSpPr>
          <p:spPr>
            <a:xfrm>
              <a:off x="651017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B5B9C2DF-AFDA-0446-B06B-52257F013D2E}"/>
                </a:ext>
              </a:extLst>
            </p:cNvPr>
            <p:cNvSpPr/>
            <p:nvPr/>
          </p:nvSpPr>
          <p:spPr>
            <a:xfrm>
              <a:off x="5826620" y="2557491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7DA150F4-71F8-9648-81AC-A9E27A7BBFCF}"/>
                </a:ext>
              </a:extLst>
            </p:cNvPr>
            <p:cNvSpPr/>
            <p:nvPr/>
          </p:nvSpPr>
          <p:spPr>
            <a:xfrm>
              <a:off x="5826620" y="191086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D9FC1E39-7504-7D4D-B892-A0C5BAC3EF1A}"/>
                </a:ext>
              </a:extLst>
            </p:cNvPr>
            <p:cNvSpPr/>
            <p:nvPr/>
          </p:nvSpPr>
          <p:spPr>
            <a:xfrm>
              <a:off x="5826620" y="1894795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2CA0BEBC-2332-9E43-9487-BAE959B83AF4}"/>
                </a:ext>
              </a:extLst>
            </p:cNvPr>
            <p:cNvSpPr/>
            <p:nvPr/>
          </p:nvSpPr>
          <p:spPr>
            <a:xfrm>
              <a:off x="6510170" y="1894795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25048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221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9901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E536D02E-21D1-844F-8284-91B93D79E6FA}"/>
                </a:ext>
              </a:extLst>
            </p:cNvPr>
            <p:cNvSpPr/>
            <p:nvPr/>
          </p:nvSpPr>
          <p:spPr>
            <a:xfrm>
              <a:off x="5826620" y="12141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74E0E40C-1961-B74C-90AB-7344323E8B40}"/>
                </a:ext>
              </a:extLst>
            </p:cNvPr>
            <p:cNvSpPr/>
            <p:nvPr/>
          </p:nvSpPr>
          <p:spPr>
            <a:xfrm>
              <a:off x="5826620" y="18195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68E05FD-F7E0-D04A-9888-0065014E6998}"/>
                </a:ext>
              </a:extLst>
            </p:cNvPr>
            <p:cNvSpPr/>
            <p:nvPr/>
          </p:nvSpPr>
          <p:spPr>
            <a:xfrm>
              <a:off x="6168395" y="18195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E482DE30-1448-DD4A-BBB4-FD63DC3D0E3B}"/>
                </a:ext>
              </a:extLst>
            </p:cNvPr>
            <p:cNvSpPr/>
            <p:nvPr/>
          </p:nvSpPr>
          <p:spPr>
            <a:xfrm>
              <a:off x="6510170" y="18195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E6501270-049B-374D-860D-8A9180859162}"/>
                </a:ext>
              </a:extLst>
            </p:cNvPr>
            <p:cNvSpPr/>
            <p:nvPr/>
          </p:nvSpPr>
          <p:spPr>
            <a:xfrm>
              <a:off x="5783745" y="18195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4E9FF208-48A4-7E4D-8658-5E2BFA5B1B24}"/>
                </a:ext>
              </a:extLst>
            </p:cNvPr>
            <p:cNvSpPr/>
            <p:nvPr/>
          </p:nvSpPr>
          <p:spPr>
            <a:xfrm>
              <a:off x="5783745" y="15168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278C1027-7664-8B42-8A7D-A1E7FCEB3FE4}"/>
                </a:ext>
              </a:extLst>
            </p:cNvPr>
            <p:cNvSpPr/>
            <p:nvPr/>
          </p:nvSpPr>
          <p:spPr>
            <a:xfrm>
              <a:off x="5783745" y="1214156"/>
              <a:ext cx="42875" cy="12250"/>
            </a:xfrm>
            <a:custGeom>
              <a:avLst/>
              <a:gdLst>
                <a:gd name="connsiteX0" fmla="*/ 42884 w 42875"/>
                <a:gd name="connsiteY0" fmla="*/ 77 h 12250"/>
                <a:gd name="connsiteX1" fmla="*/ 9 w 42875"/>
                <a:gd name="connsiteY1" fmla="*/ 7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77"/>
                  </a:moveTo>
                  <a:lnTo>
                    <a:pt x="9" y="7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056B957B-E2CD-E044-A856-E08A0F629ACB}"/>
                </a:ext>
              </a:extLst>
            </p:cNvPr>
            <p:cNvSpPr/>
            <p:nvPr/>
          </p:nvSpPr>
          <p:spPr>
            <a:xfrm>
              <a:off x="5849406" y="1318512"/>
              <a:ext cx="649372" cy="332566"/>
            </a:xfrm>
            <a:custGeom>
              <a:avLst/>
              <a:gdLst>
                <a:gd name="connsiteX0" fmla="*/ 0 w 649372"/>
                <a:gd name="connsiteY0" fmla="*/ 332567 h 332566"/>
                <a:gd name="connsiteX1" fmla="*/ 11393 w 649372"/>
                <a:gd name="connsiteY1" fmla="*/ 282366 h 332566"/>
                <a:gd name="connsiteX2" fmla="*/ 22785 w 649372"/>
                <a:gd name="connsiteY2" fmla="*/ 236171 h 332566"/>
                <a:gd name="connsiteX3" fmla="*/ 34178 w 649372"/>
                <a:gd name="connsiteY3" fmla="*/ 201884 h 332566"/>
                <a:gd name="connsiteX4" fmla="*/ 45570 w 649372"/>
                <a:gd name="connsiteY4" fmla="*/ 171609 h 332566"/>
                <a:gd name="connsiteX5" fmla="*/ 56963 w 649372"/>
                <a:gd name="connsiteY5" fmla="*/ 148469 h 332566"/>
                <a:gd name="connsiteX6" fmla="*/ 68355 w 649372"/>
                <a:gd name="connsiteY6" fmla="*/ 129648 h 332566"/>
                <a:gd name="connsiteX7" fmla="*/ 79748 w 649372"/>
                <a:gd name="connsiteY7" fmla="*/ 116810 h 332566"/>
                <a:gd name="connsiteX8" fmla="*/ 91140 w 649372"/>
                <a:gd name="connsiteY8" fmla="*/ 107364 h 332566"/>
                <a:gd name="connsiteX9" fmla="*/ 102533 w 649372"/>
                <a:gd name="connsiteY9" fmla="*/ 97844 h 332566"/>
                <a:gd name="connsiteX10" fmla="*/ 113925 w 649372"/>
                <a:gd name="connsiteY10" fmla="*/ 90971 h 332566"/>
                <a:gd name="connsiteX11" fmla="*/ 125317 w 649372"/>
                <a:gd name="connsiteY11" fmla="*/ 86084 h 332566"/>
                <a:gd name="connsiteX12" fmla="*/ 136710 w 649372"/>
                <a:gd name="connsiteY12" fmla="*/ 77454 h 332566"/>
                <a:gd name="connsiteX13" fmla="*/ 148103 w 649372"/>
                <a:gd name="connsiteY13" fmla="*/ 71909 h 332566"/>
                <a:gd name="connsiteX14" fmla="*/ 159495 w 649372"/>
                <a:gd name="connsiteY14" fmla="*/ 68449 h 332566"/>
                <a:gd name="connsiteX15" fmla="*/ 170888 w 649372"/>
                <a:gd name="connsiteY15" fmla="*/ 63759 h 332566"/>
                <a:gd name="connsiteX16" fmla="*/ 182280 w 649372"/>
                <a:gd name="connsiteY16" fmla="*/ 59208 h 332566"/>
                <a:gd name="connsiteX17" fmla="*/ 193673 w 649372"/>
                <a:gd name="connsiteY17" fmla="*/ 55796 h 332566"/>
                <a:gd name="connsiteX18" fmla="*/ 205065 w 649372"/>
                <a:gd name="connsiteY18" fmla="*/ 51307 h 332566"/>
                <a:gd name="connsiteX19" fmla="*/ 216458 w 649372"/>
                <a:gd name="connsiteY19" fmla="*/ 48991 h 332566"/>
                <a:gd name="connsiteX20" fmla="*/ 227850 w 649372"/>
                <a:gd name="connsiteY20" fmla="*/ 45897 h 332566"/>
                <a:gd name="connsiteX21" fmla="*/ 239243 w 649372"/>
                <a:gd name="connsiteY21" fmla="*/ 43049 h 332566"/>
                <a:gd name="connsiteX22" fmla="*/ 250635 w 649372"/>
                <a:gd name="connsiteY22" fmla="*/ 40666 h 332566"/>
                <a:gd name="connsiteX23" fmla="*/ 262028 w 649372"/>
                <a:gd name="connsiteY23" fmla="*/ 38286 h 332566"/>
                <a:gd name="connsiteX24" fmla="*/ 273420 w 649372"/>
                <a:gd name="connsiteY24" fmla="*/ 35051 h 332566"/>
                <a:gd name="connsiteX25" fmla="*/ 284813 w 649372"/>
                <a:gd name="connsiteY25" fmla="*/ 33227 h 332566"/>
                <a:gd name="connsiteX26" fmla="*/ 296205 w 649372"/>
                <a:gd name="connsiteY26" fmla="*/ 32581 h 332566"/>
                <a:gd name="connsiteX27" fmla="*/ 307598 w 649372"/>
                <a:gd name="connsiteY27" fmla="*/ 31213 h 332566"/>
                <a:gd name="connsiteX28" fmla="*/ 318990 w 649372"/>
                <a:gd name="connsiteY28" fmla="*/ 27738 h 332566"/>
                <a:gd name="connsiteX29" fmla="*/ 330383 w 649372"/>
                <a:gd name="connsiteY29" fmla="*/ 25734 h 332566"/>
                <a:gd name="connsiteX30" fmla="*/ 341775 w 649372"/>
                <a:gd name="connsiteY30" fmla="*/ 25691 h 332566"/>
                <a:gd name="connsiteX31" fmla="*/ 353168 w 649372"/>
                <a:gd name="connsiteY31" fmla="*/ 25083 h 332566"/>
                <a:gd name="connsiteX32" fmla="*/ 364560 w 649372"/>
                <a:gd name="connsiteY32" fmla="*/ 22275 h 332566"/>
                <a:gd name="connsiteX33" fmla="*/ 375952 w 649372"/>
                <a:gd name="connsiteY33" fmla="*/ 21239 h 332566"/>
                <a:gd name="connsiteX34" fmla="*/ 387345 w 649372"/>
                <a:gd name="connsiteY34" fmla="*/ 18796 h 332566"/>
                <a:gd name="connsiteX35" fmla="*/ 398738 w 649372"/>
                <a:gd name="connsiteY35" fmla="*/ 18335 h 332566"/>
                <a:gd name="connsiteX36" fmla="*/ 410130 w 649372"/>
                <a:gd name="connsiteY36" fmla="*/ 16375 h 332566"/>
                <a:gd name="connsiteX37" fmla="*/ 421523 w 649372"/>
                <a:gd name="connsiteY37" fmla="*/ 15126 h 332566"/>
                <a:gd name="connsiteX38" fmla="*/ 432915 w 649372"/>
                <a:gd name="connsiteY38" fmla="*/ 14584 h 332566"/>
                <a:gd name="connsiteX39" fmla="*/ 444308 w 649372"/>
                <a:gd name="connsiteY39" fmla="*/ 13219 h 332566"/>
                <a:gd name="connsiteX40" fmla="*/ 455700 w 649372"/>
                <a:gd name="connsiteY40" fmla="*/ 12854 h 332566"/>
                <a:gd name="connsiteX41" fmla="*/ 467093 w 649372"/>
                <a:gd name="connsiteY41" fmla="*/ 11592 h 332566"/>
                <a:gd name="connsiteX42" fmla="*/ 478485 w 649372"/>
                <a:gd name="connsiteY42" fmla="*/ 10776 h 332566"/>
                <a:gd name="connsiteX43" fmla="*/ 489878 w 649372"/>
                <a:gd name="connsiteY43" fmla="*/ 9946 h 332566"/>
                <a:gd name="connsiteX44" fmla="*/ 501270 w 649372"/>
                <a:gd name="connsiteY44" fmla="*/ 8706 h 332566"/>
                <a:gd name="connsiteX45" fmla="*/ 512662 w 649372"/>
                <a:gd name="connsiteY45" fmla="*/ 7682 h 332566"/>
                <a:gd name="connsiteX46" fmla="*/ 524055 w 649372"/>
                <a:gd name="connsiteY46" fmla="*/ 7497 h 332566"/>
                <a:gd name="connsiteX47" fmla="*/ 535448 w 649372"/>
                <a:gd name="connsiteY47" fmla="*/ 6898 h 332566"/>
                <a:gd name="connsiteX48" fmla="*/ 546840 w 649372"/>
                <a:gd name="connsiteY48" fmla="*/ 5994 h 332566"/>
                <a:gd name="connsiteX49" fmla="*/ 558233 w 649372"/>
                <a:gd name="connsiteY49" fmla="*/ 5463 h 332566"/>
                <a:gd name="connsiteX50" fmla="*/ 569625 w 649372"/>
                <a:gd name="connsiteY50" fmla="*/ 4582 h 332566"/>
                <a:gd name="connsiteX51" fmla="*/ 581018 w 649372"/>
                <a:gd name="connsiteY51" fmla="*/ 3338 h 332566"/>
                <a:gd name="connsiteX52" fmla="*/ 592410 w 649372"/>
                <a:gd name="connsiteY52" fmla="*/ 3092 h 332566"/>
                <a:gd name="connsiteX53" fmla="*/ 603803 w 649372"/>
                <a:gd name="connsiteY53" fmla="*/ 2441 h 332566"/>
                <a:gd name="connsiteX54" fmla="*/ 615195 w 649372"/>
                <a:gd name="connsiteY54" fmla="*/ 1682 h 332566"/>
                <a:gd name="connsiteX55" fmla="*/ 626588 w 649372"/>
                <a:gd name="connsiteY55" fmla="*/ 1286 h 332566"/>
                <a:gd name="connsiteX56" fmla="*/ 637980 w 649372"/>
                <a:gd name="connsiteY56" fmla="*/ 203 h 332566"/>
                <a:gd name="connsiteX57" fmla="*/ 649373 w 649372"/>
                <a:gd name="connsiteY57" fmla="*/ 0 h 3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2566">
                  <a:moveTo>
                    <a:pt x="0" y="332567"/>
                  </a:moveTo>
                  <a:lnTo>
                    <a:pt x="11393" y="282366"/>
                  </a:lnTo>
                  <a:lnTo>
                    <a:pt x="22785" y="236171"/>
                  </a:lnTo>
                  <a:lnTo>
                    <a:pt x="34178" y="201884"/>
                  </a:lnTo>
                  <a:lnTo>
                    <a:pt x="45570" y="171609"/>
                  </a:lnTo>
                  <a:lnTo>
                    <a:pt x="56963" y="148469"/>
                  </a:lnTo>
                  <a:lnTo>
                    <a:pt x="68355" y="129648"/>
                  </a:lnTo>
                  <a:lnTo>
                    <a:pt x="79748" y="116810"/>
                  </a:lnTo>
                  <a:lnTo>
                    <a:pt x="91140" y="107364"/>
                  </a:lnTo>
                  <a:lnTo>
                    <a:pt x="102533" y="97844"/>
                  </a:lnTo>
                  <a:lnTo>
                    <a:pt x="113925" y="90971"/>
                  </a:lnTo>
                  <a:lnTo>
                    <a:pt x="125317" y="86084"/>
                  </a:lnTo>
                  <a:lnTo>
                    <a:pt x="136710" y="77454"/>
                  </a:lnTo>
                  <a:lnTo>
                    <a:pt x="148103" y="71909"/>
                  </a:lnTo>
                  <a:lnTo>
                    <a:pt x="159495" y="68449"/>
                  </a:lnTo>
                  <a:lnTo>
                    <a:pt x="170888" y="63759"/>
                  </a:lnTo>
                  <a:lnTo>
                    <a:pt x="182280" y="59208"/>
                  </a:lnTo>
                  <a:lnTo>
                    <a:pt x="193673" y="55796"/>
                  </a:lnTo>
                  <a:lnTo>
                    <a:pt x="205065" y="51307"/>
                  </a:lnTo>
                  <a:lnTo>
                    <a:pt x="216458" y="48991"/>
                  </a:lnTo>
                  <a:lnTo>
                    <a:pt x="227850" y="45897"/>
                  </a:lnTo>
                  <a:lnTo>
                    <a:pt x="239243" y="43049"/>
                  </a:lnTo>
                  <a:lnTo>
                    <a:pt x="250635" y="40666"/>
                  </a:lnTo>
                  <a:lnTo>
                    <a:pt x="262028" y="38286"/>
                  </a:lnTo>
                  <a:lnTo>
                    <a:pt x="273420" y="35051"/>
                  </a:lnTo>
                  <a:lnTo>
                    <a:pt x="284813" y="33227"/>
                  </a:lnTo>
                  <a:lnTo>
                    <a:pt x="296205" y="32581"/>
                  </a:lnTo>
                  <a:lnTo>
                    <a:pt x="307598" y="31213"/>
                  </a:lnTo>
                  <a:lnTo>
                    <a:pt x="318990" y="27738"/>
                  </a:lnTo>
                  <a:lnTo>
                    <a:pt x="330383" y="25734"/>
                  </a:lnTo>
                  <a:lnTo>
                    <a:pt x="341775" y="25691"/>
                  </a:lnTo>
                  <a:lnTo>
                    <a:pt x="353168" y="25083"/>
                  </a:lnTo>
                  <a:lnTo>
                    <a:pt x="364560" y="22275"/>
                  </a:lnTo>
                  <a:lnTo>
                    <a:pt x="375952" y="21239"/>
                  </a:lnTo>
                  <a:lnTo>
                    <a:pt x="387345" y="18796"/>
                  </a:lnTo>
                  <a:lnTo>
                    <a:pt x="398738" y="18335"/>
                  </a:lnTo>
                  <a:lnTo>
                    <a:pt x="410130" y="16375"/>
                  </a:lnTo>
                  <a:lnTo>
                    <a:pt x="421523" y="15126"/>
                  </a:lnTo>
                  <a:lnTo>
                    <a:pt x="432915" y="14584"/>
                  </a:lnTo>
                  <a:lnTo>
                    <a:pt x="444308" y="13219"/>
                  </a:lnTo>
                  <a:lnTo>
                    <a:pt x="455700" y="12854"/>
                  </a:lnTo>
                  <a:lnTo>
                    <a:pt x="467093" y="11592"/>
                  </a:lnTo>
                  <a:lnTo>
                    <a:pt x="478485" y="10776"/>
                  </a:lnTo>
                  <a:lnTo>
                    <a:pt x="489878" y="9946"/>
                  </a:lnTo>
                  <a:lnTo>
                    <a:pt x="501270" y="8706"/>
                  </a:lnTo>
                  <a:lnTo>
                    <a:pt x="512662" y="7682"/>
                  </a:lnTo>
                  <a:lnTo>
                    <a:pt x="524055" y="7497"/>
                  </a:lnTo>
                  <a:lnTo>
                    <a:pt x="535448" y="6898"/>
                  </a:lnTo>
                  <a:lnTo>
                    <a:pt x="546840" y="5994"/>
                  </a:lnTo>
                  <a:lnTo>
                    <a:pt x="558233" y="5463"/>
                  </a:lnTo>
                  <a:lnTo>
                    <a:pt x="569625" y="4582"/>
                  </a:lnTo>
                  <a:lnTo>
                    <a:pt x="581018" y="3338"/>
                  </a:lnTo>
                  <a:lnTo>
                    <a:pt x="592410" y="3092"/>
                  </a:lnTo>
                  <a:lnTo>
                    <a:pt x="603803" y="2441"/>
                  </a:lnTo>
                  <a:lnTo>
                    <a:pt x="615195" y="1682"/>
                  </a:lnTo>
                  <a:lnTo>
                    <a:pt x="626588" y="1286"/>
                  </a:lnTo>
                  <a:lnTo>
                    <a:pt x="637980" y="203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18FB67F6-B4B4-FC4B-B5DE-BD3A677166A9}"/>
                </a:ext>
              </a:extLst>
            </p:cNvPr>
            <p:cNvSpPr/>
            <p:nvPr/>
          </p:nvSpPr>
          <p:spPr>
            <a:xfrm>
              <a:off x="5849406" y="1431528"/>
              <a:ext cx="649372" cy="334075"/>
            </a:xfrm>
            <a:custGeom>
              <a:avLst/>
              <a:gdLst>
                <a:gd name="connsiteX0" fmla="*/ 0 w 649372"/>
                <a:gd name="connsiteY0" fmla="*/ 334076 h 334075"/>
                <a:gd name="connsiteX1" fmla="*/ 11393 w 649372"/>
                <a:gd name="connsiteY1" fmla="*/ 296922 h 334075"/>
                <a:gd name="connsiteX2" fmla="*/ 22785 w 649372"/>
                <a:gd name="connsiteY2" fmla="*/ 263675 h 334075"/>
                <a:gd name="connsiteX3" fmla="*/ 34178 w 649372"/>
                <a:gd name="connsiteY3" fmla="*/ 250494 h 334075"/>
                <a:gd name="connsiteX4" fmla="*/ 45570 w 649372"/>
                <a:gd name="connsiteY4" fmla="*/ 235194 h 334075"/>
                <a:gd name="connsiteX5" fmla="*/ 56963 w 649372"/>
                <a:gd name="connsiteY5" fmla="*/ 226092 h 334075"/>
                <a:gd name="connsiteX6" fmla="*/ 68355 w 649372"/>
                <a:gd name="connsiteY6" fmla="*/ 208918 h 334075"/>
                <a:gd name="connsiteX7" fmla="*/ 79748 w 649372"/>
                <a:gd name="connsiteY7" fmla="*/ 193213 h 334075"/>
                <a:gd name="connsiteX8" fmla="*/ 91140 w 649372"/>
                <a:gd name="connsiteY8" fmla="*/ 185851 h 334075"/>
                <a:gd name="connsiteX9" fmla="*/ 102533 w 649372"/>
                <a:gd name="connsiteY9" fmla="*/ 179199 h 334075"/>
                <a:gd name="connsiteX10" fmla="*/ 113925 w 649372"/>
                <a:gd name="connsiteY10" fmla="*/ 166067 h 334075"/>
                <a:gd name="connsiteX11" fmla="*/ 125317 w 649372"/>
                <a:gd name="connsiteY11" fmla="*/ 155912 h 334075"/>
                <a:gd name="connsiteX12" fmla="*/ 136710 w 649372"/>
                <a:gd name="connsiteY12" fmla="*/ 148378 h 334075"/>
                <a:gd name="connsiteX13" fmla="*/ 148103 w 649372"/>
                <a:gd name="connsiteY13" fmla="*/ 142510 h 334075"/>
                <a:gd name="connsiteX14" fmla="*/ 159495 w 649372"/>
                <a:gd name="connsiteY14" fmla="*/ 136116 h 334075"/>
                <a:gd name="connsiteX15" fmla="*/ 170888 w 649372"/>
                <a:gd name="connsiteY15" fmla="*/ 132735 h 334075"/>
                <a:gd name="connsiteX16" fmla="*/ 182280 w 649372"/>
                <a:gd name="connsiteY16" fmla="*/ 124576 h 334075"/>
                <a:gd name="connsiteX17" fmla="*/ 193673 w 649372"/>
                <a:gd name="connsiteY17" fmla="*/ 118868 h 334075"/>
                <a:gd name="connsiteX18" fmla="*/ 205065 w 649372"/>
                <a:gd name="connsiteY18" fmla="*/ 112963 h 334075"/>
                <a:gd name="connsiteX19" fmla="*/ 216458 w 649372"/>
                <a:gd name="connsiteY19" fmla="*/ 98276 h 334075"/>
                <a:gd name="connsiteX20" fmla="*/ 227850 w 649372"/>
                <a:gd name="connsiteY20" fmla="*/ 93437 h 334075"/>
                <a:gd name="connsiteX21" fmla="*/ 239243 w 649372"/>
                <a:gd name="connsiteY21" fmla="*/ 85168 h 334075"/>
                <a:gd name="connsiteX22" fmla="*/ 250635 w 649372"/>
                <a:gd name="connsiteY22" fmla="*/ 78810 h 334075"/>
                <a:gd name="connsiteX23" fmla="*/ 262028 w 649372"/>
                <a:gd name="connsiteY23" fmla="*/ 73751 h 334075"/>
                <a:gd name="connsiteX24" fmla="*/ 273420 w 649372"/>
                <a:gd name="connsiteY24" fmla="*/ 72183 h 334075"/>
                <a:gd name="connsiteX25" fmla="*/ 284813 w 649372"/>
                <a:gd name="connsiteY25" fmla="*/ 69611 h 334075"/>
                <a:gd name="connsiteX26" fmla="*/ 296205 w 649372"/>
                <a:gd name="connsiteY26" fmla="*/ 66273 h 334075"/>
                <a:gd name="connsiteX27" fmla="*/ 307598 w 649372"/>
                <a:gd name="connsiteY27" fmla="*/ 64607 h 334075"/>
                <a:gd name="connsiteX28" fmla="*/ 318990 w 649372"/>
                <a:gd name="connsiteY28" fmla="*/ 59501 h 334075"/>
                <a:gd name="connsiteX29" fmla="*/ 330383 w 649372"/>
                <a:gd name="connsiteY29" fmla="*/ 55020 h 334075"/>
                <a:gd name="connsiteX30" fmla="*/ 341775 w 649372"/>
                <a:gd name="connsiteY30" fmla="*/ 48817 h 334075"/>
                <a:gd name="connsiteX31" fmla="*/ 353168 w 649372"/>
                <a:gd name="connsiteY31" fmla="*/ 43347 h 334075"/>
                <a:gd name="connsiteX32" fmla="*/ 364560 w 649372"/>
                <a:gd name="connsiteY32" fmla="*/ 41524 h 334075"/>
                <a:gd name="connsiteX33" fmla="*/ 375952 w 649372"/>
                <a:gd name="connsiteY33" fmla="*/ 39705 h 334075"/>
                <a:gd name="connsiteX34" fmla="*/ 387345 w 649372"/>
                <a:gd name="connsiteY34" fmla="*/ 37375 h 334075"/>
                <a:gd name="connsiteX35" fmla="*/ 398738 w 649372"/>
                <a:gd name="connsiteY35" fmla="*/ 35714 h 334075"/>
                <a:gd name="connsiteX36" fmla="*/ 410130 w 649372"/>
                <a:gd name="connsiteY36" fmla="*/ 35681 h 334075"/>
                <a:gd name="connsiteX37" fmla="*/ 421523 w 649372"/>
                <a:gd name="connsiteY37" fmla="*/ 34072 h 334075"/>
                <a:gd name="connsiteX38" fmla="*/ 432915 w 649372"/>
                <a:gd name="connsiteY38" fmla="*/ 32276 h 334075"/>
                <a:gd name="connsiteX39" fmla="*/ 444308 w 649372"/>
                <a:gd name="connsiteY39" fmla="*/ 30767 h 334075"/>
                <a:gd name="connsiteX40" fmla="*/ 455700 w 649372"/>
                <a:gd name="connsiteY40" fmla="*/ 30498 h 334075"/>
                <a:gd name="connsiteX41" fmla="*/ 467093 w 649372"/>
                <a:gd name="connsiteY41" fmla="*/ 29162 h 334075"/>
                <a:gd name="connsiteX42" fmla="*/ 478485 w 649372"/>
                <a:gd name="connsiteY42" fmla="*/ 27782 h 334075"/>
                <a:gd name="connsiteX43" fmla="*/ 489878 w 649372"/>
                <a:gd name="connsiteY43" fmla="*/ 24451 h 334075"/>
                <a:gd name="connsiteX44" fmla="*/ 501270 w 649372"/>
                <a:gd name="connsiteY44" fmla="*/ 20752 h 334075"/>
                <a:gd name="connsiteX45" fmla="*/ 512662 w 649372"/>
                <a:gd name="connsiteY45" fmla="*/ 19308 h 334075"/>
                <a:gd name="connsiteX46" fmla="*/ 524055 w 649372"/>
                <a:gd name="connsiteY46" fmla="*/ 15234 h 334075"/>
                <a:gd name="connsiteX47" fmla="*/ 535448 w 649372"/>
                <a:gd name="connsiteY47" fmla="*/ 14840 h 334075"/>
                <a:gd name="connsiteX48" fmla="*/ 546840 w 649372"/>
                <a:gd name="connsiteY48" fmla="*/ 12999 h 334075"/>
                <a:gd name="connsiteX49" fmla="*/ 558233 w 649372"/>
                <a:gd name="connsiteY49" fmla="*/ 10267 h 334075"/>
                <a:gd name="connsiteX50" fmla="*/ 569625 w 649372"/>
                <a:gd name="connsiteY50" fmla="*/ 6330 h 334075"/>
                <a:gd name="connsiteX51" fmla="*/ 581018 w 649372"/>
                <a:gd name="connsiteY51" fmla="*/ 4692 h 334075"/>
                <a:gd name="connsiteX52" fmla="*/ 592410 w 649372"/>
                <a:gd name="connsiteY52" fmla="*/ 2642 h 334075"/>
                <a:gd name="connsiteX53" fmla="*/ 603803 w 649372"/>
                <a:gd name="connsiteY53" fmla="*/ 1847 h 334075"/>
                <a:gd name="connsiteX54" fmla="*/ 615195 w 649372"/>
                <a:gd name="connsiteY54" fmla="*/ 2946 h 334075"/>
                <a:gd name="connsiteX55" fmla="*/ 626588 w 649372"/>
                <a:gd name="connsiteY55" fmla="*/ 0 h 334075"/>
                <a:gd name="connsiteX56" fmla="*/ 637980 w 649372"/>
                <a:gd name="connsiteY56" fmla="*/ 535 h 334075"/>
                <a:gd name="connsiteX57" fmla="*/ 649373 w 649372"/>
                <a:gd name="connsiteY57" fmla="*/ 78 h 3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4075">
                  <a:moveTo>
                    <a:pt x="0" y="334076"/>
                  </a:moveTo>
                  <a:lnTo>
                    <a:pt x="11393" y="296922"/>
                  </a:lnTo>
                  <a:lnTo>
                    <a:pt x="22785" y="263675"/>
                  </a:lnTo>
                  <a:lnTo>
                    <a:pt x="34178" y="250494"/>
                  </a:lnTo>
                  <a:lnTo>
                    <a:pt x="45570" y="235194"/>
                  </a:lnTo>
                  <a:lnTo>
                    <a:pt x="56963" y="226092"/>
                  </a:lnTo>
                  <a:lnTo>
                    <a:pt x="68355" y="208918"/>
                  </a:lnTo>
                  <a:lnTo>
                    <a:pt x="79748" y="193213"/>
                  </a:lnTo>
                  <a:lnTo>
                    <a:pt x="91140" y="185851"/>
                  </a:lnTo>
                  <a:lnTo>
                    <a:pt x="102533" y="179199"/>
                  </a:lnTo>
                  <a:lnTo>
                    <a:pt x="113925" y="166067"/>
                  </a:lnTo>
                  <a:lnTo>
                    <a:pt x="125317" y="155912"/>
                  </a:lnTo>
                  <a:lnTo>
                    <a:pt x="136710" y="148378"/>
                  </a:lnTo>
                  <a:lnTo>
                    <a:pt x="148103" y="142510"/>
                  </a:lnTo>
                  <a:lnTo>
                    <a:pt x="159495" y="136116"/>
                  </a:lnTo>
                  <a:lnTo>
                    <a:pt x="170888" y="132735"/>
                  </a:lnTo>
                  <a:lnTo>
                    <a:pt x="182280" y="124576"/>
                  </a:lnTo>
                  <a:lnTo>
                    <a:pt x="193673" y="118868"/>
                  </a:lnTo>
                  <a:lnTo>
                    <a:pt x="205065" y="112963"/>
                  </a:lnTo>
                  <a:lnTo>
                    <a:pt x="216458" y="98276"/>
                  </a:lnTo>
                  <a:lnTo>
                    <a:pt x="227850" y="93437"/>
                  </a:lnTo>
                  <a:lnTo>
                    <a:pt x="239243" y="85168"/>
                  </a:lnTo>
                  <a:lnTo>
                    <a:pt x="250635" y="78810"/>
                  </a:lnTo>
                  <a:lnTo>
                    <a:pt x="262028" y="73751"/>
                  </a:lnTo>
                  <a:lnTo>
                    <a:pt x="273420" y="72183"/>
                  </a:lnTo>
                  <a:lnTo>
                    <a:pt x="284813" y="69611"/>
                  </a:lnTo>
                  <a:lnTo>
                    <a:pt x="296205" y="66273"/>
                  </a:lnTo>
                  <a:lnTo>
                    <a:pt x="307598" y="64607"/>
                  </a:lnTo>
                  <a:lnTo>
                    <a:pt x="318990" y="59501"/>
                  </a:lnTo>
                  <a:lnTo>
                    <a:pt x="330383" y="55020"/>
                  </a:lnTo>
                  <a:lnTo>
                    <a:pt x="341775" y="48817"/>
                  </a:lnTo>
                  <a:lnTo>
                    <a:pt x="353168" y="43347"/>
                  </a:lnTo>
                  <a:lnTo>
                    <a:pt x="364560" y="41524"/>
                  </a:lnTo>
                  <a:lnTo>
                    <a:pt x="375952" y="39705"/>
                  </a:lnTo>
                  <a:lnTo>
                    <a:pt x="387345" y="37375"/>
                  </a:lnTo>
                  <a:lnTo>
                    <a:pt x="398738" y="35714"/>
                  </a:lnTo>
                  <a:lnTo>
                    <a:pt x="410130" y="35681"/>
                  </a:lnTo>
                  <a:lnTo>
                    <a:pt x="421523" y="34072"/>
                  </a:lnTo>
                  <a:lnTo>
                    <a:pt x="432915" y="32276"/>
                  </a:lnTo>
                  <a:lnTo>
                    <a:pt x="444308" y="30767"/>
                  </a:lnTo>
                  <a:lnTo>
                    <a:pt x="455700" y="30498"/>
                  </a:lnTo>
                  <a:lnTo>
                    <a:pt x="467093" y="29162"/>
                  </a:lnTo>
                  <a:lnTo>
                    <a:pt x="478485" y="27782"/>
                  </a:lnTo>
                  <a:lnTo>
                    <a:pt x="489878" y="24451"/>
                  </a:lnTo>
                  <a:lnTo>
                    <a:pt x="501270" y="20752"/>
                  </a:lnTo>
                  <a:lnTo>
                    <a:pt x="512662" y="19308"/>
                  </a:lnTo>
                  <a:lnTo>
                    <a:pt x="524055" y="15234"/>
                  </a:lnTo>
                  <a:lnTo>
                    <a:pt x="535448" y="14840"/>
                  </a:lnTo>
                  <a:lnTo>
                    <a:pt x="546840" y="12999"/>
                  </a:lnTo>
                  <a:lnTo>
                    <a:pt x="558233" y="10267"/>
                  </a:lnTo>
                  <a:lnTo>
                    <a:pt x="569625" y="6330"/>
                  </a:lnTo>
                  <a:lnTo>
                    <a:pt x="581018" y="4692"/>
                  </a:lnTo>
                  <a:lnTo>
                    <a:pt x="592410" y="2642"/>
                  </a:lnTo>
                  <a:lnTo>
                    <a:pt x="603803" y="1847"/>
                  </a:lnTo>
                  <a:lnTo>
                    <a:pt x="615195" y="2946"/>
                  </a:lnTo>
                  <a:lnTo>
                    <a:pt x="626588" y="0"/>
                  </a:lnTo>
                  <a:lnTo>
                    <a:pt x="637980" y="535"/>
                  </a:lnTo>
                  <a:lnTo>
                    <a:pt x="649373" y="78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F6BB2D8A-C48F-BF47-A86F-F7486869792A}"/>
                </a:ext>
              </a:extLst>
            </p:cNvPr>
            <p:cNvSpPr/>
            <p:nvPr/>
          </p:nvSpPr>
          <p:spPr>
            <a:xfrm>
              <a:off x="582662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BFA1C7D2-2FF2-A34D-8F5B-9D5AA123CC5D}"/>
                </a:ext>
              </a:extLst>
            </p:cNvPr>
            <p:cNvSpPr/>
            <p:nvPr/>
          </p:nvSpPr>
          <p:spPr>
            <a:xfrm>
              <a:off x="651017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418D3FAF-5DA9-FC40-9813-D7EE6CBACE1C}"/>
                </a:ext>
              </a:extLst>
            </p:cNvPr>
            <p:cNvSpPr/>
            <p:nvPr/>
          </p:nvSpPr>
          <p:spPr>
            <a:xfrm>
              <a:off x="5826620" y="18195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049D6007-B177-7B44-AE88-E618CA9AC4B2}"/>
                </a:ext>
              </a:extLst>
            </p:cNvPr>
            <p:cNvSpPr/>
            <p:nvPr/>
          </p:nvSpPr>
          <p:spPr>
            <a:xfrm>
              <a:off x="5826620" y="12141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60C9E52E-9207-D44A-A94A-5A71DCBC34A4}"/>
                </a:ext>
              </a:extLst>
            </p:cNvPr>
            <p:cNvSpPr txBox="1"/>
            <p:nvPr/>
          </p:nvSpPr>
          <p:spPr>
            <a:xfrm>
              <a:off x="5635826" y="111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7D4030FD-3927-924A-81D4-A3CE589FFBD5}"/>
                </a:ext>
              </a:extLst>
            </p:cNvPr>
            <p:cNvSpPr txBox="1"/>
            <p:nvPr/>
          </p:nvSpPr>
          <p:spPr>
            <a:xfrm>
              <a:off x="5597725" y="14101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8C50EF5-0A6F-2B4A-9059-593C9384AFCA}"/>
                </a:ext>
              </a:extLst>
            </p:cNvPr>
            <p:cNvSpPr txBox="1"/>
            <p:nvPr/>
          </p:nvSpPr>
          <p:spPr>
            <a:xfrm>
              <a:off x="5624151" y="171806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8D9A96-84C0-8545-9C83-4B5ECF3998A4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3393768"/>
            <a:chExt cx="1237403" cy="1907636"/>
          </a:xfrm>
        </p:grpSpPr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8FD2B585-6732-A945-846A-F43128573765}"/>
                </a:ext>
              </a:extLst>
            </p:cNvPr>
            <p:cNvSpPr/>
            <p:nvPr/>
          </p:nvSpPr>
          <p:spPr>
            <a:xfrm>
              <a:off x="5716370" y="3393768"/>
              <a:ext cx="882000" cy="1764000"/>
            </a:xfrm>
            <a:custGeom>
              <a:avLst/>
              <a:gdLst>
                <a:gd name="connsiteX0" fmla="*/ 0 w 882000"/>
                <a:gd name="connsiteY0" fmla="*/ 1764000 h 1764000"/>
                <a:gd name="connsiteX1" fmla="*/ 882000 w 882000"/>
                <a:gd name="connsiteY1" fmla="*/ 1764000 h 1764000"/>
                <a:gd name="connsiteX2" fmla="*/ 882000 w 882000"/>
                <a:gd name="connsiteY2" fmla="*/ 0 h 1764000"/>
                <a:gd name="connsiteX3" fmla="*/ 0 w 882000"/>
                <a:gd name="connsiteY3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000" h="1764000">
                  <a:moveTo>
                    <a:pt x="0" y="1764000"/>
                  </a:moveTo>
                  <a:lnTo>
                    <a:pt x="882000" y="1764000"/>
                  </a:lnTo>
                  <a:lnTo>
                    <a:pt x="882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2E257D36-10C3-F34E-8F00-B0E17D963E63}"/>
                </a:ext>
              </a:extLst>
            </p:cNvPr>
            <p:cNvSpPr/>
            <p:nvPr/>
          </p:nvSpPr>
          <p:spPr>
            <a:xfrm>
              <a:off x="5826620" y="4320462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4636D0A8-0DA3-DB46-ADA1-BC80563AD005}"/>
                </a:ext>
              </a:extLst>
            </p:cNvPr>
            <p:cNvSpPr/>
            <p:nvPr/>
          </p:nvSpPr>
          <p:spPr>
            <a:xfrm>
              <a:off x="5826620" y="4925834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6F383C14-4270-D943-9F3F-74102A20E879}"/>
                </a:ext>
              </a:extLst>
            </p:cNvPr>
            <p:cNvSpPr/>
            <p:nvPr/>
          </p:nvSpPr>
          <p:spPr>
            <a:xfrm>
              <a:off x="6168395" y="4925834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2EDA026E-00A5-0940-AD1C-915834FE12C1}"/>
                </a:ext>
              </a:extLst>
            </p:cNvPr>
            <p:cNvSpPr/>
            <p:nvPr/>
          </p:nvSpPr>
          <p:spPr>
            <a:xfrm>
              <a:off x="6510170" y="4925834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95627822-D61C-2440-85E0-5A1BFCE49BD2}"/>
                </a:ext>
              </a:extLst>
            </p:cNvPr>
            <p:cNvSpPr/>
            <p:nvPr/>
          </p:nvSpPr>
          <p:spPr>
            <a:xfrm>
              <a:off x="5783745" y="4925834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80B6493E-FBD5-7C41-A247-31D8486FEBF1}"/>
                </a:ext>
              </a:extLst>
            </p:cNvPr>
            <p:cNvSpPr/>
            <p:nvPr/>
          </p:nvSpPr>
          <p:spPr>
            <a:xfrm>
              <a:off x="5783745" y="4623148"/>
              <a:ext cx="42875" cy="12250"/>
            </a:xfrm>
            <a:custGeom>
              <a:avLst/>
              <a:gdLst>
                <a:gd name="connsiteX0" fmla="*/ 42884 w 42875"/>
                <a:gd name="connsiteY0" fmla="*/ 42 h 12250"/>
                <a:gd name="connsiteX1" fmla="*/ 9 w 42875"/>
                <a:gd name="connsiteY1" fmla="*/ 42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2"/>
                  </a:moveTo>
                  <a:lnTo>
                    <a:pt x="9" y="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C330136C-7793-4947-A863-5B6C7ABFE4B1}"/>
                </a:ext>
              </a:extLst>
            </p:cNvPr>
            <p:cNvSpPr/>
            <p:nvPr/>
          </p:nvSpPr>
          <p:spPr>
            <a:xfrm>
              <a:off x="5783745" y="4320462"/>
              <a:ext cx="42875" cy="12250"/>
            </a:xfrm>
            <a:custGeom>
              <a:avLst/>
              <a:gdLst>
                <a:gd name="connsiteX0" fmla="*/ 42884 w 42875"/>
                <a:gd name="connsiteY0" fmla="*/ 17 h 12250"/>
                <a:gd name="connsiteX1" fmla="*/ 9 w 42875"/>
                <a:gd name="connsiteY1" fmla="*/ 1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7"/>
                  </a:moveTo>
                  <a:lnTo>
                    <a:pt x="9" y="17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168FC93B-4C50-5743-B020-8719F64FFD30}"/>
                </a:ext>
              </a:extLst>
            </p:cNvPr>
            <p:cNvSpPr/>
            <p:nvPr/>
          </p:nvSpPr>
          <p:spPr>
            <a:xfrm>
              <a:off x="5849406" y="4572690"/>
              <a:ext cx="649372" cy="245564"/>
            </a:xfrm>
            <a:custGeom>
              <a:avLst/>
              <a:gdLst>
                <a:gd name="connsiteX0" fmla="*/ 0 w 649372"/>
                <a:gd name="connsiteY0" fmla="*/ 245565 h 245564"/>
                <a:gd name="connsiteX1" fmla="*/ 11393 w 649372"/>
                <a:gd name="connsiteY1" fmla="*/ 241428 h 245564"/>
                <a:gd name="connsiteX2" fmla="*/ 22785 w 649372"/>
                <a:gd name="connsiteY2" fmla="*/ 222782 h 245564"/>
                <a:gd name="connsiteX3" fmla="*/ 34178 w 649372"/>
                <a:gd name="connsiteY3" fmla="*/ 216640 h 245564"/>
                <a:gd name="connsiteX4" fmla="*/ 45570 w 649372"/>
                <a:gd name="connsiteY4" fmla="*/ 204143 h 245564"/>
                <a:gd name="connsiteX5" fmla="*/ 56963 w 649372"/>
                <a:gd name="connsiteY5" fmla="*/ 198696 h 245564"/>
                <a:gd name="connsiteX6" fmla="*/ 68355 w 649372"/>
                <a:gd name="connsiteY6" fmla="*/ 183205 h 245564"/>
                <a:gd name="connsiteX7" fmla="*/ 79748 w 649372"/>
                <a:gd name="connsiteY7" fmla="*/ 170823 h 245564"/>
                <a:gd name="connsiteX8" fmla="*/ 91140 w 649372"/>
                <a:gd name="connsiteY8" fmla="*/ 169068 h 245564"/>
                <a:gd name="connsiteX9" fmla="*/ 102533 w 649372"/>
                <a:gd name="connsiteY9" fmla="*/ 157393 h 245564"/>
                <a:gd name="connsiteX10" fmla="*/ 113925 w 649372"/>
                <a:gd name="connsiteY10" fmla="*/ 147795 h 245564"/>
                <a:gd name="connsiteX11" fmla="*/ 125317 w 649372"/>
                <a:gd name="connsiteY11" fmla="*/ 141140 h 245564"/>
                <a:gd name="connsiteX12" fmla="*/ 136710 w 649372"/>
                <a:gd name="connsiteY12" fmla="*/ 141298 h 245564"/>
                <a:gd name="connsiteX13" fmla="*/ 148103 w 649372"/>
                <a:gd name="connsiteY13" fmla="*/ 133056 h 245564"/>
                <a:gd name="connsiteX14" fmla="*/ 159495 w 649372"/>
                <a:gd name="connsiteY14" fmla="*/ 123222 h 245564"/>
                <a:gd name="connsiteX15" fmla="*/ 170888 w 649372"/>
                <a:gd name="connsiteY15" fmla="*/ 125880 h 245564"/>
                <a:gd name="connsiteX16" fmla="*/ 182280 w 649372"/>
                <a:gd name="connsiteY16" fmla="*/ 120442 h 245564"/>
                <a:gd name="connsiteX17" fmla="*/ 193673 w 649372"/>
                <a:gd name="connsiteY17" fmla="*/ 109099 h 245564"/>
                <a:gd name="connsiteX18" fmla="*/ 205065 w 649372"/>
                <a:gd name="connsiteY18" fmla="*/ 108251 h 245564"/>
                <a:gd name="connsiteX19" fmla="*/ 216458 w 649372"/>
                <a:gd name="connsiteY19" fmla="*/ 101120 h 245564"/>
                <a:gd name="connsiteX20" fmla="*/ 227850 w 649372"/>
                <a:gd name="connsiteY20" fmla="*/ 102175 h 245564"/>
                <a:gd name="connsiteX21" fmla="*/ 239243 w 649372"/>
                <a:gd name="connsiteY21" fmla="*/ 92314 h 245564"/>
                <a:gd name="connsiteX22" fmla="*/ 250635 w 649372"/>
                <a:gd name="connsiteY22" fmla="*/ 90503 h 245564"/>
                <a:gd name="connsiteX23" fmla="*/ 262028 w 649372"/>
                <a:gd name="connsiteY23" fmla="*/ 89968 h 245564"/>
                <a:gd name="connsiteX24" fmla="*/ 273420 w 649372"/>
                <a:gd name="connsiteY24" fmla="*/ 84982 h 245564"/>
                <a:gd name="connsiteX25" fmla="*/ 284813 w 649372"/>
                <a:gd name="connsiteY25" fmla="*/ 81953 h 245564"/>
                <a:gd name="connsiteX26" fmla="*/ 296205 w 649372"/>
                <a:gd name="connsiteY26" fmla="*/ 78454 h 245564"/>
                <a:gd name="connsiteX27" fmla="*/ 307598 w 649372"/>
                <a:gd name="connsiteY27" fmla="*/ 74475 h 245564"/>
                <a:gd name="connsiteX28" fmla="*/ 318990 w 649372"/>
                <a:gd name="connsiteY28" fmla="*/ 73329 h 245564"/>
                <a:gd name="connsiteX29" fmla="*/ 330383 w 649372"/>
                <a:gd name="connsiteY29" fmla="*/ 71397 h 245564"/>
                <a:gd name="connsiteX30" fmla="*/ 341775 w 649372"/>
                <a:gd name="connsiteY30" fmla="*/ 66884 h 245564"/>
                <a:gd name="connsiteX31" fmla="*/ 353168 w 649372"/>
                <a:gd name="connsiteY31" fmla="*/ 58880 h 245564"/>
                <a:gd name="connsiteX32" fmla="*/ 364560 w 649372"/>
                <a:gd name="connsiteY32" fmla="*/ 58742 h 245564"/>
                <a:gd name="connsiteX33" fmla="*/ 375952 w 649372"/>
                <a:gd name="connsiteY33" fmla="*/ 53770 h 245564"/>
                <a:gd name="connsiteX34" fmla="*/ 387345 w 649372"/>
                <a:gd name="connsiteY34" fmla="*/ 47474 h 245564"/>
                <a:gd name="connsiteX35" fmla="*/ 398738 w 649372"/>
                <a:gd name="connsiteY35" fmla="*/ 43778 h 245564"/>
                <a:gd name="connsiteX36" fmla="*/ 410130 w 649372"/>
                <a:gd name="connsiteY36" fmla="*/ 41746 h 245564"/>
                <a:gd name="connsiteX37" fmla="*/ 421523 w 649372"/>
                <a:gd name="connsiteY37" fmla="*/ 36712 h 245564"/>
                <a:gd name="connsiteX38" fmla="*/ 432915 w 649372"/>
                <a:gd name="connsiteY38" fmla="*/ 34897 h 245564"/>
                <a:gd name="connsiteX39" fmla="*/ 444308 w 649372"/>
                <a:gd name="connsiteY39" fmla="*/ 35414 h 245564"/>
                <a:gd name="connsiteX40" fmla="*/ 455700 w 649372"/>
                <a:gd name="connsiteY40" fmla="*/ 31152 h 245564"/>
                <a:gd name="connsiteX41" fmla="*/ 467093 w 649372"/>
                <a:gd name="connsiteY41" fmla="*/ 28229 h 245564"/>
                <a:gd name="connsiteX42" fmla="*/ 478485 w 649372"/>
                <a:gd name="connsiteY42" fmla="*/ 30743 h 245564"/>
                <a:gd name="connsiteX43" fmla="*/ 489878 w 649372"/>
                <a:gd name="connsiteY43" fmla="*/ 28443 h 245564"/>
                <a:gd name="connsiteX44" fmla="*/ 501270 w 649372"/>
                <a:gd name="connsiteY44" fmla="*/ 27924 h 245564"/>
                <a:gd name="connsiteX45" fmla="*/ 512662 w 649372"/>
                <a:gd name="connsiteY45" fmla="*/ 25147 h 245564"/>
                <a:gd name="connsiteX46" fmla="*/ 524055 w 649372"/>
                <a:gd name="connsiteY46" fmla="*/ 21962 h 245564"/>
                <a:gd name="connsiteX47" fmla="*/ 535448 w 649372"/>
                <a:gd name="connsiteY47" fmla="*/ 17605 h 245564"/>
                <a:gd name="connsiteX48" fmla="*/ 546840 w 649372"/>
                <a:gd name="connsiteY48" fmla="*/ 17661 h 245564"/>
                <a:gd name="connsiteX49" fmla="*/ 558233 w 649372"/>
                <a:gd name="connsiteY49" fmla="*/ 9881 h 245564"/>
                <a:gd name="connsiteX50" fmla="*/ 569625 w 649372"/>
                <a:gd name="connsiteY50" fmla="*/ 9469 h 245564"/>
                <a:gd name="connsiteX51" fmla="*/ 581018 w 649372"/>
                <a:gd name="connsiteY51" fmla="*/ 6127 h 245564"/>
                <a:gd name="connsiteX52" fmla="*/ 592410 w 649372"/>
                <a:gd name="connsiteY52" fmla="*/ 2853 h 245564"/>
                <a:gd name="connsiteX53" fmla="*/ 603803 w 649372"/>
                <a:gd name="connsiteY53" fmla="*/ 2041 h 245564"/>
                <a:gd name="connsiteX54" fmla="*/ 615195 w 649372"/>
                <a:gd name="connsiteY54" fmla="*/ 0 h 245564"/>
                <a:gd name="connsiteX55" fmla="*/ 626588 w 649372"/>
                <a:gd name="connsiteY55" fmla="*/ 2531 h 245564"/>
                <a:gd name="connsiteX56" fmla="*/ 637980 w 649372"/>
                <a:gd name="connsiteY56" fmla="*/ 2106 h 245564"/>
                <a:gd name="connsiteX57" fmla="*/ 649373 w 649372"/>
                <a:gd name="connsiteY57" fmla="*/ 1933 h 24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45564">
                  <a:moveTo>
                    <a:pt x="0" y="245565"/>
                  </a:moveTo>
                  <a:lnTo>
                    <a:pt x="11393" y="241428"/>
                  </a:lnTo>
                  <a:lnTo>
                    <a:pt x="22785" y="222782"/>
                  </a:lnTo>
                  <a:lnTo>
                    <a:pt x="34178" y="216640"/>
                  </a:lnTo>
                  <a:lnTo>
                    <a:pt x="45570" y="204143"/>
                  </a:lnTo>
                  <a:lnTo>
                    <a:pt x="56963" y="198696"/>
                  </a:lnTo>
                  <a:lnTo>
                    <a:pt x="68355" y="183205"/>
                  </a:lnTo>
                  <a:lnTo>
                    <a:pt x="79748" y="170823"/>
                  </a:lnTo>
                  <a:lnTo>
                    <a:pt x="91140" y="169068"/>
                  </a:lnTo>
                  <a:lnTo>
                    <a:pt x="102533" y="157393"/>
                  </a:lnTo>
                  <a:lnTo>
                    <a:pt x="113925" y="147795"/>
                  </a:lnTo>
                  <a:lnTo>
                    <a:pt x="125317" y="141140"/>
                  </a:lnTo>
                  <a:lnTo>
                    <a:pt x="136710" y="141298"/>
                  </a:lnTo>
                  <a:lnTo>
                    <a:pt x="148103" y="133056"/>
                  </a:lnTo>
                  <a:lnTo>
                    <a:pt x="159495" y="123222"/>
                  </a:lnTo>
                  <a:lnTo>
                    <a:pt x="170888" y="125880"/>
                  </a:lnTo>
                  <a:lnTo>
                    <a:pt x="182280" y="120442"/>
                  </a:lnTo>
                  <a:lnTo>
                    <a:pt x="193673" y="109099"/>
                  </a:lnTo>
                  <a:lnTo>
                    <a:pt x="205065" y="108251"/>
                  </a:lnTo>
                  <a:lnTo>
                    <a:pt x="216458" y="101120"/>
                  </a:lnTo>
                  <a:lnTo>
                    <a:pt x="227850" y="102175"/>
                  </a:lnTo>
                  <a:lnTo>
                    <a:pt x="239243" y="92314"/>
                  </a:lnTo>
                  <a:lnTo>
                    <a:pt x="250635" y="90503"/>
                  </a:lnTo>
                  <a:lnTo>
                    <a:pt x="262028" y="89968"/>
                  </a:lnTo>
                  <a:lnTo>
                    <a:pt x="273420" y="84982"/>
                  </a:lnTo>
                  <a:lnTo>
                    <a:pt x="284813" y="81953"/>
                  </a:lnTo>
                  <a:lnTo>
                    <a:pt x="296205" y="78454"/>
                  </a:lnTo>
                  <a:lnTo>
                    <a:pt x="307598" y="74475"/>
                  </a:lnTo>
                  <a:lnTo>
                    <a:pt x="318990" y="73329"/>
                  </a:lnTo>
                  <a:lnTo>
                    <a:pt x="330383" y="71397"/>
                  </a:lnTo>
                  <a:lnTo>
                    <a:pt x="341775" y="66884"/>
                  </a:lnTo>
                  <a:lnTo>
                    <a:pt x="353168" y="58880"/>
                  </a:lnTo>
                  <a:lnTo>
                    <a:pt x="364560" y="58742"/>
                  </a:lnTo>
                  <a:lnTo>
                    <a:pt x="375952" y="53770"/>
                  </a:lnTo>
                  <a:lnTo>
                    <a:pt x="387345" y="47474"/>
                  </a:lnTo>
                  <a:lnTo>
                    <a:pt x="398738" y="43778"/>
                  </a:lnTo>
                  <a:lnTo>
                    <a:pt x="410130" y="41746"/>
                  </a:lnTo>
                  <a:lnTo>
                    <a:pt x="421523" y="36712"/>
                  </a:lnTo>
                  <a:lnTo>
                    <a:pt x="432915" y="34897"/>
                  </a:lnTo>
                  <a:lnTo>
                    <a:pt x="444308" y="35414"/>
                  </a:lnTo>
                  <a:lnTo>
                    <a:pt x="455700" y="31152"/>
                  </a:lnTo>
                  <a:lnTo>
                    <a:pt x="467093" y="28229"/>
                  </a:lnTo>
                  <a:lnTo>
                    <a:pt x="478485" y="30743"/>
                  </a:lnTo>
                  <a:lnTo>
                    <a:pt x="489878" y="28443"/>
                  </a:lnTo>
                  <a:lnTo>
                    <a:pt x="501270" y="27924"/>
                  </a:lnTo>
                  <a:lnTo>
                    <a:pt x="512662" y="25147"/>
                  </a:lnTo>
                  <a:lnTo>
                    <a:pt x="524055" y="21962"/>
                  </a:lnTo>
                  <a:lnTo>
                    <a:pt x="535448" y="17605"/>
                  </a:lnTo>
                  <a:lnTo>
                    <a:pt x="546840" y="17661"/>
                  </a:lnTo>
                  <a:lnTo>
                    <a:pt x="558233" y="9881"/>
                  </a:lnTo>
                  <a:lnTo>
                    <a:pt x="569625" y="9469"/>
                  </a:lnTo>
                  <a:lnTo>
                    <a:pt x="581018" y="6127"/>
                  </a:lnTo>
                  <a:lnTo>
                    <a:pt x="592410" y="2853"/>
                  </a:lnTo>
                  <a:lnTo>
                    <a:pt x="603803" y="2041"/>
                  </a:lnTo>
                  <a:lnTo>
                    <a:pt x="615195" y="0"/>
                  </a:lnTo>
                  <a:lnTo>
                    <a:pt x="626588" y="2531"/>
                  </a:lnTo>
                  <a:lnTo>
                    <a:pt x="637980" y="2106"/>
                  </a:lnTo>
                  <a:lnTo>
                    <a:pt x="649373" y="1933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8E71A0C2-FA8F-4742-8ECD-408FCE500012}"/>
                </a:ext>
              </a:extLst>
            </p:cNvPr>
            <p:cNvSpPr/>
            <p:nvPr/>
          </p:nvSpPr>
          <p:spPr>
            <a:xfrm>
              <a:off x="5849406" y="4627192"/>
              <a:ext cx="649372" cy="204663"/>
            </a:xfrm>
            <a:custGeom>
              <a:avLst/>
              <a:gdLst>
                <a:gd name="connsiteX0" fmla="*/ 0 w 649372"/>
                <a:gd name="connsiteY0" fmla="*/ 204663 h 204663"/>
                <a:gd name="connsiteX1" fmla="*/ 11393 w 649372"/>
                <a:gd name="connsiteY1" fmla="*/ 193597 h 204663"/>
                <a:gd name="connsiteX2" fmla="*/ 22785 w 649372"/>
                <a:gd name="connsiteY2" fmla="*/ 188677 h 204663"/>
                <a:gd name="connsiteX3" fmla="*/ 34178 w 649372"/>
                <a:gd name="connsiteY3" fmla="*/ 177518 h 204663"/>
                <a:gd name="connsiteX4" fmla="*/ 45570 w 649372"/>
                <a:gd name="connsiteY4" fmla="*/ 179781 h 204663"/>
                <a:gd name="connsiteX5" fmla="*/ 56963 w 649372"/>
                <a:gd name="connsiteY5" fmla="*/ 173948 h 204663"/>
                <a:gd name="connsiteX6" fmla="*/ 68355 w 649372"/>
                <a:gd name="connsiteY6" fmla="*/ 167650 h 204663"/>
                <a:gd name="connsiteX7" fmla="*/ 79748 w 649372"/>
                <a:gd name="connsiteY7" fmla="*/ 152306 h 204663"/>
                <a:gd name="connsiteX8" fmla="*/ 91140 w 649372"/>
                <a:gd name="connsiteY8" fmla="*/ 144617 h 204663"/>
                <a:gd name="connsiteX9" fmla="*/ 102533 w 649372"/>
                <a:gd name="connsiteY9" fmla="*/ 142666 h 204663"/>
                <a:gd name="connsiteX10" fmla="*/ 113925 w 649372"/>
                <a:gd name="connsiteY10" fmla="*/ 134391 h 204663"/>
                <a:gd name="connsiteX11" fmla="*/ 125317 w 649372"/>
                <a:gd name="connsiteY11" fmla="*/ 129674 h 204663"/>
                <a:gd name="connsiteX12" fmla="*/ 136710 w 649372"/>
                <a:gd name="connsiteY12" fmla="*/ 119659 h 204663"/>
                <a:gd name="connsiteX13" fmla="*/ 148103 w 649372"/>
                <a:gd name="connsiteY13" fmla="*/ 112777 h 204663"/>
                <a:gd name="connsiteX14" fmla="*/ 159495 w 649372"/>
                <a:gd name="connsiteY14" fmla="*/ 107105 h 204663"/>
                <a:gd name="connsiteX15" fmla="*/ 170888 w 649372"/>
                <a:gd name="connsiteY15" fmla="*/ 99915 h 204663"/>
                <a:gd name="connsiteX16" fmla="*/ 182280 w 649372"/>
                <a:gd name="connsiteY16" fmla="*/ 98124 h 204663"/>
                <a:gd name="connsiteX17" fmla="*/ 193673 w 649372"/>
                <a:gd name="connsiteY17" fmla="*/ 99457 h 204663"/>
                <a:gd name="connsiteX18" fmla="*/ 205065 w 649372"/>
                <a:gd name="connsiteY18" fmla="*/ 92938 h 204663"/>
                <a:gd name="connsiteX19" fmla="*/ 216458 w 649372"/>
                <a:gd name="connsiteY19" fmla="*/ 89535 h 204663"/>
                <a:gd name="connsiteX20" fmla="*/ 227850 w 649372"/>
                <a:gd name="connsiteY20" fmla="*/ 84009 h 204663"/>
                <a:gd name="connsiteX21" fmla="*/ 239243 w 649372"/>
                <a:gd name="connsiteY21" fmla="*/ 80908 h 204663"/>
                <a:gd name="connsiteX22" fmla="*/ 250635 w 649372"/>
                <a:gd name="connsiteY22" fmla="*/ 75859 h 204663"/>
                <a:gd name="connsiteX23" fmla="*/ 262028 w 649372"/>
                <a:gd name="connsiteY23" fmla="*/ 67580 h 204663"/>
                <a:gd name="connsiteX24" fmla="*/ 273420 w 649372"/>
                <a:gd name="connsiteY24" fmla="*/ 69743 h 204663"/>
                <a:gd name="connsiteX25" fmla="*/ 284813 w 649372"/>
                <a:gd name="connsiteY25" fmla="*/ 66152 h 204663"/>
                <a:gd name="connsiteX26" fmla="*/ 296205 w 649372"/>
                <a:gd name="connsiteY26" fmla="*/ 56384 h 204663"/>
                <a:gd name="connsiteX27" fmla="*/ 307598 w 649372"/>
                <a:gd name="connsiteY27" fmla="*/ 51811 h 204663"/>
                <a:gd name="connsiteX28" fmla="*/ 318990 w 649372"/>
                <a:gd name="connsiteY28" fmla="*/ 52947 h 204663"/>
                <a:gd name="connsiteX29" fmla="*/ 330383 w 649372"/>
                <a:gd name="connsiteY29" fmla="*/ 48242 h 204663"/>
                <a:gd name="connsiteX30" fmla="*/ 341775 w 649372"/>
                <a:gd name="connsiteY30" fmla="*/ 50640 h 204663"/>
                <a:gd name="connsiteX31" fmla="*/ 353168 w 649372"/>
                <a:gd name="connsiteY31" fmla="*/ 43268 h 204663"/>
                <a:gd name="connsiteX32" fmla="*/ 364560 w 649372"/>
                <a:gd name="connsiteY32" fmla="*/ 40538 h 204663"/>
                <a:gd name="connsiteX33" fmla="*/ 375952 w 649372"/>
                <a:gd name="connsiteY33" fmla="*/ 37364 h 204663"/>
                <a:gd name="connsiteX34" fmla="*/ 387345 w 649372"/>
                <a:gd name="connsiteY34" fmla="*/ 40817 h 204663"/>
                <a:gd name="connsiteX35" fmla="*/ 398738 w 649372"/>
                <a:gd name="connsiteY35" fmla="*/ 40611 h 204663"/>
                <a:gd name="connsiteX36" fmla="*/ 410130 w 649372"/>
                <a:gd name="connsiteY36" fmla="*/ 38338 h 204663"/>
                <a:gd name="connsiteX37" fmla="*/ 421523 w 649372"/>
                <a:gd name="connsiteY37" fmla="*/ 39390 h 204663"/>
                <a:gd name="connsiteX38" fmla="*/ 432915 w 649372"/>
                <a:gd name="connsiteY38" fmla="*/ 41534 h 204663"/>
                <a:gd name="connsiteX39" fmla="*/ 444308 w 649372"/>
                <a:gd name="connsiteY39" fmla="*/ 40597 h 204663"/>
                <a:gd name="connsiteX40" fmla="*/ 455700 w 649372"/>
                <a:gd name="connsiteY40" fmla="*/ 38552 h 204663"/>
                <a:gd name="connsiteX41" fmla="*/ 467093 w 649372"/>
                <a:gd name="connsiteY41" fmla="*/ 36672 h 204663"/>
                <a:gd name="connsiteX42" fmla="*/ 478485 w 649372"/>
                <a:gd name="connsiteY42" fmla="*/ 35260 h 204663"/>
                <a:gd name="connsiteX43" fmla="*/ 489878 w 649372"/>
                <a:gd name="connsiteY43" fmla="*/ 36010 h 204663"/>
                <a:gd name="connsiteX44" fmla="*/ 501270 w 649372"/>
                <a:gd name="connsiteY44" fmla="*/ 32373 h 204663"/>
                <a:gd name="connsiteX45" fmla="*/ 512662 w 649372"/>
                <a:gd name="connsiteY45" fmla="*/ 30754 h 204663"/>
                <a:gd name="connsiteX46" fmla="*/ 524055 w 649372"/>
                <a:gd name="connsiteY46" fmla="*/ 28644 h 204663"/>
                <a:gd name="connsiteX47" fmla="*/ 535448 w 649372"/>
                <a:gd name="connsiteY47" fmla="*/ 26505 h 204663"/>
                <a:gd name="connsiteX48" fmla="*/ 546840 w 649372"/>
                <a:gd name="connsiteY48" fmla="*/ 16816 h 204663"/>
                <a:gd name="connsiteX49" fmla="*/ 558233 w 649372"/>
                <a:gd name="connsiteY49" fmla="*/ 15745 h 204663"/>
                <a:gd name="connsiteX50" fmla="*/ 569625 w 649372"/>
                <a:gd name="connsiteY50" fmla="*/ 11480 h 204663"/>
                <a:gd name="connsiteX51" fmla="*/ 581018 w 649372"/>
                <a:gd name="connsiteY51" fmla="*/ 13743 h 204663"/>
                <a:gd name="connsiteX52" fmla="*/ 592410 w 649372"/>
                <a:gd name="connsiteY52" fmla="*/ 12164 h 204663"/>
                <a:gd name="connsiteX53" fmla="*/ 603803 w 649372"/>
                <a:gd name="connsiteY53" fmla="*/ 8448 h 204663"/>
                <a:gd name="connsiteX54" fmla="*/ 615195 w 649372"/>
                <a:gd name="connsiteY54" fmla="*/ 8079 h 204663"/>
                <a:gd name="connsiteX55" fmla="*/ 626588 w 649372"/>
                <a:gd name="connsiteY55" fmla="*/ 6337 h 204663"/>
                <a:gd name="connsiteX56" fmla="*/ 637980 w 649372"/>
                <a:gd name="connsiteY56" fmla="*/ 3169 h 204663"/>
                <a:gd name="connsiteX57" fmla="*/ 649373 w 649372"/>
                <a:gd name="connsiteY57" fmla="*/ 0 h 20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04663">
                  <a:moveTo>
                    <a:pt x="0" y="204663"/>
                  </a:moveTo>
                  <a:lnTo>
                    <a:pt x="11393" y="193597"/>
                  </a:lnTo>
                  <a:lnTo>
                    <a:pt x="22785" y="188677"/>
                  </a:lnTo>
                  <a:lnTo>
                    <a:pt x="34178" y="177518"/>
                  </a:lnTo>
                  <a:lnTo>
                    <a:pt x="45570" y="179781"/>
                  </a:lnTo>
                  <a:lnTo>
                    <a:pt x="56963" y="173948"/>
                  </a:lnTo>
                  <a:lnTo>
                    <a:pt x="68355" y="167650"/>
                  </a:lnTo>
                  <a:lnTo>
                    <a:pt x="79748" y="152306"/>
                  </a:lnTo>
                  <a:lnTo>
                    <a:pt x="91140" y="144617"/>
                  </a:lnTo>
                  <a:lnTo>
                    <a:pt x="102533" y="142666"/>
                  </a:lnTo>
                  <a:lnTo>
                    <a:pt x="113925" y="134391"/>
                  </a:lnTo>
                  <a:lnTo>
                    <a:pt x="125317" y="129674"/>
                  </a:lnTo>
                  <a:lnTo>
                    <a:pt x="136710" y="119659"/>
                  </a:lnTo>
                  <a:lnTo>
                    <a:pt x="148103" y="112777"/>
                  </a:lnTo>
                  <a:lnTo>
                    <a:pt x="159495" y="107105"/>
                  </a:lnTo>
                  <a:lnTo>
                    <a:pt x="170888" y="99915"/>
                  </a:lnTo>
                  <a:lnTo>
                    <a:pt x="182280" y="98124"/>
                  </a:lnTo>
                  <a:lnTo>
                    <a:pt x="193673" y="99457"/>
                  </a:lnTo>
                  <a:lnTo>
                    <a:pt x="205065" y="92938"/>
                  </a:lnTo>
                  <a:lnTo>
                    <a:pt x="216458" y="89535"/>
                  </a:lnTo>
                  <a:lnTo>
                    <a:pt x="227850" y="84009"/>
                  </a:lnTo>
                  <a:lnTo>
                    <a:pt x="239243" y="80908"/>
                  </a:lnTo>
                  <a:lnTo>
                    <a:pt x="250635" y="75859"/>
                  </a:lnTo>
                  <a:lnTo>
                    <a:pt x="262028" y="67580"/>
                  </a:lnTo>
                  <a:lnTo>
                    <a:pt x="273420" y="69743"/>
                  </a:lnTo>
                  <a:lnTo>
                    <a:pt x="284813" y="66152"/>
                  </a:lnTo>
                  <a:lnTo>
                    <a:pt x="296205" y="56384"/>
                  </a:lnTo>
                  <a:lnTo>
                    <a:pt x="307598" y="51811"/>
                  </a:lnTo>
                  <a:lnTo>
                    <a:pt x="318990" y="52947"/>
                  </a:lnTo>
                  <a:lnTo>
                    <a:pt x="330383" y="48242"/>
                  </a:lnTo>
                  <a:lnTo>
                    <a:pt x="341775" y="50640"/>
                  </a:lnTo>
                  <a:lnTo>
                    <a:pt x="353168" y="43268"/>
                  </a:lnTo>
                  <a:lnTo>
                    <a:pt x="364560" y="40538"/>
                  </a:lnTo>
                  <a:lnTo>
                    <a:pt x="375952" y="37364"/>
                  </a:lnTo>
                  <a:lnTo>
                    <a:pt x="387345" y="40817"/>
                  </a:lnTo>
                  <a:lnTo>
                    <a:pt x="398738" y="40611"/>
                  </a:lnTo>
                  <a:lnTo>
                    <a:pt x="410130" y="38338"/>
                  </a:lnTo>
                  <a:lnTo>
                    <a:pt x="421523" y="39390"/>
                  </a:lnTo>
                  <a:lnTo>
                    <a:pt x="432915" y="41534"/>
                  </a:lnTo>
                  <a:lnTo>
                    <a:pt x="444308" y="40597"/>
                  </a:lnTo>
                  <a:lnTo>
                    <a:pt x="455700" y="38552"/>
                  </a:lnTo>
                  <a:lnTo>
                    <a:pt x="467093" y="36672"/>
                  </a:lnTo>
                  <a:lnTo>
                    <a:pt x="478485" y="35260"/>
                  </a:lnTo>
                  <a:lnTo>
                    <a:pt x="489878" y="36010"/>
                  </a:lnTo>
                  <a:lnTo>
                    <a:pt x="501270" y="32373"/>
                  </a:lnTo>
                  <a:lnTo>
                    <a:pt x="512662" y="30754"/>
                  </a:lnTo>
                  <a:lnTo>
                    <a:pt x="524055" y="28644"/>
                  </a:lnTo>
                  <a:lnTo>
                    <a:pt x="535448" y="26505"/>
                  </a:lnTo>
                  <a:lnTo>
                    <a:pt x="546840" y="16816"/>
                  </a:lnTo>
                  <a:lnTo>
                    <a:pt x="558233" y="15745"/>
                  </a:lnTo>
                  <a:lnTo>
                    <a:pt x="569625" y="11480"/>
                  </a:lnTo>
                  <a:lnTo>
                    <a:pt x="581018" y="13743"/>
                  </a:lnTo>
                  <a:lnTo>
                    <a:pt x="592410" y="12164"/>
                  </a:lnTo>
                  <a:lnTo>
                    <a:pt x="603803" y="8448"/>
                  </a:lnTo>
                  <a:lnTo>
                    <a:pt x="615195" y="8079"/>
                  </a:lnTo>
                  <a:lnTo>
                    <a:pt x="626588" y="6337"/>
                  </a:lnTo>
                  <a:lnTo>
                    <a:pt x="637980" y="3169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E5C1AFCE-F5F1-084F-865A-99C9EF67CC16}"/>
                </a:ext>
              </a:extLst>
            </p:cNvPr>
            <p:cNvSpPr/>
            <p:nvPr/>
          </p:nvSpPr>
          <p:spPr>
            <a:xfrm>
              <a:off x="582662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01DCBAF7-34C6-EE42-AD06-41558C07F545}"/>
                </a:ext>
              </a:extLst>
            </p:cNvPr>
            <p:cNvSpPr/>
            <p:nvPr/>
          </p:nvSpPr>
          <p:spPr>
            <a:xfrm>
              <a:off x="6510170" y="4320462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EF673DF8-FE49-D742-AA01-E33684DB5857}"/>
                </a:ext>
              </a:extLst>
            </p:cNvPr>
            <p:cNvSpPr/>
            <p:nvPr/>
          </p:nvSpPr>
          <p:spPr>
            <a:xfrm>
              <a:off x="5826620" y="4925834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37EB555D-CB35-2D47-8CCD-CAC2997DCD6B}"/>
                </a:ext>
              </a:extLst>
            </p:cNvPr>
            <p:cNvSpPr/>
            <p:nvPr/>
          </p:nvSpPr>
          <p:spPr>
            <a:xfrm>
              <a:off x="5826620" y="4375462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5902FB86-0BCA-A44E-A10C-02E0F59F15C5}"/>
                </a:ext>
              </a:extLst>
            </p:cNvPr>
            <p:cNvSpPr/>
            <p:nvPr/>
          </p:nvSpPr>
          <p:spPr>
            <a:xfrm>
              <a:off x="5826621" y="35740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3BDB428E-287E-A148-8840-12CBDDA59CB9}"/>
                </a:ext>
              </a:extLst>
            </p:cNvPr>
            <p:cNvSpPr/>
            <p:nvPr/>
          </p:nvSpPr>
          <p:spPr>
            <a:xfrm>
              <a:off x="5826621" y="41794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ADDC2BE9-787C-5F44-82E9-9F18E6BEDFA4}"/>
                </a:ext>
              </a:extLst>
            </p:cNvPr>
            <p:cNvSpPr/>
            <p:nvPr/>
          </p:nvSpPr>
          <p:spPr>
            <a:xfrm>
              <a:off x="6168396" y="41794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E04429E-DF45-2D40-BC16-BC2CB1C52B47}"/>
                </a:ext>
              </a:extLst>
            </p:cNvPr>
            <p:cNvSpPr/>
            <p:nvPr/>
          </p:nvSpPr>
          <p:spPr>
            <a:xfrm>
              <a:off x="6510171" y="41794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C9EF44BE-EA62-ED4E-A05D-F8F9CC686698}"/>
                </a:ext>
              </a:extLst>
            </p:cNvPr>
            <p:cNvSpPr/>
            <p:nvPr/>
          </p:nvSpPr>
          <p:spPr>
            <a:xfrm>
              <a:off x="5783746" y="41794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78AA1828-ED3C-5749-BAF1-6ACCC9EB5C19}"/>
                </a:ext>
              </a:extLst>
            </p:cNvPr>
            <p:cNvSpPr/>
            <p:nvPr/>
          </p:nvSpPr>
          <p:spPr>
            <a:xfrm>
              <a:off x="5783746" y="38767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DA45C916-2C54-1140-9E90-08B2E785DDFE}"/>
                </a:ext>
              </a:extLst>
            </p:cNvPr>
            <p:cNvSpPr/>
            <p:nvPr/>
          </p:nvSpPr>
          <p:spPr>
            <a:xfrm>
              <a:off x="5849407" y="3654615"/>
              <a:ext cx="649372" cy="374358"/>
            </a:xfrm>
            <a:custGeom>
              <a:avLst/>
              <a:gdLst>
                <a:gd name="connsiteX0" fmla="*/ 0 w 649372"/>
                <a:gd name="connsiteY0" fmla="*/ 374359 h 374358"/>
                <a:gd name="connsiteX1" fmla="*/ 11393 w 649372"/>
                <a:gd name="connsiteY1" fmla="*/ 341051 h 374358"/>
                <a:gd name="connsiteX2" fmla="*/ 22785 w 649372"/>
                <a:gd name="connsiteY2" fmla="*/ 300295 h 374358"/>
                <a:gd name="connsiteX3" fmla="*/ 34178 w 649372"/>
                <a:gd name="connsiteY3" fmla="*/ 284701 h 374358"/>
                <a:gd name="connsiteX4" fmla="*/ 45570 w 649372"/>
                <a:gd name="connsiteY4" fmla="*/ 246359 h 374358"/>
                <a:gd name="connsiteX5" fmla="*/ 56963 w 649372"/>
                <a:gd name="connsiteY5" fmla="*/ 231842 h 374358"/>
                <a:gd name="connsiteX6" fmla="*/ 68355 w 649372"/>
                <a:gd name="connsiteY6" fmla="*/ 200847 h 374358"/>
                <a:gd name="connsiteX7" fmla="*/ 79748 w 649372"/>
                <a:gd name="connsiteY7" fmla="*/ 185635 h 374358"/>
                <a:gd name="connsiteX8" fmla="*/ 91140 w 649372"/>
                <a:gd name="connsiteY8" fmla="*/ 169558 h 374358"/>
                <a:gd name="connsiteX9" fmla="*/ 102533 w 649372"/>
                <a:gd name="connsiteY9" fmla="*/ 155214 h 374358"/>
                <a:gd name="connsiteX10" fmla="*/ 113925 w 649372"/>
                <a:gd name="connsiteY10" fmla="*/ 137299 h 374358"/>
                <a:gd name="connsiteX11" fmla="*/ 125317 w 649372"/>
                <a:gd name="connsiteY11" fmla="*/ 132745 h 374358"/>
                <a:gd name="connsiteX12" fmla="*/ 136710 w 649372"/>
                <a:gd name="connsiteY12" fmla="*/ 124166 h 374358"/>
                <a:gd name="connsiteX13" fmla="*/ 148103 w 649372"/>
                <a:gd name="connsiteY13" fmla="*/ 118448 h 374358"/>
                <a:gd name="connsiteX14" fmla="*/ 159495 w 649372"/>
                <a:gd name="connsiteY14" fmla="*/ 111218 h 374358"/>
                <a:gd name="connsiteX15" fmla="*/ 170888 w 649372"/>
                <a:gd name="connsiteY15" fmla="*/ 106342 h 374358"/>
                <a:gd name="connsiteX16" fmla="*/ 182280 w 649372"/>
                <a:gd name="connsiteY16" fmla="*/ 99524 h 374358"/>
                <a:gd name="connsiteX17" fmla="*/ 193673 w 649372"/>
                <a:gd name="connsiteY17" fmla="*/ 87335 h 374358"/>
                <a:gd name="connsiteX18" fmla="*/ 205065 w 649372"/>
                <a:gd name="connsiteY18" fmla="*/ 78498 h 374358"/>
                <a:gd name="connsiteX19" fmla="*/ 216458 w 649372"/>
                <a:gd name="connsiteY19" fmla="*/ 76064 h 374358"/>
                <a:gd name="connsiteX20" fmla="*/ 227850 w 649372"/>
                <a:gd name="connsiteY20" fmla="*/ 73246 h 374358"/>
                <a:gd name="connsiteX21" fmla="*/ 239243 w 649372"/>
                <a:gd name="connsiteY21" fmla="*/ 68664 h 374358"/>
                <a:gd name="connsiteX22" fmla="*/ 250635 w 649372"/>
                <a:gd name="connsiteY22" fmla="*/ 63709 h 374358"/>
                <a:gd name="connsiteX23" fmla="*/ 262028 w 649372"/>
                <a:gd name="connsiteY23" fmla="*/ 60434 h 374358"/>
                <a:gd name="connsiteX24" fmla="*/ 273420 w 649372"/>
                <a:gd name="connsiteY24" fmla="*/ 54612 h 374358"/>
                <a:gd name="connsiteX25" fmla="*/ 284813 w 649372"/>
                <a:gd name="connsiteY25" fmla="*/ 52550 h 374358"/>
                <a:gd name="connsiteX26" fmla="*/ 296205 w 649372"/>
                <a:gd name="connsiteY26" fmla="*/ 51685 h 374358"/>
                <a:gd name="connsiteX27" fmla="*/ 307598 w 649372"/>
                <a:gd name="connsiteY27" fmla="*/ 45422 h 374358"/>
                <a:gd name="connsiteX28" fmla="*/ 318990 w 649372"/>
                <a:gd name="connsiteY28" fmla="*/ 45949 h 374358"/>
                <a:gd name="connsiteX29" fmla="*/ 330383 w 649372"/>
                <a:gd name="connsiteY29" fmla="*/ 42966 h 374358"/>
                <a:gd name="connsiteX30" fmla="*/ 341775 w 649372"/>
                <a:gd name="connsiteY30" fmla="*/ 40862 h 374358"/>
                <a:gd name="connsiteX31" fmla="*/ 353168 w 649372"/>
                <a:gd name="connsiteY31" fmla="*/ 35545 h 374358"/>
                <a:gd name="connsiteX32" fmla="*/ 364560 w 649372"/>
                <a:gd name="connsiteY32" fmla="*/ 36274 h 374358"/>
                <a:gd name="connsiteX33" fmla="*/ 375952 w 649372"/>
                <a:gd name="connsiteY33" fmla="*/ 32791 h 374358"/>
                <a:gd name="connsiteX34" fmla="*/ 387345 w 649372"/>
                <a:gd name="connsiteY34" fmla="*/ 30990 h 374358"/>
                <a:gd name="connsiteX35" fmla="*/ 398738 w 649372"/>
                <a:gd name="connsiteY35" fmla="*/ 27101 h 374358"/>
                <a:gd name="connsiteX36" fmla="*/ 410130 w 649372"/>
                <a:gd name="connsiteY36" fmla="*/ 26955 h 374358"/>
                <a:gd name="connsiteX37" fmla="*/ 421523 w 649372"/>
                <a:gd name="connsiteY37" fmla="*/ 25768 h 374358"/>
                <a:gd name="connsiteX38" fmla="*/ 432915 w 649372"/>
                <a:gd name="connsiteY38" fmla="*/ 23460 h 374358"/>
                <a:gd name="connsiteX39" fmla="*/ 444308 w 649372"/>
                <a:gd name="connsiteY39" fmla="*/ 21329 h 374358"/>
                <a:gd name="connsiteX40" fmla="*/ 455700 w 649372"/>
                <a:gd name="connsiteY40" fmla="*/ 20881 h 374358"/>
                <a:gd name="connsiteX41" fmla="*/ 467093 w 649372"/>
                <a:gd name="connsiteY41" fmla="*/ 18052 h 374358"/>
                <a:gd name="connsiteX42" fmla="*/ 478485 w 649372"/>
                <a:gd name="connsiteY42" fmla="*/ 17907 h 374358"/>
                <a:gd name="connsiteX43" fmla="*/ 489878 w 649372"/>
                <a:gd name="connsiteY43" fmla="*/ 16264 h 374358"/>
                <a:gd name="connsiteX44" fmla="*/ 501270 w 649372"/>
                <a:gd name="connsiteY44" fmla="*/ 15343 h 374358"/>
                <a:gd name="connsiteX45" fmla="*/ 512662 w 649372"/>
                <a:gd name="connsiteY45" fmla="*/ 14058 h 374358"/>
                <a:gd name="connsiteX46" fmla="*/ 524055 w 649372"/>
                <a:gd name="connsiteY46" fmla="*/ 13198 h 374358"/>
                <a:gd name="connsiteX47" fmla="*/ 535448 w 649372"/>
                <a:gd name="connsiteY47" fmla="*/ 11356 h 374358"/>
                <a:gd name="connsiteX48" fmla="*/ 546840 w 649372"/>
                <a:gd name="connsiteY48" fmla="*/ 9984 h 374358"/>
                <a:gd name="connsiteX49" fmla="*/ 558233 w 649372"/>
                <a:gd name="connsiteY49" fmla="*/ 7092 h 374358"/>
                <a:gd name="connsiteX50" fmla="*/ 569625 w 649372"/>
                <a:gd name="connsiteY50" fmla="*/ 6158 h 374358"/>
                <a:gd name="connsiteX51" fmla="*/ 581018 w 649372"/>
                <a:gd name="connsiteY51" fmla="*/ 5570 h 374358"/>
                <a:gd name="connsiteX52" fmla="*/ 592410 w 649372"/>
                <a:gd name="connsiteY52" fmla="*/ 4197 h 374358"/>
                <a:gd name="connsiteX53" fmla="*/ 603803 w 649372"/>
                <a:gd name="connsiteY53" fmla="*/ 4613 h 374358"/>
                <a:gd name="connsiteX54" fmla="*/ 615195 w 649372"/>
                <a:gd name="connsiteY54" fmla="*/ 2530 h 374358"/>
                <a:gd name="connsiteX55" fmla="*/ 626588 w 649372"/>
                <a:gd name="connsiteY55" fmla="*/ 1390 h 374358"/>
                <a:gd name="connsiteX56" fmla="*/ 637980 w 649372"/>
                <a:gd name="connsiteY56" fmla="*/ 0 h 374358"/>
                <a:gd name="connsiteX57" fmla="*/ 649373 w 649372"/>
                <a:gd name="connsiteY57" fmla="*/ 165 h 37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358">
                  <a:moveTo>
                    <a:pt x="0" y="374359"/>
                  </a:moveTo>
                  <a:lnTo>
                    <a:pt x="11393" y="341051"/>
                  </a:lnTo>
                  <a:lnTo>
                    <a:pt x="22785" y="300295"/>
                  </a:lnTo>
                  <a:lnTo>
                    <a:pt x="34178" y="284701"/>
                  </a:lnTo>
                  <a:lnTo>
                    <a:pt x="45570" y="246359"/>
                  </a:lnTo>
                  <a:lnTo>
                    <a:pt x="56963" y="231842"/>
                  </a:lnTo>
                  <a:lnTo>
                    <a:pt x="68355" y="200847"/>
                  </a:lnTo>
                  <a:lnTo>
                    <a:pt x="79748" y="185635"/>
                  </a:lnTo>
                  <a:lnTo>
                    <a:pt x="91140" y="169558"/>
                  </a:lnTo>
                  <a:lnTo>
                    <a:pt x="102533" y="155214"/>
                  </a:lnTo>
                  <a:lnTo>
                    <a:pt x="113925" y="137299"/>
                  </a:lnTo>
                  <a:lnTo>
                    <a:pt x="125317" y="132745"/>
                  </a:lnTo>
                  <a:lnTo>
                    <a:pt x="136710" y="124166"/>
                  </a:lnTo>
                  <a:lnTo>
                    <a:pt x="148103" y="118448"/>
                  </a:lnTo>
                  <a:lnTo>
                    <a:pt x="159495" y="111218"/>
                  </a:lnTo>
                  <a:lnTo>
                    <a:pt x="170888" y="106342"/>
                  </a:lnTo>
                  <a:lnTo>
                    <a:pt x="182280" y="99524"/>
                  </a:lnTo>
                  <a:lnTo>
                    <a:pt x="193673" y="87335"/>
                  </a:lnTo>
                  <a:lnTo>
                    <a:pt x="205065" y="78498"/>
                  </a:lnTo>
                  <a:lnTo>
                    <a:pt x="216458" y="76064"/>
                  </a:lnTo>
                  <a:lnTo>
                    <a:pt x="227850" y="73246"/>
                  </a:lnTo>
                  <a:lnTo>
                    <a:pt x="239243" y="68664"/>
                  </a:lnTo>
                  <a:lnTo>
                    <a:pt x="250635" y="63709"/>
                  </a:lnTo>
                  <a:lnTo>
                    <a:pt x="262028" y="60434"/>
                  </a:lnTo>
                  <a:lnTo>
                    <a:pt x="273420" y="54612"/>
                  </a:lnTo>
                  <a:lnTo>
                    <a:pt x="284813" y="52550"/>
                  </a:lnTo>
                  <a:lnTo>
                    <a:pt x="296205" y="51685"/>
                  </a:lnTo>
                  <a:lnTo>
                    <a:pt x="307598" y="45422"/>
                  </a:lnTo>
                  <a:lnTo>
                    <a:pt x="318990" y="45949"/>
                  </a:lnTo>
                  <a:lnTo>
                    <a:pt x="330383" y="42966"/>
                  </a:lnTo>
                  <a:lnTo>
                    <a:pt x="341775" y="40862"/>
                  </a:lnTo>
                  <a:lnTo>
                    <a:pt x="353168" y="35545"/>
                  </a:lnTo>
                  <a:lnTo>
                    <a:pt x="364560" y="36274"/>
                  </a:lnTo>
                  <a:lnTo>
                    <a:pt x="375952" y="32791"/>
                  </a:lnTo>
                  <a:lnTo>
                    <a:pt x="387345" y="30990"/>
                  </a:lnTo>
                  <a:lnTo>
                    <a:pt x="398738" y="27101"/>
                  </a:lnTo>
                  <a:lnTo>
                    <a:pt x="410130" y="26955"/>
                  </a:lnTo>
                  <a:lnTo>
                    <a:pt x="421523" y="25768"/>
                  </a:lnTo>
                  <a:lnTo>
                    <a:pt x="432915" y="23460"/>
                  </a:lnTo>
                  <a:lnTo>
                    <a:pt x="444308" y="21329"/>
                  </a:lnTo>
                  <a:lnTo>
                    <a:pt x="455700" y="20881"/>
                  </a:lnTo>
                  <a:lnTo>
                    <a:pt x="467093" y="18052"/>
                  </a:lnTo>
                  <a:lnTo>
                    <a:pt x="478485" y="17907"/>
                  </a:lnTo>
                  <a:lnTo>
                    <a:pt x="489878" y="16264"/>
                  </a:lnTo>
                  <a:lnTo>
                    <a:pt x="501270" y="15343"/>
                  </a:lnTo>
                  <a:lnTo>
                    <a:pt x="512662" y="14058"/>
                  </a:lnTo>
                  <a:lnTo>
                    <a:pt x="524055" y="13198"/>
                  </a:lnTo>
                  <a:lnTo>
                    <a:pt x="535448" y="11356"/>
                  </a:lnTo>
                  <a:lnTo>
                    <a:pt x="546840" y="9984"/>
                  </a:lnTo>
                  <a:lnTo>
                    <a:pt x="558233" y="7092"/>
                  </a:lnTo>
                  <a:lnTo>
                    <a:pt x="569625" y="6158"/>
                  </a:lnTo>
                  <a:lnTo>
                    <a:pt x="581018" y="5570"/>
                  </a:lnTo>
                  <a:lnTo>
                    <a:pt x="592410" y="4197"/>
                  </a:lnTo>
                  <a:lnTo>
                    <a:pt x="603803" y="4613"/>
                  </a:lnTo>
                  <a:lnTo>
                    <a:pt x="615195" y="2530"/>
                  </a:lnTo>
                  <a:lnTo>
                    <a:pt x="626588" y="1390"/>
                  </a:lnTo>
                  <a:lnTo>
                    <a:pt x="637980" y="0"/>
                  </a:lnTo>
                  <a:lnTo>
                    <a:pt x="649373" y="165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69C4FBA0-6362-9941-A251-4DF1F3C66156}"/>
                </a:ext>
              </a:extLst>
            </p:cNvPr>
            <p:cNvSpPr/>
            <p:nvPr/>
          </p:nvSpPr>
          <p:spPr>
            <a:xfrm>
              <a:off x="5849407" y="3710431"/>
              <a:ext cx="649372" cy="374059"/>
            </a:xfrm>
            <a:custGeom>
              <a:avLst/>
              <a:gdLst>
                <a:gd name="connsiteX0" fmla="*/ 0 w 649372"/>
                <a:gd name="connsiteY0" fmla="*/ 374060 h 374059"/>
                <a:gd name="connsiteX1" fmla="*/ 11393 w 649372"/>
                <a:gd name="connsiteY1" fmla="*/ 339147 h 374059"/>
                <a:gd name="connsiteX2" fmla="*/ 22785 w 649372"/>
                <a:gd name="connsiteY2" fmla="*/ 318837 h 374059"/>
                <a:gd name="connsiteX3" fmla="*/ 34178 w 649372"/>
                <a:gd name="connsiteY3" fmla="*/ 298551 h 374059"/>
                <a:gd name="connsiteX4" fmla="*/ 45570 w 649372"/>
                <a:gd name="connsiteY4" fmla="*/ 278681 h 374059"/>
                <a:gd name="connsiteX5" fmla="*/ 56963 w 649372"/>
                <a:gd name="connsiteY5" fmla="*/ 257207 h 374059"/>
                <a:gd name="connsiteX6" fmla="*/ 68355 w 649372"/>
                <a:gd name="connsiteY6" fmla="*/ 246415 h 374059"/>
                <a:gd name="connsiteX7" fmla="*/ 79748 w 649372"/>
                <a:gd name="connsiteY7" fmla="*/ 229755 h 374059"/>
                <a:gd name="connsiteX8" fmla="*/ 91140 w 649372"/>
                <a:gd name="connsiteY8" fmla="*/ 214847 h 374059"/>
                <a:gd name="connsiteX9" fmla="*/ 102533 w 649372"/>
                <a:gd name="connsiteY9" fmla="*/ 203136 h 374059"/>
                <a:gd name="connsiteX10" fmla="*/ 113925 w 649372"/>
                <a:gd name="connsiteY10" fmla="*/ 191890 h 374059"/>
                <a:gd name="connsiteX11" fmla="*/ 125317 w 649372"/>
                <a:gd name="connsiteY11" fmla="*/ 184552 h 374059"/>
                <a:gd name="connsiteX12" fmla="*/ 136710 w 649372"/>
                <a:gd name="connsiteY12" fmla="*/ 162453 h 374059"/>
                <a:gd name="connsiteX13" fmla="*/ 148103 w 649372"/>
                <a:gd name="connsiteY13" fmla="*/ 156108 h 374059"/>
                <a:gd name="connsiteX14" fmla="*/ 159495 w 649372"/>
                <a:gd name="connsiteY14" fmla="*/ 144355 h 374059"/>
                <a:gd name="connsiteX15" fmla="*/ 170888 w 649372"/>
                <a:gd name="connsiteY15" fmla="*/ 141436 h 374059"/>
                <a:gd name="connsiteX16" fmla="*/ 182280 w 649372"/>
                <a:gd name="connsiteY16" fmla="*/ 129740 h 374059"/>
                <a:gd name="connsiteX17" fmla="*/ 193673 w 649372"/>
                <a:gd name="connsiteY17" fmla="*/ 127175 h 374059"/>
                <a:gd name="connsiteX18" fmla="*/ 205065 w 649372"/>
                <a:gd name="connsiteY18" fmla="*/ 117353 h 374059"/>
                <a:gd name="connsiteX19" fmla="*/ 216458 w 649372"/>
                <a:gd name="connsiteY19" fmla="*/ 112464 h 374059"/>
                <a:gd name="connsiteX20" fmla="*/ 227850 w 649372"/>
                <a:gd name="connsiteY20" fmla="*/ 108050 h 374059"/>
                <a:gd name="connsiteX21" fmla="*/ 239243 w 649372"/>
                <a:gd name="connsiteY21" fmla="*/ 103548 h 374059"/>
                <a:gd name="connsiteX22" fmla="*/ 250635 w 649372"/>
                <a:gd name="connsiteY22" fmla="*/ 98124 h 374059"/>
                <a:gd name="connsiteX23" fmla="*/ 262028 w 649372"/>
                <a:gd name="connsiteY23" fmla="*/ 92769 h 374059"/>
                <a:gd name="connsiteX24" fmla="*/ 273420 w 649372"/>
                <a:gd name="connsiteY24" fmla="*/ 88097 h 374059"/>
                <a:gd name="connsiteX25" fmla="*/ 284813 w 649372"/>
                <a:gd name="connsiteY25" fmla="*/ 83000 h 374059"/>
                <a:gd name="connsiteX26" fmla="*/ 296205 w 649372"/>
                <a:gd name="connsiteY26" fmla="*/ 77908 h 374059"/>
                <a:gd name="connsiteX27" fmla="*/ 307598 w 649372"/>
                <a:gd name="connsiteY27" fmla="*/ 72917 h 374059"/>
                <a:gd name="connsiteX28" fmla="*/ 318990 w 649372"/>
                <a:gd name="connsiteY28" fmla="*/ 72036 h 374059"/>
                <a:gd name="connsiteX29" fmla="*/ 330383 w 649372"/>
                <a:gd name="connsiteY29" fmla="*/ 69693 h 374059"/>
                <a:gd name="connsiteX30" fmla="*/ 341775 w 649372"/>
                <a:gd name="connsiteY30" fmla="*/ 67881 h 374059"/>
                <a:gd name="connsiteX31" fmla="*/ 353168 w 649372"/>
                <a:gd name="connsiteY31" fmla="*/ 60559 h 374059"/>
                <a:gd name="connsiteX32" fmla="*/ 364560 w 649372"/>
                <a:gd name="connsiteY32" fmla="*/ 56497 h 374059"/>
                <a:gd name="connsiteX33" fmla="*/ 375952 w 649372"/>
                <a:gd name="connsiteY33" fmla="*/ 51109 h 374059"/>
                <a:gd name="connsiteX34" fmla="*/ 387345 w 649372"/>
                <a:gd name="connsiteY34" fmla="*/ 52393 h 374059"/>
                <a:gd name="connsiteX35" fmla="*/ 398738 w 649372"/>
                <a:gd name="connsiteY35" fmla="*/ 48256 h 374059"/>
                <a:gd name="connsiteX36" fmla="*/ 410130 w 649372"/>
                <a:gd name="connsiteY36" fmla="*/ 45893 h 374059"/>
                <a:gd name="connsiteX37" fmla="*/ 421523 w 649372"/>
                <a:gd name="connsiteY37" fmla="*/ 41965 h 374059"/>
                <a:gd name="connsiteX38" fmla="*/ 432915 w 649372"/>
                <a:gd name="connsiteY38" fmla="*/ 43071 h 374059"/>
                <a:gd name="connsiteX39" fmla="*/ 444308 w 649372"/>
                <a:gd name="connsiteY39" fmla="*/ 41025 h 374059"/>
                <a:gd name="connsiteX40" fmla="*/ 455700 w 649372"/>
                <a:gd name="connsiteY40" fmla="*/ 37952 h 374059"/>
                <a:gd name="connsiteX41" fmla="*/ 467093 w 649372"/>
                <a:gd name="connsiteY41" fmla="*/ 34772 h 374059"/>
                <a:gd name="connsiteX42" fmla="*/ 478485 w 649372"/>
                <a:gd name="connsiteY42" fmla="*/ 31747 h 374059"/>
                <a:gd name="connsiteX43" fmla="*/ 489878 w 649372"/>
                <a:gd name="connsiteY43" fmla="*/ 27941 h 374059"/>
                <a:gd name="connsiteX44" fmla="*/ 501270 w 649372"/>
                <a:gd name="connsiteY44" fmla="*/ 25969 h 374059"/>
                <a:gd name="connsiteX45" fmla="*/ 512662 w 649372"/>
                <a:gd name="connsiteY45" fmla="*/ 23170 h 374059"/>
                <a:gd name="connsiteX46" fmla="*/ 524055 w 649372"/>
                <a:gd name="connsiteY46" fmla="*/ 20852 h 374059"/>
                <a:gd name="connsiteX47" fmla="*/ 535448 w 649372"/>
                <a:gd name="connsiteY47" fmla="*/ 20856 h 374059"/>
                <a:gd name="connsiteX48" fmla="*/ 546840 w 649372"/>
                <a:gd name="connsiteY48" fmla="*/ 17254 h 374059"/>
                <a:gd name="connsiteX49" fmla="*/ 558233 w 649372"/>
                <a:gd name="connsiteY49" fmla="*/ 13842 h 374059"/>
                <a:gd name="connsiteX50" fmla="*/ 569625 w 649372"/>
                <a:gd name="connsiteY50" fmla="*/ 10662 h 374059"/>
                <a:gd name="connsiteX51" fmla="*/ 581018 w 649372"/>
                <a:gd name="connsiteY51" fmla="*/ 10393 h 374059"/>
                <a:gd name="connsiteX52" fmla="*/ 592410 w 649372"/>
                <a:gd name="connsiteY52" fmla="*/ 7896 h 374059"/>
                <a:gd name="connsiteX53" fmla="*/ 603803 w 649372"/>
                <a:gd name="connsiteY53" fmla="*/ 6290 h 374059"/>
                <a:gd name="connsiteX54" fmla="*/ 615195 w 649372"/>
                <a:gd name="connsiteY54" fmla="*/ 3980 h 374059"/>
                <a:gd name="connsiteX55" fmla="*/ 626588 w 649372"/>
                <a:gd name="connsiteY55" fmla="*/ 2450 h 374059"/>
                <a:gd name="connsiteX56" fmla="*/ 637980 w 649372"/>
                <a:gd name="connsiteY56" fmla="*/ 222 h 374059"/>
                <a:gd name="connsiteX57" fmla="*/ 649373 w 649372"/>
                <a:gd name="connsiteY57" fmla="*/ 0 h 3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74059">
                  <a:moveTo>
                    <a:pt x="0" y="374060"/>
                  </a:moveTo>
                  <a:lnTo>
                    <a:pt x="11393" y="339147"/>
                  </a:lnTo>
                  <a:lnTo>
                    <a:pt x="22785" y="318837"/>
                  </a:lnTo>
                  <a:lnTo>
                    <a:pt x="34178" y="298551"/>
                  </a:lnTo>
                  <a:lnTo>
                    <a:pt x="45570" y="278681"/>
                  </a:lnTo>
                  <a:lnTo>
                    <a:pt x="56963" y="257207"/>
                  </a:lnTo>
                  <a:lnTo>
                    <a:pt x="68355" y="246415"/>
                  </a:lnTo>
                  <a:lnTo>
                    <a:pt x="79748" y="229755"/>
                  </a:lnTo>
                  <a:lnTo>
                    <a:pt x="91140" y="214847"/>
                  </a:lnTo>
                  <a:lnTo>
                    <a:pt x="102533" y="203136"/>
                  </a:lnTo>
                  <a:lnTo>
                    <a:pt x="113925" y="191890"/>
                  </a:lnTo>
                  <a:lnTo>
                    <a:pt x="125317" y="184552"/>
                  </a:lnTo>
                  <a:lnTo>
                    <a:pt x="136710" y="162453"/>
                  </a:lnTo>
                  <a:lnTo>
                    <a:pt x="148103" y="156108"/>
                  </a:lnTo>
                  <a:lnTo>
                    <a:pt x="159495" y="144355"/>
                  </a:lnTo>
                  <a:lnTo>
                    <a:pt x="170888" y="141436"/>
                  </a:lnTo>
                  <a:lnTo>
                    <a:pt x="182280" y="129740"/>
                  </a:lnTo>
                  <a:lnTo>
                    <a:pt x="193673" y="127175"/>
                  </a:lnTo>
                  <a:lnTo>
                    <a:pt x="205065" y="117353"/>
                  </a:lnTo>
                  <a:lnTo>
                    <a:pt x="216458" y="112464"/>
                  </a:lnTo>
                  <a:lnTo>
                    <a:pt x="227850" y="108050"/>
                  </a:lnTo>
                  <a:lnTo>
                    <a:pt x="239243" y="103548"/>
                  </a:lnTo>
                  <a:lnTo>
                    <a:pt x="250635" y="98124"/>
                  </a:lnTo>
                  <a:lnTo>
                    <a:pt x="262028" y="92769"/>
                  </a:lnTo>
                  <a:lnTo>
                    <a:pt x="273420" y="88097"/>
                  </a:lnTo>
                  <a:lnTo>
                    <a:pt x="284813" y="83000"/>
                  </a:lnTo>
                  <a:lnTo>
                    <a:pt x="296205" y="77908"/>
                  </a:lnTo>
                  <a:lnTo>
                    <a:pt x="307598" y="72917"/>
                  </a:lnTo>
                  <a:lnTo>
                    <a:pt x="318990" y="72036"/>
                  </a:lnTo>
                  <a:lnTo>
                    <a:pt x="330383" y="69693"/>
                  </a:lnTo>
                  <a:lnTo>
                    <a:pt x="341775" y="67881"/>
                  </a:lnTo>
                  <a:lnTo>
                    <a:pt x="353168" y="60559"/>
                  </a:lnTo>
                  <a:lnTo>
                    <a:pt x="364560" y="56497"/>
                  </a:lnTo>
                  <a:lnTo>
                    <a:pt x="375952" y="51109"/>
                  </a:lnTo>
                  <a:lnTo>
                    <a:pt x="387345" y="52393"/>
                  </a:lnTo>
                  <a:lnTo>
                    <a:pt x="398738" y="48256"/>
                  </a:lnTo>
                  <a:lnTo>
                    <a:pt x="410130" y="45893"/>
                  </a:lnTo>
                  <a:lnTo>
                    <a:pt x="421523" y="41965"/>
                  </a:lnTo>
                  <a:lnTo>
                    <a:pt x="432915" y="43071"/>
                  </a:lnTo>
                  <a:lnTo>
                    <a:pt x="444308" y="41025"/>
                  </a:lnTo>
                  <a:lnTo>
                    <a:pt x="455700" y="37952"/>
                  </a:lnTo>
                  <a:lnTo>
                    <a:pt x="467093" y="34772"/>
                  </a:lnTo>
                  <a:lnTo>
                    <a:pt x="478485" y="31747"/>
                  </a:lnTo>
                  <a:lnTo>
                    <a:pt x="489878" y="27941"/>
                  </a:lnTo>
                  <a:lnTo>
                    <a:pt x="501270" y="25969"/>
                  </a:lnTo>
                  <a:lnTo>
                    <a:pt x="512662" y="23170"/>
                  </a:lnTo>
                  <a:lnTo>
                    <a:pt x="524055" y="20852"/>
                  </a:lnTo>
                  <a:lnTo>
                    <a:pt x="535448" y="20856"/>
                  </a:lnTo>
                  <a:lnTo>
                    <a:pt x="546840" y="17254"/>
                  </a:lnTo>
                  <a:lnTo>
                    <a:pt x="558233" y="13842"/>
                  </a:lnTo>
                  <a:lnTo>
                    <a:pt x="569625" y="10662"/>
                  </a:lnTo>
                  <a:lnTo>
                    <a:pt x="581018" y="10393"/>
                  </a:lnTo>
                  <a:lnTo>
                    <a:pt x="592410" y="7896"/>
                  </a:lnTo>
                  <a:lnTo>
                    <a:pt x="603803" y="6290"/>
                  </a:lnTo>
                  <a:lnTo>
                    <a:pt x="615195" y="3980"/>
                  </a:lnTo>
                  <a:lnTo>
                    <a:pt x="626588" y="2450"/>
                  </a:lnTo>
                  <a:lnTo>
                    <a:pt x="637980" y="222"/>
                  </a:lnTo>
                  <a:lnTo>
                    <a:pt x="649373" y="0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4B34FC2B-9012-5241-8D8C-1934346C5106}"/>
                </a:ext>
              </a:extLst>
            </p:cNvPr>
            <p:cNvSpPr/>
            <p:nvPr/>
          </p:nvSpPr>
          <p:spPr>
            <a:xfrm>
              <a:off x="582662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DC9AC887-7074-954B-AFA6-4DCB1C599AC4}"/>
                </a:ext>
              </a:extLst>
            </p:cNvPr>
            <p:cNvSpPr/>
            <p:nvPr/>
          </p:nvSpPr>
          <p:spPr>
            <a:xfrm>
              <a:off x="6510171" y="35740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3281740C-67D9-984F-8664-7AFD913C89D7}"/>
                </a:ext>
              </a:extLst>
            </p:cNvPr>
            <p:cNvSpPr/>
            <p:nvPr/>
          </p:nvSpPr>
          <p:spPr>
            <a:xfrm>
              <a:off x="5826621" y="41794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A9A9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66200" y="376288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482998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494894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34667" y="450209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451909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422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6" y="37700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508596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495876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341799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234B9E7A-0090-0A4F-8AC3-6EF43E3BCCEF}"/>
                </a:ext>
              </a:extLst>
            </p:cNvPr>
            <p:cNvSpPr txBox="1"/>
            <p:nvPr/>
          </p:nvSpPr>
          <p:spPr>
            <a:xfrm>
              <a:off x="5617720" y="34594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2843563-54E8-6342-A61C-89A82B0FEF80}"/>
              </a:ext>
            </a:extLst>
          </p:cNvPr>
          <p:cNvGrpSpPr/>
          <p:nvPr/>
        </p:nvGrpSpPr>
        <p:grpSpPr>
          <a:xfrm>
            <a:off x="682483" y="1231139"/>
            <a:ext cx="6292067" cy="955539"/>
            <a:chOff x="936733" y="2019307"/>
            <a:chExt cx="6292067" cy="955539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79994E5-BE9D-4D4D-B342-DFEE4A526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997300" y="2284730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965150A-D536-8E46-BF79-67BF4D67BE56}"/>
                </a:ext>
              </a:extLst>
            </p:cNvPr>
            <p:cNvSpPr/>
            <p:nvPr/>
          </p:nvSpPr>
          <p:spPr>
            <a:xfrm>
              <a:off x="3252390" y="2345540"/>
              <a:ext cx="46946" cy="46137"/>
            </a:xfrm>
            <a:custGeom>
              <a:avLst/>
              <a:gdLst>
                <a:gd name="connsiteX0" fmla="*/ 748 w 46946"/>
                <a:gd name="connsiteY0" fmla="*/ 46165 h 46137"/>
                <a:gd name="connsiteX1" fmla="*/ 47695 w 46946"/>
                <a:gd name="connsiteY1" fmla="*/ 28 h 46137"/>
                <a:gd name="connsiteX2" fmla="*/ 748 w 46946"/>
                <a:gd name="connsiteY2" fmla="*/ 28 h 46137"/>
                <a:gd name="connsiteX3" fmla="*/ 47695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48" y="46165"/>
                  </a:moveTo>
                  <a:lnTo>
                    <a:pt x="47695" y="28"/>
                  </a:lnTo>
                  <a:moveTo>
                    <a:pt x="748" y="28"/>
                  </a:moveTo>
                  <a:lnTo>
                    <a:pt x="47695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A8A97A4-693D-644B-B432-AC274A417B5C}"/>
                </a:ext>
              </a:extLst>
            </p:cNvPr>
            <p:cNvSpPr/>
            <p:nvPr/>
          </p:nvSpPr>
          <p:spPr>
            <a:xfrm>
              <a:off x="997300" y="2460995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F452517-C7D3-B442-8300-353DD7E55623}"/>
                </a:ext>
              </a:extLst>
            </p:cNvPr>
            <p:cNvSpPr/>
            <p:nvPr/>
          </p:nvSpPr>
          <p:spPr>
            <a:xfrm>
              <a:off x="997300" y="2285021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5DA953A-E007-2046-853F-5E0A0FD09751}"/>
                </a:ext>
              </a:extLst>
            </p:cNvPr>
            <p:cNvSpPr/>
            <p:nvPr/>
          </p:nvSpPr>
          <p:spPr>
            <a:xfrm>
              <a:off x="997300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8F04474-B215-9243-B730-1312C5B3E435}"/>
                </a:ext>
              </a:extLst>
            </p:cNvPr>
            <p:cNvSpPr/>
            <p:nvPr/>
          </p:nvSpPr>
          <p:spPr>
            <a:xfrm>
              <a:off x="5473846" y="2285021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3F7337B-DFC8-CC40-802F-4F933B46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94904" y="2581755"/>
              <a:ext cx="4476546" cy="176265"/>
            </a:xfrm>
            <a:custGeom>
              <a:avLst/>
              <a:gdLst>
                <a:gd name="connsiteX0" fmla="*/ 0 w 4476546"/>
                <a:gd name="connsiteY0" fmla="*/ 14 h 176265"/>
                <a:gd name="connsiteX1" fmla="*/ 4476546 w 4476546"/>
                <a:gd name="connsiteY1" fmla="*/ 14 h 176265"/>
                <a:gd name="connsiteX2" fmla="*/ 4476546 w 4476546"/>
                <a:gd name="connsiteY2" fmla="*/ 176279 h 176265"/>
                <a:gd name="connsiteX3" fmla="*/ 0 w 4476546"/>
                <a:gd name="connsiteY3" fmla="*/ 176279 h 17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546" h="176265">
                  <a:moveTo>
                    <a:pt x="0" y="14"/>
                  </a:moveTo>
                  <a:lnTo>
                    <a:pt x="4476546" y="14"/>
                  </a:lnTo>
                  <a:lnTo>
                    <a:pt x="4476546" y="176279"/>
                  </a:lnTo>
                  <a:lnTo>
                    <a:pt x="0" y="176279"/>
                  </a:lnTo>
                  <a:close/>
                </a:path>
              </a:pathLst>
            </a:custGeom>
          </p:spPr>
        </p:pic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AD39BA7-787F-644E-B39E-D40763C7379F}"/>
                </a:ext>
              </a:extLst>
            </p:cNvPr>
            <p:cNvSpPr/>
            <p:nvPr/>
          </p:nvSpPr>
          <p:spPr>
            <a:xfrm>
              <a:off x="3285804" y="2642565"/>
              <a:ext cx="46946" cy="46137"/>
            </a:xfrm>
            <a:custGeom>
              <a:avLst/>
              <a:gdLst>
                <a:gd name="connsiteX0" fmla="*/ 756 w 46946"/>
                <a:gd name="connsiteY0" fmla="*/ 46165 h 46137"/>
                <a:gd name="connsiteX1" fmla="*/ 47703 w 46946"/>
                <a:gd name="connsiteY1" fmla="*/ 28 h 46137"/>
                <a:gd name="connsiteX2" fmla="*/ 756 w 46946"/>
                <a:gd name="connsiteY2" fmla="*/ 28 h 46137"/>
                <a:gd name="connsiteX3" fmla="*/ 47703 w 46946"/>
                <a:gd name="connsiteY3" fmla="*/ 46165 h 4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6" h="46137">
                  <a:moveTo>
                    <a:pt x="756" y="46165"/>
                  </a:moveTo>
                  <a:lnTo>
                    <a:pt x="47703" y="28"/>
                  </a:lnTo>
                  <a:moveTo>
                    <a:pt x="756" y="28"/>
                  </a:moveTo>
                  <a:lnTo>
                    <a:pt x="47703" y="46165"/>
                  </a:lnTo>
                </a:path>
              </a:pathLst>
            </a:custGeom>
            <a:solidFill>
              <a:srgbClr val="A9A9A9"/>
            </a:solidFill>
            <a:ln w="16457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D4CC76E-ADC0-CB43-B51F-D64001B97B46}"/>
                </a:ext>
              </a:extLst>
            </p:cNvPr>
            <p:cNvSpPr/>
            <p:nvPr/>
          </p:nvSpPr>
          <p:spPr>
            <a:xfrm>
              <a:off x="994904" y="2758020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8E01052-CE89-EA42-862C-D203A31ADB8B}"/>
                </a:ext>
              </a:extLst>
            </p:cNvPr>
            <p:cNvSpPr/>
            <p:nvPr/>
          </p:nvSpPr>
          <p:spPr>
            <a:xfrm>
              <a:off x="994904" y="2582046"/>
              <a:ext cx="4476545" cy="4046"/>
            </a:xfrm>
            <a:custGeom>
              <a:avLst/>
              <a:gdLst>
                <a:gd name="connsiteX0" fmla="*/ 0 w 4476545"/>
                <a:gd name="connsiteY0" fmla="*/ 0 h 4046"/>
                <a:gd name="connsiteX1" fmla="*/ 4476546 w 4476545"/>
                <a:gd name="connsiteY1" fmla="*/ 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545" h="4046">
                  <a:moveTo>
                    <a:pt x="0" y="0"/>
                  </a:moveTo>
                  <a:lnTo>
                    <a:pt x="4476546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4297B0D-64B4-294F-BA40-E6BECA1FD1F1}"/>
                </a:ext>
              </a:extLst>
            </p:cNvPr>
            <p:cNvSpPr/>
            <p:nvPr/>
          </p:nvSpPr>
          <p:spPr>
            <a:xfrm>
              <a:off x="994904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A44B175-A14A-6948-B0E7-0DC5625974DE}"/>
                </a:ext>
              </a:extLst>
            </p:cNvPr>
            <p:cNvSpPr/>
            <p:nvPr/>
          </p:nvSpPr>
          <p:spPr>
            <a:xfrm>
              <a:off x="5471450" y="2582046"/>
              <a:ext cx="4117" cy="175974"/>
            </a:xfrm>
            <a:custGeom>
              <a:avLst/>
              <a:gdLst>
                <a:gd name="connsiteX0" fmla="*/ 0 w 4117"/>
                <a:gd name="connsiteY0" fmla="*/ 175974 h 175974"/>
                <a:gd name="connsiteX1" fmla="*/ 0 w 4117"/>
                <a:gd name="connsiteY1" fmla="*/ 0 h 1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7" h="175974">
                  <a:moveTo>
                    <a:pt x="0" y="175974"/>
                  </a:moveTo>
                  <a:lnTo>
                    <a:pt x="0" y="0"/>
                  </a:lnTo>
                </a:path>
              </a:pathLst>
            </a:custGeom>
            <a:noFill/>
            <a:ln w="32914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4419863" y="2063304"/>
              <a:ext cx="1165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201930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5196659" y="2564070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8AEBC3-7B34-564F-8676-D95B1BA584A2}"/>
                </a:ext>
              </a:extLst>
            </p:cNvPr>
            <p:cNvSpPr txBox="1"/>
            <p:nvPr/>
          </p:nvSpPr>
          <p:spPr>
            <a:xfrm>
              <a:off x="5196659" y="2268279"/>
              <a:ext cx="327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BF</a:t>
              </a: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90C49032-459F-4A42-8EC3-155EBA51D9DC}"/>
                </a:ext>
              </a:extLst>
            </p:cNvPr>
            <p:cNvSpPr/>
            <p:nvPr/>
          </p:nvSpPr>
          <p:spPr>
            <a:xfrm>
              <a:off x="5400000" y="2173681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1" name="Graphic 43">
              <a:extLst>
                <a:ext uri="{FF2B5EF4-FFF2-40B4-BE49-F238E27FC236}">
                  <a16:creationId xmlns:a16="http://schemas.microsoft.com/office/drawing/2014/main" id="{8BBBA995-1E41-8146-9CCD-6496FEE6F4D4}"/>
                </a:ext>
              </a:extLst>
            </p:cNvPr>
            <p:cNvGrpSpPr/>
            <p:nvPr/>
          </p:nvGrpSpPr>
          <p:grpSpPr>
            <a:xfrm>
              <a:off x="5581610" y="2310841"/>
              <a:ext cx="1522729" cy="182880"/>
              <a:chOff x="5581610" y="2310841"/>
              <a:chExt cx="1522729" cy="182880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33A8A9D-920C-FE48-BB6A-D21E428FDE0D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E94CB01-232A-0341-BB8C-967029526F18}"/>
                  </a:ext>
                </a:extLst>
              </p:cNvPr>
              <p:cNvSpPr/>
              <p:nvPr/>
            </p:nvSpPr>
            <p:spPr>
              <a:xfrm>
                <a:off x="5583120" y="2310841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8430 h 138430"/>
                  <a:gd name="connsiteX2" fmla="*/ 3020 w 1507008"/>
                  <a:gd name="connsiteY2" fmla="*/ 138430 h 138430"/>
                  <a:gd name="connsiteX3" fmla="*/ 6040 w 1507008"/>
                  <a:gd name="connsiteY3" fmla="*/ 138430 h 138430"/>
                  <a:gd name="connsiteX4" fmla="*/ 9060 w 1507008"/>
                  <a:gd name="connsiteY4" fmla="*/ 138430 h 138430"/>
                  <a:gd name="connsiteX5" fmla="*/ 12080 w 1507008"/>
                  <a:gd name="connsiteY5" fmla="*/ 138430 h 138430"/>
                  <a:gd name="connsiteX6" fmla="*/ 15100 w 1507008"/>
                  <a:gd name="connsiteY6" fmla="*/ 138430 h 138430"/>
                  <a:gd name="connsiteX7" fmla="*/ 18120 w 1507008"/>
                  <a:gd name="connsiteY7" fmla="*/ 138430 h 138430"/>
                  <a:gd name="connsiteX8" fmla="*/ 21140 w 1507008"/>
                  <a:gd name="connsiteY8" fmla="*/ 138430 h 138430"/>
                  <a:gd name="connsiteX9" fmla="*/ 24160 w 1507008"/>
                  <a:gd name="connsiteY9" fmla="*/ 138430 h 138430"/>
                  <a:gd name="connsiteX10" fmla="*/ 27181 w 1507008"/>
                  <a:gd name="connsiteY10" fmla="*/ 138430 h 138430"/>
                  <a:gd name="connsiteX11" fmla="*/ 30201 w 1507008"/>
                  <a:gd name="connsiteY11" fmla="*/ 138430 h 138430"/>
                  <a:gd name="connsiteX12" fmla="*/ 33221 w 1507008"/>
                  <a:gd name="connsiteY12" fmla="*/ 138430 h 138430"/>
                  <a:gd name="connsiteX13" fmla="*/ 36241 w 1507008"/>
                  <a:gd name="connsiteY13" fmla="*/ 138430 h 138430"/>
                  <a:gd name="connsiteX14" fmla="*/ 39261 w 1507008"/>
                  <a:gd name="connsiteY14" fmla="*/ 138430 h 138430"/>
                  <a:gd name="connsiteX15" fmla="*/ 42281 w 1507008"/>
                  <a:gd name="connsiteY15" fmla="*/ 138430 h 138430"/>
                  <a:gd name="connsiteX16" fmla="*/ 45301 w 1507008"/>
                  <a:gd name="connsiteY16" fmla="*/ 138430 h 138430"/>
                  <a:gd name="connsiteX17" fmla="*/ 48321 w 1507008"/>
                  <a:gd name="connsiteY17" fmla="*/ 138430 h 138430"/>
                  <a:gd name="connsiteX18" fmla="*/ 51341 w 1507008"/>
                  <a:gd name="connsiteY18" fmla="*/ 138430 h 138430"/>
                  <a:gd name="connsiteX19" fmla="*/ 54361 w 1507008"/>
                  <a:gd name="connsiteY19" fmla="*/ 138430 h 138430"/>
                  <a:gd name="connsiteX20" fmla="*/ 57381 w 1507008"/>
                  <a:gd name="connsiteY20" fmla="*/ 138430 h 138430"/>
                  <a:gd name="connsiteX21" fmla="*/ 60401 w 1507008"/>
                  <a:gd name="connsiteY21" fmla="*/ 138430 h 138430"/>
                  <a:gd name="connsiteX22" fmla="*/ 63421 w 1507008"/>
                  <a:gd name="connsiteY22" fmla="*/ 138430 h 138430"/>
                  <a:gd name="connsiteX23" fmla="*/ 66441 w 1507008"/>
                  <a:gd name="connsiteY23" fmla="*/ 138430 h 138430"/>
                  <a:gd name="connsiteX24" fmla="*/ 69461 w 1507008"/>
                  <a:gd name="connsiteY24" fmla="*/ 138430 h 138430"/>
                  <a:gd name="connsiteX25" fmla="*/ 72481 w 1507008"/>
                  <a:gd name="connsiteY25" fmla="*/ 138430 h 138430"/>
                  <a:gd name="connsiteX26" fmla="*/ 75502 w 1507008"/>
                  <a:gd name="connsiteY26" fmla="*/ 138430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30 h 138430"/>
                  <a:gd name="connsiteX75" fmla="*/ 223484 w 1507008"/>
                  <a:gd name="connsiteY75" fmla="*/ 138430 h 138430"/>
                  <a:gd name="connsiteX76" fmla="*/ 226504 w 1507008"/>
                  <a:gd name="connsiteY76" fmla="*/ 138430 h 138430"/>
                  <a:gd name="connsiteX77" fmla="*/ 229525 w 1507008"/>
                  <a:gd name="connsiteY77" fmla="*/ 138430 h 138430"/>
                  <a:gd name="connsiteX78" fmla="*/ 232545 w 1507008"/>
                  <a:gd name="connsiteY78" fmla="*/ 138430 h 138430"/>
                  <a:gd name="connsiteX79" fmla="*/ 235565 w 1507008"/>
                  <a:gd name="connsiteY79" fmla="*/ 138430 h 138430"/>
                  <a:gd name="connsiteX80" fmla="*/ 238585 w 1507008"/>
                  <a:gd name="connsiteY80" fmla="*/ 138430 h 138430"/>
                  <a:gd name="connsiteX81" fmla="*/ 241605 w 1507008"/>
                  <a:gd name="connsiteY81" fmla="*/ 138430 h 138430"/>
                  <a:gd name="connsiteX82" fmla="*/ 244625 w 1507008"/>
                  <a:gd name="connsiteY82" fmla="*/ 138430 h 138430"/>
                  <a:gd name="connsiteX83" fmla="*/ 247645 w 1507008"/>
                  <a:gd name="connsiteY83" fmla="*/ 138430 h 138430"/>
                  <a:gd name="connsiteX84" fmla="*/ 250665 w 1507008"/>
                  <a:gd name="connsiteY84" fmla="*/ 138430 h 138430"/>
                  <a:gd name="connsiteX85" fmla="*/ 253685 w 1507008"/>
                  <a:gd name="connsiteY85" fmla="*/ 138430 h 138430"/>
                  <a:gd name="connsiteX86" fmla="*/ 256705 w 1507008"/>
                  <a:gd name="connsiteY86" fmla="*/ 138430 h 138430"/>
                  <a:gd name="connsiteX87" fmla="*/ 259725 w 1507008"/>
                  <a:gd name="connsiteY87" fmla="*/ 138430 h 138430"/>
                  <a:gd name="connsiteX88" fmla="*/ 262745 w 1507008"/>
                  <a:gd name="connsiteY88" fmla="*/ 138430 h 138430"/>
                  <a:gd name="connsiteX89" fmla="*/ 265765 w 1507008"/>
                  <a:gd name="connsiteY89" fmla="*/ 138430 h 138430"/>
                  <a:gd name="connsiteX90" fmla="*/ 268785 w 1507008"/>
                  <a:gd name="connsiteY90" fmla="*/ 138430 h 138430"/>
                  <a:gd name="connsiteX91" fmla="*/ 271805 w 1507008"/>
                  <a:gd name="connsiteY91" fmla="*/ 138430 h 138430"/>
                  <a:gd name="connsiteX92" fmla="*/ 274825 w 1507008"/>
                  <a:gd name="connsiteY92" fmla="*/ 138430 h 138430"/>
                  <a:gd name="connsiteX93" fmla="*/ 277846 w 1507008"/>
                  <a:gd name="connsiteY93" fmla="*/ 138430 h 138430"/>
                  <a:gd name="connsiteX94" fmla="*/ 280866 w 1507008"/>
                  <a:gd name="connsiteY94" fmla="*/ 138430 h 138430"/>
                  <a:gd name="connsiteX95" fmla="*/ 283886 w 1507008"/>
                  <a:gd name="connsiteY95" fmla="*/ 138430 h 138430"/>
                  <a:gd name="connsiteX96" fmla="*/ 286906 w 1507008"/>
                  <a:gd name="connsiteY96" fmla="*/ 138430 h 138430"/>
                  <a:gd name="connsiteX97" fmla="*/ 289926 w 1507008"/>
                  <a:gd name="connsiteY97" fmla="*/ 138430 h 138430"/>
                  <a:gd name="connsiteX98" fmla="*/ 292946 w 1507008"/>
                  <a:gd name="connsiteY98" fmla="*/ 138430 h 138430"/>
                  <a:gd name="connsiteX99" fmla="*/ 295966 w 1507008"/>
                  <a:gd name="connsiteY99" fmla="*/ 138430 h 138430"/>
                  <a:gd name="connsiteX100" fmla="*/ 298986 w 1507008"/>
                  <a:gd name="connsiteY100" fmla="*/ 138430 h 138430"/>
                  <a:gd name="connsiteX101" fmla="*/ 302006 w 1507008"/>
                  <a:gd name="connsiteY101" fmla="*/ 138430 h 138430"/>
                  <a:gd name="connsiteX102" fmla="*/ 305026 w 1507008"/>
                  <a:gd name="connsiteY102" fmla="*/ 138430 h 138430"/>
                  <a:gd name="connsiteX103" fmla="*/ 308046 w 1507008"/>
                  <a:gd name="connsiteY103" fmla="*/ 138430 h 138430"/>
                  <a:gd name="connsiteX104" fmla="*/ 311066 w 1507008"/>
                  <a:gd name="connsiteY104" fmla="*/ 138430 h 138430"/>
                  <a:gd name="connsiteX105" fmla="*/ 314086 w 1507008"/>
                  <a:gd name="connsiteY105" fmla="*/ 138430 h 138430"/>
                  <a:gd name="connsiteX106" fmla="*/ 317106 w 1507008"/>
                  <a:gd name="connsiteY106" fmla="*/ 138430 h 138430"/>
                  <a:gd name="connsiteX107" fmla="*/ 320126 w 1507008"/>
                  <a:gd name="connsiteY107" fmla="*/ 138430 h 138430"/>
                  <a:gd name="connsiteX108" fmla="*/ 323146 w 1507008"/>
                  <a:gd name="connsiteY108" fmla="*/ 138430 h 138430"/>
                  <a:gd name="connsiteX109" fmla="*/ 326166 w 1507008"/>
                  <a:gd name="connsiteY109" fmla="*/ 138430 h 138430"/>
                  <a:gd name="connsiteX110" fmla="*/ 329187 w 1507008"/>
                  <a:gd name="connsiteY110" fmla="*/ 138430 h 138430"/>
                  <a:gd name="connsiteX111" fmla="*/ 332207 w 1507008"/>
                  <a:gd name="connsiteY111" fmla="*/ 138430 h 138430"/>
                  <a:gd name="connsiteX112" fmla="*/ 335227 w 1507008"/>
                  <a:gd name="connsiteY112" fmla="*/ 138430 h 138430"/>
                  <a:gd name="connsiteX113" fmla="*/ 338247 w 1507008"/>
                  <a:gd name="connsiteY113" fmla="*/ 138430 h 138430"/>
                  <a:gd name="connsiteX114" fmla="*/ 341267 w 1507008"/>
                  <a:gd name="connsiteY114" fmla="*/ 138430 h 138430"/>
                  <a:gd name="connsiteX115" fmla="*/ 344287 w 1507008"/>
                  <a:gd name="connsiteY115" fmla="*/ 138430 h 138430"/>
                  <a:gd name="connsiteX116" fmla="*/ 347307 w 1507008"/>
                  <a:gd name="connsiteY116" fmla="*/ 138430 h 138430"/>
                  <a:gd name="connsiteX117" fmla="*/ 350327 w 1507008"/>
                  <a:gd name="connsiteY117" fmla="*/ 138430 h 138430"/>
                  <a:gd name="connsiteX118" fmla="*/ 353347 w 1507008"/>
                  <a:gd name="connsiteY118" fmla="*/ 138430 h 138430"/>
                  <a:gd name="connsiteX119" fmla="*/ 356367 w 1507008"/>
                  <a:gd name="connsiteY119" fmla="*/ 138430 h 138430"/>
                  <a:gd name="connsiteX120" fmla="*/ 359387 w 1507008"/>
                  <a:gd name="connsiteY120" fmla="*/ 138430 h 138430"/>
                  <a:gd name="connsiteX121" fmla="*/ 362407 w 1507008"/>
                  <a:gd name="connsiteY121" fmla="*/ 138430 h 138430"/>
                  <a:gd name="connsiteX122" fmla="*/ 365427 w 1507008"/>
                  <a:gd name="connsiteY122" fmla="*/ 138430 h 138430"/>
                  <a:gd name="connsiteX123" fmla="*/ 368447 w 1507008"/>
                  <a:gd name="connsiteY123" fmla="*/ 138430 h 138430"/>
                  <a:gd name="connsiteX124" fmla="*/ 371467 w 1507008"/>
                  <a:gd name="connsiteY124" fmla="*/ 138430 h 138430"/>
                  <a:gd name="connsiteX125" fmla="*/ 374487 w 1507008"/>
                  <a:gd name="connsiteY125" fmla="*/ 138430 h 138430"/>
                  <a:gd name="connsiteX126" fmla="*/ 377508 w 1507008"/>
                  <a:gd name="connsiteY126" fmla="*/ 138430 h 138430"/>
                  <a:gd name="connsiteX127" fmla="*/ 380528 w 1507008"/>
                  <a:gd name="connsiteY127" fmla="*/ 138430 h 138430"/>
                  <a:gd name="connsiteX128" fmla="*/ 383548 w 1507008"/>
                  <a:gd name="connsiteY128" fmla="*/ 138430 h 138430"/>
                  <a:gd name="connsiteX129" fmla="*/ 386568 w 1507008"/>
                  <a:gd name="connsiteY129" fmla="*/ 138430 h 138430"/>
                  <a:gd name="connsiteX130" fmla="*/ 389588 w 1507008"/>
                  <a:gd name="connsiteY130" fmla="*/ 138430 h 138430"/>
                  <a:gd name="connsiteX131" fmla="*/ 392608 w 1507008"/>
                  <a:gd name="connsiteY131" fmla="*/ 138430 h 138430"/>
                  <a:gd name="connsiteX132" fmla="*/ 395628 w 1507008"/>
                  <a:gd name="connsiteY132" fmla="*/ 138430 h 138430"/>
                  <a:gd name="connsiteX133" fmla="*/ 398648 w 1507008"/>
                  <a:gd name="connsiteY133" fmla="*/ 138430 h 138430"/>
                  <a:gd name="connsiteX134" fmla="*/ 401668 w 1507008"/>
                  <a:gd name="connsiteY134" fmla="*/ 138430 h 138430"/>
                  <a:gd name="connsiteX135" fmla="*/ 404688 w 1507008"/>
                  <a:gd name="connsiteY135" fmla="*/ 138430 h 138430"/>
                  <a:gd name="connsiteX136" fmla="*/ 407708 w 1507008"/>
                  <a:gd name="connsiteY136" fmla="*/ 138430 h 138430"/>
                  <a:gd name="connsiteX137" fmla="*/ 410728 w 1507008"/>
                  <a:gd name="connsiteY137" fmla="*/ 138430 h 138430"/>
                  <a:gd name="connsiteX138" fmla="*/ 413748 w 1507008"/>
                  <a:gd name="connsiteY138" fmla="*/ 138430 h 138430"/>
                  <a:gd name="connsiteX139" fmla="*/ 416768 w 1507008"/>
                  <a:gd name="connsiteY139" fmla="*/ 138430 h 138430"/>
                  <a:gd name="connsiteX140" fmla="*/ 419788 w 1507008"/>
                  <a:gd name="connsiteY140" fmla="*/ 138430 h 138430"/>
                  <a:gd name="connsiteX141" fmla="*/ 422808 w 1507008"/>
                  <a:gd name="connsiteY141" fmla="*/ 138430 h 138430"/>
                  <a:gd name="connsiteX142" fmla="*/ 425828 w 1507008"/>
                  <a:gd name="connsiteY142" fmla="*/ 138430 h 138430"/>
                  <a:gd name="connsiteX143" fmla="*/ 428849 w 1507008"/>
                  <a:gd name="connsiteY143" fmla="*/ 138430 h 138430"/>
                  <a:gd name="connsiteX144" fmla="*/ 431869 w 1507008"/>
                  <a:gd name="connsiteY144" fmla="*/ 138430 h 138430"/>
                  <a:gd name="connsiteX145" fmla="*/ 434889 w 1507008"/>
                  <a:gd name="connsiteY145" fmla="*/ 138430 h 138430"/>
                  <a:gd name="connsiteX146" fmla="*/ 437909 w 1507008"/>
                  <a:gd name="connsiteY146" fmla="*/ 138430 h 138430"/>
                  <a:gd name="connsiteX147" fmla="*/ 440929 w 1507008"/>
                  <a:gd name="connsiteY147" fmla="*/ 138430 h 138430"/>
                  <a:gd name="connsiteX148" fmla="*/ 443949 w 1507008"/>
                  <a:gd name="connsiteY148" fmla="*/ 138430 h 138430"/>
                  <a:gd name="connsiteX149" fmla="*/ 446969 w 1507008"/>
                  <a:gd name="connsiteY149" fmla="*/ 138430 h 138430"/>
                  <a:gd name="connsiteX150" fmla="*/ 449989 w 1507008"/>
                  <a:gd name="connsiteY150" fmla="*/ 138430 h 138430"/>
                  <a:gd name="connsiteX151" fmla="*/ 453009 w 1507008"/>
                  <a:gd name="connsiteY151" fmla="*/ 138430 h 138430"/>
                  <a:gd name="connsiteX152" fmla="*/ 456029 w 1507008"/>
                  <a:gd name="connsiteY152" fmla="*/ 138430 h 138430"/>
                  <a:gd name="connsiteX153" fmla="*/ 459049 w 1507008"/>
                  <a:gd name="connsiteY153" fmla="*/ 138430 h 138430"/>
                  <a:gd name="connsiteX154" fmla="*/ 462069 w 1507008"/>
                  <a:gd name="connsiteY154" fmla="*/ 138430 h 138430"/>
                  <a:gd name="connsiteX155" fmla="*/ 465089 w 1507008"/>
                  <a:gd name="connsiteY155" fmla="*/ 138430 h 138430"/>
                  <a:gd name="connsiteX156" fmla="*/ 468109 w 1507008"/>
                  <a:gd name="connsiteY156" fmla="*/ 137366 h 138430"/>
                  <a:gd name="connsiteX157" fmla="*/ 471129 w 1507008"/>
                  <a:gd name="connsiteY157" fmla="*/ 135232 h 138430"/>
                  <a:gd name="connsiteX158" fmla="*/ 474149 w 1507008"/>
                  <a:gd name="connsiteY158" fmla="*/ 133099 h 138430"/>
                  <a:gd name="connsiteX159" fmla="*/ 477169 w 1507008"/>
                  <a:gd name="connsiteY159" fmla="*/ 130966 h 138430"/>
                  <a:gd name="connsiteX160" fmla="*/ 480190 w 1507008"/>
                  <a:gd name="connsiteY160" fmla="*/ 128836 h 138430"/>
                  <a:gd name="connsiteX161" fmla="*/ 483210 w 1507008"/>
                  <a:gd name="connsiteY161" fmla="*/ 126708 h 138430"/>
                  <a:gd name="connsiteX162" fmla="*/ 486230 w 1507008"/>
                  <a:gd name="connsiteY162" fmla="*/ 124582 h 138430"/>
                  <a:gd name="connsiteX163" fmla="*/ 489250 w 1507008"/>
                  <a:gd name="connsiteY163" fmla="*/ 122458 h 138430"/>
                  <a:gd name="connsiteX164" fmla="*/ 492270 w 1507008"/>
                  <a:gd name="connsiteY164" fmla="*/ 120339 h 138430"/>
                  <a:gd name="connsiteX165" fmla="*/ 495290 w 1507008"/>
                  <a:gd name="connsiteY165" fmla="*/ 118222 h 138430"/>
                  <a:gd name="connsiteX166" fmla="*/ 498310 w 1507008"/>
                  <a:gd name="connsiteY166" fmla="*/ 116110 h 138430"/>
                  <a:gd name="connsiteX167" fmla="*/ 501330 w 1507008"/>
                  <a:gd name="connsiteY167" fmla="*/ 114003 h 138430"/>
                  <a:gd name="connsiteX168" fmla="*/ 504350 w 1507008"/>
                  <a:gd name="connsiteY168" fmla="*/ 111901 h 138430"/>
                  <a:gd name="connsiteX169" fmla="*/ 507370 w 1507008"/>
                  <a:gd name="connsiteY169" fmla="*/ 109804 h 138430"/>
                  <a:gd name="connsiteX170" fmla="*/ 510390 w 1507008"/>
                  <a:gd name="connsiteY170" fmla="*/ 107714 h 138430"/>
                  <a:gd name="connsiteX171" fmla="*/ 513410 w 1507008"/>
                  <a:gd name="connsiteY171" fmla="*/ 105630 h 138430"/>
                  <a:gd name="connsiteX172" fmla="*/ 516430 w 1507008"/>
                  <a:gd name="connsiteY172" fmla="*/ 103553 h 138430"/>
                  <a:gd name="connsiteX173" fmla="*/ 519450 w 1507008"/>
                  <a:gd name="connsiteY173" fmla="*/ 101483 h 138430"/>
                  <a:gd name="connsiteX174" fmla="*/ 522470 w 1507008"/>
                  <a:gd name="connsiteY174" fmla="*/ 99422 h 138430"/>
                  <a:gd name="connsiteX175" fmla="*/ 525490 w 1507008"/>
                  <a:gd name="connsiteY175" fmla="*/ 97370 h 138430"/>
                  <a:gd name="connsiteX176" fmla="*/ 528511 w 1507008"/>
                  <a:gd name="connsiteY176" fmla="*/ 95326 h 138430"/>
                  <a:gd name="connsiteX177" fmla="*/ 531531 w 1507008"/>
                  <a:gd name="connsiteY177" fmla="*/ 93292 h 138430"/>
                  <a:gd name="connsiteX178" fmla="*/ 534551 w 1507008"/>
                  <a:gd name="connsiteY178" fmla="*/ 91267 h 138430"/>
                  <a:gd name="connsiteX179" fmla="*/ 537571 w 1507008"/>
                  <a:gd name="connsiteY179" fmla="*/ 89253 h 138430"/>
                  <a:gd name="connsiteX180" fmla="*/ 540591 w 1507008"/>
                  <a:gd name="connsiteY180" fmla="*/ 87249 h 138430"/>
                  <a:gd name="connsiteX181" fmla="*/ 543611 w 1507008"/>
                  <a:gd name="connsiteY181" fmla="*/ 85258 h 138430"/>
                  <a:gd name="connsiteX182" fmla="*/ 546631 w 1507008"/>
                  <a:gd name="connsiteY182" fmla="*/ 83278 h 138430"/>
                  <a:gd name="connsiteX183" fmla="*/ 549651 w 1507008"/>
                  <a:gd name="connsiteY183" fmla="*/ 81310 h 138430"/>
                  <a:gd name="connsiteX184" fmla="*/ 552671 w 1507008"/>
                  <a:gd name="connsiteY184" fmla="*/ 79355 h 138430"/>
                  <a:gd name="connsiteX185" fmla="*/ 555691 w 1507008"/>
                  <a:gd name="connsiteY185" fmla="*/ 77414 h 138430"/>
                  <a:gd name="connsiteX186" fmla="*/ 558711 w 1507008"/>
                  <a:gd name="connsiteY186" fmla="*/ 75486 h 138430"/>
                  <a:gd name="connsiteX187" fmla="*/ 561731 w 1507008"/>
                  <a:gd name="connsiteY187" fmla="*/ 73572 h 138430"/>
                  <a:gd name="connsiteX188" fmla="*/ 564751 w 1507008"/>
                  <a:gd name="connsiteY188" fmla="*/ 71674 h 138430"/>
                  <a:gd name="connsiteX189" fmla="*/ 567771 w 1507008"/>
                  <a:gd name="connsiteY189" fmla="*/ 69790 h 138430"/>
                  <a:gd name="connsiteX190" fmla="*/ 570791 w 1507008"/>
                  <a:gd name="connsiteY190" fmla="*/ 67923 h 138430"/>
                  <a:gd name="connsiteX191" fmla="*/ 573811 w 1507008"/>
                  <a:gd name="connsiteY191" fmla="*/ 66072 h 138430"/>
                  <a:gd name="connsiteX192" fmla="*/ 576831 w 1507008"/>
                  <a:gd name="connsiteY192" fmla="*/ 64237 h 138430"/>
                  <a:gd name="connsiteX193" fmla="*/ 579852 w 1507008"/>
                  <a:gd name="connsiteY193" fmla="*/ 62419 h 138430"/>
                  <a:gd name="connsiteX194" fmla="*/ 582872 w 1507008"/>
                  <a:gd name="connsiteY194" fmla="*/ 60620 h 138430"/>
                  <a:gd name="connsiteX195" fmla="*/ 585892 w 1507008"/>
                  <a:gd name="connsiteY195" fmla="*/ 58838 h 138430"/>
                  <a:gd name="connsiteX196" fmla="*/ 588912 w 1507008"/>
                  <a:gd name="connsiteY196" fmla="*/ 57074 h 138430"/>
                  <a:gd name="connsiteX197" fmla="*/ 591932 w 1507008"/>
                  <a:gd name="connsiteY197" fmla="*/ 55330 h 138430"/>
                  <a:gd name="connsiteX198" fmla="*/ 594952 w 1507008"/>
                  <a:gd name="connsiteY198" fmla="*/ 53605 h 138430"/>
                  <a:gd name="connsiteX199" fmla="*/ 597972 w 1507008"/>
                  <a:gd name="connsiteY199" fmla="*/ 51901 h 138430"/>
                  <a:gd name="connsiteX200" fmla="*/ 600992 w 1507008"/>
                  <a:gd name="connsiteY200" fmla="*/ 50216 h 138430"/>
                  <a:gd name="connsiteX201" fmla="*/ 604012 w 1507008"/>
                  <a:gd name="connsiteY201" fmla="*/ 48553 h 138430"/>
                  <a:gd name="connsiteX202" fmla="*/ 607032 w 1507008"/>
                  <a:gd name="connsiteY202" fmla="*/ 46911 h 138430"/>
                  <a:gd name="connsiteX203" fmla="*/ 610052 w 1507008"/>
                  <a:gd name="connsiteY203" fmla="*/ 45291 h 138430"/>
                  <a:gd name="connsiteX204" fmla="*/ 613072 w 1507008"/>
                  <a:gd name="connsiteY204" fmla="*/ 43692 h 138430"/>
                  <a:gd name="connsiteX205" fmla="*/ 616092 w 1507008"/>
                  <a:gd name="connsiteY205" fmla="*/ 42117 h 138430"/>
                  <a:gd name="connsiteX206" fmla="*/ 619112 w 1507008"/>
                  <a:gd name="connsiteY206" fmla="*/ 40564 h 138430"/>
                  <a:gd name="connsiteX207" fmla="*/ 622132 w 1507008"/>
                  <a:gd name="connsiteY207" fmla="*/ 39035 h 138430"/>
                  <a:gd name="connsiteX208" fmla="*/ 625152 w 1507008"/>
                  <a:gd name="connsiteY208" fmla="*/ 37530 h 138430"/>
                  <a:gd name="connsiteX209" fmla="*/ 628173 w 1507008"/>
                  <a:gd name="connsiteY209" fmla="*/ 36049 h 138430"/>
                  <a:gd name="connsiteX210" fmla="*/ 631193 w 1507008"/>
                  <a:gd name="connsiteY210" fmla="*/ 34594 h 138430"/>
                  <a:gd name="connsiteX211" fmla="*/ 634213 w 1507008"/>
                  <a:gd name="connsiteY211" fmla="*/ 33162 h 138430"/>
                  <a:gd name="connsiteX212" fmla="*/ 637233 w 1507008"/>
                  <a:gd name="connsiteY212" fmla="*/ 31758 h 138430"/>
                  <a:gd name="connsiteX213" fmla="*/ 640253 w 1507008"/>
                  <a:gd name="connsiteY213" fmla="*/ 30378 h 138430"/>
                  <a:gd name="connsiteX214" fmla="*/ 643273 w 1507008"/>
                  <a:gd name="connsiteY214" fmla="*/ 29026 h 138430"/>
                  <a:gd name="connsiteX215" fmla="*/ 646293 w 1507008"/>
                  <a:gd name="connsiteY215" fmla="*/ 27699 h 138430"/>
                  <a:gd name="connsiteX216" fmla="*/ 649313 w 1507008"/>
                  <a:gd name="connsiteY216" fmla="*/ 26399 h 138430"/>
                  <a:gd name="connsiteX217" fmla="*/ 652333 w 1507008"/>
                  <a:gd name="connsiteY217" fmla="*/ 25128 h 138430"/>
                  <a:gd name="connsiteX218" fmla="*/ 655353 w 1507008"/>
                  <a:gd name="connsiteY218" fmla="*/ 23885 h 138430"/>
                  <a:gd name="connsiteX219" fmla="*/ 658373 w 1507008"/>
                  <a:gd name="connsiteY219" fmla="*/ 22668 h 138430"/>
                  <a:gd name="connsiteX220" fmla="*/ 661393 w 1507008"/>
                  <a:gd name="connsiteY220" fmla="*/ 21482 h 138430"/>
                  <a:gd name="connsiteX221" fmla="*/ 664413 w 1507008"/>
                  <a:gd name="connsiteY221" fmla="*/ 20324 h 138430"/>
                  <a:gd name="connsiteX222" fmla="*/ 667433 w 1507008"/>
                  <a:gd name="connsiteY222" fmla="*/ 19195 h 138430"/>
                  <a:gd name="connsiteX223" fmla="*/ 670453 w 1507008"/>
                  <a:gd name="connsiteY223" fmla="*/ 18095 h 138430"/>
                  <a:gd name="connsiteX224" fmla="*/ 673473 w 1507008"/>
                  <a:gd name="connsiteY224" fmla="*/ 17026 h 138430"/>
                  <a:gd name="connsiteX225" fmla="*/ 676493 w 1507008"/>
                  <a:gd name="connsiteY225" fmla="*/ 15985 h 138430"/>
                  <a:gd name="connsiteX226" fmla="*/ 679513 w 1507008"/>
                  <a:gd name="connsiteY226" fmla="*/ 14977 h 138430"/>
                  <a:gd name="connsiteX227" fmla="*/ 682534 w 1507008"/>
                  <a:gd name="connsiteY227" fmla="*/ 13998 h 138430"/>
                  <a:gd name="connsiteX228" fmla="*/ 685554 w 1507008"/>
                  <a:gd name="connsiteY228" fmla="*/ 13051 h 138430"/>
                  <a:gd name="connsiteX229" fmla="*/ 688574 w 1507008"/>
                  <a:gd name="connsiteY229" fmla="*/ 12135 h 138430"/>
                  <a:gd name="connsiteX230" fmla="*/ 691594 w 1507008"/>
                  <a:gd name="connsiteY230" fmla="*/ 11251 h 138430"/>
                  <a:gd name="connsiteX231" fmla="*/ 694614 w 1507008"/>
                  <a:gd name="connsiteY231" fmla="*/ 10399 h 138430"/>
                  <a:gd name="connsiteX232" fmla="*/ 697634 w 1507008"/>
                  <a:gd name="connsiteY232" fmla="*/ 9578 h 138430"/>
                  <a:gd name="connsiteX233" fmla="*/ 700654 w 1507008"/>
                  <a:gd name="connsiteY233" fmla="*/ 8790 h 138430"/>
                  <a:gd name="connsiteX234" fmla="*/ 703674 w 1507008"/>
                  <a:gd name="connsiteY234" fmla="*/ 8034 h 138430"/>
                  <a:gd name="connsiteX235" fmla="*/ 706694 w 1507008"/>
                  <a:gd name="connsiteY235" fmla="*/ 7311 h 138430"/>
                  <a:gd name="connsiteX236" fmla="*/ 709714 w 1507008"/>
                  <a:gd name="connsiteY236" fmla="*/ 6622 h 138430"/>
                  <a:gd name="connsiteX237" fmla="*/ 712734 w 1507008"/>
                  <a:gd name="connsiteY237" fmla="*/ 5965 h 138430"/>
                  <a:gd name="connsiteX238" fmla="*/ 715754 w 1507008"/>
                  <a:gd name="connsiteY238" fmla="*/ 5342 h 138430"/>
                  <a:gd name="connsiteX239" fmla="*/ 718774 w 1507008"/>
                  <a:gd name="connsiteY239" fmla="*/ 4752 h 138430"/>
                  <a:gd name="connsiteX240" fmla="*/ 721794 w 1507008"/>
                  <a:gd name="connsiteY240" fmla="*/ 4197 h 138430"/>
                  <a:gd name="connsiteX241" fmla="*/ 724814 w 1507008"/>
                  <a:gd name="connsiteY241" fmla="*/ 3675 h 138430"/>
                  <a:gd name="connsiteX242" fmla="*/ 727834 w 1507008"/>
                  <a:gd name="connsiteY242" fmla="*/ 3188 h 138430"/>
                  <a:gd name="connsiteX243" fmla="*/ 730855 w 1507008"/>
                  <a:gd name="connsiteY243" fmla="*/ 2733 h 138430"/>
                  <a:gd name="connsiteX244" fmla="*/ 733875 w 1507008"/>
                  <a:gd name="connsiteY244" fmla="*/ 2314 h 138430"/>
                  <a:gd name="connsiteX245" fmla="*/ 736895 w 1507008"/>
                  <a:gd name="connsiteY245" fmla="*/ 1930 h 138430"/>
                  <a:gd name="connsiteX246" fmla="*/ 739915 w 1507008"/>
                  <a:gd name="connsiteY246" fmla="*/ 1580 h 138430"/>
                  <a:gd name="connsiteX247" fmla="*/ 742935 w 1507008"/>
                  <a:gd name="connsiteY247" fmla="*/ 1265 h 138430"/>
                  <a:gd name="connsiteX248" fmla="*/ 745955 w 1507008"/>
                  <a:gd name="connsiteY248" fmla="*/ 984 h 138430"/>
                  <a:gd name="connsiteX249" fmla="*/ 748975 w 1507008"/>
                  <a:gd name="connsiteY249" fmla="*/ 738 h 138430"/>
                  <a:gd name="connsiteX250" fmla="*/ 751995 w 1507008"/>
                  <a:gd name="connsiteY250" fmla="*/ 527 h 138430"/>
                  <a:gd name="connsiteX251" fmla="*/ 755015 w 1507008"/>
                  <a:gd name="connsiteY251" fmla="*/ 352 h 138430"/>
                  <a:gd name="connsiteX252" fmla="*/ 758035 w 1507008"/>
                  <a:gd name="connsiteY252" fmla="*/ 211 h 138430"/>
                  <a:gd name="connsiteX253" fmla="*/ 761055 w 1507008"/>
                  <a:gd name="connsiteY253" fmla="*/ 105 h 138430"/>
                  <a:gd name="connsiteX254" fmla="*/ 764075 w 1507008"/>
                  <a:gd name="connsiteY254" fmla="*/ 36 h 138430"/>
                  <a:gd name="connsiteX255" fmla="*/ 767095 w 1507008"/>
                  <a:gd name="connsiteY255" fmla="*/ 0 h 138430"/>
                  <a:gd name="connsiteX256" fmla="*/ 770115 w 1507008"/>
                  <a:gd name="connsiteY256" fmla="*/ 0 h 138430"/>
                  <a:gd name="connsiteX257" fmla="*/ 773135 w 1507008"/>
                  <a:gd name="connsiteY257" fmla="*/ 36 h 138430"/>
                  <a:gd name="connsiteX258" fmla="*/ 776155 w 1507008"/>
                  <a:gd name="connsiteY258" fmla="*/ 105 h 138430"/>
                  <a:gd name="connsiteX259" fmla="*/ 779176 w 1507008"/>
                  <a:gd name="connsiteY259" fmla="*/ 211 h 138430"/>
                  <a:gd name="connsiteX260" fmla="*/ 782196 w 1507008"/>
                  <a:gd name="connsiteY260" fmla="*/ 352 h 138430"/>
                  <a:gd name="connsiteX261" fmla="*/ 785216 w 1507008"/>
                  <a:gd name="connsiteY261" fmla="*/ 527 h 138430"/>
                  <a:gd name="connsiteX262" fmla="*/ 788236 w 1507008"/>
                  <a:gd name="connsiteY262" fmla="*/ 738 h 138430"/>
                  <a:gd name="connsiteX263" fmla="*/ 791256 w 1507008"/>
                  <a:gd name="connsiteY263" fmla="*/ 984 h 138430"/>
                  <a:gd name="connsiteX264" fmla="*/ 794276 w 1507008"/>
                  <a:gd name="connsiteY264" fmla="*/ 1265 h 138430"/>
                  <a:gd name="connsiteX265" fmla="*/ 797296 w 1507008"/>
                  <a:gd name="connsiteY265" fmla="*/ 1580 h 138430"/>
                  <a:gd name="connsiteX266" fmla="*/ 800316 w 1507008"/>
                  <a:gd name="connsiteY266" fmla="*/ 1930 h 138430"/>
                  <a:gd name="connsiteX267" fmla="*/ 803336 w 1507008"/>
                  <a:gd name="connsiteY267" fmla="*/ 2314 h 138430"/>
                  <a:gd name="connsiteX268" fmla="*/ 806356 w 1507008"/>
                  <a:gd name="connsiteY268" fmla="*/ 2733 h 138430"/>
                  <a:gd name="connsiteX269" fmla="*/ 809376 w 1507008"/>
                  <a:gd name="connsiteY269" fmla="*/ 3188 h 138430"/>
                  <a:gd name="connsiteX270" fmla="*/ 812396 w 1507008"/>
                  <a:gd name="connsiteY270" fmla="*/ 3675 h 138430"/>
                  <a:gd name="connsiteX271" fmla="*/ 815416 w 1507008"/>
                  <a:gd name="connsiteY271" fmla="*/ 4197 h 138430"/>
                  <a:gd name="connsiteX272" fmla="*/ 818436 w 1507008"/>
                  <a:gd name="connsiteY272" fmla="*/ 4752 h 138430"/>
                  <a:gd name="connsiteX273" fmla="*/ 821456 w 1507008"/>
                  <a:gd name="connsiteY273" fmla="*/ 5342 h 138430"/>
                  <a:gd name="connsiteX274" fmla="*/ 824476 w 1507008"/>
                  <a:gd name="connsiteY274" fmla="*/ 5965 h 138430"/>
                  <a:gd name="connsiteX275" fmla="*/ 827497 w 1507008"/>
                  <a:gd name="connsiteY275" fmla="*/ 6622 h 138430"/>
                  <a:gd name="connsiteX276" fmla="*/ 830517 w 1507008"/>
                  <a:gd name="connsiteY276" fmla="*/ 7311 h 138430"/>
                  <a:gd name="connsiteX277" fmla="*/ 833537 w 1507008"/>
                  <a:gd name="connsiteY277" fmla="*/ 8034 h 138430"/>
                  <a:gd name="connsiteX278" fmla="*/ 836557 w 1507008"/>
                  <a:gd name="connsiteY278" fmla="*/ 8790 h 138430"/>
                  <a:gd name="connsiteX279" fmla="*/ 839577 w 1507008"/>
                  <a:gd name="connsiteY279" fmla="*/ 9578 h 138430"/>
                  <a:gd name="connsiteX280" fmla="*/ 842597 w 1507008"/>
                  <a:gd name="connsiteY280" fmla="*/ 10399 h 138430"/>
                  <a:gd name="connsiteX281" fmla="*/ 845617 w 1507008"/>
                  <a:gd name="connsiteY281" fmla="*/ 11251 h 138430"/>
                  <a:gd name="connsiteX282" fmla="*/ 848637 w 1507008"/>
                  <a:gd name="connsiteY282" fmla="*/ 12135 h 138430"/>
                  <a:gd name="connsiteX283" fmla="*/ 851657 w 1507008"/>
                  <a:gd name="connsiteY283" fmla="*/ 13051 h 138430"/>
                  <a:gd name="connsiteX284" fmla="*/ 854677 w 1507008"/>
                  <a:gd name="connsiteY284" fmla="*/ 13998 h 138430"/>
                  <a:gd name="connsiteX285" fmla="*/ 857697 w 1507008"/>
                  <a:gd name="connsiteY285" fmla="*/ 14977 h 138430"/>
                  <a:gd name="connsiteX286" fmla="*/ 860717 w 1507008"/>
                  <a:gd name="connsiteY286" fmla="*/ 15985 h 138430"/>
                  <a:gd name="connsiteX287" fmla="*/ 863737 w 1507008"/>
                  <a:gd name="connsiteY287" fmla="*/ 17026 h 138430"/>
                  <a:gd name="connsiteX288" fmla="*/ 866757 w 1507008"/>
                  <a:gd name="connsiteY288" fmla="*/ 18095 h 138430"/>
                  <a:gd name="connsiteX289" fmla="*/ 869777 w 1507008"/>
                  <a:gd name="connsiteY289" fmla="*/ 19195 h 138430"/>
                  <a:gd name="connsiteX290" fmla="*/ 872797 w 1507008"/>
                  <a:gd name="connsiteY290" fmla="*/ 20324 h 138430"/>
                  <a:gd name="connsiteX291" fmla="*/ 875817 w 1507008"/>
                  <a:gd name="connsiteY291" fmla="*/ 21482 h 138430"/>
                  <a:gd name="connsiteX292" fmla="*/ 878837 w 1507008"/>
                  <a:gd name="connsiteY292" fmla="*/ 22668 h 138430"/>
                  <a:gd name="connsiteX293" fmla="*/ 881858 w 1507008"/>
                  <a:gd name="connsiteY293" fmla="*/ 23885 h 138430"/>
                  <a:gd name="connsiteX294" fmla="*/ 884878 w 1507008"/>
                  <a:gd name="connsiteY294" fmla="*/ 25128 h 138430"/>
                  <a:gd name="connsiteX295" fmla="*/ 887898 w 1507008"/>
                  <a:gd name="connsiteY295" fmla="*/ 26399 h 138430"/>
                  <a:gd name="connsiteX296" fmla="*/ 890918 w 1507008"/>
                  <a:gd name="connsiteY296" fmla="*/ 27699 h 138430"/>
                  <a:gd name="connsiteX297" fmla="*/ 893938 w 1507008"/>
                  <a:gd name="connsiteY297" fmla="*/ 29026 h 138430"/>
                  <a:gd name="connsiteX298" fmla="*/ 896958 w 1507008"/>
                  <a:gd name="connsiteY298" fmla="*/ 30378 h 138430"/>
                  <a:gd name="connsiteX299" fmla="*/ 899978 w 1507008"/>
                  <a:gd name="connsiteY299" fmla="*/ 31758 h 138430"/>
                  <a:gd name="connsiteX300" fmla="*/ 902998 w 1507008"/>
                  <a:gd name="connsiteY300" fmla="*/ 33162 h 138430"/>
                  <a:gd name="connsiteX301" fmla="*/ 906018 w 1507008"/>
                  <a:gd name="connsiteY301" fmla="*/ 34594 h 138430"/>
                  <a:gd name="connsiteX302" fmla="*/ 909038 w 1507008"/>
                  <a:gd name="connsiteY302" fmla="*/ 36049 h 138430"/>
                  <a:gd name="connsiteX303" fmla="*/ 912058 w 1507008"/>
                  <a:gd name="connsiteY303" fmla="*/ 37530 h 138430"/>
                  <a:gd name="connsiteX304" fmla="*/ 915078 w 1507008"/>
                  <a:gd name="connsiteY304" fmla="*/ 39035 h 138430"/>
                  <a:gd name="connsiteX305" fmla="*/ 918098 w 1507008"/>
                  <a:gd name="connsiteY305" fmla="*/ 40564 h 138430"/>
                  <a:gd name="connsiteX306" fmla="*/ 921118 w 1507008"/>
                  <a:gd name="connsiteY306" fmla="*/ 42117 h 138430"/>
                  <a:gd name="connsiteX307" fmla="*/ 924138 w 1507008"/>
                  <a:gd name="connsiteY307" fmla="*/ 43692 h 138430"/>
                  <a:gd name="connsiteX308" fmla="*/ 927158 w 1507008"/>
                  <a:gd name="connsiteY308" fmla="*/ 45291 h 138430"/>
                  <a:gd name="connsiteX309" fmla="*/ 930179 w 1507008"/>
                  <a:gd name="connsiteY309" fmla="*/ 46911 h 138430"/>
                  <a:gd name="connsiteX310" fmla="*/ 933199 w 1507008"/>
                  <a:gd name="connsiteY310" fmla="*/ 48553 h 138430"/>
                  <a:gd name="connsiteX311" fmla="*/ 936219 w 1507008"/>
                  <a:gd name="connsiteY311" fmla="*/ 50216 h 138430"/>
                  <a:gd name="connsiteX312" fmla="*/ 939239 w 1507008"/>
                  <a:gd name="connsiteY312" fmla="*/ 51901 h 138430"/>
                  <a:gd name="connsiteX313" fmla="*/ 942259 w 1507008"/>
                  <a:gd name="connsiteY313" fmla="*/ 53605 h 138430"/>
                  <a:gd name="connsiteX314" fmla="*/ 945279 w 1507008"/>
                  <a:gd name="connsiteY314" fmla="*/ 55330 h 138430"/>
                  <a:gd name="connsiteX315" fmla="*/ 948299 w 1507008"/>
                  <a:gd name="connsiteY315" fmla="*/ 57074 h 138430"/>
                  <a:gd name="connsiteX316" fmla="*/ 951319 w 1507008"/>
                  <a:gd name="connsiteY316" fmla="*/ 58838 h 138430"/>
                  <a:gd name="connsiteX317" fmla="*/ 954339 w 1507008"/>
                  <a:gd name="connsiteY317" fmla="*/ 60620 h 138430"/>
                  <a:gd name="connsiteX318" fmla="*/ 957359 w 1507008"/>
                  <a:gd name="connsiteY318" fmla="*/ 62419 h 138430"/>
                  <a:gd name="connsiteX319" fmla="*/ 960379 w 1507008"/>
                  <a:gd name="connsiteY319" fmla="*/ 64237 h 138430"/>
                  <a:gd name="connsiteX320" fmla="*/ 963399 w 1507008"/>
                  <a:gd name="connsiteY320" fmla="*/ 66072 h 138430"/>
                  <a:gd name="connsiteX321" fmla="*/ 966419 w 1507008"/>
                  <a:gd name="connsiteY321" fmla="*/ 67923 h 138430"/>
                  <a:gd name="connsiteX322" fmla="*/ 969439 w 1507008"/>
                  <a:gd name="connsiteY322" fmla="*/ 69790 h 138430"/>
                  <a:gd name="connsiteX323" fmla="*/ 972459 w 1507008"/>
                  <a:gd name="connsiteY323" fmla="*/ 71674 h 138430"/>
                  <a:gd name="connsiteX324" fmla="*/ 975479 w 1507008"/>
                  <a:gd name="connsiteY324" fmla="*/ 73572 h 138430"/>
                  <a:gd name="connsiteX325" fmla="*/ 978500 w 1507008"/>
                  <a:gd name="connsiteY325" fmla="*/ 75486 h 138430"/>
                  <a:gd name="connsiteX326" fmla="*/ 981520 w 1507008"/>
                  <a:gd name="connsiteY326" fmla="*/ 77414 h 138430"/>
                  <a:gd name="connsiteX327" fmla="*/ 984540 w 1507008"/>
                  <a:gd name="connsiteY327" fmla="*/ 79355 h 138430"/>
                  <a:gd name="connsiteX328" fmla="*/ 987560 w 1507008"/>
                  <a:gd name="connsiteY328" fmla="*/ 81310 h 138430"/>
                  <a:gd name="connsiteX329" fmla="*/ 990580 w 1507008"/>
                  <a:gd name="connsiteY329" fmla="*/ 83278 h 138430"/>
                  <a:gd name="connsiteX330" fmla="*/ 993600 w 1507008"/>
                  <a:gd name="connsiteY330" fmla="*/ 85258 h 138430"/>
                  <a:gd name="connsiteX331" fmla="*/ 996620 w 1507008"/>
                  <a:gd name="connsiteY331" fmla="*/ 87249 h 138430"/>
                  <a:gd name="connsiteX332" fmla="*/ 999640 w 1507008"/>
                  <a:gd name="connsiteY332" fmla="*/ 89253 h 138430"/>
                  <a:gd name="connsiteX333" fmla="*/ 1002660 w 1507008"/>
                  <a:gd name="connsiteY333" fmla="*/ 91267 h 138430"/>
                  <a:gd name="connsiteX334" fmla="*/ 1005680 w 1507008"/>
                  <a:gd name="connsiteY334" fmla="*/ 93292 h 138430"/>
                  <a:gd name="connsiteX335" fmla="*/ 1008700 w 1507008"/>
                  <a:gd name="connsiteY335" fmla="*/ 95326 h 138430"/>
                  <a:gd name="connsiteX336" fmla="*/ 1011720 w 1507008"/>
                  <a:gd name="connsiteY336" fmla="*/ 97370 h 138430"/>
                  <a:gd name="connsiteX337" fmla="*/ 1014740 w 1507008"/>
                  <a:gd name="connsiteY337" fmla="*/ 99422 h 138430"/>
                  <a:gd name="connsiteX338" fmla="*/ 1017760 w 1507008"/>
                  <a:gd name="connsiteY338" fmla="*/ 101483 h 138430"/>
                  <a:gd name="connsiteX339" fmla="*/ 1020780 w 1507008"/>
                  <a:gd name="connsiteY339" fmla="*/ 103553 h 138430"/>
                  <a:gd name="connsiteX340" fmla="*/ 1023800 w 1507008"/>
                  <a:gd name="connsiteY340" fmla="*/ 105630 h 138430"/>
                  <a:gd name="connsiteX341" fmla="*/ 1026820 w 1507008"/>
                  <a:gd name="connsiteY341" fmla="*/ 107714 h 138430"/>
                  <a:gd name="connsiteX342" fmla="*/ 1029840 w 1507008"/>
                  <a:gd name="connsiteY342" fmla="*/ 109804 h 138430"/>
                  <a:gd name="connsiteX343" fmla="*/ 1032861 w 1507008"/>
                  <a:gd name="connsiteY343" fmla="*/ 111901 h 138430"/>
                  <a:gd name="connsiteX344" fmla="*/ 1035881 w 1507008"/>
                  <a:gd name="connsiteY344" fmla="*/ 114003 h 138430"/>
                  <a:gd name="connsiteX345" fmla="*/ 1038901 w 1507008"/>
                  <a:gd name="connsiteY345" fmla="*/ 116110 h 138430"/>
                  <a:gd name="connsiteX346" fmla="*/ 1041921 w 1507008"/>
                  <a:gd name="connsiteY346" fmla="*/ 118222 h 138430"/>
                  <a:gd name="connsiteX347" fmla="*/ 1044941 w 1507008"/>
                  <a:gd name="connsiteY347" fmla="*/ 120339 h 138430"/>
                  <a:gd name="connsiteX348" fmla="*/ 1047961 w 1507008"/>
                  <a:gd name="connsiteY348" fmla="*/ 122458 h 138430"/>
                  <a:gd name="connsiteX349" fmla="*/ 1050981 w 1507008"/>
                  <a:gd name="connsiteY349" fmla="*/ 124582 h 138430"/>
                  <a:gd name="connsiteX350" fmla="*/ 1054001 w 1507008"/>
                  <a:gd name="connsiteY350" fmla="*/ 126708 h 138430"/>
                  <a:gd name="connsiteX351" fmla="*/ 1057021 w 1507008"/>
                  <a:gd name="connsiteY351" fmla="*/ 128836 h 138430"/>
                  <a:gd name="connsiteX352" fmla="*/ 1060041 w 1507008"/>
                  <a:gd name="connsiteY352" fmla="*/ 130966 h 138430"/>
                  <a:gd name="connsiteX353" fmla="*/ 1063061 w 1507008"/>
                  <a:gd name="connsiteY353" fmla="*/ 133099 h 138430"/>
                  <a:gd name="connsiteX354" fmla="*/ 1066081 w 1507008"/>
                  <a:gd name="connsiteY354" fmla="*/ 135232 h 138430"/>
                  <a:gd name="connsiteX355" fmla="*/ 1069101 w 1507008"/>
                  <a:gd name="connsiteY355" fmla="*/ 137366 h 138430"/>
                  <a:gd name="connsiteX356" fmla="*/ 1072121 w 1507008"/>
                  <a:gd name="connsiteY356" fmla="*/ 138430 h 138430"/>
                  <a:gd name="connsiteX357" fmla="*/ 1075141 w 1507008"/>
                  <a:gd name="connsiteY357" fmla="*/ 138430 h 138430"/>
                  <a:gd name="connsiteX358" fmla="*/ 1078161 w 1507008"/>
                  <a:gd name="connsiteY358" fmla="*/ 138430 h 138430"/>
                  <a:gd name="connsiteX359" fmla="*/ 1081182 w 1507008"/>
                  <a:gd name="connsiteY359" fmla="*/ 138430 h 138430"/>
                  <a:gd name="connsiteX360" fmla="*/ 1084202 w 1507008"/>
                  <a:gd name="connsiteY360" fmla="*/ 138430 h 138430"/>
                  <a:gd name="connsiteX361" fmla="*/ 1087223 w 1507008"/>
                  <a:gd name="connsiteY361" fmla="*/ 138430 h 138430"/>
                  <a:gd name="connsiteX362" fmla="*/ 1090246 w 1507008"/>
                  <a:gd name="connsiteY362" fmla="*/ 138430 h 138430"/>
                  <a:gd name="connsiteX363" fmla="*/ 1093268 w 1507008"/>
                  <a:gd name="connsiteY363" fmla="*/ 138430 h 138430"/>
                  <a:gd name="connsiteX364" fmla="*/ 1096278 w 1507008"/>
                  <a:gd name="connsiteY364" fmla="*/ 138430 h 138430"/>
                  <a:gd name="connsiteX365" fmla="*/ 1099301 w 1507008"/>
                  <a:gd name="connsiteY365" fmla="*/ 138430 h 138430"/>
                  <a:gd name="connsiteX366" fmla="*/ 1102323 w 1507008"/>
                  <a:gd name="connsiteY366" fmla="*/ 138430 h 138430"/>
                  <a:gd name="connsiteX367" fmla="*/ 1105346 w 1507008"/>
                  <a:gd name="connsiteY367" fmla="*/ 138430 h 138430"/>
                  <a:gd name="connsiteX368" fmla="*/ 1108356 w 1507008"/>
                  <a:gd name="connsiteY368" fmla="*/ 138430 h 138430"/>
                  <a:gd name="connsiteX369" fmla="*/ 1111378 w 1507008"/>
                  <a:gd name="connsiteY369" fmla="*/ 138430 h 138430"/>
                  <a:gd name="connsiteX370" fmla="*/ 1114401 w 1507008"/>
                  <a:gd name="connsiteY370" fmla="*/ 138430 h 138430"/>
                  <a:gd name="connsiteX371" fmla="*/ 1117424 w 1507008"/>
                  <a:gd name="connsiteY371" fmla="*/ 138430 h 138430"/>
                  <a:gd name="connsiteX372" fmla="*/ 1120446 w 1507008"/>
                  <a:gd name="connsiteY372" fmla="*/ 138430 h 138430"/>
                  <a:gd name="connsiteX373" fmla="*/ 1123469 w 1507008"/>
                  <a:gd name="connsiteY373" fmla="*/ 138430 h 138430"/>
                  <a:gd name="connsiteX374" fmla="*/ 1126479 w 1507008"/>
                  <a:gd name="connsiteY374" fmla="*/ 138430 h 138430"/>
                  <a:gd name="connsiteX375" fmla="*/ 1129501 w 1507008"/>
                  <a:gd name="connsiteY375" fmla="*/ 138430 h 138430"/>
                  <a:gd name="connsiteX376" fmla="*/ 1132524 w 1507008"/>
                  <a:gd name="connsiteY376" fmla="*/ 138430 h 138430"/>
                  <a:gd name="connsiteX377" fmla="*/ 1135546 w 1507008"/>
                  <a:gd name="connsiteY377" fmla="*/ 138430 h 138430"/>
                  <a:gd name="connsiteX378" fmla="*/ 1138569 w 1507008"/>
                  <a:gd name="connsiteY378" fmla="*/ 138430 h 138430"/>
                  <a:gd name="connsiteX379" fmla="*/ 1141579 w 1507008"/>
                  <a:gd name="connsiteY379" fmla="*/ 138430 h 138430"/>
                  <a:gd name="connsiteX380" fmla="*/ 1144602 w 1507008"/>
                  <a:gd name="connsiteY380" fmla="*/ 138430 h 138430"/>
                  <a:gd name="connsiteX381" fmla="*/ 1147624 w 1507008"/>
                  <a:gd name="connsiteY381" fmla="*/ 138430 h 138430"/>
                  <a:gd name="connsiteX382" fmla="*/ 1150647 w 1507008"/>
                  <a:gd name="connsiteY382" fmla="*/ 138430 h 138430"/>
                  <a:gd name="connsiteX383" fmla="*/ 1153657 w 1507008"/>
                  <a:gd name="connsiteY383" fmla="*/ 138430 h 138430"/>
                  <a:gd name="connsiteX384" fmla="*/ 1156679 w 1507008"/>
                  <a:gd name="connsiteY384" fmla="*/ 138430 h 138430"/>
                  <a:gd name="connsiteX385" fmla="*/ 1159702 w 1507008"/>
                  <a:gd name="connsiteY385" fmla="*/ 138430 h 138430"/>
                  <a:gd name="connsiteX386" fmla="*/ 1162724 w 1507008"/>
                  <a:gd name="connsiteY386" fmla="*/ 138430 h 138430"/>
                  <a:gd name="connsiteX387" fmla="*/ 1165747 w 1507008"/>
                  <a:gd name="connsiteY387" fmla="*/ 138430 h 138430"/>
                  <a:gd name="connsiteX388" fmla="*/ 1168770 w 1507008"/>
                  <a:gd name="connsiteY388" fmla="*/ 138430 h 138430"/>
                  <a:gd name="connsiteX389" fmla="*/ 1171780 w 1507008"/>
                  <a:gd name="connsiteY389" fmla="*/ 138430 h 138430"/>
                  <a:gd name="connsiteX390" fmla="*/ 1174802 w 1507008"/>
                  <a:gd name="connsiteY390" fmla="*/ 138430 h 138430"/>
                  <a:gd name="connsiteX391" fmla="*/ 1177825 w 1507008"/>
                  <a:gd name="connsiteY391" fmla="*/ 138430 h 138430"/>
                  <a:gd name="connsiteX392" fmla="*/ 1180847 w 1507008"/>
                  <a:gd name="connsiteY392" fmla="*/ 138430 h 138430"/>
                  <a:gd name="connsiteX393" fmla="*/ 1183857 w 1507008"/>
                  <a:gd name="connsiteY393" fmla="*/ 138430 h 138430"/>
                  <a:gd name="connsiteX394" fmla="*/ 1186880 w 1507008"/>
                  <a:gd name="connsiteY394" fmla="*/ 138430 h 138430"/>
                  <a:gd name="connsiteX395" fmla="*/ 1189902 w 1507008"/>
                  <a:gd name="connsiteY395" fmla="*/ 138430 h 138430"/>
                  <a:gd name="connsiteX396" fmla="*/ 1192925 w 1507008"/>
                  <a:gd name="connsiteY396" fmla="*/ 138430 h 138430"/>
                  <a:gd name="connsiteX397" fmla="*/ 1195948 w 1507008"/>
                  <a:gd name="connsiteY397" fmla="*/ 138430 h 138430"/>
                  <a:gd name="connsiteX398" fmla="*/ 1198970 w 1507008"/>
                  <a:gd name="connsiteY398" fmla="*/ 138430 h 138430"/>
                  <a:gd name="connsiteX399" fmla="*/ 1201980 w 1507008"/>
                  <a:gd name="connsiteY399" fmla="*/ 138430 h 138430"/>
                  <a:gd name="connsiteX400" fmla="*/ 1205003 w 1507008"/>
                  <a:gd name="connsiteY400" fmla="*/ 138430 h 138430"/>
                  <a:gd name="connsiteX401" fmla="*/ 1208025 w 1507008"/>
                  <a:gd name="connsiteY401" fmla="*/ 138430 h 138430"/>
                  <a:gd name="connsiteX402" fmla="*/ 1211048 w 1507008"/>
                  <a:gd name="connsiteY402" fmla="*/ 138430 h 138430"/>
                  <a:gd name="connsiteX403" fmla="*/ 1214071 w 1507008"/>
                  <a:gd name="connsiteY403" fmla="*/ 138430 h 138430"/>
                  <a:gd name="connsiteX404" fmla="*/ 1217080 w 1507008"/>
                  <a:gd name="connsiteY404" fmla="*/ 138430 h 138430"/>
                  <a:gd name="connsiteX405" fmla="*/ 1220103 w 1507008"/>
                  <a:gd name="connsiteY405" fmla="*/ 138430 h 138430"/>
                  <a:gd name="connsiteX406" fmla="*/ 1223126 w 1507008"/>
                  <a:gd name="connsiteY406" fmla="*/ 138430 h 138430"/>
                  <a:gd name="connsiteX407" fmla="*/ 1226148 w 1507008"/>
                  <a:gd name="connsiteY407" fmla="*/ 138430 h 138430"/>
                  <a:gd name="connsiteX408" fmla="*/ 1229158 w 1507008"/>
                  <a:gd name="connsiteY408" fmla="*/ 138430 h 138430"/>
                  <a:gd name="connsiteX409" fmla="*/ 1232181 w 1507008"/>
                  <a:gd name="connsiteY409" fmla="*/ 138430 h 138430"/>
                  <a:gd name="connsiteX410" fmla="*/ 1235203 w 1507008"/>
                  <a:gd name="connsiteY410" fmla="*/ 138430 h 138430"/>
                  <a:gd name="connsiteX411" fmla="*/ 1238226 w 1507008"/>
                  <a:gd name="connsiteY411" fmla="*/ 138430 h 138430"/>
                  <a:gd name="connsiteX412" fmla="*/ 1241249 w 1507008"/>
                  <a:gd name="connsiteY412" fmla="*/ 138430 h 138430"/>
                  <a:gd name="connsiteX413" fmla="*/ 1244271 w 1507008"/>
                  <a:gd name="connsiteY413" fmla="*/ 138430 h 138430"/>
                  <a:gd name="connsiteX414" fmla="*/ 1247281 w 1507008"/>
                  <a:gd name="connsiteY414" fmla="*/ 138430 h 138430"/>
                  <a:gd name="connsiteX415" fmla="*/ 1250304 w 1507008"/>
                  <a:gd name="connsiteY415" fmla="*/ 138430 h 138430"/>
                  <a:gd name="connsiteX416" fmla="*/ 1253326 w 1507008"/>
                  <a:gd name="connsiteY416" fmla="*/ 138430 h 138430"/>
                  <a:gd name="connsiteX417" fmla="*/ 1256349 w 1507008"/>
                  <a:gd name="connsiteY417" fmla="*/ 138430 h 138430"/>
                  <a:gd name="connsiteX418" fmla="*/ 1259359 w 1507008"/>
                  <a:gd name="connsiteY418" fmla="*/ 138430 h 138430"/>
                  <a:gd name="connsiteX419" fmla="*/ 1262381 w 1507008"/>
                  <a:gd name="connsiteY419" fmla="*/ 138430 h 138430"/>
                  <a:gd name="connsiteX420" fmla="*/ 1265404 w 1507008"/>
                  <a:gd name="connsiteY420" fmla="*/ 138430 h 138430"/>
                  <a:gd name="connsiteX421" fmla="*/ 1268427 w 1507008"/>
                  <a:gd name="connsiteY421" fmla="*/ 138430 h 138430"/>
                  <a:gd name="connsiteX422" fmla="*/ 1271449 w 1507008"/>
                  <a:gd name="connsiteY422" fmla="*/ 138430 h 138430"/>
                  <a:gd name="connsiteX423" fmla="*/ 1274472 w 1507008"/>
                  <a:gd name="connsiteY423" fmla="*/ 138430 h 138430"/>
                  <a:gd name="connsiteX424" fmla="*/ 1277482 w 1507008"/>
                  <a:gd name="connsiteY424" fmla="*/ 138430 h 138430"/>
                  <a:gd name="connsiteX425" fmla="*/ 1280504 w 1507008"/>
                  <a:gd name="connsiteY425" fmla="*/ 138430 h 138430"/>
                  <a:gd name="connsiteX426" fmla="*/ 1283527 w 1507008"/>
                  <a:gd name="connsiteY426" fmla="*/ 138430 h 138430"/>
                  <a:gd name="connsiteX427" fmla="*/ 1286549 w 1507008"/>
                  <a:gd name="connsiteY427" fmla="*/ 138430 h 138430"/>
                  <a:gd name="connsiteX428" fmla="*/ 1289572 w 1507008"/>
                  <a:gd name="connsiteY428" fmla="*/ 138430 h 138430"/>
                  <a:gd name="connsiteX429" fmla="*/ 1292582 w 1507008"/>
                  <a:gd name="connsiteY429" fmla="*/ 138430 h 138430"/>
                  <a:gd name="connsiteX430" fmla="*/ 1295605 w 1507008"/>
                  <a:gd name="connsiteY430" fmla="*/ 138430 h 138430"/>
                  <a:gd name="connsiteX431" fmla="*/ 1298627 w 1507008"/>
                  <a:gd name="connsiteY431" fmla="*/ 138430 h 138430"/>
                  <a:gd name="connsiteX432" fmla="*/ 1301650 w 1507008"/>
                  <a:gd name="connsiteY432" fmla="*/ 138430 h 138430"/>
                  <a:gd name="connsiteX433" fmla="*/ 1304660 w 1507008"/>
                  <a:gd name="connsiteY433" fmla="*/ 138430 h 138430"/>
                  <a:gd name="connsiteX434" fmla="*/ 1307682 w 1507008"/>
                  <a:gd name="connsiteY434" fmla="*/ 138430 h 138430"/>
                  <a:gd name="connsiteX435" fmla="*/ 1310705 w 1507008"/>
                  <a:gd name="connsiteY435" fmla="*/ 138430 h 138430"/>
                  <a:gd name="connsiteX436" fmla="*/ 1313727 w 1507008"/>
                  <a:gd name="connsiteY436" fmla="*/ 138430 h 138430"/>
                  <a:gd name="connsiteX437" fmla="*/ 1316750 w 1507008"/>
                  <a:gd name="connsiteY437" fmla="*/ 138430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30 h 138430"/>
                  <a:gd name="connsiteX489" fmla="*/ 1473785 w 1507008"/>
                  <a:gd name="connsiteY489" fmla="*/ 138430 h 138430"/>
                  <a:gd name="connsiteX490" fmla="*/ 1476808 w 1507008"/>
                  <a:gd name="connsiteY490" fmla="*/ 138430 h 138430"/>
                  <a:gd name="connsiteX491" fmla="*/ 1479831 w 1507008"/>
                  <a:gd name="connsiteY491" fmla="*/ 138430 h 138430"/>
                  <a:gd name="connsiteX492" fmla="*/ 1482853 w 1507008"/>
                  <a:gd name="connsiteY492" fmla="*/ 138430 h 138430"/>
                  <a:gd name="connsiteX493" fmla="*/ 1485876 w 1507008"/>
                  <a:gd name="connsiteY493" fmla="*/ 138430 h 138430"/>
                  <a:gd name="connsiteX494" fmla="*/ 1488886 w 1507008"/>
                  <a:gd name="connsiteY494" fmla="*/ 138430 h 138430"/>
                  <a:gd name="connsiteX495" fmla="*/ 1491908 w 1507008"/>
                  <a:gd name="connsiteY495" fmla="*/ 138430 h 138430"/>
                  <a:gd name="connsiteX496" fmla="*/ 1494931 w 1507008"/>
                  <a:gd name="connsiteY496" fmla="*/ 138430 h 138430"/>
                  <a:gd name="connsiteX497" fmla="*/ 1497954 w 1507008"/>
                  <a:gd name="connsiteY497" fmla="*/ 138430 h 138430"/>
                  <a:gd name="connsiteX498" fmla="*/ 1500963 w 1507008"/>
                  <a:gd name="connsiteY498" fmla="*/ 138430 h 138430"/>
                  <a:gd name="connsiteX499" fmla="*/ 1503986 w 1507008"/>
                  <a:gd name="connsiteY499" fmla="*/ 138430 h 138430"/>
                  <a:gd name="connsiteX500" fmla="*/ 1507009 w 1507008"/>
                  <a:gd name="connsiteY500" fmla="*/ 138430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8430"/>
                    </a:lnTo>
                    <a:lnTo>
                      <a:pt x="3020" y="138430"/>
                    </a:lnTo>
                    <a:lnTo>
                      <a:pt x="6040" y="138430"/>
                    </a:lnTo>
                    <a:lnTo>
                      <a:pt x="9060" y="138430"/>
                    </a:lnTo>
                    <a:lnTo>
                      <a:pt x="12080" y="138430"/>
                    </a:lnTo>
                    <a:lnTo>
                      <a:pt x="15100" y="138430"/>
                    </a:lnTo>
                    <a:lnTo>
                      <a:pt x="18120" y="138430"/>
                    </a:lnTo>
                    <a:lnTo>
                      <a:pt x="21140" y="138430"/>
                    </a:lnTo>
                    <a:lnTo>
                      <a:pt x="24160" y="138430"/>
                    </a:lnTo>
                    <a:lnTo>
                      <a:pt x="27181" y="138430"/>
                    </a:lnTo>
                    <a:lnTo>
                      <a:pt x="30201" y="138430"/>
                    </a:lnTo>
                    <a:lnTo>
                      <a:pt x="33221" y="138430"/>
                    </a:lnTo>
                    <a:lnTo>
                      <a:pt x="36241" y="138430"/>
                    </a:lnTo>
                    <a:lnTo>
                      <a:pt x="39261" y="138430"/>
                    </a:lnTo>
                    <a:lnTo>
                      <a:pt x="42281" y="138430"/>
                    </a:lnTo>
                    <a:lnTo>
                      <a:pt x="45301" y="138430"/>
                    </a:lnTo>
                    <a:lnTo>
                      <a:pt x="48321" y="138430"/>
                    </a:lnTo>
                    <a:lnTo>
                      <a:pt x="51341" y="138430"/>
                    </a:lnTo>
                    <a:lnTo>
                      <a:pt x="54361" y="138430"/>
                    </a:lnTo>
                    <a:lnTo>
                      <a:pt x="57381" y="138430"/>
                    </a:lnTo>
                    <a:lnTo>
                      <a:pt x="60401" y="138430"/>
                    </a:lnTo>
                    <a:lnTo>
                      <a:pt x="63421" y="138430"/>
                    </a:lnTo>
                    <a:lnTo>
                      <a:pt x="66441" y="138430"/>
                    </a:lnTo>
                    <a:lnTo>
                      <a:pt x="69461" y="138430"/>
                    </a:lnTo>
                    <a:lnTo>
                      <a:pt x="72481" y="138430"/>
                    </a:lnTo>
                    <a:lnTo>
                      <a:pt x="75502" y="138430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30"/>
                    </a:lnTo>
                    <a:lnTo>
                      <a:pt x="223484" y="138430"/>
                    </a:lnTo>
                    <a:lnTo>
                      <a:pt x="226504" y="138430"/>
                    </a:lnTo>
                    <a:lnTo>
                      <a:pt x="229525" y="138430"/>
                    </a:lnTo>
                    <a:lnTo>
                      <a:pt x="232545" y="138430"/>
                    </a:lnTo>
                    <a:lnTo>
                      <a:pt x="235565" y="138430"/>
                    </a:lnTo>
                    <a:lnTo>
                      <a:pt x="238585" y="138430"/>
                    </a:lnTo>
                    <a:lnTo>
                      <a:pt x="241605" y="138430"/>
                    </a:lnTo>
                    <a:lnTo>
                      <a:pt x="244625" y="138430"/>
                    </a:lnTo>
                    <a:lnTo>
                      <a:pt x="247645" y="138430"/>
                    </a:lnTo>
                    <a:lnTo>
                      <a:pt x="250665" y="138430"/>
                    </a:lnTo>
                    <a:lnTo>
                      <a:pt x="253685" y="138430"/>
                    </a:lnTo>
                    <a:lnTo>
                      <a:pt x="256705" y="138430"/>
                    </a:lnTo>
                    <a:lnTo>
                      <a:pt x="259725" y="138430"/>
                    </a:lnTo>
                    <a:lnTo>
                      <a:pt x="262745" y="138430"/>
                    </a:lnTo>
                    <a:lnTo>
                      <a:pt x="265765" y="138430"/>
                    </a:lnTo>
                    <a:lnTo>
                      <a:pt x="268785" y="138430"/>
                    </a:lnTo>
                    <a:lnTo>
                      <a:pt x="271805" y="138430"/>
                    </a:lnTo>
                    <a:lnTo>
                      <a:pt x="274825" y="138430"/>
                    </a:lnTo>
                    <a:lnTo>
                      <a:pt x="277846" y="138430"/>
                    </a:lnTo>
                    <a:lnTo>
                      <a:pt x="280866" y="138430"/>
                    </a:lnTo>
                    <a:lnTo>
                      <a:pt x="283886" y="138430"/>
                    </a:lnTo>
                    <a:lnTo>
                      <a:pt x="286906" y="138430"/>
                    </a:lnTo>
                    <a:lnTo>
                      <a:pt x="289926" y="138430"/>
                    </a:lnTo>
                    <a:lnTo>
                      <a:pt x="292946" y="138430"/>
                    </a:lnTo>
                    <a:lnTo>
                      <a:pt x="295966" y="138430"/>
                    </a:lnTo>
                    <a:lnTo>
                      <a:pt x="298986" y="138430"/>
                    </a:lnTo>
                    <a:lnTo>
                      <a:pt x="302006" y="138430"/>
                    </a:lnTo>
                    <a:lnTo>
                      <a:pt x="305026" y="138430"/>
                    </a:lnTo>
                    <a:lnTo>
                      <a:pt x="308046" y="138430"/>
                    </a:lnTo>
                    <a:lnTo>
                      <a:pt x="311066" y="138430"/>
                    </a:lnTo>
                    <a:lnTo>
                      <a:pt x="314086" y="138430"/>
                    </a:lnTo>
                    <a:lnTo>
                      <a:pt x="317106" y="138430"/>
                    </a:lnTo>
                    <a:lnTo>
                      <a:pt x="320126" y="138430"/>
                    </a:lnTo>
                    <a:lnTo>
                      <a:pt x="323146" y="138430"/>
                    </a:lnTo>
                    <a:lnTo>
                      <a:pt x="326166" y="138430"/>
                    </a:lnTo>
                    <a:lnTo>
                      <a:pt x="329187" y="138430"/>
                    </a:lnTo>
                    <a:lnTo>
                      <a:pt x="332207" y="138430"/>
                    </a:lnTo>
                    <a:lnTo>
                      <a:pt x="335227" y="138430"/>
                    </a:lnTo>
                    <a:lnTo>
                      <a:pt x="338247" y="138430"/>
                    </a:lnTo>
                    <a:lnTo>
                      <a:pt x="341267" y="138430"/>
                    </a:lnTo>
                    <a:lnTo>
                      <a:pt x="344287" y="138430"/>
                    </a:lnTo>
                    <a:lnTo>
                      <a:pt x="347307" y="138430"/>
                    </a:lnTo>
                    <a:lnTo>
                      <a:pt x="350327" y="138430"/>
                    </a:lnTo>
                    <a:lnTo>
                      <a:pt x="353347" y="138430"/>
                    </a:lnTo>
                    <a:lnTo>
                      <a:pt x="356367" y="138430"/>
                    </a:lnTo>
                    <a:lnTo>
                      <a:pt x="359387" y="138430"/>
                    </a:lnTo>
                    <a:lnTo>
                      <a:pt x="362407" y="138430"/>
                    </a:lnTo>
                    <a:lnTo>
                      <a:pt x="365427" y="138430"/>
                    </a:lnTo>
                    <a:lnTo>
                      <a:pt x="368447" y="138430"/>
                    </a:lnTo>
                    <a:lnTo>
                      <a:pt x="371467" y="138430"/>
                    </a:lnTo>
                    <a:lnTo>
                      <a:pt x="374487" y="138430"/>
                    </a:lnTo>
                    <a:lnTo>
                      <a:pt x="377508" y="138430"/>
                    </a:lnTo>
                    <a:lnTo>
                      <a:pt x="380528" y="138430"/>
                    </a:lnTo>
                    <a:lnTo>
                      <a:pt x="383548" y="138430"/>
                    </a:lnTo>
                    <a:lnTo>
                      <a:pt x="386568" y="138430"/>
                    </a:lnTo>
                    <a:lnTo>
                      <a:pt x="389588" y="138430"/>
                    </a:lnTo>
                    <a:lnTo>
                      <a:pt x="392608" y="138430"/>
                    </a:lnTo>
                    <a:lnTo>
                      <a:pt x="395628" y="138430"/>
                    </a:lnTo>
                    <a:lnTo>
                      <a:pt x="398648" y="138430"/>
                    </a:lnTo>
                    <a:lnTo>
                      <a:pt x="401668" y="138430"/>
                    </a:lnTo>
                    <a:lnTo>
                      <a:pt x="404688" y="138430"/>
                    </a:lnTo>
                    <a:lnTo>
                      <a:pt x="407708" y="138430"/>
                    </a:lnTo>
                    <a:lnTo>
                      <a:pt x="410728" y="138430"/>
                    </a:lnTo>
                    <a:lnTo>
                      <a:pt x="413748" y="138430"/>
                    </a:lnTo>
                    <a:lnTo>
                      <a:pt x="416768" y="138430"/>
                    </a:lnTo>
                    <a:lnTo>
                      <a:pt x="419788" y="138430"/>
                    </a:lnTo>
                    <a:lnTo>
                      <a:pt x="422808" y="138430"/>
                    </a:lnTo>
                    <a:lnTo>
                      <a:pt x="425828" y="138430"/>
                    </a:lnTo>
                    <a:lnTo>
                      <a:pt x="428849" y="138430"/>
                    </a:lnTo>
                    <a:lnTo>
                      <a:pt x="431869" y="138430"/>
                    </a:lnTo>
                    <a:lnTo>
                      <a:pt x="434889" y="138430"/>
                    </a:lnTo>
                    <a:lnTo>
                      <a:pt x="437909" y="138430"/>
                    </a:lnTo>
                    <a:lnTo>
                      <a:pt x="440929" y="138430"/>
                    </a:lnTo>
                    <a:lnTo>
                      <a:pt x="443949" y="138430"/>
                    </a:lnTo>
                    <a:lnTo>
                      <a:pt x="446969" y="138430"/>
                    </a:lnTo>
                    <a:lnTo>
                      <a:pt x="449989" y="138430"/>
                    </a:lnTo>
                    <a:lnTo>
                      <a:pt x="453009" y="138430"/>
                    </a:lnTo>
                    <a:lnTo>
                      <a:pt x="456029" y="138430"/>
                    </a:lnTo>
                    <a:lnTo>
                      <a:pt x="459049" y="138430"/>
                    </a:lnTo>
                    <a:lnTo>
                      <a:pt x="462069" y="138430"/>
                    </a:lnTo>
                    <a:lnTo>
                      <a:pt x="465089" y="138430"/>
                    </a:lnTo>
                    <a:lnTo>
                      <a:pt x="468109" y="137366"/>
                    </a:lnTo>
                    <a:lnTo>
                      <a:pt x="471129" y="135232"/>
                    </a:lnTo>
                    <a:lnTo>
                      <a:pt x="474149" y="133099"/>
                    </a:lnTo>
                    <a:lnTo>
                      <a:pt x="477169" y="130966"/>
                    </a:lnTo>
                    <a:lnTo>
                      <a:pt x="480190" y="128836"/>
                    </a:lnTo>
                    <a:lnTo>
                      <a:pt x="483210" y="126708"/>
                    </a:lnTo>
                    <a:lnTo>
                      <a:pt x="486230" y="124582"/>
                    </a:lnTo>
                    <a:lnTo>
                      <a:pt x="489250" y="122458"/>
                    </a:lnTo>
                    <a:lnTo>
                      <a:pt x="492270" y="120339"/>
                    </a:lnTo>
                    <a:lnTo>
                      <a:pt x="495290" y="118222"/>
                    </a:lnTo>
                    <a:lnTo>
                      <a:pt x="498310" y="116110"/>
                    </a:lnTo>
                    <a:lnTo>
                      <a:pt x="501330" y="114003"/>
                    </a:lnTo>
                    <a:lnTo>
                      <a:pt x="504350" y="111901"/>
                    </a:lnTo>
                    <a:lnTo>
                      <a:pt x="507370" y="109804"/>
                    </a:lnTo>
                    <a:lnTo>
                      <a:pt x="510390" y="107714"/>
                    </a:lnTo>
                    <a:lnTo>
                      <a:pt x="513410" y="105630"/>
                    </a:lnTo>
                    <a:lnTo>
                      <a:pt x="516430" y="103553"/>
                    </a:lnTo>
                    <a:lnTo>
                      <a:pt x="519450" y="101483"/>
                    </a:lnTo>
                    <a:lnTo>
                      <a:pt x="522470" y="99422"/>
                    </a:lnTo>
                    <a:lnTo>
                      <a:pt x="525490" y="97370"/>
                    </a:lnTo>
                    <a:lnTo>
                      <a:pt x="528511" y="95326"/>
                    </a:lnTo>
                    <a:lnTo>
                      <a:pt x="531531" y="93292"/>
                    </a:lnTo>
                    <a:lnTo>
                      <a:pt x="534551" y="91267"/>
                    </a:lnTo>
                    <a:lnTo>
                      <a:pt x="537571" y="89253"/>
                    </a:lnTo>
                    <a:lnTo>
                      <a:pt x="540591" y="87249"/>
                    </a:lnTo>
                    <a:lnTo>
                      <a:pt x="543611" y="85258"/>
                    </a:lnTo>
                    <a:lnTo>
                      <a:pt x="546631" y="83278"/>
                    </a:lnTo>
                    <a:lnTo>
                      <a:pt x="549651" y="81310"/>
                    </a:lnTo>
                    <a:lnTo>
                      <a:pt x="552671" y="79355"/>
                    </a:lnTo>
                    <a:lnTo>
                      <a:pt x="555691" y="77414"/>
                    </a:lnTo>
                    <a:lnTo>
                      <a:pt x="558711" y="75486"/>
                    </a:lnTo>
                    <a:lnTo>
                      <a:pt x="561731" y="73572"/>
                    </a:lnTo>
                    <a:lnTo>
                      <a:pt x="564751" y="71674"/>
                    </a:lnTo>
                    <a:lnTo>
                      <a:pt x="567771" y="69790"/>
                    </a:lnTo>
                    <a:lnTo>
                      <a:pt x="570791" y="67923"/>
                    </a:lnTo>
                    <a:lnTo>
                      <a:pt x="573811" y="66072"/>
                    </a:lnTo>
                    <a:lnTo>
                      <a:pt x="576831" y="64237"/>
                    </a:lnTo>
                    <a:lnTo>
                      <a:pt x="579852" y="62419"/>
                    </a:lnTo>
                    <a:lnTo>
                      <a:pt x="582872" y="60620"/>
                    </a:lnTo>
                    <a:lnTo>
                      <a:pt x="585892" y="58838"/>
                    </a:lnTo>
                    <a:lnTo>
                      <a:pt x="588912" y="57074"/>
                    </a:lnTo>
                    <a:lnTo>
                      <a:pt x="591932" y="55330"/>
                    </a:lnTo>
                    <a:lnTo>
                      <a:pt x="594952" y="53605"/>
                    </a:lnTo>
                    <a:lnTo>
                      <a:pt x="597972" y="51901"/>
                    </a:lnTo>
                    <a:lnTo>
                      <a:pt x="600992" y="50216"/>
                    </a:lnTo>
                    <a:lnTo>
                      <a:pt x="604012" y="48553"/>
                    </a:lnTo>
                    <a:lnTo>
                      <a:pt x="607032" y="46911"/>
                    </a:lnTo>
                    <a:lnTo>
                      <a:pt x="610052" y="45291"/>
                    </a:lnTo>
                    <a:lnTo>
                      <a:pt x="613072" y="43692"/>
                    </a:lnTo>
                    <a:lnTo>
                      <a:pt x="616092" y="42117"/>
                    </a:lnTo>
                    <a:lnTo>
                      <a:pt x="619112" y="40564"/>
                    </a:lnTo>
                    <a:lnTo>
                      <a:pt x="622132" y="39035"/>
                    </a:lnTo>
                    <a:lnTo>
                      <a:pt x="625152" y="37530"/>
                    </a:lnTo>
                    <a:lnTo>
                      <a:pt x="628173" y="36049"/>
                    </a:lnTo>
                    <a:lnTo>
                      <a:pt x="631193" y="34594"/>
                    </a:lnTo>
                    <a:lnTo>
                      <a:pt x="634213" y="33162"/>
                    </a:lnTo>
                    <a:lnTo>
                      <a:pt x="637233" y="31758"/>
                    </a:lnTo>
                    <a:lnTo>
                      <a:pt x="640253" y="30378"/>
                    </a:lnTo>
                    <a:lnTo>
                      <a:pt x="643273" y="29026"/>
                    </a:lnTo>
                    <a:lnTo>
                      <a:pt x="646293" y="27699"/>
                    </a:lnTo>
                    <a:lnTo>
                      <a:pt x="649313" y="26399"/>
                    </a:lnTo>
                    <a:lnTo>
                      <a:pt x="652333" y="25128"/>
                    </a:lnTo>
                    <a:lnTo>
                      <a:pt x="655353" y="23885"/>
                    </a:lnTo>
                    <a:lnTo>
                      <a:pt x="658373" y="22668"/>
                    </a:lnTo>
                    <a:lnTo>
                      <a:pt x="661393" y="21482"/>
                    </a:lnTo>
                    <a:lnTo>
                      <a:pt x="664413" y="20324"/>
                    </a:lnTo>
                    <a:lnTo>
                      <a:pt x="667433" y="19195"/>
                    </a:lnTo>
                    <a:lnTo>
                      <a:pt x="670453" y="18095"/>
                    </a:lnTo>
                    <a:lnTo>
                      <a:pt x="673473" y="17026"/>
                    </a:lnTo>
                    <a:lnTo>
                      <a:pt x="676493" y="15985"/>
                    </a:lnTo>
                    <a:lnTo>
                      <a:pt x="679513" y="14977"/>
                    </a:lnTo>
                    <a:lnTo>
                      <a:pt x="682534" y="13998"/>
                    </a:lnTo>
                    <a:lnTo>
                      <a:pt x="685554" y="13051"/>
                    </a:lnTo>
                    <a:lnTo>
                      <a:pt x="688574" y="12135"/>
                    </a:lnTo>
                    <a:lnTo>
                      <a:pt x="691594" y="11251"/>
                    </a:lnTo>
                    <a:lnTo>
                      <a:pt x="694614" y="10399"/>
                    </a:lnTo>
                    <a:lnTo>
                      <a:pt x="697634" y="9578"/>
                    </a:lnTo>
                    <a:lnTo>
                      <a:pt x="700654" y="8790"/>
                    </a:lnTo>
                    <a:lnTo>
                      <a:pt x="703674" y="8034"/>
                    </a:lnTo>
                    <a:lnTo>
                      <a:pt x="706694" y="7311"/>
                    </a:lnTo>
                    <a:lnTo>
                      <a:pt x="709714" y="6622"/>
                    </a:lnTo>
                    <a:lnTo>
                      <a:pt x="712734" y="5965"/>
                    </a:lnTo>
                    <a:lnTo>
                      <a:pt x="715754" y="5342"/>
                    </a:lnTo>
                    <a:lnTo>
                      <a:pt x="718774" y="4752"/>
                    </a:lnTo>
                    <a:lnTo>
                      <a:pt x="721794" y="4197"/>
                    </a:lnTo>
                    <a:lnTo>
                      <a:pt x="724814" y="3675"/>
                    </a:lnTo>
                    <a:lnTo>
                      <a:pt x="727834" y="3188"/>
                    </a:lnTo>
                    <a:lnTo>
                      <a:pt x="730855" y="2733"/>
                    </a:lnTo>
                    <a:lnTo>
                      <a:pt x="733875" y="2314"/>
                    </a:lnTo>
                    <a:lnTo>
                      <a:pt x="736895" y="1930"/>
                    </a:lnTo>
                    <a:lnTo>
                      <a:pt x="739915" y="1580"/>
                    </a:lnTo>
                    <a:lnTo>
                      <a:pt x="742935" y="1265"/>
                    </a:lnTo>
                    <a:lnTo>
                      <a:pt x="745955" y="984"/>
                    </a:lnTo>
                    <a:lnTo>
                      <a:pt x="748975" y="738"/>
                    </a:lnTo>
                    <a:lnTo>
                      <a:pt x="751995" y="527"/>
                    </a:lnTo>
                    <a:lnTo>
                      <a:pt x="755015" y="352"/>
                    </a:lnTo>
                    <a:lnTo>
                      <a:pt x="758035" y="211"/>
                    </a:lnTo>
                    <a:lnTo>
                      <a:pt x="761055" y="105"/>
                    </a:lnTo>
                    <a:lnTo>
                      <a:pt x="764075" y="36"/>
                    </a:lnTo>
                    <a:lnTo>
                      <a:pt x="767095" y="0"/>
                    </a:lnTo>
                    <a:lnTo>
                      <a:pt x="770115" y="0"/>
                    </a:lnTo>
                    <a:lnTo>
                      <a:pt x="773135" y="36"/>
                    </a:lnTo>
                    <a:lnTo>
                      <a:pt x="776155" y="105"/>
                    </a:lnTo>
                    <a:lnTo>
                      <a:pt x="779176" y="211"/>
                    </a:lnTo>
                    <a:lnTo>
                      <a:pt x="782196" y="352"/>
                    </a:lnTo>
                    <a:lnTo>
                      <a:pt x="785216" y="527"/>
                    </a:lnTo>
                    <a:lnTo>
                      <a:pt x="788236" y="738"/>
                    </a:lnTo>
                    <a:lnTo>
                      <a:pt x="791256" y="984"/>
                    </a:lnTo>
                    <a:lnTo>
                      <a:pt x="794276" y="1265"/>
                    </a:lnTo>
                    <a:lnTo>
                      <a:pt x="797296" y="1580"/>
                    </a:lnTo>
                    <a:lnTo>
                      <a:pt x="800316" y="1930"/>
                    </a:lnTo>
                    <a:lnTo>
                      <a:pt x="803336" y="2314"/>
                    </a:lnTo>
                    <a:lnTo>
                      <a:pt x="806356" y="2733"/>
                    </a:lnTo>
                    <a:lnTo>
                      <a:pt x="809376" y="3188"/>
                    </a:lnTo>
                    <a:lnTo>
                      <a:pt x="812396" y="3675"/>
                    </a:lnTo>
                    <a:lnTo>
                      <a:pt x="815416" y="4197"/>
                    </a:lnTo>
                    <a:lnTo>
                      <a:pt x="818436" y="4752"/>
                    </a:lnTo>
                    <a:lnTo>
                      <a:pt x="821456" y="5342"/>
                    </a:lnTo>
                    <a:lnTo>
                      <a:pt x="824476" y="5965"/>
                    </a:lnTo>
                    <a:lnTo>
                      <a:pt x="827497" y="6622"/>
                    </a:lnTo>
                    <a:lnTo>
                      <a:pt x="830517" y="7311"/>
                    </a:lnTo>
                    <a:lnTo>
                      <a:pt x="833537" y="8034"/>
                    </a:lnTo>
                    <a:lnTo>
                      <a:pt x="836557" y="8790"/>
                    </a:lnTo>
                    <a:lnTo>
                      <a:pt x="839577" y="9578"/>
                    </a:lnTo>
                    <a:lnTo>
                      <a:pt x="842597" y="10399"/>
                    </a:lnTo>
                    <a:lnTo>
                      <a:pt x="845617" y="11251"/>
                    </a:lnTo>
                    <a:lnTo>
                      <a:pt x="848637" y="12135"/>
                    </a:lnTo>
                    <a:lnTo>
                      <a:pt x="851657" y="13051"/>
                    </a:lnTo>
                    <a:lnTo>
                      <a:pt x="854677" y="13998"/>
                    </a:lnTo>
                    <a:lnTo>
                      <a:pt x="857697" y="14977"/>
                    </a:lnTo>
                    <a:lnTo>
                      <a:pt x="860717" y="15985"/>
                    </a:lnTo>
                    <a:lnTo>
                      <a:pt x="863737" y="17026"/>
                    </a:lnTo>
                    <a:lnTo>
                      <a:pt x="866757" y="18095"/>
                    </a:lnTo>
                    <a:lnTo>
                      <a:pt x="869777" y="19195"/>
                    </a:lnTo>
                    <a:lnTo>
                      <a:pt x="872797" y="20324"/>
                    </a:lnTo>
                    <a:lnTo>
                      <a:pt x="875817" y="21482"/>
                    </a:lnTo>
                    <a:lnTo>
                      <a:pt x="878837" y="22668"/>
                    </a:lnTo>
                    <a:lnTo>
                      <a:pt x="881858" y="23885"/>
                    </a:lnTo>
                    <a:lnTo>
                      <a:pt x="884878" y="25128"/>
                    </a:lnTo>
                    <a:lnTo>
                      <a:pt x="887898" y="26399"/>
                    </a:lnTo>
                    <a:lnTo>
                      <a:pt x="890918" y="27699"/>
                    </a:lnTo>
                    <a:lnTo>
                      <a:pt x="893938" y="29026"/>
                    </a:lnTo>
                    <a:lnTo>
                      <a:pt x="896958" y="30378"/>
                    </a:lnTo>
                    <a:lnTo>
                      <a:pt x="899978" y="31758"/>
                    </a:lnTo>
                    <a:lnTo>
                      <a:pt x="902998" y="33162"/>
                    </a:lnTo>
                    <a:lnTo>
                      <a:pt x="906018" y="34594"/>
                    </a:lnTo>
                    <a:lnTo>
                      <a:pt x="909038" y="36049"/>
                    </a:lnTo>
                    <a:lnTo>
                      <a:pt x="912058" y="37530"/>
                    </a:lnTo>
                    <a:lnTo>
                      <a:pt x="915078" y="39035"/>
                    </a:lnTo>
                    <a:lnTo>
                      <a:pt x="918098" y="40564"/>
                    </a:lnTo>
                    <a:lnTo>
                      <a:pt x="921118" y="42117"/>
                    </a:lnTo>
                    <a:lnTo>
                      <a:pt x="924138" y="43692"/>
                    </a:lnTo>
                    <a:lnTo>
                      <a:pt x="927158" y="45291"/>
                    </a:lnTo>
                    <a:lnTo>
                      <a:pt x="930179" y="46911"/>
                    </a:lnTo>
                    <a:lnTo>
                      <a:pt x="933199" y="48553"/>
                    </a:lnTo>
                    <a:lnTo>
                      <a:pt x="936219" y="50216"/>
                    </a:lnTo>
                    <a:lnTo>
                      <a:pt x="939239" y="51901"/>
                    </a:lnTo>
                    <a:lnTo>
                      <a:pt x="942259" y="53605"/>
                    </a:lnTo>
                    <a:lnTo>
                      <a:pt x="945279" y="55330"/>
                    </a:lnTo>
                    <a:lnTo>
                      <a:pt x="948299" y="57074"/>
                    </a:lnTo>
                    <a:lnTo>
                      <a:pt x="951319" y="58838"/>
                    </a:lnTo>
                    <a:lnTo>
                      <a:pt x="954339" y="60620"/>
                    </a:lnTo>
                    <a:lnTo>
                      <a:pt x="957359" y="62419"/>
                    </a:lnTo>
                    <a:lnTo>
                      <a:pt x="960379" y="64237"/>
                    </a:lnTo>
                    <a:lnTo>
                      <a:pt x="963399" y="66072"/>
                    </a:lnTo>
                    <a:lnTo>
                      <a:pt x="966419" y="67923"/>
                    </a:lnTo>
                    <a:lnTo>
                      <a:pt x="969439" y="69790"/>
                    </a:lnTo>
                    <a:lnTo>
                      <a:pt x="972459" y="71674"/>
                    </a:lnTo>
                    <a:lnTo>
                      <a:pt x="975479" y="73572"/>
                    </a:lnTo>
                    <a:lnTo>
                      <a:pt x="978500" y="75486"/>
                    </a:lnTo>
                    <a:lnTo>
                      <a:pt x="981520" y="77414"/>
                    </a:lnTo>
                    <a:lnTo>
                      <a:pt x="984540" y="79355"/>
                    </a:lnTo>
                    <a:lnTo>
                      <a:pt x="987560" y="81310"/>
                    </a:lnTo>
                    <a:lnTo>
                      <a:pt x="990580" y="83278"/>
                    </a:lnTo>
                    <a:lnTo>
                      <a:pt x="993600" y="85258"/>
                    </a:lnTo>
                    <a:lnTo>
                      <a:pt x="996620" y="87249"/>
                    </a:lnTo>
                    <a:lnTo>
                      <a:pt x="999640" y="89253"/>
                    </a:lnTo>
                    <a:lnTo>
                      <a:pt x="1002660" y="91267"/>
                    </a:lnTo>
                    <a:lnTo>
                      <a:pt x="1005680" y="93292"/>
                    </a:lnTo>
                    <a:lnTo>
                      <a:pt x="1008700" y="95326"/>
                    </a:lnTo>
                    <a:lnTo>
                      <a:pt x="1011720" y="97370"/>
                    </a:lnTo>
                    <a:lnTo>
                      <a:pt x="1014740" y="99422"/>
                    </a:lnTo>
                    <a:lnTo>
                      <a:pt x="1017760" y="101483"/>
                    </a:lnTo>
                    <a:lnTo>
                      <a:pt x="1020780" y="103553"/>
                    </a:lnTo>
                    <a:lnTo>
                      <a:pt x="1023800" y="105630"/>
                    </a:lnTo>
                    <a:lnTo>
                      <a:pt x="1026820" y="107714"/>
                    </a:lnTo>
                    <a:lnTo>
                      <a:pt x="1029840" y="109804"/>
                    </a:lnTo>
                    <a:lnTo>
                      <a:pt x="1032861" y="111901"/>
                    </a:lnTo>
                    <a:lnTo>
                      <a:pt x="1035881" y="114003"/>
                    </a:lnTo>
                    <a:lnTo>
                      <a:pt x="1038901" y="116110"/>
                    </a:lnTo>
                    <a:lnTo>
                      <a:pt x="1041921" y="118222"/>
                    </a:lnTo>
                    <a:lnTo>
                      <a:pt x="1044941" y="120339"/>
                    </a:lnTo>
                    <a:lnTo>
                      <a:pt x="1047961" y="122458"/>
                    </a:lnTo>
                    <a:lnTo>
                      <a:pt x="1050981" y="124582"/>
                    </a:lnTo>
                    <a:lnTo>
                      <a:pt x="1054001" y="126708"/>
                    </a:lnTo>
                    <a:lnTo>
                      <a:pt x="1057021" y="128836"/>
                    </a:lnTo>
                    <a:lnTo>
                      <a:pt x="1060041" y="130966"/>
                    </a:lnTo>
                    <a:lnTo>
                      <a:pt x="1063061" y="133099"/>
                    </a:lnTo>
                    <a:lnTo>
                      <a:pt x="1066081" y="135232"/>
                    </a:lnTo>
                    <a:lnTo>
                      <a:pt x="1069101" y="137366"/>
                    </a:lnTo>
                    <a:lnTo>
                      <a:pt x="1072121" y="138430"/>
                    </a:lnTo>
                    <a:lnTo>
                      <a:pt x="1075141" y="138430"/>
                    </a:lnTo>
                    <a:lnTo>
                      <a:pt x="1078161" y="138430"/>
                    </a:lnTo>
                    <a:lnTo>
                      <a:pt x="1081182" y="138430"/>
                    </a:lnTo>
                    <a:lnTo>
                      <a:pt x="1084202" y="138430"/>
                    </a:lnTo>
                    <a:lnTo>
                      <a:pt x="1087223" y="138430"/>
                    </a:lnTo>
                    <a:lnTo>
                      <a:pt x="1090246" y="138430"/>
                    </a:lnTo>
                    <a:lnTo>
                      <a:pt x="1093268" y="138430"/>
                    </a:lnTo>
                    <a:lnTo>
                      <a:pt x="1096278" y="138430"/>
                    </a:lnTo>
                    <a:lnTo>
                      <a:pt x="1099301" y="138430"/>
                    </a:lnTo>
                    <a:lnTo>
                      <a:pt x="1102323" y="138430"/>
                    </a:lnTo>
                    <a:lnTo>
                      <a:pt x="1105346" y="138430"/>
                    </a:lnTo>
                    <a:lnTo>
                      <a:pt x="1108356" y="138430"/>
                    </a:lnTo>
                    <a:lnTo>
                      <a:pt x="1111378" y="138430"/>
                    </a:lnTo>
                    <a:lnTo>
                      <a:pt x="1114401" y="138430"/>
                    </a:lnTo>
                    <a:lnTo>
                      <a:pt x="1117424" y="138430"/>
                    </a:lnTo>
                    <a:lnTo>
                      <a:pt x="1120446" y="138430"/>
                    </a:lnTo>
                    <a:lnTo>
                      <a:pt x="1123469" y="138430"/>
                    </a:lnTo>
                    <a:lnTo>
                      <a:pt x="1126479" y="138430"/>
                    </a:lnTo>
                    <a:lnTo>
                      <a:pt x="1129501" y="138430"/>
                    </a:lnTo>
                    <a:lnTo>
                      <a:pt x="1132524" y="138430"/>
                    </a:lnTo>
                    <a:lnTo>
                      <a:pt x="1135546" y="138430"/>
                    </a:lnTo>
                    <a:lnTo>
                      <a:pt x="1138569" y="138430"/>
                    </a:lnTo>
                    <a:lnTo>
                      <a:pt x="1141579" y="138430"/>
                    </a:lnTo>
                    <a:lnTo>
                      <a:pt x="1144602" y="138430"/>
                    </a:lnTo>
                    <a:lnTo>
                      <a:pt x="1147624" y="138430"/>
                    </a:lnTo>
                    <a:lnTo>
                      <a:pt x="1150647" y="138430"/>
                    </a:lnTo>
                    <a:lnTo>
                      <a:pt x="1153657" y="138430"/>
                    </a:lnTo>
                    <a:lnTo>
                      <a:pt x="1156679" y="138430"/>
                    </a:lnTo>
                    <a:lnTo>
                      <a:pt x="1159702" y="138430"/>
                    </a:lnTo>
                    <a:lnTo>
                      <a:pt x="1162724" y="138430"/>
                    </a:lnTo>
                    <a:lnTo>
                      <a:pt x="1165747" y="138430"/>
                    </a:lnTo>
                    <a:lnTo>
                      <a:pt x="1168770" y="138430"/>
                    </a:lnTo>
                    <a:lnTo>
                      <a:pt x="1171780" y="138430"/>
                    </a:lnTo>
                    <a:lnTo>
                      <a:pt x="1174802" y="138430"/>
                    </a:lnTo>
                    <a:lnTo>
                      <a:pt x="1177825" y="138430"/>
                    </a:lnTo>
                    <a:lnTo>
                      <a:pt x="1180847" y="138430"/>
                    </a:lnTo>
                    <a:lnTo>
                      <a:pt x="1183857" y="138430"/>
                    </a:lnTo>
                    <a:lnTo>
                      <a:pt x="1186880" y="138430"/>
                    </a:lnTo>
                    <a:lnTo>
                      <a:pt x="1189902" y="138430"/>
                    </a:lnTo>
                    <a:lnTo>
                      <a:pt x="1192925" y="138430"/>
                    </a:lnTo>
                    <a:lnTo>
                      <a:pt x="1195948" y="138430"/>
                    </a:lnTo>
                    <a:lnTo>
                      <a:pt x="1198970" y="138430"/>
                    </a:lnTo>
                    <a:lnTo>
                      <a:pt x="1201980" y="138430"/>
                    </a:lnTo>
                    <a:lnTo>
                      <a:pt x="1205003" y="138430"/>
                    </a:lnTo>
                    <a:lnTo>
                      <a:pt x="1208025" y="138430"/>
                    </a:lnTo>
                    <a:lnTo>
                      <a:pt x="1211048" y="138430"/>
                    </a:lnTo>
                    <a:lnTo>
                      <a:pt x="1214071" y="138430"/>
                    </a:lnTo>
                    <a:lnTo>
                      <a:pt x="1217080" y="138430"/>
                    </a:lnTo>
                    <a:lnTo>
                      <a:pt x="1220103" y="138430"/>
                    </a:lnTo>
                    <a:lnTo>
                      <a:pt x="1223126" y="138430"/>
                    </a:lnTo>
                    <a:lnTo>
                      <a:pt x="1226148" y="138430"/>
                    </a:lnTo>
                    <a:lnTo>
                      <a:pt x="1229158" y="138430"/>
                    </a:lnTo>
                    <a:lnTo>
                      <a:pt x="1232181" y="138430"/>
                    </a:lnTo>
                    <a:lnTo>
                      <a:pt x="1235203" y="138430"/>
                    </a:lnTo>
                    <a:lnTo>
                      <a:pt x="1238226" y="138430"/>
                    </a:lnTo>
                    <a:lnTo>
                      <a:pt x="1241249" y="138430"/>
                    </a:lnTo>
                    <a:lnTo>
                      <a:pt x="1244271" y="138430"/>
                    </a:lnTo>
                    <a:lnTo>
                      <a:pt x="1247281" y="138430"/>
                    </a:lnTo>
                    <a:lnTo>
                      <a:pt x="1250304" y="138430"/>
                    </a:lnTo>
                    <a:lnTo>
                      <a:pt x="1253326" y="138430"/>
                    </a:lnTo>
                    <a:lnTo>
                      <a:pt x="1256349" y="138430"/>
                    </a:lnTo>
                    <a:lnTo>
                      <a:pt x="1259359" y="138430"/>
                    </a:lnTo>
                    <a:lnTo>
                      <a:pt x="1262381" y="138430"/>
                    </a:lnTo>
                    <a:lnTo>
                      <a:pt x="1265404" y="138430"/>
                    </a:lnTo>
                    <a:lnTo>
                      <a:pt x="1268427" y="138430"/>
                    </a:lnTo>
                    <a:lnTo>
                      <a:pt x="1271449" y="138430"/>
                    </a:lnTo>
                    <a:lnTo>
                      <a:pt x="1274472" y="138430"/>
                    </a:lnTo>
                    <a:lnTo>
                      <a:pt x="1277482" y="138430"/>
                    </a:lnTo>
                    <a:lnTo>
                      <a:pt x="1280504" y="138430"/>
                    </a:lnTo>
                    <a:lnTo>
                      <a:pt x="1283527" y="138430"/>
                    </a:lnTo>
                    <a:lnTo>
                      <a:pt x="1286549" y="138430"/>
                    </a:lnTo>
                    <a:lnTo>
                      <a:pt x="1289572" y="138430"/>
                    </a:lnTo>
                    <a:lnTo>
                      <a:pt x="1292582" y="138430"/>
                    </a:lnTo>
                    <a:lnTo>
                      <a:pt x="1295605" y="138430"/>
                    </a:lnTo>
                    <a:lnTo>
                      <a:pt x="1298627" y="138430"/>
                    </a:lnTo>
                    <a:lnTo>
                      <a:pt x="1301650" y="138430"/>
                    </a:lnTo>
                    <a:lnTo>
                      <a:pt x="1304660" y="138430"/>
                    </a:lnTo>
                    <a:lnTo>
                      <a:pt x="1307682" y="138430"/>
                    </a:lnTo>
                    <a:lnTo>
                      <a:pt x="1310705" y="138430"/>
                    </a:lnTo>
                    <a:lnTo>
                      <a:pt x="1313727" y="138430"/>
                    </a:lnTo>
                    <a:lnTo>
                      <a:pt x="1316750" y="138430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30"/>
                    </a:lnTo>
                    <a:lnTo>
                      <a:pt x="1473785" y="138430"/>
                    </a:lnTo>
                    <a:lnTo>
                      <a:pt x="1476808" y="138430"/>
                    </a:lnTo>
                    <a:lnTo>
                      <a:pt x="1479831" y="138430"/>
                    </a:lnTo>
                    <a:lnTo>
                      <a:pt x="1482853" y="138430"/>
                    </a:lnTo>
                    <a:lnTo>
                      <a:pt x="1485876" y="138430"/>
                    </a:lnTo>
                    <a:lnTo>
                      <a:pt x="1488886" y="138430"/>
                    </a:lnTo>
                    <a:lnTo>
                      <a:pt x="1491908" y="138430"/>
                    </a:lnTo>
                    <a:lnTo>
                      <a:pt x="1494931" y="138430"/>
                    </a:lnTo>
                    <a:lnTo>
                      <a:pt x="1497954" y="138430"/>
                    </a:lnTo>
                    <a:lnTo>
                      <a:pt x="1500963" y="138430"/>
                    </a:lnTo>
                    <a:lnTo>
                      <a:pt x="1503986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8DA0CB">
                  <a:alpha val="7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04" name="Graphic 43">
                <a:extLst>
                  <a:ext uri="{FF2B5EF4-FFF2-40B4-BE49-F238E27FC236}">
                    <a16:creationId xmlns:a16="http://schemas.microsoft.com/office/drawing/2014/main" id="{0D17C796-A139-B44A-B13C-E764ED8982E8}"/>
                  </a:ext>
                </a:extLst>
              </p:cNvPr>
              <p:cNvGrpSpPr/>
              <p:nvPr/>
            </p:nvGrpSpPr>
            <p:grpSpPr>
              <a:xfrm>
                <a:off x="5581610" y="2449271"/>
                <a:ext cx="1510030" cy="44450"/>
                <a:chOff x="5581610" y="2449271"/>
                <a:chExt cx="1510030" cy="44450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923A3703-0266-1048-A602-72A324CD623C}"/>
                    </a:ext>
                  </a:extLst>
                </p:cNvPr>
                <p:cNvSpPr/>
                <p:nvPr/>
              </p:nvSpPr>
              <p:spPr>
                <a:xfrm>
                  <a:off x="5581610" y="2449271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BC8EDB2D-CB30-8947-B6A6-9357E46DFD1C}"/>
                    </a:ext>
                  </a:extLst>
                </p:cNvPr>
                <p:cNvSpPr/>
                <p:nvPr/>
              </p:nvSpPr>
              <p:spPr>
                <a:xfrm>
                  <a:off x="6336625" y="2449271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86D7DA04-A45B-3049-B778-146DBE2A426E}"/>
                    </a:ext>
                  </a:extLst>
                </p:cNvPr>
                <p:cNvSpPr/>
                <p:nvPr/>
              </p:nvSpPr>
              <p:spPr>
                <a:xfrm>
                  <a:off x="7091640" y="2449271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3614073-0EE6-1F45-9983-F9B0A6B8D638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2C8E7A42-1338-1144-9207-BA3A2BB202B4}"/>
                  </a:ext>
                </a:extLst>
              </p:cNvPr>
              <p:cNvSpPr/>
              <p:nvPr/>
            </p:nvSpPr>
            <p:spPr>
              <a:xfrm>
                <a:off x="7091639" y="2310841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E79FFCB1-6CD6-8D40-9F91-259959AC4A66}"/>
                  </a:ext>
                </a:extLst>
              </p:cNvPr>
              <p:cNvSpPr/>
              <p:nvPr/>
            </p:nvSpPr>
            <p:spPr>
              <a:xfrm>
                <a:off x="5581610" y="2461739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6207609-4CF2-3145-9994-959C31C29192}"/>
                  </a:ext>
                </a:extLst>
              </p:cNvPr>
              <p:cNvSpPr/>
              <p:nvPr/>
            </p:nvSpPr>
            <p:spPr>
              <a:xfrm>
                <a:off x="5581610" y="2310841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656CAF3-CD75-1C47-85C5-2FB1ADCCFAE2}"/>
                </a:ext>
              </a:extLst>
            </p:cNvPr>
            <p:cNvSpPr/>
            <p:nvPr/>
          </p:nvSpPr>
          <p:spPr>
            <a:xfrm>
              <a:off x="5400000" y="2471862"/>
              <a:ext cx="1828800" cy="457200"/>
            </a:xfrm>
            <a:custGeom>
              <a:avLst/>
              <a:gdLst>
                <a:gd name="connsiteX0" fmla="*/ 0 w 1828800"/>
                <a:gd name="connsiteY0" fmla="*/ 457200 h 457200"/>
                <a:gd name="connsiteX1" fmla="*/ 1828800 w 1828800"/>
                <a:gd name="connsiteY1" fmla="*/ 457200 h 457200"/>
                <a:gd name="connsiteX2" fmla="*/ 1828800 w 1828800"/>
                <a:gd name="connsiteY2" fmla="*/ 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14" name="Graphic 145">
              <a:extLst>
                <a:ext uri="{FF2B5EF4-FFF2-40B4-BE49-F238E27FC236}">
                  <a16:creationId xmlns:a16="http://schemas.microsoft.com/office/drawing/2014/main" id="{D372C346-7861-6549-A90E-C8D698E43E54}"/>
                </a:ext>
              </a:extLst>
            </p:cNvPr>
            <p:cNvGrpSpPr/>
            <p:nvPr/>
          </p:nvGrpSpPr>
          <p:grpSpPr>
            <a:xfrm>
              <a:off x="5581610" y="2609022"/>
              <a:ext cx="1522729" cy="182880"/>
              <a:chOff x="5581610" y="2609022"/>
              <a:chExt cx="1522729" cy="182880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DA8D8C5-CCE8-C046-B62C-E78262603E89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38430"/>
              </a:xfrm>
              <a:custGeom>
                <a:avLst/>
                <a:gdLst>
                  <a:gd name="connsiteX0" fmla="*/ 0 w 1510029"/>
                  <a:gd name="connsiteY0" fmla="*/ 138430 h 138430"/>
                  <a:gd name="connsiteX1" fmla="*/ 1510030 w 1510029"/>
                  <a:gd name="connsiteY1" fmla="*/ 138430 h 138430"/>
                  <a:gd name="connsiteX2" fmla="*/ 1510030 w 1510029"/>
                  <a:gd name="connsiteY2" fmla="*/ 0 h 138430"/>
                  <a:gd name="connsiteX3" fmla="*/ 0 w 1510029"/>
                  <a:gd name="connsiteY3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0029" h="138430">
                    <a:moveTo>
                      <a:pt x="0" y="138430"/>
                    </a:moveTo>
                    <a:lnTo>
                      <a:pt x="1510030" y="138430"/>
                    </a:lnTo>
                    <a:lnTo>
                      <a:pt x="15100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89E0C93-582D-7C4A-B00B-4F214B8EBAEA}"/>
                  </a:ext>
                </a:extLst>
              </p:cNvPr>
              <p:cNvSpPr/>
              <p:nvPr/>
            </p:nvSpPr>
            <p:spPr>
              <a:xfrm>
                <a:off x="5583120" y="2609022"/>
                <a:ext cx="1507008" cy="138430"/>
              </a:xfrm>
              <a:custGeom>
                <a:avLst/>
                <a:gdLst>
                  <a:gd name="connsiteX0" fmla="*/ 0 w 1507008"/>
                  <a:gd name="connsiteY0" fmla="*/ 138430 h 138430"/>
                  <a:gd name="connsiteX1" fmla="*/ 0 w 1507008"/>
                  <a:gd name="connsiteY1" fmla="*/ 137671 h 138430"/>
                  <a:gd name="connsiteX2" fmla="*/ 3020 w 1507008"/>
                  <a:gd name="connsiteY2" fmla="*/ 137687 h 138430"/>
                  <a:gd name="connsiteX3" fmla="*/ 6040 w 1507008"/>
                  <a:gd name="connsiteY3" fmla="*/ 137704 h 138430"/>
                  <a:gd name="connsiteX4" fmla="*/ 9060 w 1507008"/>
                  <a:gd name="connsiteY4" fmla="*/ 137719 h 138430"/>
                  <a:gd name="connsiteX5" fmla="*/ 12080 w 1507008"/>
                  <a:gd name="connsiteY5" fmla="*/ 137735 h 138430"/>
                  <a:gd name="connsiteX6" fmla="*/ 15100 w 1507008"/>
                  <a:gd name="connsiteY6" fmla="*/ 137757 h 138430"/>
                  <a:gd name="connsiteX7" fmla="*/ 18120 w 1507008"/>
                  <a:gd name="connsiteY7" fmla="*/ 137785 h 138430"/>
                  <a:gd name="connsiteX8" fmla="*/ 21140 w 1507008"/>
                  <a:gd name="connsiteY8" fmla="*/ 137812 h 138430"/>
                  <a:gd name="connsiteX9" fmla="*/ 24160 w 1507008"/>
                  <a:gd name="connsiteY9" fmla="*/ 137838 h 138430"/>
                  <a:gd name="connsiteX10" fmla="*/ 27181 w 1507008"/>
                  <a:gd name="connsiteY10" fmla="*/ 137866 h 138430"/>
                  <a:gd name="connsiteX11" fmla="*/ 30201 w 1507008"/>
                  <a:gd name="connsiteY11" fmla="*/ 137894 h 138430"/>
                  <a:gd name="connsiteX12" fmla="*/ 33221 w 1507008"/>
                  <a:gd name="connsiteY12" fmla="*/ 137921 h 138430"/>
                  <a:gd name="connsiteX13" fmla="*/ 36241 w 1507008"/>
                  <a:gd name="connsiteY13" fmla="*/ 137949 h 138430"/>
                  <a:gd name="connsiteX14" fmla="*/ 39261 w 1507008"/>
                  <a:gd name="connsiteY14" fmla="*/ 137977 h 138430"/>
                  <a:gd name="connsiteX15" fmla="*/ 42281 w 1507008"/>
                  <a:gd name="connsiteY15" fmla="*/ 138005 h 138430"/>
                  <a:gd name="connsiteX16" fmla="*/ 45301 w 1507008"/>
                  <a:gd name="connsiteY16" fmla="*/ 138038 h 138430"/>
                  <a:gd name="connsiteX17" fmla="*/ 48321 w 1507008"/>
                  <a:gd name="connsiteY17" fmla="*/ 138073 h 138430"/>
                  <a:gd name="connsiteX18" fmla="*/ 51341 w 1507008"/>
                  <a:gd name="connsiteY18" fmla="*/ 138110 h 138430"/>
                  <a:gd name="connsiteX19" fmla="*/ 54361 w 1507008"/>
                  <a:gd name="connsiteY19" fmla="*/ 138146 h 138430"/>
                  <a:gd name="connsiteX20" fmla="*/ 57381 w 1507008"/>
                  <a:gd name="connsiteY20" fmla="*/ 138182 h 138430"/>
                  <a:gd name="connsiteX21" fmla="*/ 60401 w 1507008"/>
                  <a:gd name="connsiteY21" fmla="*/ 138219 h 138430"/>
                  <a:gd name="connsiteX22" fmla="*/ 63421 w 1507008"/>
                  <a:gd name="connsiteY22" fmla="*/ 138256 h 138430"/>
                  <a:gd name="connsiteX23" fmla="*/ 66441 w 1507008"/>
                  <a:gd name="connsiteY23" fmla="*/ 138293 h 138430"/>
                  <a:gd name="connsiteX24" fmla="*/ 69461 w 1507008"/>
                  <a:gd name="connsiteY24" fmla="*/ 138330 h 138430"/>
                  <a:gd name="connsiteX25" fmla="*/ 72481 w 1507008"/>
                  <a:gd name="connsiteY25" fmla="*/ 138367 h 138430"/>
                  <a:gd name="connsiteX26" fmla="*/ 75502 w 1507008"/>
                  <a:gd name="connsiteY26" fmla="*/ 138405 h 138430"/>
                  <a:gd name="connsiteX27" fmla="*/ 78522 w 1507008"/>
                  <a:gd name="connsiteY27" fmla="*/ 138430 h 138430"/>
                  <a:gd name="connsiteX28" fmla="*/ 81542 w 1507008"/>
                  <a:gd name="connsiteY28" fmla="*/ 138430 h 138430"/>
                  <a:gd name="connsiteX29" fmla="*/ 84562 w 1507008"/>
                  <a:gd name="connsiteY29" fmla="*/ 138430 h 138430"/>
                  <a:gd name="connsiteX30" fmla="*/ 87582 w 1507008"/>
                  <a:gd name="connsiteY30" fmla="*/ 138430 h 138430"/>
                  <a:gd name="connsiteX31" fmla="*/ 90602 w 1507008"/>
                  <a:gd name="connsiteY31" fmla="*/ 138430 h 138430"/>
                  <a:gd name="connsiteX32" fmla="*/ 93622 w 1507008"/>
                  <a:gd name="connsiteY32" fmla="*/ 138430 h 138430"/>
                  <a:gd name="connsiteX33" fmla="*/ 96642 w 1507008"/>
                  <a:gd name="connsiteY33" fmla="*/ 138430 h 138430"/>
                  <a:gd name="connsiteX34" fmla="*/ 99662 w 1507008"/>
                  <a:gd name="connsiteY34" fmla="*/ 138430 h 138430"/>
                  <a:gd name="connsiteX35" fmla="*/ 102682 w 1507008"/>
                  <a:gd name="connsiteY35" fmla="*/ 138430 h 138430"/>
                  <a:gd name="connsiteX36" fmla="*/ 105702 w 1507008"/>
                  <a:gd name="connsiteY36" fmla="*/ 138430 h 138430"/>
                  <a:gd name="connsiteX37" fmla="*/ 108722 w 1507008"/>
                  <a:gd name="connsiteY37" fmla="*/ 138430 h 138430"/>
                  <a:gd name="connsiteX38" fmla="*/ 111742 w 1507008"/>
                  <a:gd name="connsiteY38" fmla="*/ 138430 h 138430"/>
                  <a:gd name="connsiteX39" fmla="*/ 114762 w 1507008"/>
                  <a:gd name="connsiteY39" fmla="*/ 138430 h 138430"/>
                  <a:gd name="connsiteX40" fmla="*/ 117782 w 1507008"/>
                  <a:gd name="connsiteY40" fmla="*/ 138430 h 138430"/>
                  <a:gd name="connsiteX41" fmla="*/ 120802 w 1507008"/>
                  <a:gd name="connsiteY41" fmla="*/ 138430 h 138430"/>
                  <a:gd name="connsiteX42" fmla="*/ 123822 w 1507008"/>
                  <a:gd name="connsiteY42" fmla="*/ 138430 h 138430"/>
                  <a:gd name="connsiteX43" fmla="*/ 126843 w 1507008"/>
                  <a:gd name="connsiteY43" fmla="*/ 138430 h 138430"/>
                  <a:gd name="connsiteX44" fmla="*/ 129863 w 1507008"/>
                  <a:gd name="connsiteY44" fmla="*/ 138430 h 138430"/>
                  <a:gd name="connsiteX45" fmla="*/ 132883 w 1507008"/>
                  <a:gd name="connsiteY45" fmla="*/ 138430 h 138430"/>
                  <a:gd name="connsiteX46" fmla="*/ 135903 w 1507008"/>
                  <a:gd name="connsiteY46" fmla="*/ 138430 h 138430"/>
                  <a:gd name="connsiteX47" fmla="*/ 138923 w 1507008"/>
                  <a:gd name="connsiteY47" fmla="*/ 138430 h 138430"/>
                  <a:gd name="connsiteX48" fmla="*/ 141943 w 1507008"/>
                  <a:gd name="connsiteY48" fmla="*/ 138430 h 138430"/>
                  <a:gd name="connsiteX49" fmla="*/ 144963 w 1507008"/>
                  <a:gd name="connsiteY49" fmla="*/ 138430 h 138430"/>
                  <a:gd name="connsiteX50" fmla="*/ 147983 w 1507008"/>
                  <a:gd name="connsiteY50" fmla="*/ 138430 h 138430"/>
                  <a:gd name="connsiteX51" fmla="*/ 151003 w 1507008"/>
                  <a:gd name="connsiteY51" fmla="*/ 138430 h 138430"/>
                  <a:gd name="connsiteX52" fmla="*/ 154023 w 1507008"/>
                  <a:gd name="connsiteY52" fmla="*/ 138430 h 138430"/>
                  <a:gd name="connsiteX53" fmla="*/ 157043 w 1507008"/>
                  <a:gd name="connsiteY53" fmla="*/ 138430 h 138430"/>
                  <a:gd name="connsiteX54" fmla="*/ 160063 w 1507008"/>
                  <a:gd name="connsiteY54" fmla="*/ 138430 h 138430"/>
                  <a:gd name="connsiteX55" fmla="*/ 163083 w 1507008"/>
                  <a:gd name="connsiteY55" fmla="*/ 138430 h 138430"/>
                  <a:gd name="connsiteX56" fmla="*/ 166103 w 1507008"/>
                  <a:gd name="connsiteY56" fmla="*/ 138430 h 138430"/>
                  <a:gd name="connsiteX57" fmla="*/ 169123 w 1507008"/>
                  <a:gd name="connsiteY57" fmla="*/ 138430 h 138430"/>
                  <a:gd name="connsiteX58" fmla="*/ 172143 w 1507008"/>
                  <a:gd name="connsiteY58" fmla="*/ 138430 h 138430"/>
                  <a:gd name="connsiteX59" fmla="*/ 175163 w 1507008"/>
                  <a:gd name="connsiteY59" fmla="*/ 138430 h 138430"/>
                  <a:gd name="connsiteX60" fmla="*/ 178184 w 1507008"/>
                  <a:gd name="connsiteY60" fmla="*/ 138430 h 138430"/>
                  <a:gd name="connsiteX61" fmla="*/ 181204 w 1507008"/>
                  <a:gd name="connsiteY61" fmla="*/ 138430 h 138430"/>
                  <a:gd name="connsiteX62" fmla="*/ 184224 w 1507008"/>
                  <a:gd name="connsiteY62" fmla="*/ 138430 h 138430"/>
                  <a:gd name="connsiteX63" fmla="*/ 187244 w 1507008"/>
                  <a:gd name="connsiteY63" fmla="*/ 138430 h 138430"/>
                  <a:gd name="connsiteX64" fmla="*/ 190264 w 1507008"/>
                  <a:gd name="connsiteY64" fmla="*/ 138430 h 138430"/>
                  <a:gd name="connsiteX65" fmla="*/ 193284 w 1507008"/>
                  <a:gd name="connsiteY65" fmla="*/ 138430 h 138430"/>
                  <a:gd name="connsiteX66" fmla="*/ 196304 w 1507008"/>
                  <a:gd name="connsiteY66" fmla="*/ 138430 h 138430"/>
                  <a:gd name="connsiteX67" fmla="*/ 199324 w 1507008"/>
                  <a:gd name="connsiteY67" fmla="*/ 138430 h 138430"/>
                  <a:gd name="connsiteX68" fmla="*/ 202344 w 1507008"/>
                  <a:gd name="connsiteY68" fmla="*/ 138430 h 138430"/>
                  <a:gd name="connsiteX69" fmla="*/ 205364 w 1507008"/>
                  <a:gd name="connsiteY69" fmla="*/ 138430 h 138430"/>
                  <a:gd name="connsiteX70" fmla="*/ 208384 w 1507008"/>
                  <a:gd name="connsiteY70" fmla="*/ 138430 h 138430"/>
                  <a:gd name="connsiteX71" fmla="*/ 211404 w 1507008"/>
                  <a:gd name="connsiteY71" fmla="*/ 138430 h 138430"/>
                  <a:gd name="connsiteX72" fmla="*/ 214424 w 1507008"/>
                  <a:gd name="connsiteY72" fmla="*/ 138430 h 138430"/>
                  <a:gd name="connsiteX73" fmla="*/ 217444 w 1507008"/>
                  <a:gd name="connsiteY73" fmla="*/ 138430 h 138430"/>
                  <a:gd name="connsiteX74" fmla="*/ 220464 w 1507008"/>
                  <a:gd name="connsiteY74" fmla="*/ 138405 h 138430"/>
                  <a:gd name="connsiteX75" fmla="*/ 223484 w 1507008"/>
                  <a:gd name="connsiteY75" fmla="*/ 138331 h 138430"/>
                  <a:gd name="connsiteX76" fmla="*/ 226504 w 1507008"/>
                  <a:gd name="connsiteY76" fmla="*/ 138220 h 138430"/>
                  <a:gd name="connsiteX77" fmla="*/ 229525 w 1507008"/>
                  <a:gd name="connsiteY77" fmla="*/ 138073 h 138430"/>
                  <a:gd name="connsiteX78" fmla="*/ 232545 w 1507008"/>
                  <a:gd name="connsiteY78" fmla="*/ 137927 h 138430"/>
                  <a:gd name="connsiteX79" fmla="*/ 235565 w 1507008"/>
                  <a:gd name="connsiteY79" fmla="*/ 137781 h 138430"/>
                  <a:gd name="connsiteX80" fmla="*/ 238585 w 1507008"/>
                  <a:gd name="connsiteY80" fmla="*/ 137634 h 138430"/>
                  <a:gd name="connsiteX81" fmla="*/ 241605 w 1507008"/>
                  <a:gd name="connsiteY81" fmla="*/ 137488 h 138430"/>
                  <a:gd name="connsiteX82" fmla="*/ 244625 w 1507008"/>
                  <a:gd name="connsiteY82" fmla="*/ 137342 h 138430"/>
                  <a:gd name="connsiteX83" fmla="*/ 247645 w 1507008"/>
                  <a:gd name="connsiteY83" fmla="*/ 137196 h 138430"/>
                  <a:gd name="connsiteX84" fmla="*/ 250665 w 1507008"/>
                  <a:gd name="connsiteY84" fmla="*/ 137051 h 138430"/>
                  <a:gd name="connsiteX85" fmla="*/ 253685 w 1507008"/>
                  <a:gd name="connsiteY85" fmla="*/ 136905 h 138430"/>
                  <a:gd name="connsiteX86" fmla="*/ 256705 w 1507008"/>
                  <a:gd name="connsiteY86" fmla="*/ 136713 h 138430"/>
                  <a:gd name="connsiteX87" fmla="*/ 259725 w 1507008"/>
                  <a:gd name="connsiteY87" fmla="*/ 136473 h 138430"/>
                  <a:gd name="connsiteX88" fmla="*/ 262745 w 1507008"/>
                  <a:gd name="connsiteY88" fmla="*/ 136233 h 138430"/>
                  <a:gd name="connsiteX89" fmla="*/ 265765 w 1507008"/>
                  <a:gd name="connsiteY89" fmla="*/ 135994 h 138430"/>
                  <a:gd name="connsiteX90" fmla="*/ 268785 w 1507008"/>
                  <a:gd name="connsiteY90" fmla="*/ 135755 h 138430"/>
                  <a:gd name="connsiteX91" fmla="*/ 271805 w 1507008"/>
                  <a:gd name="connsiteY91" fmla="*/ 135518 h 138430"/>
                  <a:gd name="connsiteX92" fmla="*/ 274825 w 1507008"/>
                  <a:gd name="connsiteY92" fmla="*/ 135280 h 138430"/>
                  <a:gd name="connsiteX93" fmla="*/ 277846 w 1507008"/>
                  <a:gd name="connsiteY93" fmla="*/ 135043 h 138430"/>
                  <a:gd name="connsiteX94" fmla="*/ 280866 w 1507008"/>
                  <a:gd name="connsiteY94" fmla="*/ 134807 h 138430"/>
                  <a:gd name="connsiteX95" fmla="*/ 283886 w 1507008"/>
                  <a:gd name="connsiteY95" fmla="*/ 134572 h 138430"/>
                  <a:gd name="connsiteX96" fmla="*/ 286906 w 1507008"/>
                  <a:gd name="connsiteY96" fmla="*/ 134278 h 138430"/>
                  <a:gd name="connsiteX97" fmla="*/ 289926 w 1507008"/>
                  <a:gd name="connsiteY97" fmla="*/ 133925 h 138430"/>
                  <a:gd name="connsiteX98" fmla="*/ 292946 w 1507008"/>
                  <a:gd name="connsiteY98" fmla="*/ 133574 h 138430"/>
                  <a:gd name="connsiteX99" fmla="*/ 295966 w 1507008"/>
                  <a:gd name="connsiteY99" fmla="*/ 133223 h 138430"/>
                  <a:gd name="connsiteX100" fmla="*/ 298986 w 1507008"/>
                  <a:gd name="connsiteY100" fmla="*/ 132874 h 138430"/>
                  <a:gd name="connsiteX101" fmla="*/ 302006 w 1507008"/>
                  <a:gd name="connsiteY101" fmla="*/ 132525 h 138430"/>
                  <a:gd name="connsiteX102" fmla="*/ 305026 w 1507008"/>
                  <a:gd name="connsiteY102" fmla="*/ 132178 h 138430"/>
                  <a:gd name="connsiteX103" fmla="*/ 308046 w 1507008"/>
                  <a:gd name="connsiteY103" fmla="*/ 131832 h 138430"/>
                  <a:gd name="connsiteX104" fmla="*/ 311066 w 1507008"/>
                  <a:gd name="connsiteY104" fmla="*/ 131488 h 138430"/>
                  <a:gd name="connsiteX105" fmla="*/ 314086 w 1507008"/>
                  <a:gd name="connsiteY105" fmla="*/ 131145 h 138430"/>
                  <a:gd name="connsiteX106" fmla="*/ 317106 w 1507008"/>
                  <a:gd name="connsiteY106" fmla="*/ 130731 h 138430"/>
                  <a:gd name="connsiteX107" fmla="*/ 320126 w 1507008"/>
                  <a:gd name="connsiteY107" fmla="*/ 130245 h 138430"/>
                  <a:gd name="connsiteX108" fmla="*/ 323146 w 1507008"/>
                  <a:gd name="connsiteY108" fmla="*/ 129761 h 138430"/>
                  <a:gd name="connsiteX109" fmla="*/ 326166 w 1507008"/>
                  <a:gd name="connsiteY109" fmla="*/ 129280 h 138430"/>
                  <a:gd name="connsiteX110" fmla="*/ 329187 w 1507008"/>
                  <a:gd name="connsiteY110" fmla="*/ 128800 h 138430"/>
                  <a:gd name="connsiteX111" fmla="*/ 332207 w 1507008"/>
                  <a:gd name="connsiteY111" fmla="*/ 128322 h 138430"/>
                  <a:gd name="connsiteX112" fmla="*/ 335227 w 1507008"/>
                  <a:gd name="connsiteY112" fmla="*/ 127847 h 138430"/>
                  <a:gd name="connsiteX113" fmla="*/ 338247 w 1507008"/>
                  <a:gd name="connsiteY113" fmla="*/ 127373 h 138430"/>
                  <a:gd name="connsiteX114" fmla="*/ 341267 w 1507008"/>
                  <a:gd name="connsiteY114" fmla="*/ 126902 h 138430"/>
                  <a:gd name="connsiteX115" fmla="*/ 344287 w 1507008"/>
                  <a:gd name="connsiteY115" fmla="*/ 126435 h 138430"/>
                  <a:gd name="connsiteX116" fmla="*/ 347307 w 1507008"/>
                  <a:gd name="connsiteY116" fmla="*/ 125885 h 138430"/>
                  <a:gd name="connsiteX117" fmla="*/ 350327 w 1507008"/>
                  <a:gd name="connsiteY117" fmla="*/ 125252 h 138430"/>
                  <a:gd name="connsiteX118" fmla="*/ 353347 w 1507008"/>
                  <a:gd name="connsiteY118" fmla="*/ 124624 h 138430"/>
                  <a:gd name="connsiteX119" fmla="*/ 356367 w 1507008"/>
                  <a:gd name="connsiteY119" fmla="*/ 123998 h 138430"/>
                  <a:gd name="connsiteX120" fmla="*/ 359387 w 1507008"/>
                  <a:gd name="connsiteY120" fmla="*/ 123375 h 138430"/>
                  <a:gd name="connsiteX121" fmla="*/ 362407 w 1507008"/>
                  <a:gd name="connsiteY121" fmla="*/ 122756 h 138430"/>
                  <a:gd name="connsiteX122" fmla="*/ 365427 w 1507008"/>
                  <a:gd name="connsiteY122" fmla="*/ 122140 h 138430"/>
                  <a:gd name="connsiteX123" fmla="*/ 368447 w 1507008"/>
                  <a:gd name="connsiteY123" fmla="*/ 121528 h 138430"/>
                  <a:gd name="connsiteX124" fmla="*/ 371467 w 1507008"/>
                  <a:gd name="connsiteY124" fmla="*/ 120921 h 138430"/>
                  <a:gd name="connsiteX125" fmla="*/ 374487 w 1507008"/>
                  <a:gd name="connsiteY125" fmla="*/ 120316 h 138430"/>
                  <a:gd name="connsiteX126" fmla="*/ 377508 w 1507008"/>
                  <a:gd name="connsiteY126" fmla="*/ 119621 h 138430"/>
                  <a:gd name="connsiteX127" fmla="*/ 380528 w 1507008"/>
                  <a:gd name="connsiteY127" fmla="*/ 118835 h 138430"/>
                  <a:gd name="connsiteX128" fmla="*/ 383548 w 1507008"/>
                  <a:gd name="connsiteY128" fmla="*/ 118054 h 138430"/>
                  <a:gd name="connsiteX129" fmla="*/ 386568 w 1507008"/>
                  <a:gd name="connsiteY129" fmla="*/ 117277 h 138430"/>
                  <a:gd name="connsiteX130" fmla="*/ 389588 w 1507008"/>
                  <a:gd name="connsiteY130" fmla="*/ 116505 h 138430"/>
                  <a:gd name="connsiteX131" fmla="*/ 392608 w 1507008"/>
                  <a:gd name="connsiteY131" fmla="*/ 115739 h 138430"/>
                  <a:gd name="connsiteX132" fmla="*/ 395628 w 1507008"/>
                  <a:gd name="connsiteY132" fmla="*/ 114977 h 138430"/>
                  <a:gd name="connsiteX133" fmla="*/ 398648 w 1507008"/>
                  <a:gd name="connsiteY133" fmla="*/ 114221 h 138430"/>
                  <a:gd name="connsiteX134" fmla="*/ 401668 w 1507008"/>
                  <a:gd name="connsiteY134" fmla="*/ 113471 h 138430"/>
                  <a:gd name="connsiteX135" fmla="*/ 404688 w 1507008"/>
                  <a:gd name="connsiteY135" fmla="*/ 112726 h 138430"/>
                  <a:gd name="connsiteX136" fmla="*/ 407708 w 1507008"/>
                  <a:gd name="connsiteY136" fmla="*/ 111884 h 138430"/>
                  <a:gd name="connsiteX137" fmla="*/ 410728 w 1507008"/>
                  <a:gd name="connsiteY137" fmla="*/ 110945 h 138430"/>
                  <a:gd name="connsiteX138" fmla="*/ 413748 w 1507008"/>
                  <a:gd name="connsiteY138" fmla="*/ 110012 h 138430"/>
                  <a:gd name="connsiteX139" fmla="*/ 416768 w 1507008"/>
                  <a:gd name="connsiteY139" fmla="*/ 109085 h 138430"/>
                  <a:gd name="connsiteX140" fmla="*/ 419788 w 1507008"/>
                  <a:gd name="connsiteY140" fmla="*/ 108166 h 138430"/>
                  <a:gd name="connsiteX141" fmla="*/ 422808 w 1507008"/>
                  <a:gd name="connsiteY141" fmla="*/ 107254 h 138430"/>
                  <a:gd name="connsiteX142" fmla="*/ 425828 w 1507008"/>
                  <a:gd name="connsiteY142" fmla="*/ 106350 h 138430"/>
                  <a:gd name="connsiteX143" fmla="*/ 428849 w 1507008"/>
                  <a:gd name="connsiteY143" fmla="*/ 105452 h 138430"/>
                  <a:gd name="connsiteX144" fmla="*/ 431869 w 1507008"/>
                  <a:gd name="connsiteY144" fmla="*/ 104563 h 138430"/>
                  <a:gd name="connsiteX145" fmla="*/ 434889 w 1507008"/>
                  <a:gd name="connsiteY145" fmla="*/ 103682 h 138430"/>
                  <a:gd name="connsiteX146" fmla="*/ 437909 w 1507008"/>
                  <a:gd name="connsiteY146" fmla="*/ 102699 h 138430"/>
                  <a:gd name="connsiteX147" fmla="*/ 440929 w 1507008"/>
                  <a:gd name="connsiteY147" fmla="*/ 101617 h 138430"/>
                  <a:gd name="connsiteX148" fmla="*/ 443949 w 1507008"/>
                  <a:gd name="connsiteY148" fmla="*/ 100543 h 138430"/>
                  <a:gd name="connsiteX149" fmla="*/ 446969 w 1507008"/>
                  <a:gd name="connsiteY149" fmla="*/ 99478 h 138430"/>
                  <a:gd name="connsiteX150" fmla="*/ 449989 w 1507008"/>
                  <a:gd name="connsiteY150" fmla="*/ 98422 h 138430"/>
                  <a:gd name="connsiteX151" fmla="*/ 453009 w 1507008"/>
                  <a:gd name="connsiteY151" fmla="*/ 97376 h 138430"/>
                  <a:gd name="connsiteX152" fmla="*/ 456029 w 1507008"/>
                  <a:gd name="connsiteY152" fmla="*/ 96341 h 138430"/>
                  <a:gd name="connsiteX153" fmla="*/ 459049 w 1507008"/>
                  <a:gd name="connsiteY153" fmla="*/ 95315 h 138430"/>
                  <a:gd name="connsiteX154" fmla="*/ 462069 w 1507008"/>
                  <a:gd name="connsiteY154" fmla="*/ 94299 h 138430"/>
                  <a:gd name="connsiteX155" fmla="*/ 465089 w 1507008"/>
                  <a:gd name="connsiteY155" fmla="*/ 93293 h 138430"/>
                  <a:gd name="connsiteX156" fmla="*/ 468109 w 1507008"/>
                  <a:gd name="connsiteY156" fmla="*/ 92188 h 138430"/>
                  <a:gd name="connsiteX157" fmla="*/ 471129 w 1507008"/>
                  <a:gd name="connsiteY157" fmla="*/ 90984 h 138430"/>
                  <a:gd name="connsiteX158" fmla="*/ 474149 w 1507008"/>
                  <a:gd name="connsiteY158" fmla="*/ 89792 h 138430"/>
                  <a:gd name="connsiteX159" fmla="*/ 477169 w 1507008"/>
                  <a:gd name="connsiteY159" fmla="*/ 88610 h 138430"/>
                  <a:gd name="connsiteX160" fmla="*/ 480190 w 1507008"/>
                  <a:gd name="connsiteY160" fmla="*/ 87441 h 138430"/>
                  <a:gd name="connsiteX161" fmla="*/ 483210 w 1507008"/>
                  <a:gd name="connsiteY161" fmla="*/ 86285 h 138430"/>
                  <a:gd name="connsiteX162" fmla="*/ 486230 w 1507008"/>
                  <a:gd name="connsiteY162" fmla="*/ 85140 h 138430"/>
                  <a:gd name="connsiteX163" fmla="*/ 489250 w 1507008"/>
                  <a:gd name="connsiteY163" fmla="*/ 84008 h 138430"/>
                  <a:gd name="connsiteX164" fmla="*/ 492270 w 1507008"/>
                  <a:gd name="connsiteY164" fmla="*/ 82890 h 138430"/>
                  <a:gd name="connsiteX165" fmla="*/ 495290 w 1507008"/>
                  <a:gd name="connsiteY165" fmla="*/ 81784 h 138430"/>
                  <a:gd name="connsiteX166" fmla="*/ 498310 w 1507008"/>
                  <a:gd name="connsiteY166" fmla="*/ 80587 h 138430"/>
                  <a:gd name="connsiteX167" fmla="*/ 501330 w 1507008"/>
                  <a:gd name="connsiteY167" fmla="*/ 79294 h 138430"/>
                  <a:gd name="connsiteX168" fmla="*/ 504350 w 1507008"/>
                  <a:gd name="connsiteY168" fmla="*/ 78016 h 138430"/>
                  <a:gd name="connsiteX169" fmla="*/ 507370 w 1507008"/>
                  <a:gd name="connsiteY169" fmla="*/ 76754 h 138430"/>
                  <a:gd name="connsiteX170" fmla="*/ 510390 w 1507008"/>
                  <a:gd name="connsiteY170" fmla="*/ 75505 h 138430"/>
                  <a:gd name="connsiteX171" fmla="*/ 513410 w 1507008"/>
                  <a:gd name="connsiteY171" fmla="*/ 74272 h 138430"/>
                  <a:gd name="connsiteX172" fmla="*/ 516430 w 1507008"/>
                  <a:gd name="connsiteY172" fmla="*/ 73054 h 138430"/>
                  <a:gd name="connsiteX173" fmla="*/ 519450 w 1507008"/>
                  <a:gd name="connsiteY173" fmla="*/ 71853 h 138430"/>
                  <a:gd name="connsiteX174" fmla="*/ 522470 w 1507008"/>
                  <a:gd name="connsiteY174" fmla="*/ 70667 h 138430"/>
                  <a:gd name="connsiteX175" fmla="*/ 525490 w 1507008"/>
                  <a:gd name="connsiteY175" fmla="*/ 69497 h 138430"/>
                  <a:gd name="connsiteX176" fmla="*/ 528511 w 1507008"/>
                  <a:gd name="connsiteY176" fmla="*/ 68245 h 138430"/>
                  <a:gd name="connsiteX177" fmla="*/ 531531 w 1507008"/>
                  <a:gd name="connsiteY177" fmla="*/ 66907 h 138430"/>
                  <a:gd name="connsiteX178" fmla="*/ 534551 w 1507008"/>
                  <a:gd name="connsiteY178" fmla="*/ 65588 h 138430"/>
                  <a:gd name="connsiteX179" fmla="*/ 537571 w 1507008"/>
                  <a:gd name="connsiteY179" fmla="*/ 64287 h 138430"/>
                  <a:gd name="connsiteX180" fmla="*/ 540591 w 1507008"/>
                  <a:gd name="connsiteY180" fmla="*/ 63003 h 138430"/>
                  <a:gd name="connsiteX181" fmla="*/ 543611 w 1507008"/>
                  <a:gd name="connsiteY181" fmla="*/ 61737 h 138430"/>
                  <a:gd name="connsiteX182" fmla="*/ 546631 w 1507008"/>
                  <a:gd name="connsiteY182" fmla="*/ 60491 h 138430"/>
                  <a:gd name="connsiteX183" fmla="*/ 549651 w 1507008"/>
                  <a:gd name="connsiteY183" fmla="*/ 59263 h 138430"/>
                  <a:gd name="connsiteX184" fmla="*/ 552671 w 1507008"/>
                  <a:gd name="connsiteY184" fmla="*/ 58054 h 138430"/>
                  <a:gd name="connsiteX185" fmla="*/ 555691 w 1507008"/>
                  <a:gd name="connsiteY185" fmla="*/ 56866 h 138430"/>
                  <a:gd name="connsiteX186" fmla="*/ 558711 w 1507008"/>
                  <a:gd name="connsiteY186" fmla="*/ 55606 h 138430"/>
                  <a:gd name="connsiteX187" fmla="*/ 561731 w 1507008"/>
                  <a:gd name="connsiteY187" fmla="*/ 54273 h 138430"/>
                  <a:gd name="connsiteX188" fmla="*/ 564751 w 1507008"/>
                  <a:gd name="connsiteY188" fmla="*/ 52963 h 138430"/>
                  <a:gd name="connsiteX189" fmla="*/ 567771 w 1507008"/>
                  <a:gd name="connsiteY189" fmla="*/ 51672 h 138430"/>
                  <a:gd name="connsiteX190" fmla="*/ 570791 w 1507008"/>
                  <a:gd name="connsiteY190" fmla="*/ 50404 h 138430"/>
                  <a:gd name="connsiteX191" fmla="*/ 573811 w 1507008"/>
                  <a:gd name="connsiteY191" fmla="*/ 49157 h 138430"/>
                  <a:gd name="connsiteX192" fmla="*/ 576831 w 1507008"/>
                  <a:gd name="connsiteY192" fmla="*/ 47930 h 138430"/>
                  <a:gd name="connsiteX193" fmla="*/ 579852 w 1507008"/>
                  <a:gd name="connsiteY193" fmla="*/ 46726 h 138430"/>
                  <a:gd name="connsiteX194" fmla="*/ 582872 w 1507008"/>
                  <a:gd name="connsiteY194" fmla="*/ 45545 h 138430"/>
                  <a:gd name="connsiteX195" fmla="*/ 585892 w 1507008"/>
                  <a:gd name="connsiteY195" fmla="*/ 44387 h 138430"/>
                  <a:gd name="connsiteX196" fmla="*/ 588912 w 1507008"/>
                  <a:gd name="connsiteY196" fmla="*/ 43170 h 138430"/>
                  <a:gd name="connsiteX197" fmla="*/ 591932 w 1507008"/>
                  <a:gd name="connsiteY197" fmla="*/ 41897 h 138430"/>
                  <a:gd name="connsiteX198" fmla="*/ 594952 w 1507008"/>
                  <a:gd name="connsiteY198" fmla="*/ 40648 h 138430"/>
                  <a:gd name="connsiteX199" fmla="*/ 597972 w 1507008"/>
                  <a:gd name="connsiteY199" fmla="*/ 39421 h 138430"/>
                  <a:gd name="connsiteX200" fmla="*/ 600992 w 1507008"/>
                  <a:gd name="connsiteY200" fmla="*/ 38219 h 138430"/>
                  <a:gd name="connsiteX201" fmla="*/ 604012 w 1507008"/>
                  <a:gd name="connsiteY201" fmla="*/ 37042 h 138430"/>
                  <a:gd name="connsiteX202" fmla="*/ 607032 w 1507008"/>
                  <a:gd name="connsiteY202" fmla="*/ 35890 h 138430"/>
                  <a:gd name="connsiteX203" fmla="*/ 610052 w 1507008"/>
                  <a:gd name="connsiteY203" fmla="*/ 34762 h 138430"/>
                  <a:gd name="connsiteX204" fmla="*/ 613072 w 1507008"/>
                  <a:gd name="connsiteY204" fmla="*/ 33660 h 138430"/>
                  <a:gd name="connsiteX205" fmla="*/ 616092 w 1507008"/>
                  <a:gd name="connsiteY205" fmla="*/ 32584 h 138430"/>
                  <a:gd name="connsiteX206" fmla="*/ 619112 w 1507008"/>
                  <a:gd name="connsiteY206" fmla="*/ 31464 h 138430"/>
                  <a:gd name="connsiteX207" fmla="*/ 622132 w 1507008"/>
                  <a:gd name="connsiteY207" fmla="*/ 30302 h 138430"/>
                  <a:gd name="connsiteX208" fmla="*/ 625152 w 1507008"/>
                  <a:gd name="connsiteY208" fmla="*/ 29167 h 138430"/>
                  <a:gd name="connsiteX209" fmla="*/ 628173 w 1507008"/>
                  <a:gd name="connsiteY209" fmla="*/ 28057 h 138430"/>
                  <a:gd name="connsiteX210" fmla="*/ 631193 w 1507008"/>
                  <a:gd name="connsiteY210" fmla="*/ 26975 h 138430"/>
                  <a:gd name="connsiteX211" fmla="*/ 634213 w 1507008"/>
                  <a:gd name="connsiteY211" fmla="*/ 25921 h 138430"/>
                  <a:gd name="connsiteX212" fmla="*/ 637233 w 1507008"/>
                  <a:gd name="connsiteY212" fmla="*/ 24893 h 138430"/>
                  <a:gd name="connsiteX213" fmla="*/ 640253 w 1507008"/>
                  <a:gd name="connsiteY213" fmla="*/ 23894 h 138430"/>
                  <a:gd name="connsiteX214" fmla="*/ 643273 w 1507008"/>
                  <a:gd name="connsiteY214" fmla="*/ 22923 h 138430"/>
                  <a:gd name="connsiteX215" fmla="*/ 646293 w 1507008"/>
                  <a:gd name="connsiteY215" fmla="*/ 21980 h 138430"/>
                  <a:gd name="connsiteX216" fmla="*/ 649313 w 1507008"/>
                  <a:gd name="connsiteY216" fmla="*/ 21008 h 138430"/>
                  <a:gd name="connsiteX217" fmla="*/ 652333 w 1507008"/>
                  <a:gd name="connsiteY217" fmla="*/ 20006 h 138430"/>
                  <a:gd name="connsiteX218" fmla="*/ 655353 w 1507008"/>
                  <a:gd name="connsiteY218" fmla="*/ 19033 h 138430"/>
                  <a:gd name="connsiteX219" fmla="*/ 658373 w 1507008"/>
                  <a:gd name="connsiteY219" fmla="*/ 18090 h 138430"/>
                  <a:gd name="connsiteX220" fmla="*/ 661393 w 1507008"/>
                  <a:gd name="connsiteY220" fmla="*/ 17175 h 138430"/>
                  <a:gd name="connsiteX221" fmla="*/ 664413 w 1507008"/>
                  <a:gd name="connsiteY221" fmla="*/ 16292 h 138430"/>
                  <a:gd name="connsiteX222" fmla="*/ 667433 w 1507008"/>
                  <a:gd name="connsiteY222" fmla="*/ 15438 h 138430"/>
                  <a:gd name="connsiteX223" fmla="*/ 670453 w 1507008"/>
                  <a:gd name="connsiteY223" fmla="*/ 14614 h 138430"/>
                  <a:gd name="connsiteX224" fmla="*/ 673473 w 1507008"/>
                  <a:gd name="connsiteY224" fmla="*/ 13820 h 138430"/>
                  <a:gd name="connsiteX225" fmla="*/ 676493 w 1507008"/>
                  <a:gd name="connsiteY225" fmla="*/ 13058 h 138430"/>
                  <a:gd name="connsiteX226" fmla="*/ 679513 w 1507008"/>
                  <a:gd name="connsiteY226" fmla="*/ 12277 h 138430"/>
                  <a:gd name="connsiteX227" fmla="*/ 682534 w 1507008"/>
                  <a:gd name="connsiteY227" fmla="*/ 11480 h 138430"/>
                  <a:gd name="connsiteX228" fmla="*/ 685554 w 1507008"/>
                  <a:gd name="connsiteY228" fmla="*/ 10712 h 138430"/>
                  <a:gd name="connsiteX229" fmla="*/ 688574 w 1507008"/>
                  <a:gd name="connsiteY229" fmla="*/ 9976 h 138430"/>
                  <a:gd name="connsiteX230" fmla="*/ 691594 w 1507008"/>
                  <a:gd name="connsiteY230" fmla="*/ 9272 h 138430"/>
                  <a:gd name="connsiteX231" fmla="*/ 694614 w 1507008"/>
                  <a:gd name="connsiteY231" fmla="*/ 8600 h 138430"/>
                  <a:gd name="connsiteX232" fmla="*/ 697634 w 1507008"/>
                  <a:gd name="connsiteY232" fmla="*/ 7960 h 138430"/>
                  <a:gd name="connsiteX233" fmla="*/ 700654 w 1507008"/>
                  <a:gd name="connsiteY233" fmla="*/ 7352 h 138430"/>
                  <a:gd name="connsiteX234" fmla="*/ 703674 w 1507008"/>
                  <a:gd name="connsiteY234" fmla="*/ 6775 h 138430"/>
                  <a:gd name="connsiteX235" fmla="*/ 706694 w 1507008"/>
                  <a:gd name="connsiteY235" fmla="*/ 6232 h 138430"/>
                  <a:gd name="connsiteX236" fmla="*/ 709714 w 1507008"/>
                  <a:gd name="connsiteY236" fmla="*/ 5681 h 138430"/>
                  <a:gd name="connsiteX237" fmla="*/ 712734 w 1507008"/>
                  <a:gd name="connsiteY237" fmla="*/ 5119 h 138430"/>
                  <a:gd name="connsiteX238" fmla="*/ 715754 w 1507008"/>
                  <a:gd name="connsiteY238" fmla="*/ 4592 h 138430"/>
                  <a:gd name="connsiteX239" fmla="*/ 718774 w 1507008"/>
                  <a:gd name="connsiteY239" fmla="*/ 4097 h 138430"/>
                  <a:gd name="connsiteX240" fmla="*/ 721794 w 1507008"/>
                  <a:gd name="connsiteY240" fmla="*/ 3636 h 138430"/>
                  <a:gd name="connsiteX241" fmla="*/ 724814 w 1507008"/>
                  <a:gd name="connsiteY241" fmla="*/ 3207 h 138430"/>
                  <a:gd name="connsiteX242" fmla="*/ 727834 w 1507008"/>
                  <a:gd name="connsiteY242" fmla="*/ 2812 h 138430"/>
                  <a:gd name="connsiteX243" fmla="*/ 730855 w 1507008"/>
                  <a:gd name="connsiteY243" fmla="*/ 2450 h 138430"/>
                  <a:gd name="connsiteX244" fmla="*/ 733875 w 1507008"/>
                  <a:gd name="connsiteY244" fmla="*/ 2122 h 138430"/>
                  <a:gd name="connsiteX245" fmla="*/ 736895 w 1507008"/>
                  <a:gd name="connsiteY245" fmla="*/ 1828 h 138430"/>
                  <a:gd name="connsiteX246" fmla="*/ 739915 w 1507008"/>
                  <a:gd name="connsiteY246" fmla="*/ 1530 h 138430"/>
                  <a:gd name="connsiteX247" fmla="*/ 742935 w 1507008"/>
                  <a:gd name="connsiteY247" fmla="*/ 1231 h 138430"/>
                  <a:gd name="connsiteX248" fmla="*/ 745955 w 1507008"/>
                  <a:gd name="connsiteY248" fmla="*/ 965 h 138430"/>
                  <a:gd name="connsiteX249" fmla="*/ 748975 w 1507008"/>
                  <a:gd name="connsiteY249" fmla="*/ 733 h 138430"/>
                  <a:gd name="connsiteX250" fmla="*/ 751995 w 1507008"/>
                  <a:gd name="connsiteY250" fmla="*/ 535 h 138430"/>
                  <a:gd name="connsiteX251" fmla="*/ 755015 w 1507008"/>
                  <a:gd name="connsiteY251" fmla="*/ 371 h 138430"/>
                  <a:gd name="connsiteX252" fmla="*/ 758035 w 1507008"/>
                  <a:gd name="connsiteY252" fmla="*/ 241 h 138430"/>
                  <a:gd name="connsiteX253" fmla="*/ 761055 w 1507008"/>
                  <a:gd name="connsiteY253" fmla="*/ 145 h 138430"/>
                  <a:gd name="connsiteX254" fmla="*/ 764075 w 1507008"/>
                  <a:gd name="connsiteY254" fmla="*/ 84 h 138430"/>
                  <a:gd name="connsiteX255" fmla="*/ 767095 w 1507008"/>
                  <a:gd name="connsiteY255" fmla="*/ 56 h 138430"/>
                  <a:gd name="connsiteX256" fmla="*/ 770115 w 1507008"/>
                  <a:gd name="connsiteY256" fmla="*/ 28 h 138430"/>
                  <a:gd name="connsiteX257" fmla="*/ 773135 w 1507008"/>
                  <a:gd name="connsiteY257" fmla="*/ 0 h 138430"/>
                  <a:gd name="connsiteX258" fmla="*/ 776155 w 1507008"/>
                  <a:gd name="connsiteY258" fmla="*/ 6 h 138430"/>
                  <a:gd name="connsiteX259" fmla="*/ 779176 w 1507008"/>
                  <a:gd name="connsiteY259" fmla="*/ 47 h 138430"/>
                  <a:gd name="connsiteX260" fmla="*/ 782196 w 1507008"/>
                  <a:gd name="connsiteY260" fmla="*/ 121 h 138430"/>
                  <a:gd name="connsiteX261" fmla="*/ 785216 w 1507008"/>
                  <a:gd name="connsiteY261" fmla="*/ 230 h 138430"/>
                  <a:gd name="connsiteX262" fmla="*/ 788236 w 1507008"/>
                  <a:gd name="connsiteY262" fmla="*/ 372 h 138430"/>
                  <a:gd name="connsiteX263" fmla="*/ 791256 w 1507008"/>
                  <a:gd name="connsiteY263" fmla="*/ 549 h 138430"/>
                  <a:gd name="connsiteX264" fmla="*/ 794276 w 1507008"/>
                  <a:gd name="connsiteY264" fmla="*/ 759 h 138430"/>
                  <a:gd name="connsiteX265" fmla="*/ 797296 w 1507008"/>
                  <a:gd name="connsiteY265" fmla="*/ 1005 h 138430"/>
                  <a:gd name="connsiteX266" fmla="*/ 800316 w 1507008"/>
                  <a:gd name="connsiteY266" fmla="*/ 1247 h 138430"/>
                  <a:gd name="connsiteX267" fmla="*/ 803336 w 1507008"/>
                  <a:gd name="connsiteY267" fmla="*/ 1488 h 138430"/>
                  <a:gd name="connsiteX268" fmla="*/ 806356 w 1507008"/>
                  <a:gd name="connsiteY268" fmla="*/ 1764 h 138430"/>
                  <a:gd name="connsiteX269" fmla="*/ 809376 w 1507008"/>
                  <a:gd name="connsiteY269" fmla="*/ 2073 h 138430"/>
                  <a:gd name="connsiteX270" fmla="*/ 812396 w 1507008"/>
                  <a:gd name="connsiteY270" fmla="*/ 2416 h 138430"/>
                  <a:gd name="connsiteX271" fmla="*/ 815416 w 1507008"/>
                  <a:gd name="connsiteY271" fmla="*/ 2791 h 138430"/>
                  <a:gd name="connsiteX272" fmla="*/ 818436 w 1507008"/>
                  <a:gd name="connsiteY272" fmla="*/ 3202 h 138430"/>
                  <a:gd name="connsiteX273" fmla="*/ 821456 w 1507008"/>
                  <a:gd name="connsiteY273" fmla="*/ 3645 h 138430"/>
                  <a:gd name="connsiteX274" fmla="*/ 824476 w 1507008"/>
                  <a:gd name="connsiteY274" fmla="*/ 4121 h 138430"/>
                  <a:gd name="connsiteX275" fmla="*/ 827497 w 1507008"/>
                  <a:gd name="connsiteY275" fmla="*/ 4630 h 138430"/>
                  <a:gd name="connsiteX276" fmla="*/ 830517 w 1507008"/>
                  <a:gd name="connsiteY276" fmla="*/ 5133 h 138430"/>
                  <a:gd name="connsiteX277" fmla="*/ 833537 w 1507008"/>
                  <a:gd name="connsiteY277" fmla="*/ 5629 h 138430"/>
                  <a:gd name="connsiteX278" fmla="*/ 836557 w 1507008"/>
                  <a:gd name="connsiteY278" fmla="*/ 6158 h 138430"/>
                  <a:gd name="connsiteX279" fmla="*/ 839577 w 1507008"/>
                  <a:gd name="connsiteY279" fmla="*/ 6720 h 138430"/>
                  <a:gd name="connsiteX280" fmla="*/ 842597 w 1507008"/>
                  <a:gd name="connsiteY280" fmla="*/ 7314 h 138430"/>
                  <a:gd name="connsiteX281" fmla="*/ 845617 w 1507008"/>
                  <a:gd name="connsiteY281" fmla="*/ 7940 h 138430"/>
                  <a:gd name="connsiteX282" fmla="*/ 848637 w 1507008"/>
                  <a:gd name="connsiteY282" fmla="*/ 8598 h 138430"/>
                  <a:gd name="connsiteX283" fmla="*/ 851657 w 1507008"/>
                  <a:gd name="connsiteY283" fmla="*/ 9289 h 138430"/>
                  <a:gd name="connsiteX284" fmla="*/ 854677 w 1507008"/>
                  <a:gd name="connsiteY284" fmla="*/ 10011 h 138430"/>
                  <a:gd name="connsiteX285" fmla="*/ 857697 w 1507008"/>
                  <a:gd name="connsiteY285" fmla="*/ 10765 h 138430"/>
                  <a:gd name="connsiteX286" fmla="*/ 860717 w 1507008"/>
                  <a:gd name="connsiteY286" fmla="*/ 11504 h 138430"/>
                  <a:gd name="connsiteX287" fmla="*/ 863737 w 1507008"/>
                  <a:gd name="connsiteY287" fmla="*/ 12228 h 138430"/>
                  <a:gd name="connsiteX288" fmla="*/ 866757 w 1507008"/>
                  <a:gd name="connsiteY288" fmla="*/ 12983 h 138430"/>
                  <a:gd name="connsiteX289" fmla="*/ 869777 w 1507008"/>
                  <a:gd name="connsiteY289" fmla="*/ 13768 h 138430"/>
                  <a:gd name="connsiteX290" fmla="*/ 872797 w 1507008"/>
                  <a:gd name="connsiteY290" fmla="*/ 14585 h 138430"/>
                  <a:gd name="connsiteX291" fmla="*/ 875817 w 1507008"/>
                  <a:gd name="connsiteY291" fmla="*/ 15432 h 138430"/>
                  <a:gd name="connsiteX292" fmla="*/ 878837 w 1507008"/>
                  <a:gd name="connsiteY292" fmla="*/ 16309 h 138430"/>
                  <a:gd name="connsiteX293" fmla="*/ 881858 w 1507008"/>
                  <a:gd name="connsiteY293" fmla="*/ 17217 h 138430"/>
                  <a:gd name="connsiteX294" fmla="*/ 884878 w 1507008"/>
                  <a:gd name="connsiteY294" fmla="*/ 18155 h 138430"/>
                  <a:gd name="connsiteX295" fmla="*/ 887898 w 1507008"/>
                  <a:gd name="connsiteY295" fmla="*/ 19121 h 138430"/>
                  <a:gd name="connsiteX296" fmla="*/ 890918 w 1507008"/>
                  <a:gd name="connsiteY296" fmla="*/ 20061 h 138430"/>
                  <a:gd name="connsiteX297" fmla="*/ 893938 w 1507008"/>
                  <a:gd name="connsiteY297" fmla="*/ 20975 h 138430"/>
                  <a:gd name="connsiteX298" fmla="*/ 896958 w 1507008"/>
                  <a:gd name="connsiteY298" fmla="*/ 21919 h 138430"/>
                  <a:gd name="connsiteX299" fmla="*/ 899978 w 1507008"/>
                  <a:gd name="connsiteY299" fmla="*/ 22890 h 138430"/>
                  <a:gd name="connsiteX300" fmla="*/ 902998 w 1507008"/>
                  <a:gd name="connsiteY300" fmla="*/ 23891 h 138430"/>
                  <a:gd name="connsiteX301" fmla="*/ 906018 w 1507008"/>
                  <a:gd name="connsiteY301" fmla="*/ 24920 h 138430"/>
                  <a:gd name="connsiteX302" fmla="*/ 909038 w 1507008"/>
                  <a:gd name="connsiteY302" fmla="*/ 25975 h 138430"/>
                  <a:gd name="connsiteX303" fmla="*/ 912058 w 1507008"/>
                  <a:gd name="connsiteY303" fmla="*/ 27060 h 138430"/>
                  <a:gd name="connsiteX304" fmla="*/ 915078 w 1507008"/>
                  <a:gd name="connsiteY304" fmla="*/ 28171 h 138430"/>
                  <a:gd name="connsiteX305" fmla="*/ 918098 w 1507008"/>
                  <a:gd name="connsiteY305" fmla="*/ 29309 h 138430"/>
                  <a:gd name="connsiteX306" fmla="*/ 921118 w 1507008"/>
                  <a:gd name="connsiteY306" fmla="*/ 30408 h 138430"/>
                  <a:gd name="connsiteX307" fmla="*/ 924138 w 1507008"/>
                  <a:gd name="connsiteY307" fmla="*/ 31467 h 138430"/>
                  <a:gd name="connsiteX308" fmla="*/ 927158 w 1507008"/>
                  <a:gd name="connsiteY308" fmla="*/ 32553 h 138430"/>
                  <a:gd name="connsiteX309" fmla="*/ 930179 w 1507008"/>
                  <a:gd name="connsiteY309" fmla="*/ 33664 h 138430"/>
                  <a:gd name="connsiteX310" fmla="*/ 933199 w 1507008"/>
                  <a:gd name="connsiteY310" fmla="*/ 34801 h 138430"/>
                  <a:gd name="connsiteX311" fmla="*/ 936219 w 1507008"/>
                  <a:gd name="connsiteY311" fmla="*/ 35963 h 138430"/>
                  <a:gd name="connsiteX312" fmla="*/ 939239 w 1507008"/>
                  <a:gd name="connsiteY312" fmla="*/ 37150 h 138430"/>
                  <a:gd name="connsiteX313" fmla="*/ 942259 w 1507008"/>
                  <a:gd name="connsiteY313" fmla="*/ 38363 h 138430"/>
                  <a:gd name="connsiteX314" fmla="*/ 945279 w 1507008"/>
                  <a:gd name="connsiteY314" fmla="*/ 39600 h 138430"/>
                  <a:gd name="connsiteX315" fmla="*/ 948299 w 1507008"/>
                  <a:gd name="connsiteY315" fmla="*/ 40861 h 138430"/>
                  <a:gd name="connsiteX316" fmla="*/ 951319 w 1507008"/>
                  <a:gd name="connsiteY316" fmla="*/ 42067 h 138430"/>
                  <a:gd name="connsiteX317" fmla="*/ 954339 w 1507008"/>
                  <a:gd name="connsiteY317" fmla="*/ 43221 h 138430"/>
                  <a:gd name="connsiteX318" fmla="*/ 957359 w 1507008"/>
                  <a:gd name="connsiteY318" fmla="*/ 44397 h 138430"/>
                  <a:gd name="connsiteX319" fmla="*/ 960379 w 1507008"/>
                  <a:gd name="connsiteY319" fmla="*/ 45597 h 138430"/>
                  <a:gd name="connsiteX320" fmla="*/ 963399 w 1507008"/>
                  <a:gd name="connsiteY320" fmla="*/ 46819 h 138430"/>
                  <a:gd name="connsiteX321" fmla="*/ 966419 w 1507008"/>
                  <a:gd name="connsiteY321" fmla="*/ 48063 h 138430"/>
                  <a:gd name="connsiteX322" fmla="*/ 969439 w 1507008"/>
                  <a:gd name="connsiteY322" fmla="*/ 49329 h 138430"/>
                  <a:gd name="connsiteX323" fmla="*/ 972459 w 1507008"/>
                  <a:gd name="connsiteY323" fmla="*/ 50618 h 138430"/>
                  <a:gd name="connsiteX324" fmla="*/ 975479 w 1507008"/>
                  <a:gd name="connsiteY324" fmla="*/ 51928 h 138430"/>
                  <a:gd name="connsiteX325" fmla="*/ 978500 w 1507008"/>
                  <a:gd name="connsiteY325" fmla="*/ 53257 h 138430"/>
                  <a:gd name="connsiteX326" fmla="*/ 981520 w 1507008"/>
                  <a:gd name="connsiteY326" fmla="*/ 54520 h 138430"/>
                  <a:gd name="connsiteX327" fmla="*/ 984540 w 1507008"/>
                  <a:gd name="connsiteY327" fmla="*/ 55715 h 138430"/>
                  <a:gd name="connsiteX328" fmla="*/ 987560 w 1507008"/>
                  <a:gd name="connsiteY328" fmla="*/ 56929 h 138430"/>
                  <a:gd name="connsiteX329" fmla="*/ 990580 w 1507008"/>
                  <a:gd name="connsiteY329" fmla="*/ 58163 h 138430"/>
                  <a:gd name="connsiteX330" fmla="*/ 993600 w 1507008"/>
                  <a:gd name="connsiteY330" fmla="*/ 59417 h 138430"/>
                  <a:gd name="connsiteX331" fmla="*/ 996620 w 1507008"/>
                  <a:gd name="connsiteY331" fmla="*/ 60689 h 138430"/>
                  <a:gd name="connsiteX332" fmla="*/ 999640 w 1507008"/>
                  <a:gd name="connsiteY332" fmla="*/ 61981 h 138430"/>
                  <a:gd name="connsiteX333" fmla="*/ 1002660 w 1507008"/>
                  <a:gd name="connsiteY333" fmla="*/ 63292 h 138430"/>
                  <a:gd name="connsiteX334" fmla="*/ 1005680 w 1507008"/>
                  <a:gd name="connsiteY334" fmla="*/ 64620 h 138430"/>
                  <a:gd name="connsiteX335" fmla="*/ 1008700 w 1507008"/>
                  <a:gd name="connsiteY335" fmla="*/ 65966 h 138430"/>
                  <a:gd name="connsiteX336" fmla="*/ 1011720 w 1507008"/>
                  <a:gd name="connsiteY336" fmla="*/ 67231 h 138430"/>
                  <a:gd name="connsiteX337" fmla="*/ 1014740 w 1507008"/>
                  <a:gd name="connsiteY337" fmla="*/ 68415 h 138430"/>
                  <a:gd name="connsiteX338" fmla="*/ 1017760 w 1507008"/>
                  <a:gd name="connsiteY338" fmla="*/ 69615 h 138430"/>
                  <a:gd name="connsiteX339" fmla="*/ 1020780 w 1507008"/>
                  <a:gd name="connsiteY339" fmla="*/ 70833 h 138430"/>
                  <a:gd name="connsiteX340" fmla="*/ 1023800 w 1507008"/>
                  <a:gd name="connsiteY340" fmla="*/ 72066 h 138430"/>
                  <a:gd name="connsiteX341" fmla="*/ 1026820 w 1507008"/>
                  <a:gd name="connsiteY341" fmla="*/ 73316 h 138430"/>
                  <a:gd name="connsiteX342" fmla="*/ 1029840 w 1507008"/>
                  <a:gd name="connsiteY342" fmla="*/ 74581 h 138430"/>
                  <a:gd name="connsiteX343" fmla="*/ 1032861 w 1507008"/>
                  <a:gd name="connsiteY343" fmla="*/ 75862 h 138430"/>
                  <a:gd name="connsiteX344" fmla="*/ 1035881 w 1507008"/>
                  <a:gd name="connsiteY344" fmla="*/ 77158 h 138430"/>
                  <a:gd name="connsiteX345" fmla="*/ 1038901 w 1507008"/>
                  <a:gd name="connsiteY345" fmla="*/ 78468 h 138430"/>
                  <a:gd name="connsiteX346" fmla="*/ 1041921 w 1507008"/>
                  <a:gd name="connsiteY346" fmla="*/ 79686 h 138430"/>
                  <a:gd name="connsiteX347" fmla="*/ 1044941 w 1507008"/>
                  <a:gd name="connsiteY347" fmla="*/ 80813 h 138430"/>
                  <a:gd name="connsiteX348" fmla="*/ 1047961 w 1507008"/>
                  <a:gd name="connsiteY348" fmla="*/ 81953 h 138430"/>
                  <a:gd name="connsiteX349" fmla="*/ 1050981 w 1507008"/>
                  <a:gd name="connsiteY349" fmla="*/ 83106 h 138430"/>
                  <a:gd name="connsiteX350" fmla="*/ 1054001 w 1507008"/>
                  <a:gd name="connsiteY350" fmla="*/ 84273 h 138430"/>
                  <a:gd name="connsiteX351" fmla="*/ 1057021 w 1507008"/>
                  <a:gd name="connsiteY351" fmla="*/ 85454 h 138430"/>
                  <a:gd name="connsiteX352" fmla="*/ 1060041 w 1507008"/>
                  <a:gd name="connsiteY352" fmla="*/ 86647 h 138430"/>
                  <a:gd name="connsiteX353" fmla="*/ 1063061 w 1507008"/>
                  <a:gd name="connsiteY353" fmla="*/ 87852 h 138430"/>
                  <a:gd name="connsiteX354" fmla="*/ 1066081 w 1507008"/>
                  <a:gd name="connsiteY354" fmla="*/ 89069 h 138430"/>
                  <a:gd name="connsiteX355" fmla="*/ 1069101 w 1507008"/>
                  <a:gd name="connsiteY355" fmla="*/ 90298 h 138430"/>
                  <a:gd name="connsiteX356" fmla="*/ 1072121 w 1507008"/>
                  <a:gd name="connsiteY356" fmla="*/ 91429 h 138430"/>
                  <a:gd name="connsiteX357" fmla="*/ 1075141 w 1507008"/>
                  <a:gd name="connsiteY357" fmla="*/ 92460 h 138430"/>
                  <a:gd name="connsiteX358" fmla="*/ 1078161 w 1507008"/>
                  <a:gd name="connsiteY358" fmla="*/ 93501 h 138430"/>
                  <a:gd name="connsiteX359" fmla="*/ 1081182 w 1507008"/>
                  <a:gd name="connsiteY359" fmla="*/ 94554 h 138430"/>
                  <a:gd name="connsiteX360" fmla="*/ 1084202 w 1507008"/>
                  <a:gd name="connsiteY360" fmla="*/ 95617 h 138430"/>
                  <a:gd name="connsiteX361" fmla="*/ 1087223 w 1507008"/>
                  <a:gd name="connsiteY361" fmla="*/ 96691 h 138430"/>
                  <a:gd name="connsiteX362" fmla="*/ 1090246 w 1507008"/>
                  <a:gd name="connsiteY362" fmla="*/ 97775 h 138430"/>
                  <a:gd name="connsiteX363" fmla="*/ 1093268 w 1507008"/>
                  <a:gd name="connsiteY363" fmla="*/ 98867 h 138430"/>
                  <a:gd name="connsiteX364" fmla="*/ 1096278 w 1507008"/>
                  <a:gd name="connsiteY364" fmla="*/ 99969 h 138430"/>
                  <a:gd name="connsiteX365" fmla="*/ 1099301 w 1507008"/>
                  <a:gd name="connsiteY365" fmla="*/ 101082 h 138430"/>
                  <a:gd name="connsiteX366" fmla="*/ 1102323 w 1507008"/>
                  <a:gd name="connsiteY366" fmla="*/ 102091 h 138430"/>
                  <a:gd name="connsiteX367" fmla="*/ 1105346 w 1507008"/>
                  <a:gd name="connsiteY367" fmla="*/ 103001 h 138430"/>
                  <a:gd name="connsiteX368" fmla="*/ 1108356 w 1507008"/>
                  <a:gd name="connsiteY368" fmla="*/ 103919 h 138430"/>
                  <a:gd name="connsiteX369" fmla="*/ 1111378 w 1507008"/>
                  <a:gd name="connsiteY369" fmla="*/ 104845 h 138430"/>
                  <a:gd name="connsiteX370" fmla="*/ 1114401 w 1507008"/>
                  <a:gd name="connsiteY370" fmla="*/ 105778 h 138430"/>
                  <a:gd name="connsiteX371" fmla="*/ 1117424 w 1507008"/>
                  <a:gd name="connsiteY371" fmla="*/ 106721 h 138430"/>
                  <a:gd name="connsiteX372" fmla="*/ 1120446 w 1507008"/>
                  <a:gd name="connsiteY372" fmla="*/ 107669 h 138430"/>
                  <a:gd name="connsiteX373" fmla="*/ 1123469 w 1507008"/>
                  <a:gd name="connsiteY373" fmla="*/ 108626 h 138430"/>
                  <a:gd name="connsiteX374" fmla="*/ 1126479 w 1507008"/>
                  <a:gd name="connsiteY374" fmla="*/ 109590 h 138430"/>
                  <a:gd name="connsiteX375" fmla="*/ 1129501 w 1507008"/>
                  <a:gd name="connsiteY375" fmla="*/ 110559 h 138430"/>
                  <a:gd name="connsiteX376" fmla="*/ 1132524 w 1507008"/>
                  <a:gd name="connsiteY376" fmla="*/ 111430 h 138430"/>
                  <a:gd name="connsiteX377" fmla="*/ 1135546 w 1507008"/>
                  <a:gd name="connsiteY377" fmla="*/ 112203 h 138430"/>
                  <a:gd name="connsiteX378" fmla="*/ 1138569 w 1507008"/>
                  <a:gd name="connsiteY378" fmla="*/ 112982 h 138430"/>
                  <a:gd name="connsiteX379" fmla="*/ 1141579 w 1507008"/>
                  <a:gd name="connsiteY379" fmla="*/ 113765 h 138430"/>
                  <a:gd name="connsiteX380" fmla="*/ 1144602 w 1507008"/>
                  <a:gd name="connsiteY380" fmla="*/ 114555 h 138430"/>
                  <a:gd name="connsiteX381" fmla="*/ 1147624 w 1507008"/>
                  <a:gd name="connsiteY381" fmla="*/ 115352 h 138430"/>
                  <a:gd name="connsiteX382" fmla="*/ 1150647 w 1507008"/>
                  <a:gd name="connsiteY382" fmla="*/ 116153 h 138430"/>
                  <a:gd name="connsiteX383" fmla="*/ 1153657 w 1507008"/>
                  <a:gd name="connsiteY383" fmla="*/ 116959 h 138430"/>
                  <a:gd name="connsiteX384" fmla="*/ 1156679 w 1507008"/>
                  <a:gd name="connsiteY384" fmla="*/ 117771 h 138430"/>
                  <a:gd name="connsiteX385" fmla="*/ 1159702 w 1507008"/>
                  <a:gd name="connsiteY385" fmla="*/ 118586 h 138430"/>
                  <a:gd name="connsiteX386" fmla="*/ 1162724 w 1507008"/>
                  <a:gd name="connsiteY386" fmla="*/ 119310 h 138430"/>
                  <a:gd name="connsiteX387" fmla="*/ 1165747 w 1507008"/>
                  <a:gd name="connsiteY387" fmla="*/ 119940 h 138430"/>
                  <a:gd name="connsiteX388" fmla="*/ 1168770 w 1507008"/>
                  <a:gd name="connsiteY388" fmla="*/ 120574 h 138430"/>
                  <a:gd name="connsiteX389" fmla="*/ 1171780 w 1507008"/>
                  <a:gd name="connsiteY389" fmla="*/ 121213 h 138430"/>
                  <a:gd name="connsiteX390" fmla="*/ 1174802 w 1507008"/>
                  <a:gd name="connsiteY390" fmla="*/ 121854 h 138430"/>
                  <a:gd name="connsiteX391" fmla="*/ 1177825 w 1507008"/>
                  <a:gd name="connsiteY391" fmla="*/ 122500 h 138430"/>
                  <a:gd name="connsiteX392" fmla="*/ 1180847 w 1507008"/>
                  <a:gd name="connsiteY392" fmla="*/ 123151 h 138430"/>
                  <a:gd name="connsiteX393" fmla="*/ 1183857 w 1507008"/>
                  <a:gd name="connsiteY393" fmla="*/ 123803 h 138430"/>
                  <a:gd name="connsiteX394" fmla="*/ 1186880 w 1507008"/>
                  <a:gd name="connsiteY394" fmla="*/ 124460 h 138430"/>
                  <a:gd name="connsiteX395" fmla="*/ 1189902 w 1507008"/>
                  <a:gd name="connsiteY395" fmla="*/ 125119 h 138430"/>
                  <a:gd name="connsiteX396" fmla="*/ 1192925 w 1507008"/>
                  <a:gd name="connsiteY396" fmla="*/ 125694 h 138430"/>
                  <a:gd name="connsiteX397" fmla="*/ 1195948 w 1507008"/>
                  <a:gd name="connsiteY397" fmla="*/ 126185 h 138430"/>
                  <a:gd name="connsiteX398" fmla="*/ 1198970 w 1507008"/>
                  <a:gd name="connsiteY398" fmla="*/ 126679 h 138430"/>
                  <a:gd name="connsiteX399" fmla="*/ 1201980 w 1507008"/>
                  <a:gd name="connsiteY399" fmla="*/ 127174 h 138430"/>
                  <a:gd name="connsiteX400" fmla="*/ 1205003 w 1507008"/>
                  <a:gd name="connsiteY400" fmla="*/ 127673 h 138430"/>
                  <a:gd name="connsiteX401" fmla="*/ 1208025 w 1507008"/>
                  <a:gd name="connsiteY401" fmla="*/ 128173 h 138430"/>
                  <a:gd name="connsiteX402" fmla="*/ 1211048 w 1507008"/>
                  <a:gd name="connsiteY402" fmla="*/ 128676 h 138430"/>
                  <a:gd name="connsiteX403" fmla="*/ 1214071 w 1507008"/>
                  <a:gd name="connsiteY403" fmla="*/ 129182 h 138430"/>
                  <a:gd name="connsiteX404" fmla="*/ 1217080 w 1507008"/>
                  <a:gd name="connsiteY404" fmla="*/ 129690 h 138430"/>
                  <a:gd name="connsiteX405" fmla="*/ 1220103 w 1507008"/>
                  <a:gd name="connsiteY405" fmla="*/ 130199 h 138430"/>
                  <a:gd name="connsiteX406" fmla="*/ 1223126 w 1507008"/>
                  <a:gd name="connsiteY406" fmla="*/ 130636 h 138430"/>
                  <a:gd name="connsiteX407" fmla="*/ 1226148 w 1507008"/>
                  <a:gd name="connsiteY407" fmla="*/ 131000 h 138430"/>
                  <a:gd name="connsiteX408" fmla="*/ 1229158 w 1507008"/>
                  <a:gd name="connsiteY408" fmla="*/ 131366 h 138430"/>
                  <a:gd name="connsiteX409" fmla="*/ 1232181 w 1507008"/>
                  <a:gd name="connsiteY409" fmla="*/ 131735 h 138430"/>
                  <a:gd name="connsiteX410" fmla="*/ 1235203 w 1507008"/>
                  <a:gd name="connsiteY410" fmla="*/ 132103 h 138430"/>
                  <a:gd name="connsiteX411" fmla="*/ 1238226 w 1507008"/>
                  <a:gd name="connsiteY411" fmla="*/ 132474 h 138430"/>
                  <a:gd name="connsiteX412" fmla="*/ 1241249 w 1507008"/>
                  <a:gd name="connsiteY412" fmla="*/ 132846 h 138430"/>
                  <a:gd name="connsiteX413" fmla="*/ 1244271 w 1507008"/>
                  <a:gd name="connsiteY413" fmla="*/ 133218 h 138430"/>
                  <a:gd name="connsiteX414" fmla="*/ 1247281 w 1507008"/>
                  <a:gd name="connsiteY414" fmla="*/ 133593 h 138430"/>
                  <a:gd name="connsiteX415" fmla="*/ 1250304 w 1507008"/>
                  <a:gd name="connsiteY415" fmla="*/ 133967 h 138430"/>
                  <a:gd name="connsiteX416" fmla="*/ 1253326 w 1507008"/>
                  <a:gd name="connsiteY416" fmla="*/ 134282 h 138430"/>
                  <a:gd name="connsiteX417" fmla="*/ 1256349 w 1507008"/>
                  <a:gd name="connsiteY417" fmla="*/ 134535 h 138430"/>
                  <a:gd name="connsiteX418" fmla="*/ 1259359 w 1507008"/>
                  <a:gd name="connsiteY418" fmla="*/ 134788 h 138430"/>
                  <a:gd name="connsiteX419" fmla="*/ 1262381 w 1507008"/>
                  <a:gd name="connsiteY419" fmla="*/ 135042 h 138430"/>
                  <a:gd name="connsiteX420" fmla="*/ 1265404 w 1507008"/>
                  <a:gd name="connsiteY420" fmla="*/ 135297 h 138430"/>
                  <a:gd name="connsiteX421" fmla="*/ 1268427 w 1507008"/>
                  <a:gd name="connsiteY421" fmla="*/ 135552 h 138430"/>
                  <a:gd name="connsiteX422" fmla="*/ 1271449 w 1507008"/>
                  <a:gd name="connsiteY422" fmla="*/ 135809 h 138430"/>
                  <a:gd name="connsiteX423" fmla="*/ 1274472 w 1507008"/>
                  <a:gd name="connsiteY423" fmla="*/ 136065 h 138430"/>
                  <a:gd name="connsiteX424" fmla="*/ 1277482 w 1507008"/>
                  <a:gd name="connsiteY424" fmla="*/ 136323 h 138430"/>
                  <a:gd name="connsiteX425" fmla="*/ 1280504 w 1507008"/>
                  <a:gd name="connsiteY425" fmla="*/ 136580 h 138430"/>
                  <a:gd name="connsiteX426" fmla="*/ 1283527 w 1507008"/>
                  <a:gd name="connsiteY426" fmla="*/ 136788 h 138430"/>
                  <a:gd name="connsiteX427" fmla="*/ 1286549 w 1507008"/>
                  <a:gd name="connsiteY427" fmla="*/ 136945 h 138430"/>
                  <a:gd name="connsiteX428" fmla="*/ 1289572 w 1507008"/>
                  <a:gd name="connsiteY428" fmla="*/ 137104 h 138430"/>
                  <a:gd name="connsiteX429" fmla="*/ 1292582 w 1507008"/>
                  <a:gd name="connsiteY429" fmla="*/ 137263 h 138430"/>
                  <a:gd name="connsiteX430" fmla="*/ 1295605 w 1507008"/>
                  <a:gd name="connsiteY430" fmla="*/ 137422 h 138430"/>
                  <a:gd name="connsiteX431" fmla="*/ 1298627 w 1507008"/>
                  <a:gd name="connsiteY431" fmla="*/ 137580 h 138430"/>
                  <a:gd name="connsiteX432" fmla="*/ 1301650 w 1507008"/>
                  <a:gd name="connsiteY432" fmla="*/ 137740 h 138430"/>
                  <a:gd name="connsiteX433" fmla="*/ 1304660 w 1507008"/>
                  <a:gd name="connsiteY433" fmla="*/ 137899 h 138430"/>
                  <a:gd name="connsiteX434" fmla="*/ 1307682 w 1507008"/>
                  <a:gd name="connsiteY434" fmla="*/ 138058 h 138430"/>
                  <a:gd name="connsiteX435" fmla="*/ 1310705 w 1507008"/>
                  <a:gd name="connsiteY435" fmla="*/ 138218 h 138430"/>
                  <a:gd name="connsiteX436" fmla="*/ 1313727 w 1507008"/>
                  <a:gd name="connsiteY436" fmla="*/ 138339 h 138430"/>
                  <a:gd name="connsiteX437" fmla="*/ 1316750 w 1507008"/>
                  <a:gd name="connsiteY437" fmla="*/ 138421 h 138430"/>
                  <a:gd name="connsiteX438" fmla="*/ 1319773 w 1507008"/>
                  <a:gd name="connsiteY438" fmla="*/ 138430 h 138430"/>
                  <a:gd name="connsiteX439" fmla="*/ 1322782 w 1507008"/>
                  <a:gd name="connsiteY439" fmla="*/ 138430 h 138430"/>
                  <a:gd name="connsiteX440" fmla="*/ 1325805 w 1507008"/>
                  <a:gd name="connsiteY440" fmla="*/ 138430 h 138430"/>
                  <a:gd name="connsiteX441" fmla="*/ 1328828 w 1507008"/>
                  <a:gd name="connsiteY441" fmla="*/ 138430 h 138430"/>
                  <a:gd name="connsiteX442" fmla="*/ 1331850 w 1507008"/>
                  <a:gd name="connsiteY442" fmla="*/ 138430 h 138430"/>
                  <a:gd name="connsiteX443" fmla="*/ 1334860 w 1507008"/>
                  <a:gd name="connsiteY443" fmla="*/ 138430 h 138430"/>
                  <a:gd name="connsiteX444" fmla="*/ 1337883 w 1507008"/>
                  <a:gd name="connsiteY444" fmla="*/ 138430 h 138430"/>
                  <a:gd name="connsiteX445" fmla="*/ 1340905 w 1507008"/>
                  <a:gd name="connsiteY445" fmla="*/ 138430 h 138430"/>
                  <a:gd name="connsiteX446" fmla="*/ 1343928 w 1507008"/>
                  <a:gd name="connsiteY446" fmla="*/ 138430 h 138430"/>
                  <a:gd name="connsiteX447" fmla="*/ 1346951 w 1507008"/>
                  <a:gd name="connsiteY447" fmla="*/ 138430 h 138430"/>
                  <a:gd name="connsiteX448" fmla="*/ 1349960 w 1507008"/>
                  <a:gd name="connsiteY448" fmla="*/ 138430 h 138430"/>
                  <a:gd name="connsiteX449" fmla="*/ 1352983 w 1507008"/>
                  <a:gd name="connsiteY449" fmla="*/ 138430 h 138430"/>
                  <a:gd name="connsiteX450" fmla="*/ 1356006 w 1507008"/>
                  <a:gd name="connsiteY450" fmla="*/ 138430 h 138430"/>
                  <a:gd name="connsiteX451" fmla="*/ 1359028 w 1507008"/>
                  <a:gd name="connsiteY451" fmla="*/ 138430 h 138430"/>
                  <a:gd name="connsiteX452" fmla="*/ 1362051 w 1507008"/>
                  <a:gd name="connsiteY452" fmla="*/ 138430 h 138430"/>
                  <a:gd name="connsiteX453" fmla="*/ 1365074 w 1507008"/>
                  <a:gd name="connsiteY453" fmla="*/ 138430 h 138430"/>
                  <a:gd name="connsiteX454" fmla="*/ 1368083 w 1507008"/>
                  <a:gd name="connsiteY454" fmla="*/ 138430 h 138430"/>
                  <a:gd name="connsiteX455" fmla="*/ 1371106 w 1507008"/>
                  <a:gd name="connsiteY455" fmla="*/ 138430 h 138430"/>
                  <a:gd name="connsiteX456" fmla="*/ 1374129 w 1507008"/>
                  <a:gd name="connsiteY456" fmla="*/ 138430 h 138430"/>
                  <a:gd name="connsiteX457" fmla="*/ 1377151 w 1507008"/>
                  <a:gd name="connsiteY457" fmla="*/ 138430 h 138430"/>
                  <a:gd name="connsiteX458" fmla="*/ 1380161 w 1507008"/>
                  <a:gd name="connsiteY458" fmla="*/ 138430 h 138430"/>
                  <a:gd name="connsiteX459" fmla="*/ 1383184 w 1507008"/>
                  <a:gd name="connsiteY459" fmla="*/ 138430 h 138430"/>
                  <a:gd name="connsiteX460" fmla="*/ 1386206 w 1507008"/>
                  <a:gd name="connsiteY460" fmla="*/ 138430 h 138430"/>
                  <a:gd name="connsiteX461" fmla="*/ 1389229 w 1507008"/>
                  <a:gd name="connsiteY461" fmla="*/ 138430 h 138430"/>
                  <a:gd name="connsiteX462" fmla="*/ 1392252 w 1507008"/>
                  <a:gd name="connsiteY462" fmla="*/ 138430 h 138430"/>
                  <a:gd name="connsiteX463" fmla="*/ 1395274 w 1507008"/>
                  <a:gd name="connsiteY463" fmla="*/ 138430 h 138430"/>
                  <a:gd name="connsiteX464" fmla="*/ 1398284 w 1507008"/>
                  <a:gd name="connsiteY464" fmla="*/ 138430 h 138430"/>
                  <a:gd name="connsiteX465" fmla="*/ 1401307 w 1507008"/>
                  <a:gd name="connsiteY465" fmla="*/ 138430 h 138430"/>
                  <a:gd name="connsiteX466" fmla="*/ 1404329 w 1507008"/>
                  <a:gd name="connsiteY466" fmla="*/ 138430 h 138430"/>
                  <a:gd name="connsiteX467" fmla="*/ 1407352 w 1507008"/>
                  <a:gd name="connsiteY467" fmla="*/ 138430 h 138430"/>
                  <a:gd name="connsiteX468" fmla="*/ 1410362 w 1507008"/>
                  <a:gd name="connsiteY468" fmla="*/ 138430 h 138430"/>
                  <a:gd name="connsiteX469" fmla="*/ 1413384 w 1507008"/>
                  <a:gd name="connsiteY469" fmla="*/ 138430 h 138430"/>
                  <a:gd name="connsiteX470" fmla="*/ 1416407 w 1507008"/>
                  <a:gd name="connsiteY470" fmla="*/ 138430 h 138430"/>
                  <a:gd name="connsiteX471" fmla="*/ 1419430 w 1507008"/>
                  <a:gd name="connsiteY471" fmla="*/ 138430 h 138430"/>
                  <a:gd name="connsiteX472" fmla="*/ 1422452 w 1507008"/>
                  <a:gd name="connsiteY472" fmla="*/ 138430 h 138430"/>
                  <a:gd name="connsiteX473" fmla="*/ 1425462 w 1507008"/>
                  <a:gd name="connsiteY473" fmla="*/ 138430 h 138430"/>
                  <a:gd name="connsiteX474" fmla="*/ 1428485 w 1507008"/>
                  <a:gd name="connsiteY474" fmla="*/ 138430 h 138430"/>
                  <a:gd name="connsiteX475" fmla="*/ 1431507 w 1507008"/>
                  <a:gd name="connsiteY475" fmla="*/ 138430 h 138430"/>
                  <a:gd name="connsiteX476" fmla="*/ 1434530 w 1507008"/>
                  <a:gd name="connsiteY476" fmla="*/ 138430 h 138430"/>
                  <a:gd name="connsiteX477" fmla="*/ 1437552 w 1507008"/>
                  <a:gd name="connsiteY477" fmla="*/ 138430 h 138430"/>
                  <a:gd name="connsiteX478" fmla="*/ 1440575 w 1507008"/>
                  <a:gd name="connsiteY478" fmla="*/ 138430 h 138430"/>
                  <a:gd name="connsiteX479" fmla="*/ 1443585 w 1507008"/>
                  <a:gd name="connsiteY479" fmla="*/ 138430 h 138430"/>
                  <a:gd name="connsiteX480" fmla="*/ 1446607 w 1507008"/>
                  <a:gd name="connsiteY480" fmla="*/ 138430 h 138430"/>
                  <a:gd name="connsiteX481" fmla="*/ 1449630 w 1507008"/>
                  <a:gd name="connsiteY481" fmla="*/ 138430 h 138430"/>
                  <a:gd name="connsiteX482" fmla="*/ 1452653 w 1507008"/>
                  <a:gd name="connsiteY482" fmla="*/ 138430 h 138430"/>
                  <a:gd name="connsiteX483" fmla="*/ 1455663 w 1507008"/>
                  <a:gd name="connsiteY483" fmla="*/ 138430 h 138430"/>
                  <a:gd name="connsiteX484" fmla="*/ 1458685 w 1507008"/>
                  <a:gd name="connsiteY484" fmla="*/ 138430 h 138430"/>
                  <a:gd name="connsiteX485" fmla="*/ 1461708 w 1507008"/>
                  <a:gd name="connsiteY485" fmla="*/ 138430 h 138430"/>
                  <a:gd name="connsiteX486" fmla="*/ 1464730 w 1507008"/>
                  <a:gd name="connsiteY486" fmla="*/ 138430 h 138430"/>
                  <a:gd name="connsiteX487" fmla="*/ 1467753 w 1507008"/>
                  <a:gd name="connsiteY487" fmla="*/ 138430 h 138430"/>
                  <a:gd name="connsiteX488" fmla="*/ 1470763 w 1507008"/>
                  <a:gd name="connsiteY488" fmla="*/ 138406 h 138430"/>
                  <a:gd name="connsiteX489" fmla="*/ 1473785 w 1507008"/>
                  <a:gd name="connsiteY489" fmla="*/ 138368 h 138430"/>
                  <a:gd name="connsiteX490" fmla="*/ 1476808 w 1507008"/>
                  <a:gd name="connsiteY490" fmla="*/ 138328 h 138430"/>
                  <a:gd name="connsiteX491" fmla="*/ 1479831 w 1507008"/>
                  <a:gd name="connsiteY491" fmla="*/ 138290 h 138430"/>
                  <a:gd name="connsiteX492" fmla="*/ 1482853 w 1507008"/>
                  <a:gd name="connsiteY492" fmla="*/ 138251 h 138430"/>
                  <a:gd name="connsiteX493" fmla="*/ 1485876 w 1507008"/>
                  <a:gd name="connsiteY493" fmla="*/ 138213 h 138430"/>
                  <a:gd name="connsiteX494" fmla="*/ 1488886 w 1507008"/>
                  <a:gd name="connsiteY494" fmla="*/ 138175 h 138430"/>
                  <a:gd name="connsiteX495" fmla="*/ 1491908 w 1507008"/>
                  <a:gd name="connsiteY495" fmla="*/ 138135 h 138430"/>
                  <a:gd name="connsiteX496" fmla="*/ 1494931 w 1507008"/>
                  <a:gd name="connsiteY496" fmla="*/ 138101 h 138430"/>
                  <a:gd name="connsiteX497" fmla="*/ 1497954 w 1507008"/>
                  <a:gd name="connsiteY497" fmla="*/ 138072 h 138430"/>
                  <a:gd name="connsiteX498" fmla="*/ 1500963 w 1507008"/>
                  <a:gd name="connsiteY498" fmla="*/ 138041 h 138430"/>
                  <a:gd name="connsiteX499" fmla="*/ 1503986 w 1507008"/>
                  <a:gd name="connsiteY499" fmla="*/ 138012 h 138430"/>
                  <a:gd name="connsiteX500" fmla="*/ 1507009 w 1507008"/>
                  <a:gd name="connsiteY500" fmla="*/ 137983 h 138430"/>
                  <a:gd name="connsiteX501" fmla="*/ 1507009 w 1507008"/>
                  <a:gd name="connsiteY501" fmla="*/ 138430 h 138430"/>
                  <a:gd name="connsiteX502" fmla="*/ 1507009 w 1507008"/>
                  <a:gd name="connsiteY502" fmla="*/ 138430 h 138430"/>
                  <a:gd name="connsiteX503" fmla="*/ 1503986 w 1507008"/>
                  <a:gd name="connsiteY503" fmla="*/ 138430 h 138430"/>
                  <a:gd name="connsiteX504" fmla="*/ 1500963 w 1507008"/>
                  <a:gd name="connsiteY504" fmla="*/ 138430 h 138430"/>
                  <a:gd name="connsiteX505" fmla="*/ 1497954 w 1507008"/>
                  <a:gd name="connsiteY505" fmla="*/ 138430 h 138430"/>
                  <a:gd name="connsiteX506" fmla="*/ 1494931 w 1507008"/>
                  <a:gd name="connsiteY506" fmla="*/ 138430 h 138430"/>
                  <a:gd name="connsiteX507" fmla="*/ 1491908 w 1507008"/>
                  <a:gd name="connsiteY507" fmla="*/ 138430 h 138430"/>
                  <a:gd name="connsiteX508" fmla="*/ 1488886 w 1507008"/>
                  <a:gd name="connsiteY508" fmla="*/ 138430 h 138430"/>
                  <a:gd name="connsiteX509" fmla="*/ 1485876 w 1507008"/>
                  <a:gd name="connsiteY509" fmla="*/ 138430 h 138430"/>
                  <a:gd name="connsiteX510" fmla="*/ 1482853 w 1507008"/>
                  <a:gd name="connsiteY510" fmla="*/ 138430 h 138430"/>
                  <a:gd name="connsiteX511" fmla="*/ 1479831 w 1507008"/>
                  <a:gd name="connsiteY511" fmla="*/ 138430 h 138430"/>
                  <a:gd name="connsiteX512" fmla="*/ 1476808 w 1507008"/>
                  <a:gd name="connsiteY512" fmla="*/ 138430 h 138430"/>
                  <a:gd name="connsiteX513" fmla="*/ 1473785 w 1507008"/>
                  <a:gd name="connsiteY513" fmla="*/ 138430 h 138430"/>
                  <a:gd name="connsiteX514" fmla="*/ 1470763 w 1507008"/>
                  <a:gd name="connsiteY514" fmla="*/ 138430 h 138430"/>
                  <a:gd name="connsiteX515" fmla="*/ 1467753 w 1507008"/>
                  <a:gd name="connsiteY515" fmla="*/ 138430 h 138430"/>
                  <a:gd name="connsiteX516" fmla="*/ 1464730 w 1507008"/>
                  <a:gd name="connsiteY516" fmla="*/ 138430 h 138430"/>
                  <a:gd name="connsiteX517" fmla="*/ 1461708 w 1507008"/>
                  <a:gd name="connsiteY517" fmla="*/ 138430 h 138430"/>
                  <a:gd name="connsiteX518" fmla="*/ 1458685 w 1507008"/>
                  <a:gd name="connsiteY518" fmla="*/ 138430 h 138430"/>
                  <a:gd name="connsiteX519" fmla="*/ 1455663 w 1507008"/>
                  <a:gd name="connsiteY519" fmla="*/ 138430 h 138430"/>
                  <a:gd name="connsiteX520" fmla="*/ 1452653 w 1507008"/>
                  <a:gd name="connsiteY520" fmla="*/ 138430 h 138430"/>
                  <a:gd name="connsiteX521" fmla="*/ 1449630 w 1507008"/>
                  <a:gd name="connsiteY521" fmla="*/ 138430 h 138430"/>
                  <a:gd name="connsiteX522" fmla="*/ 1446607 w 1507008"/>
                  <a:gd name="connsiteY522" fmla="*/ 138430 h 138430"/>
                  <a:gd name="connsiteX523" fmla="*/ 1443585 w 1507008"/>
                  <a:gd name="connsiteY523" fmla="*/ 138430 h 138430"/>
                  <a:gd name="connsiteX524" fmla="*/ 1440575 w 1507008"/>
                  <a:gd name="connsiteY524" fmla="*/ 138430 h 138430"/>
                  <a:gd name="connsiteX525" fmla="*/ 1437552 w 1507008"/>
                  <a:gd name="connsiteY525" fmla="*/ 138430 h 138430"/>
                  <a:gd name="connsiteX526" fmla="*/ 1434530 w 1507008"/>
                  <a:gd name="connsiteY526" fmla="*/ 138430 h 138430"/>
                  <a:gd name="connsiteX527" fmla="*/ 1431507 w 1507008"/>
                  <a:gd name="connsiteY527" fmla="*/ 138430 h 138430"/>
                  <a:gd name="connsiteX528" fmla="*/ 1428485 w 1507008"/>
                  <a:gd name="connsiteY528" fmla="*/ 138430 h 138430"/>
                  <a:gd name="connsiteX529" fmla="*/ 1425462 w 1507008"/>
                  <a:gd name="connsiteY529" fmla="*/ 138430 h 138430"/>
                  <a:gd name="connsiteX530" fmla="*/ 1422452 w 1507008"/>
                  <a:gd name="connsiteY530" fmla="*/ 138430 h 138430"/>
                  <a:gd name="connsiteX531" fmla="*/ 1419430 w 1507008"/>
                  <a:gd name="connsiteY531" fmla="*/ 138430 h 138430"/>
                  <a:gd name="connsiteX532" fmla="*/ 1416407 w 1507008"/>
                  <a:gd name="connsiteY532" fmla="*/ 138430 h 138430"/>
                  <a:gd name="connsiteX533" fmla="*/ 1413384 w 1507008"/>
                  <a:gd name="connsiteY533" fmla="*/ 138430 h 138430"/>
                  <a:gd name="connsiteX534" fmla="*/ 1410362 w 1507008"/>
                  <a:gd name="connsiteY534" fmla="*/ 138430 h 138430"/>
                  <a:gd name="connsiteX535" fmla="*/ 1407352 w 1507008"/>
                  <a:gd name="connsiteY535" fmla="*/ 138430 h 138430"/>
                  <a:gd name="connsiteX536" fmla="*/ 1404329 w 1507008"/>
                  <a:gd name="connsiteY536" fmla="*/ 138430 h 138430"/>
                  <a:gd name="connsiteX537" fmla="*/ 1401307 w 1507008"/>
                  <a:gd name="connsiteY537" fmla="*/ 138430 h 138430"/>
                  <a:gd name="connsiteX538" fmla="*/ 1398284 w 1507008"/>
                  <a:gd name="connsiteY538" fmla="*/ 138430 h 138430"/>
                  <a:gd name="connsiteX539" fmla="*/ 1395274 w 1507008"/>
                  <a:gd name="connsiteY539" fmla="*/ 138430 h 138430"/>
                  <a:gd name="connsiteX540" fmla="*/ 1392252 w 1507008"/>
                  <a:gd name="connsiteY540" fmla="*/ 138430 h 138430"/>
                  <a:gd name="connsiteX541" fmla="*/ 1389229 w 1507008"/>
                  <a:gd name="connsiteY541" fmla="*/ 138430 h 138430"/>
                  <a:gd name="connsiteX542" fmla="*/ 1386206 w 1507008"/>
                  <a:gd name="connsiteY542" fmla="*/ 138430 h 138430"/>
                  <a:gd name="connsiteX543" fmla="*/ 1383184 w 1507008"/>
                  <a:gd name="connsiteY543" fmla="*/ 138430 h 138430"/>
                  <a:gd name="connsiteX544" fmla="*/ 1380161 w 1507008"/>
                  <a:gd name="connsiteY544" fmla="*/ 138430 h 138430"/>
                  <a:gd name="connsiteX545" fmla="*/ 1377151 w 1507008"/>
                  <a:gd name="connsiteY545" fmla="*/ 138430 h 138430"/>
                  <a:gd name="connsiteX546" fmla="*/ 1374129 w 1507008"/>
                  <a:gd name="connsiteY546" fmla="*/ 138430 h 138430"/>
                  <a:gd name="connsiteX547" fmla="*/ 1371106 w 1507008"/>
                  <a:gd name="connsiteY547" fmla="*/ 138430 h 138430"/>
                  <a:gd name="connsiteX548" fmla="*/ 1368083 w 1507008"/>
                  <a:gd name="connsiteY548" fmla="*/ 138430 h 138430"/>
                  <a:gd name="connsiteX549" fmla="*/ 1365074 w 1507008"/>
                  <a:gd name="connsiteY549" fmla="*/ 138430 h 138430"/>
                  <a:gd name="connsiteX550" fmla="*/ 1362051 w 1507008"/>
                  <a:gd name="connsiteY550" fmla="*/ 138430 h 138430"/>
                  <a:gd name="connsiteX551" fmla="*/ 1359028 w 1507008"/>
                  <a:gd name="connsiteY551" fmla="*/ 138430 h 138430"/>
                  <a:gd name="connsiteX552" fmla="*/ 1356006 w 1507008"/>
                  <a:gd name="connsiteY552" fmla="*/ 138430 h 138430"/>
                  <a:gd name="connsiteX553" fmla="*/ 1352983 w 1507008"/>
                  <a:gd name="connsiteY553" fmla="*/ 138430 h 138430"/>
                  <a:gd name="connsiteX554" fmla="*/ 1349960 w 1507008"/>
                  <a:gd name="connsiteY554" fmla="*/ 138430 h 138430"/>
                  <a:gd name="connsiteX555" fmla="*/ 1346951 w 1507008"/>
                  <a:gd name="connsiteY555" fmla="*/ 138430 h 138430"/>
                  <a:gd name="connsiteX556" fmla="*/ 1343928 w 1507008"/>
                  <a:gd name="connsiteY556" fmla="*/ 138430 h 138430"/>
                  <a:gd name="connsiteX557" fmla="*/ 1340905 w 1507008"/>
                  <a:gd name="connsiteY557" fmla="*/ 138430 h 138430"/>
                  <a:gd name="connsiteX558" fmla="*/ 1337883 w 1507008"/>
                  <a:gd name="connsiteY558" fmla="*/ 138430 h 138430"/>
                  <a:gd name="connsiteX559" fmla="*/ 1334860 w 1507008"/>
                  <a:gd name="connsiteY559" fmla="*/ 138430 h 138430"/>
                  <a:gd name="connsiteX560" fmla="*/ 1331850 w 1507008"/>
                  <a:gd name="connsiteY560" fmla="*/ 138430 h 138430"/>
                  <a:gd name="connsiteX561" fmla="*/ 1328828 w 1507008"/>
                  <a:gd name="connsiteY561" fmla="*/ 138430 h 138430"/>
                  <a:gd name="connsiteX562" fmla="*/ 1325805 w 1507008"/>
                  <a:gd name="connsiteY562" fmla="*/ 138430 h 138430"/>
                  <a:gd name="connsiteX563" fmla="*/ 1322782 w 1507008"/>
                  <a:gd name="connsiteY563" fmla="*/ 138430 h 138430"/>
                  <a:gd name="connsiteX564" fmla="*/ 1319773 w 1507008"/>
                  <a:gd name="connsiteY564" fmla="*/ 138430 h 138430"/>
                  <a:gd name="connsiteX565" fmla="*/ 1316750 w 1507008"/>
                  <a:gd name="connsiteY565" fmla="*/ 138430 h 138430"/>
                  <a:gd name="connsiteX566" fmla="*/ 1313727 w 1507008"/>
                  <a:gd name="connsiteY566" fmla="*/ 138430 h 138430"/>
                  <a:gd name="connsiteX567" fmla="*/ 1310705 w 1507008"/>
                  <a:gd name="connsiteY567" fmla="*/ 138430 h 138430"/>
                  <a:gd name="connsiteX568" fmla="*/ 1307682 w 1507008"/>
                  <a:gd name="connsiteY568" fmla="*/ 138430 h 138430"/>
                  <a:gd name="connsiteX569" fmla="*/ 1304660 w 1507008"/>
                  <a:gd name="connsiteY569" fmla="*/ 138430 h 138430"/>
                  <a:gd name="connsiteX570" fmla="*/ 1301650 w 1507008"/>
                  <a:gd name="connsiteY570" fmla="*/ 138430 h 138430"/>
                  <a:gd name="connsiteX571" fmla="*/ 1298627 w 1507008"/>
                  <a:gd name="connsiteY571" fmla="*/ 138430 h 138430"/>
                  <a:gd name="connsiteX572" fmla="*/ 1295605 w 1507008"/>
                  <a:gd name="connsiteY572" fmla="*/ 138430 h 138430"/>
                  <a:gd name="connsiteX573" fmla="*/ 1292582 w 1507008"/>
                  <a:gd name="connsiteY573" fmla="*/ 138430 h 138430"/>
                  <a:gd name="connsiteX574" fmla="*/ 1289572 w 1507008"/>
                  <a:gd name="connsiteY574" fmla="*/ 138430 h 138430"/>
                  <a:gd name="connsiteX575" fmla="*/ 1286549 w 1507008"/>
                  <a:gd name="connsiteY575" fmla="*/ 138430 h 138430"/>
                  <a:gd name="connsiteX576" fmla="*/ 1283527 w 1507008"/>
                  <a:gd name="connsiteY576" fmla="*/ 138430 h 138430"/>
                  <a:gd name="connsiteX577" fmla="*/ 1280504 w 1507008"/>
                  <a:gd name="connsiteY577" fmla="*/ 138430 h 138430"/>
                  <a:gd name="connsiteX578" fmla="*/ 1277482 w 1507008"/>
                  <a:gd name="connsiteY578" fmla="*/ 138430 h 138430"/>
                  <a:gd name="connsiteX579" fmla="*/ 1274472 w 1507008"/>
                  <a:gd name="connsiteY579" fmla="*/ 138430 h 138430"/>
                  <a:gd name="connsiteX580" fmla="*/ 1271449 w 1507008"/>
                  <a:gd name="connsiteY580" fmla="*/ 138430 h 138430"/>
                  <a:gd name="connsiteX581" fmla="*/ 1268427 w 1507008"/>
                  <a:gd name="connsiteY581" fmla="*/ 138430 h 138430"/>
                  <a:gd name="connsiteX582" fmla="*/ 1265404 w 1507008"/>
                  <a:gd name="connsiteY582" fmla="*/ 138430 h 138430"/>
                  <a:gd name="connsiteX583" fmla="*/ 1262381 w 1507008"/>
                  <a:gd name="connsiteY583" fmla="*/ 138430 h 138430"/>
                  <a:gd name="connsiteX584" fmla="*/ 1259359 w 1507008"/>
                  <a:gd name="connsiteY584" fmla="*/ 138430 h 138430"/>
                  <a:gd name="connsiteX585" fmla="*/ 1256349 w 1507008"/>
                  <a:gd name="connsiteY585" fmla="*/ 138430 h 138430"/>
                  <a:gd name="connsiteX586" fmla="*/ 1253326 w 1507008"/>
                  <a:gd name="connsiteY586" fmla="*/ 138430 h 138430"/>
                  <a:gd name="connsiteX587" fmla="*/ 1250304 w 1507008"/>
                  <a:gd name="connsiteY587" fmla="*/ 138430 h 138430"/>
                  <a:gd name="connsiteX588" fmla="*/ 1247281 w 1507008"/>
                  <a:gd name="connsiteY588" fmla="*/ 138430 h 138430"/>
                  <a:gd name="connsiteX589" fmla="*/ 1244271 w 1507008"/>
                  <a:gd name="connsiteY589" fmla="*/ 138430 h 138430"/>
                  <a:gd name="connsiteX590" fmla="*/ 1241249 w 1507008"/>
                  <a:gd name="connsiteY590" fmla="*/ 138430 h 138430"/>
                  <a:gd name="connsiteX591" fmla="*/ 1238226 w 1507008"/>
                  <a:gd name="connsiteY591" fmla="*/ 138430 h 138430"/>
                  <a:gd name="connsiteX592" fmla="*/ 1235203 w 1507008"/>
                  <a:gd name="connsiteY592" fmla="*/ 138430 h 138430"/>
                  <a:gd name="connsiteX593" fmla="*/ 1232181 w 1507008"/>
                  <a:gd name="connsiteY593" fmla="*/ 138430 h 138430"/>
                  <a:gd name="connsiteX594" fmla="*/ 1229158 w 1507008"/>
                  <a:gd name="connsiteY594" fmla="*/ 138430 h 138430"/>
                  <a:gd name="connsiteX595" fmla="*/ 1226148 w 1507008"/>
                  <a:gd name="connsiteY595" fmla="*/ 138430 h 138430"/>
                  <a:gd name="connsiteX596" fmla="*/ 1223126 w 1507008"/>
                  <a:gd name="connsiteY596" fmla="*/ 138430 h 138430"/>
                  <a:gd name="connsiteX597" fmla="*/ 1220103 w 1507008"/>
                  <a:gd name="connsiteY597" fmla="*/ 138430 h 138430"/>
                  <a:gd name="connsiteX598" fmla="*/ 1217080 w 1507008"/>
                  <a:gd name="connsiteY598" fmla="*/ 138430 h 138430"/>
                  <a:gd name="connsiteX599" fmla="*/ 1214071 w 1507008"/>
                  <a:gd name="connsiteY599" fmla="*/ 138430 h 138430"/>
                  <a:gd name="connsiteX600" fmla="*/ 1211048 w 1507008"/>
                  <a:gd name="connsiteY600" fmla="*/ 138430 h 138430"/>
                  <a:gd name="connsiteX601" fmla="*/ 1208025 w 1507008"/>
                  <a:gd name="connsiteY601" fmla="*/ 138430 h 138430"/>
                  <a:gd name="connsiteX602" fmla="*/ 1205003 w 1507008"/>
                  <a:gd name="connsiteY602" fmla="*/ 138430 h 138430"/>
                  <a:gd name="connsiteX603" fmla="*/ 1201980 w 1507008"/>
                  <a:gd name="connsiteY603" fmla="*/ 138430 h 138430"/>
                  <a:gd name="connsiteX604" fmla="*/ 1198970 w 1507008"/>
                  <a:gd name="connsiteY604" fmla="*/ 138430 h 138430"/>
                  <a:gd name="connsiteX605" fmla="*/ 1195948 w 1507008"/>
                  <a:gd name="connsiteY605" fmla="*/ 138430 h 138430"/>
                  <a:gd name="connsiteX606" fmla="*/ 1192925 w 1507008"/>
                  <a:gd name="connsiteY606" fmla="*/ 138430 h 138430"/>
                  <a:gd name="connsiteX607" fmla="*/ 1189902 w 1507008"/>
                  <a:gd name="connsiteY607" fmla="*/ 138430 h 138430"/>
                  <a:gd name="connsiteX608" fmla="*/ 1186880 w 1507008"/>
                  <a:gd name="connsiteY608" fmla="*/ 138430 h 138430"/>
                  <a:gd name="connsiteX609" fmla="*/ 1183857 w 1507008"/>
                  <a:gd name="connsiteY609" fmla="*/ 138430 h 138430"/>
                  <a:gd name="connsiteX610" fmla="*/ 1180847 w 1507008"/>
                  <a:gd name="connsiteY610" fmla="*/ 138430 h 138430"/>
                  <a:gd name="connsiteX611" fmla="*/ 1177825 w 1507008"/>
                  <a:gd name="connsiteY611" fmla="*/ 138430 h 138430"/>
                  <a:gd name="connsiteX612" fmla="*/ 1174802 w 1507008"/>
                  <a:gd name="connsiteY612" fmla="*/ 138430 h 138430"/>
                  <a:gd name="connsiteX613" fmla="*/ 1171780 w 1507008"/>
                  <a:gd name="connsiteY613" fmla="*/ 138430 h 138430"/>
                  <a:gd name="connsiteX614" fmla="*/ 1168770 w 1507008"/>
                  <a:gd name="connsiteY614" fmla="*/ 138430 h 138430"/>
                  <a:gd name="connsiteX615" fmla="*/ 1165747 w 1507008"/>
                  <a:gd name="connsiteY615" fmla="*/ 138430 h 138430"/>
                  <a:gd name="connsiteX616" fmla="*/ 1162724 w 1507008"/>
                  <a:gd name="connsiteY616" fmla="*/ 138430 h 138430"/>
                  <a:gd name="connsiteX617" fmla="*/ 1159702 w 1507008"/>
                  <a:gd name="connsiteY617" fmla="*/ 138430 h 138430"/>
                  <a:gd name="connsiteX618" fmla="*/ 1156679 w 1507008"/>
                  <a:gd name="connsiteY618" fmla="*/ 138430 h 138430"/>
                  <a:gd name="connsiteX619" fmla="*/ 1153657 w 1507008"/>
                  <a:gd name="connsiteY619" fmla="*/ 138430 h 138430"/>
                  <a:gd name="connsiteX620" fmla="*/ 1150647 w 1507008"/>
                  <a:gd name="connsiteY620" fmla="*/ 138430 h 138430"/>
                  <a:gd name="connsiteX621" fmla="*/ 1147624 w 1507008"/>
                  <a:gd name="connsiteY621" fmla="*/ 138430 h 138430"/>
                  <a:gd name="connsiteX622" fmla="*/ 1144602 w 1507008"/>
                  <a:gd name="connsiteY622" fmla="*/ 138430 h 138430"/>
                  <a:gd name="connsiteX623" fmla="*/ 1141579 w 1507008"/>
                  <a:gd name="connsiteY623" fmla="*/ 138430 h 138430"/>
                  <a:gd name="connsiteX624" fmla="*/ 1138569 w 1507008"/>
                  <a:gd name="connsiteY624" fmla="*/ 138430 h 138430"/>
                  <a:gd name="connsiteX625" fmla="*/ 1135546 w 1507008"/>
                  <a:gd name="connsiteY625" fmla="*/ 138430 h 138430"/>
                  <a:gd name="connsiteX626" fmla="*/ 1132524 w 1507008"/>
                  <a:gd name="connsiteY626" fmla="*/ 138430 h 138430"/>
                  <a:gd name="connsiteX627" fmla="*/ 1129501 w 1507008"/>
                  <a:gd name="connsiteY627" fmla="*/ 138430 h 138430"/>
                  <a:gd name="connsiteX628" fmla="*/ 1126479 w 1507008"/>
                  <a:gd name="connsiteY628" fmla="*/ 138430 h 138430"/>
                  <a:gd name="connsiteX629" fmla="*/ 1123469 w 1507008"/>
                  <a:gd name="connsiteY629" fmla="*/ 138430 h 138430"/>
                  <a:gd name="connsiteX630" fmla="*/ 1120446 w 1507008"/>
                  <a:gd name="connsiteY630" fmla="*/ 138430 h 138430"/>
                  <a:gd name="connsiteX631" fmla="*/ 1117424 w 1507008"/>
                  <a:gd name="connsiteY631" fmla="*/ 138430 h 138430"/>
                  <a:gd name="connsiteX632" fmla="*/ 1114401 w 1507008"/>
                  <a:gd name="connsiteY632" fmla="*/ 138430 h 138430"/>
                  <a:gd name="connsiteX633" fmla="*/ 1111378 w 1507008"/>
                  <a:gd name="connsiteY633" fmla="*/ 138430 h 138430"/>
                  <a:gd name="connsiteX634" fmla="*/ 1108356 w 1507008"/>
                  <a:gd name="connsiteY634" fmla="*/ 138430 h 138430"/>
                  <a:gd name="connsiteX635" fmla="*/ 1105346 w 1507008"/>
                  <a:gd name="connsiteY635" fmla="*/ 138430 h 138430"/>
                  <a:gd name="connsiteX636" fmla="*/ 1102323 w 1507008"/>
                  <a:gd name="connsiteY636" fmla="*/ 138430 h 138430"/>
                  <a:gd name="connsiteX637" fmla="*/ 1099301 w 1507008"/>
                  <a:gd name="connsiteY637" fmla="*/ 138430 h 138430"/>
                  <a:gd name="connsiteX638" fmla="*/ 1096278 w 1507008"/>
                  <a:gd name="connsiteY638" fmla="*/ 138430 h 138430"/>
                  <a:gd name="connsiteX639" fmla="*/ 1093268 w 1507008"/>
                  <a:gd name="connsiteY639" fmla="*/ 138430 h 138430"/>
                  <a:gd name="connsiteX640" fmla="*/ 1090246 w 1507008"/>
                  <a:gd name="connsiteY640" fmla="*/ 138430 h 138430"/>
                  <a:gd name="connsiteX641" fmla="*/ 1087223 w 1507008"/>
                  <a:gd name="connsiteY641" fmla="*/ 138430 h 138430"/>
                  <a:gd name="connsiteX642" fmla="*/ 1084202 w 1507008"/>
                  <a:gd name="connsiteY642" fmla="*/ 138430 h 138430"/>
                  <a:gd name="connsiteX643" fmla="*/ 1081182 w 1507008"/>
                  <a:gd name="connsiteY643" fmla="*/ 138430 h 138430"/>
                  <a:gd name="connsiteX644" fmla="*/ 1078161 w 1507008"/>
                  <a:gd name="connsiteY644" fmla="*/ 138430 h 138430"/>
                  <a:gd name="connsiteX645" fmla="*/ 1075141 w 1507008"/>
                  <a:gd name="connsiteY645" fmla="*/ 138430 h 138430"/>
                  <a:gd name="connsiteX646" fmla="*/ 1072121 w 1507008"/>
                  <a:gd name="connsiteY646" fmla="*/ 138430 h 138430"/>
                  <a:gd name="connsiteX647" fmla="*/ 1069101 w 1507008"/>
                  <a:gd name="connsiteY647" fmla="*/ 138430 h 138430"/>
                  <a:gd name="connsiteX648" fmla="*/ 1066081 w 1507008"/>
                  <a:gd name="connsiteY648" fmla="*/ 138430 h 138430"/>
                  <a:gd name="connsiteX649" fmla="*/ 1063061 w 1507008"/>
                  <a:gd name="connsiteY649" fmla="*/ 138430 h 138430"/>
                  <a:gd name="connsiteX650" fmla="*/ 1060041 w 1507008"/>
                  <a:gd name="connsiteY650" fmla="*/ 138430 h 138430"/>
                  <a:gd name="connsiteX651" fmla="*/ 1057021 w 1507008"/>
                  <a:gd name="connsiteY651" fmla="*/ 138430 h 138430"/>
                  <a:gd name="connsiteX652" fmla="*/ 1054001 w 1507008"/>
                  <a:gd name="connsiteY652" fmla="*/ 138430 h 138430"/>
                  <a:gd name="connsiteX653" fmla="*/ 1050981 w 1507008"/>
                  <a:gd name="connsiteY653" fmla="*/ 138430 h 138430"/>
                  <a:gd name="connsiteX654" fmla="*/ 1047961 w 1507008"/>
                  <a:gd name="connsiteY654" fmla="*/ 138430 h 138430"/>
                  <a:gd name="connsiteX655" fmla="*/ 1044941 w 1507008"/>
                  <a:gd name="connsiteY655" fmla="*/ 138430 h 138430"/>
                  <a:gd name="connsiteX656" fmla="*/ 1041921 w 1507008"/>
                  <a:gd name="connsiteY656" fmla="*/ 138430 h 138430"/>
                  <a:gd name="connsiteX657" fmla="*/ 1038901 w 1507008"/>
                  <a:gd name="connsiteY657" fmla="*/ 138430 h 138430"/>
                  <a:gd name="connsiteX658" fmla="*/ 1035881 w 1507008"/>
                  <a:gd name="connsiteY658" fmla="*/ 138430 h 138430"/>
                  <a:gd name="connsiteX659" fmla="*/ 1032861 w 1507008"/>
                  <a:gd name="connsiteY659" fmla="*/ 138430 h 138430"/>
                  <a:gd name="connsiteX660" fmla="*/ 1029840 w 1507008"/>
                  <a:gd name="connsiteY660" fmla="*/ 138430 h 138430"/>
                  <a:gd name="connsiteX661" fmla="*/ 1026820 w 1507008"/>
                  <a:gd name="connsiteY661" fmla="*/ 138430 h 138430"/>
                  <a:gd name="connsiteX662" fmla="*/ 1023800 w 1507008"/>
                  <a:gd name="connsiteY662" fmla="*/ 138430 h 138430"/>
                  <a:gd name="connsiteX663" fmla="*/ 1020780 w 1507008"/>
                  <a:gd name="connsiteY663" fmla="*/ 138430 h 138430"/>
                  <a:gd name="connsiteX664" fmla="*/ 1017760 w 1507008"/>
                  <a:gd name="connsiteY664" fmla="*/ 138430 h 138430"/>
                  <a:gd name="connsiteX665" fmla="*/ 1014740 w 1507008"/>
                  <a:gd name="connsiteY665" fmla="*/ 138430 h 138430"/>
                  <a:gd name="connsiteX666" fmla="*/ 1011720 w 1507008"/>
                  <a:gd name="connsiteY666" fmla="*/ 138430 h 138430"/>
                  <a:gd name="connsiteX667" fmla="*/ 1008700 w 1507008"/>
                  <a:gd name="connsiteY667" fmla="*/ 138430 h 138430"/>
                  <a:gd name="connsiteX668" fmla="*/ 1005680 w 1507008"/>
                  <a:gd name="connsiteY668" fmla="*/ 138430 h 138430"/>
                  <a:gd name="connsiteX669" fmla="*/ 1002660 w 1507008"/>
                  <a:gd name="connsiteY669" fmla="*/ 138430 h 138430"/>
                  <a:gd name="connsiteX670" fmla="*/ 999640 w 1507008"/>
                  <a:gd name="connsiteY670" fmla="*/ 138430 h 138430"/>
                  <a:gd name="connsiteX671" fmla="*/ 996620 w 1507008"/>
                  <a:gd name="connsiteY671" fmla="*/ 138430 h 138430"/>
                  <a:gd name="connsiteX672" fmla="*/ 993600 w 1507008"/>
                  <a:gd name="connsiteY672" fmla="*/ 138430 h 138430"/>
                  <a:gd name="connsiteX673" fmla="*/ 990580 w 1507008"/>
                  <a:gd name="connsiteY673" fmla="*/ 138430 h 138430"/>
                  <a:gd name="connsiteX674" fmla="*/ 987560 w 1507008"/>
                  <a:gd name="connsiteY674" fmla="*/ 138430 h 138430"/>
                  <a:gd name="connsiteX675" fmla="*/ 984540 w 1507008"/>
                  <a:gd name="connsiteY675" fmla="*/ 138430 h 138430"/>
                  <a:gd name="connsiteX676" fmla="*/ 981520 w 1507008"/>
                  <a:gd name="connsiteY676" fmla="*/ 138430 h 138430"/>
                  <a:gd name="connsiteX677" fmla="*/ 978500 w 1507008"/>
                  <a:gd name="connsiteY677" fmla="*/ 138430 h 138430"/>
                  <a:gd name="connsiteX678" fmla="*/ 975479 w 1507008"/>
                  <a:gd name="connsiteY678" fmla="*/ 138430 h 138430"/>
                  <a:gd name="connsiteX679" fmla="*/ 972459 w 1507008"/>
                  <a:gd name="connsiteY679" fmla="*/ 138430 h 138430"/>
                  <a:gd name="connsiteX680" fmla="*/ 969439 w 1507008"/>
                  <a:gd name="connsiteY680" fmla="*/ 138430 h 138430"/>
                  <a:gd name="connsiteX681" fmla="*/ 966419 w 1507008"/>
                  <a:gd name="connsiteY681" fmla="*/ 138430 h 138430"/>
                  <a:gd name="connsiteX682" fmla="*/ 963399 w 1507008"/>
                  <a:gd name="connsiteY682" fmla="*/ 138430 h 138430"/>
                  <a:gd name="connsiteX683" fmla="*/ 960379 w 1507008"/>
                  <a:gd name="connsiteY683" fmla="*/ 138430 h 138430"/>
                  <a:gd name="connsiteX684" fmla="*/ 957359 w 1507008"/>
                  <a:gd name="connsiteY684" fmla="*/ 138430 h 138430"/>
                  <a:gd name="connsiteX685" fmla="*/ 954339 w 1507008"/>
                  <a:gd name="connsiteY685" fmla="*/ 138430 h 138430"/>
                  <a:gd name="connsiteX686" fmla="*/ 951319 w 1507008"/>
                  <a:gd name="connsiteY686" fmla="*/ 138430 h 138430"/>
                  <a:gd name="connsiteX687" fmla="*/ 948299 w 1507008"/>
                  <a:gd name="connsiteY687" fmla="*/ 138430 h 138430"/>
                  <a:gd name="connsiteX688" fmla="*/ 945279 w 1507008"/>
                  <a:gd name="connsiteY688" fmla="*/ 138430 h 138430"/>
                  <a:gd name="connsiteX689" fmla="*/ 942259 w 1507008"/>
                  <a:gd name="connsiteY689" fmla="*/ 138430 h 138430"/>
                  <a:gd name="connsiteX690" fmla="*/ 939239 w 1507008"/>
                  <a:gd name="connsiteY690" fmla="*/ 138430 h 138430"/>
                  <a:gd name="connsiteX691" fmla="*/ 936219 w 1507008"/>
                  <a:gd name="connsiteY691" fmla="*/ 138430 h 138430"/>
                  <a:gd name="connsiteX692" fmla="*/ 933199 w 1507008"/>
                  <a:gd name="connsiteY692" fmla="*/ 138430 h 138430"/>
                  <a:gd name="connsiteX693" fmla="*/ 930179 w 1507008"/>
                  <a:gd name="connsiteY693" fmla="*/ 138430 h 138430"/>
                  <a:gd name="connsiteX694" fmla="*/ 927158 w 1507008"/>
                  <a:gd name="connsiteY694" fmla="*/ 138430 h 138430"/>
                  <a:gd name="connsiteX695" fmla="*/ 924138 w 1507008"/>
                  <a:gd name="connsiteY695" fmla="*/ 138430 h 138430"/>
                  <a:gd name="connsiteX696" fmla="*/ 921118 w 1507008"/>
                  <a:gd name="connsiteY696" fmla="*/ 138430 h 138430"/>
                  <a:gd name="connsiteX697" fmla="*/ 918098 w 1507008"/>
                  <a:gd name="connsiteY697" fmla="*/ 138430 h 138430"/>
                  <a:gd name="connsiteX698" fmla="*/ 915078 w 1507008"/>
                  <a:gd name="connsiteY698" fmla="*/ 138430 h 138430"/>
                  <a:gd name="connsiteX699" fmla="*/ 912058 w 1507008"/>
                  <a:gd name="connsiteY699" fmla="*/ 138430 h 138430"/>
                  <a:gd name="connsiteX700" fmla="*/ 909038 w 1507008"/>
                  <a:gd name="connsiteY700" fmla="*/ 138430 h 138430"/>
                  <a:gd name="connsiteX701" fmla="*/ 906018 w 1507008"/>
                  <a:gd name="connsiteY701" fmla="*/ 138430 h 138430"/>
                  <a:gd name="connsiteX702" fmla="*/ 902998 w 1507008"/>
                  <a:gd name="connsiteY702" fmla="*/ 138430 h 138430"/>
                  <a:gd name="connsiteX703" fmla="*/ 899978 w 1507008"/>
                  <a:gd name="connsiteY703" fmla="*/ 138430 h 138430"/>
                  <a:gd name="connsiteX704" fmla="*/ 896958 w 1507008"/>
                  <a:gd name="connsiteY704" fmla="*/ 138430 h 138430"/>
                  <a:gd name="connsiteX705" fmla="*/ 893938 w 1507008"/>
                  <a:gd name="connsiteY705" fmla="*/ 138430 h 138430"/>
                  <a:gd name="connsiteX706" fmla="*/ 890918 w 1507008"/>
                  <a:gd name="connsiteY706" fmla="*/ 138430 h 138430"/>
                  <a:gd name="connsiteX707" fmla="*/ 887898 w 1507008"/>
                  <a:gd name="connsiteY707" fmla="*/ 138430 h 138430"/>
                  <a:gd name="connsiteX708" fmla="*/ 884878 w 1507008"/>
                  <a:gd name="connsiteY708" fmla="*/ 138430 h 138430"/>
                  <a:gd name="connsiteX709" fmla="*/ 881858 w 1507008"/>
                  <a:gd name="connsiteY709" fmla="*/ 138430 h 138430"/>
                  <a:gd name="connsiteX710" fmla="*/ 878837 w 1507008"/>
                  <a:gd name="connsiteY710" fmla="*/ 138430 h 138430"/>
                  <a:gd name="connsiteX711" fmla="*/ 875817 w 1507008"/>
                  <a:gd name="connsiteY711" fmla="*/ 138430 h 138430"/>
                  <a:gd name="connsiteX712" fmla="*/ 872797 w 1507008"/>
                  <a:gd name="connsiteY712" fmla="*/ 138430 h 138430"/>
                  <a:gd name="connsiteX713" fmla="*/ 869777 w 1507008"/>
                  <a:gd name="connsiteY713" fmla="*/ 138430 h 138430"/>
                  <a:gd name="connsiteX714" fmla="*/ 866757 w 1507008"/>
                  <a:gd name="connsiteY714" fmla="*/ 138430 h 138430"/>
                  <a:gd name="connsiteX715" fmla="*/ 863737 w 1507008"/>
                  <a:gd name="connsiteY715" fmla="*/ 138430 h 138430"/>
                  <a:gd name="connsiteX716" fmla="*/ 860717 w 1507008"/>
                  <a:gd name="connsiteY716" fmla="*/ 138430 h 138430"/>
                  <a:gd name="connsiteX717" fmla="*/ 857697 w 1507008"/>
                  <a:gd name="connsiteY717" fmla="*/ 138430 h 138430"/>
                  <a:gd name="connsiteX718" fmla="*/ 854677 w 1507008"/>
                  <a:gd name="connsiteY718" fmla="*/ 138430 h 138430"/>
                  <a:gd name="connsiteX719" fmla="*/ 851657 w 1507008"/>
                  <a:gd name="connsiteY719" fmla="*/ 138430 h 138430"/>
                  <a:gd name="connsiteX720" fmla="*/ 848637 w 1507008"/>
                  <a:gd name="connsiteY720" fmla="*/ 138430 h 138430"/>
                  <a:gd name="connsiteX721" fmla="*/ 845617 w 1507008"/>
                  <a:gd name="connsiteY721" fmla="*/ 138430 h 138430"/>
                  <a:gd name="connsiteX722" fmla="*/ 842597 w 1507008"/>
                  <a:gd name="connsiteY722" fmla="*/ 138430 h 138430"/>
                  <a:gd name="connsiteX723" fmla="*/ 839577 w 1507008"/>
                  <a:gd name="connsiteY723" fmla="*/ 138430 h 138430"/>
                  <a:gd name="connsiteX724" fmla="*/ 836557 w 1507008"/>
                  <a:gd name="connsiteY724" fmla="*/ 138430 h 138430"/>
                  <a:gd name="connsiteX725" fmla="*/ 833537 w 1507008"/>
                  <a:gd name="connsiteY725" fmla="*/ 138430 h 138430"/>
                  <a:gd name="connsiteX726" fmla="*/ 830517 w 1507008"/>
                  <a:gd name="connsiteY726" fmla="*/ 138430 h 138430"/>
                  <a:gd name="connsiteX727" fmla="*/ 827497 w 1507008"/>
                  <a:gd name="connsiteY727" fmla="*/ 138430 h 138430"/>
                  <a:gd name="connsiteX728" fmla="*/ 824476 w 1507008"/>
                  <a:gd name="connsiteY728" fmla="*/ 138430 h 138430"/>
                  <a:gd name="connsiteX729" fmla="*/ 821456 w 1507008"/>
                  <a:gd name="connsiteY729" fmla="*/ 138430 h 138430"/>
                  <a:gd name="connsiteX730" fmla="*/ 818436 w 1507008"/>
                  <a:gd name="connsiteY730" fmla="*/ 138430 h 138430"/>
                  <a:gd name="connsiteX731" fmla="*/ 815416 w 1507008"/>
                  <a:gd name="connsiteY731" fmla="*/ 138430 h 138430"/>
                  <a:gd name="connsiteX732" fmla="*/ 812396 w 1507008"/>
                  <a:gd name="connsiteY732" fmla="*/ 138430 h 138430"/>
                  <a:gd name="connsiteX733" fmla="*/ 809376 w 1507008"/>
                  <a:gd name="connsiteY733" fmla="*/ 138430 h 138430"/>
                  <a:gd name="connsiteX734" fmla="*/ 806356 w 1507008"/>
                  <a:gd name="connsiteY734" fmla="*/ 138430 h 138430"/>
                  <a:gd name="connsiteX735" fmla="*/ 803336 w 1507008"/>
                  <a:gd name="connsiteY735" fmla="*/ 138430 h 138430"/>
                  <a:gd name="connsiteX736" fmla="*/ 800316 w 1507008"/>
                  <a:gd name="connsiteY736" fmla="*/ 138430 h 138430"/>
                  <a:gd name="connsiteX737" fmla="*/ 797296 w 1507008"/>
                  <a:gd name="connsiteY737" fmla="*/ 138430 h 138430"/>
                  <a:gd name="connsiteX738" fmla="*/ 794276 w 1507008"/>
                  <a:gd name="connsiteY738" fmla="*/ 138430 h 138430"/>
                  <a:gd name="connsiteX739" fmla="*/ 791256 w 1507008"/>
                  <a:gd name="connsiteY739" fmla="*/ 138430 h 138430"/>
                  <a:gd name="connsiteX740" fmla="*/ 788236 w 1507008"/>
                  <a:gd name="connsiteY740" fmla="*/ 138430 h 138430"/>
                  <a:gd name="connsiteX741" fmla="*/ 785216 w 1507008"/>
                  <a:gd name="connsiteY741" fmla="*/ 138430 h 138430"/>
                  <a:gd name="connsiteX742" fmla="*/ 782196 w 1507008"/>
                  <a:gd name="connsiteY742" fmla="*/ 138430 h 138430"/>
                  <a:gd name="connsiteX743" fmla="*/ 779176 w 1507008"/>
                  <a:gd name="connsiteY743" fmla="*/ 138430 h 138430"/>
                  <a:gd name="connsiteX744" fmla="*/ 776155 w 1507008"/>
                  <a:gd name="connsiteY744" fmla="*/ 138430 h 138430"/>
                  <a:gd name="connsiteX745" fmla="*/ 773135 w 1507008"/>
                  <a:gd name="connsiteY745" fmla="*/ 138430 h 138430"/>
                  <a:gd name="connsiteX746" fmla="*/ 770115 w 1507008"/>
                  <a:gd name="connsiteY746" fmla="*/ 138430 h 138430"/>
                  <a:gd name="connsiteX747" fmla="*/ 767095 w 1507008"/>
                  <a:gd name="connsiteY747" fmla="*/ 138430 h 138430"/>
                  <a:gd name="connsiteX748" fmla="*/ 764075 w 1507008"/>
                  <a:gd name="connsiteY748" fmla="*/ 138430 h 138430"/>
                  <a:gd name="connsiteX749" fmla="*/ 761055 w 1507008"/>
                  <a:gd name="connsiteY749" fmla="*/ 138430 h 138430"/>
                  <a:gd name="connsiteX750" fmla="*/ 758035 w 1507008"/>
                  <a:gd name="connsiteY750" fmla="*/ 138430 h 138430"/>
                  <a:gd name="connsiteX751" fmla="*/ 755015 w 1507008"/>
                  <a:gd name="connsiteY751" fmla="*/ 138430 h 138430"/>
                  <a:gd name="connsiteX752" fmla="*/ 751995 w 1507008"/>
                  <a:gd name="connsiteY752" fmla="*/ 138430 h 138430"/>
                  <a:gd name="connsiteX753" fmla="*/ 748975 w 1507008"/>
                  <a:gd name="connsiteY753" fmla="*/ 138430 h 138430"/>
                  <a:gd name="connsiteX754" fmla="*/ 745955 w 1507008"/>
                  <a:gd name="connsiteY754" fmla="*/ 138430 h 138430"/>
                  <a:gd name="connsiteX755" fmla="*/ 742935 w 1507008"/>
                  <a:gd name="connsiteY755" fmla="*/ 138430 h 138430"/>
                  <a:gd name="connsiteX756" fmla="*/ 739915 w 1507008"/>
                  <a:gd name="connsiteY756" fmla="*/ 138430 h 138430"/>
                  <a:gd name="connsiteX757" fmla="*/ 736895 w 1507008"/>
                  <a:gd name="connsiteY757" fmla="*/ 138430 h 138430"/>
                  <a:gd name="connsiteX758" fmla="*/ 733875 w 1507008"/>
                  <a:gd name="connsiteY758" fmla="*/ 138430 h 138430"/>
                  <a:gd name="connsiteX759" fmla="*/ 730855 w 1507008"/>
                  <a:gd name="connsiteY759" fmla="*/ 138430 h 138430"/>
                  <a:gd name="connsiteX760" fmla="*/ 727834 w 1507008"/>
                  <a:gd name="connsiteY760" fmla="*/ 138430 h 138430"/>
                  <a:gd name="connsiteX761" fmla="*/ 724814 w 1507008"/>
                  <a:gd name="connsiteY761" fmla="*/ 138430 h 138430"/>
                  <a:gd name="connsiteX762" fmla="*/ 721794 w 1507008"/>
                  <a:gd name="connsiteY762" fmla="*/ 138430 h 138430"/>
                  <a:gd name="connsiteX763" fmla="*/ 718774 w 1507008"/>
                  <a:gd name="connsiteY763" fmla="*/ 138430 h 138430"/>
                  <a:gd name="connsiteX764" fmla="*/ 715754 w 1507008"/>
                  <a:gd name="connsiteY764" fmla="*/ 138430 h 138430"/>
                  <a:gd name="connsiteX765" fmla="*/ 712734 w 1507008"/>
                  <a:gd name="connsiteY765" fmla="*/ 138430 h 138430"/>
                  <a:gd name="connsiteX766" fmla="*/ 709714 w 1507008"/>
                  <a:gd name="connsiteY766" fmla="*/ 138430 h 138430"/>
                  <a:gd name="connsiteX767" fmla="*/ 706694 w 1507008"/>
                  <a:gd name="connsiteY767" fmla="*/ 138430 h 138430"/>
                  <a:gd name="connsiteX768" fmla="*/ 703674 w 1507008"/>
                  <a:gd name="connsiteY768" fmla="*/ 138430 h 138430"/>
                  <a:gd name="connsiteX769" fmla="*/ 700654 w 1507008"/>
                  <a:gd name="connsiteY769" fmla="*/ 138430 h 138430"/>
                  <a:gd name="connsiteX770" fmla="*/ 697634 w 1507008"/>
                  <a:gd name="connsiteY770" fmla="*/ 138430 h 138430"/>
                  <a:gd name="connsiteX771" fmla="*/ 694614 w 1507008"/>
                  <a:gd name="connsiteY771" fmla="*/ 138430 h 138430"/>
                  <a:gd name="connsiteX772" fmla="*/ 691594 w 1507008"/>
                  <a:gd name="connsiteY772" fmla="*/ 138430 h 138430"/>
                  <a:gd name="connsiteX773" fmla="*/ 688574 w 1507008"/>
                  <a:gd name="connsiteY773" fmla="*/ 138430 h 138430"/>
                  <a:gd name="connsiteX774" fmla="*/ 685554 w 1507008"/>
                  <a:gd name="connsiteY774" fmla="*/ 138430 h 138430"/>
                  <a:gd name="connsiteX775" fmla="*/ 682534 w 1507008"/>
                  <a:gd name="connsiteY775" fmla="*/ 138430 h 138430"/>
                  <a:gd name="connsiteX776" fmla="*/ 679513 w 1507008"/>
                  <a:gd name="connsiteY776" fmla="*/ 138430 h 138430"/>
                  <a:gd name="connsiteX777" fmla="*/ 676493 w 1507008"/>
                  <a:gd name="connsiteY777" fmla="*/ 138430 h 138430"/>
                  <a:gd name="connsiteX778" fmla="*/ 673473 w 1507008"/>
                  <a:gd name="connsiteY778" fmla="*/ 138430 h 138430"/>
                  <a:gd name="connsiteX779" fmla="*/ 670453 w 1507008"/>
                  <a:gd name="connsiteY779" fmla="*/ 138430 h 138430"/>
                  <a:gd name="connsiteX780" fmla="*/ 667433 w 1507008"/>
                  <a:gd name="connsiteY780" fmla="*/ 138430 h 138430"/>
                  <a:gd name="connsiteX781" fmla="*/ 664413 w 1507008"/>
                  <a:gd name="connsiteY781" fmla="*/ 138430 h 138430"/>
                  <a:gd name="connsiteX782" fmla="*/ 661393 w 1507008"/>
                  <a:gd name="connsiteY782" fmla="*/ 138430 h 138430"/>
                  <a:gd name="connsiteX783" fmla="*/ 658373 w 1507008"/>
                  <a:gd name="connsiteY783" fmla="*/ 138430 h 138430"/>
                  <a:gd name="connsiteX784" fmla="*/ 655353 w 1507008"/>
                  <a:gd name="connsiteY784" fmla="*/ 138430 h 138430"/>
                  <a:gd name="connsiteX785" fmla="*/ 652333 w 1507008"/>
                  <a:gd name="connsiteY785" fmla="*/ 138430 h 138430"/>
                  <a:gd name="connsiteX786" fmla="*/ 649313 w 1507008"/>
                  <a:gd name="connsiteY786" fmla="*/ 138430 h 138430"/>
                  <a:gd name="connsiteX787" fmla="*/ 646293 w 1507008"/>
                  <a:gd name="connsiteY787" fmla="*/ 138430 h 138430"/>
                  <a:gd name="connsiteX788" fmla="*/ 643273 w 1507008"/>
                  <a:gd name="connsiteY788" fmla="*/ 138430 h 138430"/>
                  <a:gd name="connsiteX789" fmla="*/ 640253 w 1507008"/>
                  <a:gd name="connsiteY789" fmla="*/ 138430 h 138430"/>
                  <a:gd name="connsiteX790" fmla="*/ 637233 w 1507008"/>
                  <a:gd name="connsiteY790" fmla="*/ 138430 h 138430"/>
                  <a:gd name="connsiteX791" fmla="*/ 634213 w 1507008"/>
                  <a:gd name="connsiteY791" fmla="*/ 138430 h 138430"/>
                  <a:gd name="connsiteX792" fmla="*/ 631193 w 1507008"/>
                  <a:gd name="connsiteY792" fmla="*/ 138430 h 138430"/>
                  <a:gd name="connsiteX793" fmla="*/ 628173 w 1507008"/>
                  <a:gd name="connsiteY793" fmla="*/ 138430 h 138430"/>
                  <a:gd name="connsiteX794" fmla="*/ 625152 w 1507008"/>
                  <a:gd name="connsiteY794" fmla="*/ 138430 h 138430"/>
                  <a:gd name="connsiteX795" fmla="*/ 622132 w 1507008"/>
                  <a:gd name="connsiteY795" fmla="*/ 138430 h 138430"/>
                  <a:gd name="connsiteX796" fmla="*/ 619112 w 1507008"/>
                  <a:gd name="connsiteY796" fmla="*/ 138430 h 138430"/>
                  <a:gd name="connsiteX797" fmla="*/ 616092 w 1507008"/>
                  <a:gd name="connsiteY797" fmla="*/ 138430 h 138430"/>
                  <a:gd name="connsiteX798" fmla="*/ 613072 w 1507008"/>
                  <a:gd name="connsiteY798" fmla="*/ 138430 h 138430"/>
                  <a:gd name="connsiteX799" fmla="*/ 610052 w 1507008"/>
                  <a:gd name="connsiteY799" fmla="*/ 138430 h 138430"/>
                  <a:gd name="connsiteX800" fmla="*/ 607032 w 1507008"/>
                  <a:gd name="connsiteY800" fmla="*/ 138430 h 138430"/>
                  <a:gd name="connsiteX801" fmla="*/ 604012 w 1507008"/>
                  <a:gd name="connsiteY801" fmla="*/ 138430 h 138430"/>
                  <a:gd name="connsiteX802" fmla="*/ 600992 w 1507008"/>
                  <a:gd name="connsiteY802" fmla="*/ 138430 h 138430"/>
                  <a:gd name="connsiteX803" fmla="*/ 597972 w 1507008"/>
                  <a:gd name="connsiteY803" fmla="*/ 138430 h 138430"/>
                  <a:gd name="connsiteX804" fmla="*/ 594952 w 1507008"/>
                  <a:gd name="connsiteY804" fmla="*/ 138430 h 138430"/>
                  <a:gd name="connsiteX805" fmla="*/ 591932 w 1507008"/>
                  <a:gd name="connsiteY805" fmla="*/ 138430 h 138430"/>
                  <a:gd name="connsiteX806" fmla="*/ 588912 w 1507008"/>
                  <a:gd name="connsiteY806" fmla="*/ 138430 h 138430"/>
                  <a:gd name="connsiteX807" fmla="*/ 585892 w 1507008"/>
                  <a:gd name="connsiteY807" fmla="*/ 138430 h 138430"/>
                  <a:gd name="connsiteX808" fmla="*/ 582872 w 1507008"/>
                  <a:gd name="connsiteY808" fmla="*/ 138430 h 138430"/>
                  <a:gd name="connsiteX809" fmla="*/ 579852 w 1507008"/>
                  <a:gd name="connsiteY809" fmla="*/ 138430 h 138430"/>
                  <a:gd name="connsiteX810" fmla="*/ 576831 w 1507008"/>
                  <a:gd name="connsiteY810" fmla="*/ 138430 h 138430"/>
                  <a:gd name="connsiteX811" fmla="*/ 573811 w 1507008"/>
                  <a:gd name="connsiteY811" fmla="*/ 138430 h 138430"/>
                  <a:gd name="connsiteX812" fmla="*/ 570791 w 1507008"/>
                  <a:gd name="connsiteY812" fmla="*/ 138430 h 138430"/>
                  <a:gd name="connsiteX813" fmla="*/ 567771 w 1507008"/>
                  <a:gd name="connsiteY813" fmla="*/ 138430 h 138430"/>
                  <a:gd name="connsiteX814" fmla="*/ 564751 w 1507008"/>
                  <a:gd name="connsiteY814" fmla="*/ 138430 h 138430"/>
                  <a:gd name="connsiteX815" fmla="*/ 561731 w 1507008"/>
                  <a:gd name="connsiteY815" fmla="*/ 138430 h 138430"/>
                  <a:gd name="connsiteX816" fmla="*/ 558711 w 1507008"/>
                  <a:gd name="connsiteY816" fmla="*/ 138430 h 138430"/>
                  <a:gd name="connsiteX817" fmla="*/ 555691 w 1507008"/>
                  <a:gd name="connsiteY817" fmla="*/ 138430 h 138430"/>
                  <a:gd name="connsiteX818" fmla="*/ 552671 w 1507008"/>
                  <a:gd name="connsiteY818" fmla="*/ 138430 h 138430"/>
                  <a:gd name="connsiteX819" fmla="*/ 549651 w 1507008"/>
                  <a:gd name="connsiteY819" fmla="*/ 138430 h 138430"/>
                  <a:gd name="connsiteX820" fmla="*/ 546631 w 1507008"/>
                  <a:gd name="connsiteY820" fmla="*/ 138430 h 138430"/>
                  <a:gd name="connsiteX821" fmla="*/ 543611 w 1507008"/>
                  <a:gd name="connsiteY821" fmla="*/ 138430 h 138430"/>
                  <a:gd name="connsiteX822" fmla="*/ 540591 w 1507008"/>
                  <a:gd name="connsiteY822" fmla="*/ 138430 h 138430"/>
                  <a:gd name="connsiteX823" fmla="*/ 537571 w 1507008"/>
                  <a:gd name="connsiteY823" fmla="*/ 138430 h 138430"/>
                  <a:gd name="connsiteX824" fmla="*/ 534551 w 1507008"/>
                  <a:gd name="connsiteY824" fmla="*/ 138430 h 138430"/>
                  <a:gd name="connsiteX825" fmla="*/ 531531 w 1507008"/>
                  <a:gd name="connsiteY825" fmla="*/ 138430 h 138430"/>
                  <a:gd name="connsiteX826" fmla="*/ 528511 w 1507008"/>
                  <a:gd name="connsiteY826" fmla="*/ 138430 h 138430"/>
                  <a:gd name="connsiteX827" fmla="*/ 525490 w 1507008"/>
                  <a:gd name="connsiteY827" fmla="*/ 138430 h 138430"/>
                  <a:gd name="connsiteX828" fmla="*/ 522470 w 1507008"/>
                  <a:gd name="connsiteY828" fmla="*/ 138430 h 138430"/>
                  <a:gd name="connsiteX829" fmla="*/ 519450 w 1507008"/>
                  <a:gd name="connsiteY829" fmla="*/ 138430 h 138430"/>
                  <a:gd name="connsiteX830" fmla="*/ 516430 w 1507008"/>
                  <a:gd name="connsiteY830" fmla="*/ 138430 h 138430"/>
                  <a:gd name="connsiteX831" fmla="*/ 513410 w 1507008"/>
                  <a:gd name="connsiteY831" fmla="*/ 138430 h 138430"/>
                  <a:gd name="connsiteX832" fmla="*/ 510390 w 1507008"/>
                  <a:gd name="connsiteY832" fmla="*/ 138430 h 138430"/>
                  <a:gd name="connsiteX833" fmla="*/ 507370 w 1507008"/>
                  <a:gd name="connsiteY833" fmla="*/ 138430 h 138430"/>
                  <a:gd name="connsiteX834" fmla="*/ 504350 w 1507008"/>
                  <a:gd name="connsiteY834" fmla="*/ 138430 h 138430"/>
                  <a:gd name="connsiteX835" fmla="*/ 501330 w 1507008"/>
                  <a:gd name="connsiteY835" fmla="*/ 138430 h 138430"/>
                  <a:gd name="connsiteX836" fmla="*/ 498310 w 1507008"/>
                  <a:gd name="connsiteY836" fmla="*/ 138430 h 138430"/>
                  <a:gd name="connsiteX837" fmla="*/ 495290 w 1507008"/>
                  <a:gd name="connsiteY837" fmla="*/ 138430 h 138430"/>
                  <a:gd name="connsiteX838" fmla="*/ 492270 w 1507008"/>
                  <a:gd name="connsiteY838" fmla="*/ 138430 h 138430"/>
                  <a:gd name="connsiteX839" fmla="*/ 489250 w 1507008"/>
                  <a:gd name="connsiteY839" fmla="*/ 138430 h 138430"/>
                  <a:gd name="connsiteX840" fmla="*/ 486230 w 1507008"/>
                  <a:gd name="connsiteY840" fmla="*/ 138430 h 138430"/>
                  <a:gd name="connsiteX841" fmla="*/ 483210 w 1507008"/>
                  <a:gd name="connsiteY841" fmla="*/ 138430 h 138430"/>
                  <a:gd name="connsiteX842" fmla="*/ 480190 w 1507008"/>
                  <a:gd name="connsiteY842" fmla="*/ 138430 h 138430"/>
                  <a:gd name="connsiteX843" fmla="*/ 477169 w 1507008"/>
                  <a:gd name="connsiteY843" fmla="*/ 138430 h 138430"/>
                  <a:gd name="connsiteX844" fmla="*/ 474149 w 1507008"/>
                  <a:gd name="connsiteY844" fmla="*/ 138430 h 138430"/>
                  <a:gd name="connsiteX845" fmla="*/ 471129 w 1507008"/>
                  <a:gd name="connsiteY845" fmla="*/ 138430 h 138430"/>
                  <a:gd name="connsiteX846" fmla="*/ 468109 w 1507008"/>
                  <a:gd name="connsiteY846" fmla="*/ 138430 h 138430"/>
                  <a:gd name="connsiteX847" fmla="*/ 465089 w 1507008"/>
                  <a:gd name="connsiteY847" fmla="*/ 138430 h 138430"/>
                  <a:gd name="connsiteX848" fmla="*/ 462069 w 1507008"/>
                  <a:gd name="connsiteY848" fmla="*/ 138430 h 138430"/>
                  <a:gd name="connsiteX849" fmla="*/ 459049 w 1507008"/>
                  <a:gd name="connsiteY849" fmla="*/ 138430 h 138430"/>
                  <a:gd name="connsiteX850" fmla="*/ 456029 w 1507008"/>
                  <a:gd name="connsiteY850" fmla="*/ 138430 h 138430"/>
                  <a:gd name="connsiteX851" fmla="*/ 453009 w 1507008"/>
                  <a:gd name="connsiteY851" fmla="*/ 138430 h 138430"/>
                  <a:gd name="connsiteX852" fmla="*/ 449989 w 1507008"/>
                  <a:gd name="connsiteY852" fmla="*/ 138430 h 138430"/>
                  <a:gd name="connsiteX853" fmla="*/ 446969 w 1507008"/>
                  <a:gd name="connsiteY853" fmla="*/ 138430 h 138430"/>
                  <a:gd name="connsiteX854" fmla="*/ 443949 w 1507008"/>
                  <a:gd name="connsiteY854" fmla="*/ 138430 h 138430"/>
                  <a:gd name="connsiteX855" fmla="*/ 440929 w 1507008"/>
                  <a:gd name="connsiteY855" fmla="*/ 138430 h 138430"/>
                  <a:gd name="connsiteX856" fmla="*/ 437909 w 1507008"/>
                  <a:gd name="connsiteY856" fmla="*/ 138430 h 138430"/>
                  <a:gd name="connsiteX857" fmla="*/ 434889 w 1507008"/>
                  <a:gd name="connsiteY857" fmla="*/ 138430 h 138430"/>
                  <a:gd name="connsiteX858" fmla="*/ 431869 w 1507008"/>
                  <a:gd name="connsiteY858" fmla="*/ 138430 h 138430"/>
                  <a:gd name="connsiteX859" fmla="*/ 428849 w 1507008"/>
                  <a:gd name="connsiteY859" fmla="*/ 138430 h 138430"/>
                  <a:gd name="connsiteX860" fmla="*/ 425828 w 1507008"/>
                  <a:gd name="connsiteY860" fmla="*/ 138430 h 138430"/>
                  <a:gd name="connsiteX861" fmla="*/ 422808 w 1507008"/>
                  <a:gd name="connsiteY861" fmla="*/ 138430 h 138430"/>
                  <a:gd name="connsiteX862" fmla="*/ 419788 w 1507008"/>
                  <a:gd name="connsiteY862" fmla="*/ 138430 h 138430"/>
                  <a:gd name="connsiteX863" fmla="*/ 416768 w 1507008"/>
                  <a:gd name="connsiteY863" fmla="*/ 138430 h 138430"/>
                  <a:gd name="connsiteX864" fmla="*/ 413748 w 1507008"/>
                  <a:gd name="connsiteY864" fmla="*/ 138430 h 138430"/>
                  <a:gd name="connsiteX865" fmla="*/ 410728 w 1507008"/>
                  <a:gd name="connsiteY865" fmla="*/ 138430 h 138430"/>
                  <a:gd name="connsiteX866" fmla="*/ 407708 w 1507008"/>
                  <a:gd name="connsiteY866" fmla="*/ 138430 h 138430"/>
                  <a:gd name="connsiteX867" fmla="*/ 404688 w 1507008"/>
                  <a:gd name="connsiteY867" fmla="*/ 138430 h 138430"/>
                  <a:gd name="connsiteX868" fmla="*/ 401668 w 1507008"/>
                  <a:gd name="connsiteY868" fmla="*/ 138430 h 138430"/>
                  <a:gd name="connsiteX869" fmla="*/ 398648 w 1507008"/>
                  <a:gd name="connsiteY869" fmla="*/ 138430 h 138430"/>
                  <a:gd name="connsiteX870" fmla="*/ 395628 w 1507008"/>
                  <a:gd name="connsiteY870" fmla="*/ 138430 h 138430"/>
                  <a:gd name="connsiteX871" fmla="*/ 392608 w 1507008"/>
                  <a:gd name="connsiteY871" fmla="*/ 138430 h 138430"/>
                  <a:gd name="connsiteX872" fmla="*/ 389588 w 1507008"/>
                  <a:gd name="connsiteY872" fmla="*/ 138430 h 138430"/>
                  <a:gd name="connsiteX873" fmla="*/ 386568 w 1507008"/>
                  <a:gd name="connsiteY873" fmla="*/ 138430 h 138430"/>
                  <a:gd name="connsiteX874" fmla="*/ 383548 w 1507008"/>
                  <a:gd name="connsiteY874" fmla="*/ 138430 h 138430"/>
                  <a:gd name="connsiteX875" fmla="*/ 380528 w 1507008"/>
                  <a:gd name="connsiteY875" fmla="*/ 138430 h 138430"/>
                  <a:gd name="connsiteX876" fmla="*/ 377508 w 1507008"/>
                  <a:gd name="connsiteY876" fmla="*/ 138430 h 138430"/>
                  <a:gd name="connsiteX877" fmla="*/ 374487 w 1507008"/>
                  <a:gd name="connsiteY877" fmla="*/ 138430 h 138430"/>
                  <a:gd name="connsiteX878" fmla="*/ 371467 w 1507008"/>
                  <a:gd name="connsiteY878" fmla="*/ 138430 h 138430"/>
                  <a:gd name="connsiteX879" fmla="*/ 368447 w 1507008"/>
                  <a:gd name="connsiteY879" fmla="*/ 138430 h 138430"/>
                  <a:gd name="connsiteX880" fmla="*/ 365427 w 1507008"/>
                  <a:gd name="connsiteY880" fmla="*/ 138430 h 138430"/>
                  <a:gd name="connsiteX881" fmla="*/ 362407 w 1507008"/>
                  <a:gd name="connsiteY881" fmla="*/ 138430 h 138430"/>
                  <a:gd name="connsiteX882" fmla="*/ 359387 w 1507008"/>
                  <a:gd name="connsiteY882" fmla="*/ 138430 h 138430"/>
                  <a:gd name="connsiteX883" fmla="*/ 356367 w 1507008"/>
                  <a:gd name="connsiteY883" fmla="*/ 138430 h 138430"/>
                  <a:gd name="connsiteX884" fmla="*/ 353347 w 1507008"/>
                  <a:gd name="connsiteY884" fmla="*/ 138430 h 138430"/>
                  <a:gd name="connsiteX885" fmla="*/ 350327 w 1507008"/>
                  <a:gd name="connsiteY885" fmla="*/ 138430 h 138430"/>
                  <a:gd name="connsiteX886" fmla="*/ 347307 w 1507008"/>
                  <a:gd name="connsiteY886" fmla="*/ 138430 h 138430"/>
                  <a:gd name="connsiteX887" fmla="*/ 344287 w 1507008"/>
                  <a:gd name="connsiteY887" fmla="*/ 138430 h 138430"/>
                  <a:gd name="connsiteX888" fmla="*/ 341267 w 1507008"/>
                  <a:gd name="connsiteY888" fmla="*/ 138430 h 138430"/>
                  <a:gd name="connsiteX889" fmla="*/ 338247 w 1507008"/>
                  <a:gd name="connsiteY889" fmla="*/ 138430 h 138430"/>
                  <a:gd name="connsiteX890" fmla="*/ 335227 w 1507008"/>
                  <a:gd name="connsiteY890" fmla="*/ 138430 h 138430"/>
                  <a:gd name="connsiteX891" fmla="*/ 332207 w 1507008"/>
                  <a:gd name="connsiteY891" fmla="*/ 138430 h 138430"/>
                  <a:gd name="connsiteX892" fmla="*/ 329187 w 1507008"/>
                  <a:gd name="connsiteY892" fmla="*/ 138430 h 138430"/>
                  <a:gd name="connsiteX893" fmla="*/ 326166 w 1507008"/>
                  <a:gd name="connsiteY893" fmla="*/ 138430 h 138430"/>
                  <a:gd name="connsiteX894" fmla="*/ 323146 w 1507008"/>
                  <a:gd name="connsiteY894" fmla="*/ 138430 h 138430"/>
                  <a:gd name="connsiteX895" fmla="*/ 320126 w 1507008"/>
                  <a:gd name="connsiteY895" fmla="*/ 138430 h 138430"/>
                  <a:gd name="connsiteX896" fmla="*/ 317106 w 1507008"/>
                  <a:gd name="connsiteY896" fmla="*/ 138430 h 138430"/>
                  <a:gd name="connsiteX897" fmla="*/ 314086 w 1507008"/>
                  <a:gd name="connsiteY897" fmla="*/ 138430 h 138430"/>
                  <a:gd name="connsiteX898" fmla="*/ 311066 w 1507008"/>
                  <a:gd name="connsiteY898" fmla="*/ 138430 h 138430"/>
                  <a:gd name="connsiteX899" fmla="*/ 308046 w 1507008"/>
                  <a:gd name="connsiteY899" fmla="*/ 138430 h 138430"/>
                  <a:gd name="connsiteX900" fmla="*/ 305026 w 1507008"/>
                  <a:gd name="connsiteY900" fmla="*/ 138430 h 138430"/>
                  <a:gd name="connsiteX901" fmla="*/ 302006 w 1507008"/>
                  <a:gd name="connsiteY901" fmla="*/ 138430 h 138430"/>
                  <a:gd name="connsiteX902" fmla="*/ 298986 w 1507008"/>
                  <a:gd name="connsiteY902" fmla="*/ 138430 h 138430"/>
                  <a:gd name="connsiteX903" fmla="*/ 295966 w 1507008"/>
                  <a:gd name="connsiteY903" fmla="*/ 138430 h 138430"/>
                  <a:gd name="connsiteX904" fmla="*/ 292946 w 1507008"/>
                  <a:gd name="connsiteY904" fmla="*/ 138430 h 138430"/>
                  <a:gd name="connsiteX905" fmla="*/ 289926 w 1507008"/>
                  <a:gd name="connsiteY905" fmla="*/ 138430 h 138430"/>
                  <a:gd name="connsiteX906" fmla="*/ 286906 w 1507008"/>
                  <a:gd name="connsiteY906" fmla="*/ 138430 h 138430"/>
                  <a:gd name="connsiteX907" fmla="*/ 283886 w 1507008"/>
                  <a:gd name="connsiteY907" fmla="*/ 138430 h 138430"/>
                  <a:gd name="connsiteX908" fmla="*/ 280866 w 1507008"/>
                  <a:gd name="connsiteY908" fmla="*/ 138430 h 138430"/>
                  <a:gd name="connsiteX909" fmla="*/ 277846 w 1507008"/>
                  <a:gd name="connsiteY909" fmla="*/ 138430 h 138430"/>
                  <a:gd name="connsiteX910" fmla="*/ 274825 w 1507008"/>
                  <a:gd name="connsiteY910" fmla="*/ 138430 h 138430"/>
                  <a:gd name="connsiteX911" fmla="*/ 271805 w 1507008"/>
                  <a:gd name="connsiteY911" fmla="*/ 138430 h 138430"/>
                  <a:gd name="connsiteX912" fmla="*/ 268785 w 1507008"/>
                  <a:gd name="connsiteY912" fmla="*/ 138430 h 138430"/>
                  <a:gd name="connsiteX913" fmla="*/ 265765 w 1507008"/>
                  <a:gd name="connsiteY913" fmla="*/ 138430 h 138430"/>
                  <a:gd name="connsiteX914" fmla="*/ 262745 w 1507008"/>
                  <a:gd name="connsiteY914" fmla="*/ 138430 h 138430"/>
                  <a:gd name="connsiteX915" fmla="*/ 259725 w 1507008"/>
                  <a:gd name="connsiteY915" fmla="*/ 138430 h 138430"/>
                  <a:gd name="connsiteX916" fmla="*/ 256705 w 1507008"/>
                  <a:gd name="connsiteY916" fmla="*/ 138430 h 138430"/>
                  <a:gd name="connsiteX917" fmla="*/ 253685 w 1507008"/>
                  <a:gd name="connsiteY917" fmla="*/ 138430 h 138430"/>
                  <a:gd name="connsiteX918" fmla="*/ 250665 w 1507008"/>
                  <a:gd name="connsiteY918" fmla="*/ 138430 h 138430"/>
                  <a:gd name="connsiteX919" fmla="*/ 247645 w 1507008"/>
                  <a:gd name="connsiteY919" fmla="*/ 138430 h 138430"/>
                  <a:gd name="connsiteX920" fmla="*/ 244625 w 1507008"/>
                  <a:gd name="connsiteY920" fmla="*/ 138430 h 138430"/>
                  <a:gd name="connsiteX921" fmla="*/ 241605 w 1507008"/>
                  <a:gd name="connsiteY921" fmla="*/ 138430 h 138430"/>
                  <a:gd name="connsiteX922" fmla="*/ 238585 w 1507008"/>
                  <a:gd name="connsiteY922" fmla="*/ 138430 h 138430"/>
                  <a:gd name="connsiteX923" fmla="*/ 235565 w 1507008"/>
                  <a:gd name="connsiteY923" fmla="*/ 138430 h 138430"/>
                  <a:gd name="connsiteX924" fmla="*/ 232545 w 1507008"/>
                  <a:gd name="connsiteY924" fmla="*/ 138430 h 138430"/>
                  <a:gd name="connsiteX925" fmla="*/ 229525 w 1507008"/>
                  <a:gd name="connsiteY925" fmla="*/ 138430 h 138430"/>
                  <a:gd name="connsiteX926" fmla="*/ 226504 w 1507008"/>
                  <a:gd name="connsiteY926" fmla="*/ 138430 h 138430"/>
                  <a:gd name="connsiteX927" fmla="*/ 223484 w 1507008"/>
                  <a:gd name="connsiteY927" fmla="*/ 138430 h 138430"/>
                  <a:gd name="connsiteX928" fmla="*/ 220464 w 1507008"/>
                  <a:gd name="connsiteY928" fmla="*/ 138430 h 138430"/>
                  <a:gd name="connsiteX929" fmla="*/ 217444 w 1507008"/>
                  <a:gd name="connsiteY929" fmla="*/ 138430 h 138430"/>
                  <a:gd name="connsiteX930" fmla="*/ 214424 w 1507008"/>
                  <a:gd name="connsiteY930" fmla="*/ 138430 h 138430"/>
                  <a:gd name="connsiteX931" fmla="*/ 211404 w 1507008"/>
                  <a:gd name="connsiteY931" fmla="*/ 138430 h 138430"/>
                  <a:gd name="connsiteX932" fmla="*/ 208384 w 1507008"/>
                  <a:gd name="connsiteY932" fmla="*/ 138430 h 138430"/>
                  <a:gd name="connsiteX933" fmla="*/ 205364 w 1507008"/>
                  <a:gd name="connsiteY933" fmla="*/ 138430 h 138430"/>
                  <a:gd name="connsiteX934" fmla="*/ 202344 w 1507008"/>
                  <a:gd name="connsiteY934" fmla="*/ 138430 h 138430"/>
                  <a:gd name="connsiteX935" fmla="*/ 199324 w 1507008"/>
                  <a:gd name="connsiteY935" fmla="*/ 138430 h 138430"/>
                  <a:gd name="connsiteX936" fmla="*/ 196304 w 1507008"/>
                  <a:gd name="connsiteY936" fmla="*/ 138430 h 138430"/>
                  <a:gd name="connsiteX937" fmla="*/ 193284 w 1507008"/>
                  <a:gd name="connsiteY937" fmla="*/ 138430 h 138430"/>
                  <a:gd name="connsiteX938" fmla="*/ 190264 w 1507008"/>
                  <a:gd name="connsiteY938" fmla="*/ 138430 h 138430"/>
                  <a:gd name="connsiteX939" fmla="*/ 187244 w 1507008"/>
                  <a:gd name="connsiteY939" fmla="*/ 138430 h 138430"/>
                  <a:gd name="connsiteX940" fmla="*/ 184224 w 1507008"/>
                  <a:gd name="connsiteY940" fmla="*/ 138430 h 138430"/>
                  <a:gd name="connsiteX941" fmla="*/ 181204 w 1507008"/>
                  <a:gd name="connsiteY941" fmla="*/ 138430 h 138430"/>
                  <a:gd name="connsiteX942" fmla="*/ 178184 w 1507008"/>
                  <a:gd name="connsiteY942" fmla="*/ 138430 h 138430"/>
                  <a:gd name="connsiteX943" fmla="*/ 175163 w 1507008"/>
                  <a:gd name="connsiteY943" fmla="*/ 138430 h 138430"/>
                  <a:gd name="connsiteX944" fmla="*/ 172143 w 1507008"/>
                  <a:gd name="connsiteY944" fmla="*/ 138430 h 138430"/>
                  <a:gd name="connsiteX945" fmla="*/ 169123 w 1507008"/>
                  <a:gd name="connsiteY945" fmla="*/ 138430 h 138430"/>
                  <a:gd name="connsiteX946" fmla="*/ 166103 w 1507008"/>
                  <a:gd name="connsiteY946" fmla="*/ 138430 h 138430"/>
                  <a:gd name="connsiteX947" fmla="*/ 163083 w 1507008"/>
                  <a:gd name="connsiteY947" fmla="*/ 138430 h 138430"/>
                  <a:gd name="connsiteX948" fmla="*/ 160063 w 1507008"/>
                  <a:gd name="connsiteY948" fmla="*/ 138430 h 138430"/>
                  <a:gd name="connsiteX949" fmla="*/ 157043 w 1507008"/>
                  <a:gd name="connsiteY949" fmla="*/ 138430 h 138430"/>
                  <a:gd name="connsiteX950" fmla="*/ 154023 w 1507008"/>
                  <a:gd name="connsiteY950" fmla="*/ 138430 h 138430"/>
                  <a:gd name="connsiteX951" fmla="*/ 151003 w 1507008"/>
                  <a:gd name="connsiteY951" fmla="*/ 138430 h 138430"/>
                  <a:gd name="connsiteX952" fmla="*/ 147983 w 1507008"/>
                  <a:gd name="connsiteY952" fmla="*/ 138430 h 138430"/>
                  <a:gd name="connsiteX953" fmla="*/ 144963 w 1507008"/>
                  <a:gd name="connsiteY953" fmla="*/ 138430 h 138430"/>
                  <a:gd name="connsiteX954" fmla="*/ 141943 w 1507008"/>
                  <a:gd name="connsiteY954" fmla="*/ 138430 h 138430"/>
                  <a:gd name="connsiteX955" fmla="*/ 138923 w 1507008"/>
                  <a:gd name="connsiteY955" fmla="*/ 138430 h 138430"/>
                  <a:gd name="connsiteX956" fmla="*/ 135903 w 1507008"/>
                  <a:gd name="connsiteY956" fmla="*/ 138430 h 138430"/>
                  <a:gd name="connsiteX957" fmla="*/ 132883 w 1507008"/>
                  <a:gd name="connsiteY957" fmla="*/ 138430 h 138430"/>
                  <a:gd name="connsiteX958" fmla="*/ 129863 w 1507008"/>
                  <a:gd name="connsiteY958" fmla="*/ 138430 h 138430"/>
                  <a:gd name="connsiteX959" fmla="*/ 126843 w 1507008"/>
                  <a:gd name="connsiteY959" fmla="*/ 138430 h 138430"/>
                  <a:gd name="connsiteX960" fmla="*/ 123822 w 1507008"/>
                  <a:gd name="connsiteY960" fmla="*/ 138430 h 138430"/>
                  <a:gd name="connsiteX961" fmla="*/ 120802 w 1507008"/>
                  <a:gd name="connsiteY961" fmla="*/ 138430 h 138430"/>
                  <a:gd name="connsiteX962" fmla="*/ 117782 w 1507008"/>
                  <a:gd name="connsiteY962" fmla="*/ 138430 h 138430"/>
                  <a:gd name="connsiteX963" fmla="*/ 114762 w 1507008"/>
                  <a:gd name="connsiteY963" fmla="*/ 138430 h 138430"/>
                  <a:gd name="connsiteX964" fmla="*/ 111742 w 1507008"/>
                  <a:gd name="connsiteY964" fmla="*/ 138430 h 138430"/>
                  <a:gd name="connsiteX965" fmla="*/ 108722 w 1507008"/>
                  <a:gd name="connsiteY965" fmla="*/ 138430 h 138430"/>
                  <a:gd name="connsiteX966" fmla="*/ 105702 w 1507008"/>
                  <a:gd name="connsiteY966" fmla="*/ 138430 h 138430"/>
                  <a:gd name="connsiteX967" fmla="*/ 102682 w 1507008"/>
                  <a:gd name="connsiteY967" fmla="*/ 138430 h 138430"/>
                  <a:gd name="connsiteX968" fmla="*/ 99662 w 1507008"/>
                  <a:gd name="connsiteY968" fmla="*/ 138430 h 138430"/>
                  <a:gd name="connsiteX969" fmla="*/ 96642 w 1507008"/>
                  <a:gd name="connsiteY969" fmla="*/ 138430 h 138430"/>
                  <a:gd name="connsiteX970" fmla="*/ 93622 w 1507008"/>
                  <a:gd name="connsiteY970" fmla="*/ 138430 h 138430"/>
                  <a:gd name="connsiteX971" fmla="*/ 90602 w 1507008"/>
                  <a:gd name="connsiteY971" fmla="*/ 138430 h 138430"/>
                  <a:gd name="connsiteX972" fmla="*/ 87582 w 1507008"/>
                  <a:gd name="connsiteY972" fmla="*/ 138430 h 138430"/>
                  <a:gd name="connsiteX973" fmla="*/ 84562 w 1507008"/>
                  <a:gd name="connsiteY973" fmla="*/ 138430 h 138430"/>
                  <a:gd name="connsiteX974" fmla="*/ 81542 w 1507008"/>
                  <a:gd name="connsiteY974" fmla="*/ 138430 h 138430"/>
                  <a:gd name="connsiteX975" fmla="*/ 78522 w 1507008"/>
                  <a:gd name="connsiteY975" fmla="*/ 138430 h 138430"/>
                  <a:gd name="connsiteX976" fmla="*/ 75502 w 1507008"/>
                  <a:gd name="connsiteY976" fmla="*/ 138430 h 138430"/>
                  <a:gd name="connsiteX977" fmla="*/ 72481 w 1507008"/>
                  <a:gd name="connsiteY977" fmla="*/ 138430 h 138430"/>
                  <a:gd name="connsiteX978" fmla="*/ 69461 w 1507008"/>
                  <a:gd name="connsiteY978" fmla="*/ 138430 h 138430"/>
                  <a:gd name="connsiteX979" fmla="*/ 66441 w 1507008"/>
                  <a:gd name="connsiteY979" fmla="*/ 138430 h 138430"/>
                  <a:gd name="connsiteX980" fmla="*/ 63421 w 1507008"/>
                  <a:gd name="connsiteY980" fmla="*/ 138430 h 138430"/>
                  <a:gd name="connsiteX981" fmla="*/ 60401 w 1507008"/>
                  <a:gd name="connsiteY981" fmla="*/ 138430 h 138430"/>
                  <a:gd name="connsiteX982" fmla="*/ 57381 w 1507008"/>
                  <a:gd name="connsiteY982" fmla="*/ 138430 h 138430"/>
                  <a:gd name="connsiteX983" fmla="*/ 54361 w 1507008"/>
                  <a:gd name="connsiteY983" fmla="*/ 138430 h 138430"/>
                  <a:gd name="connsiteX984" fmla="*/ 51341 w 1507008"/>
                  <a:gd name="connsiteY984" fmla="*/ 138430 h 138430"/>
                  <a:gd name="connsiteX985" fmla="*/ 48321 w 1507008"/>
                  <a:gd name="connsiteY985" fmla="*/ 138430 h 138430"/>
                  <a:gd name="connsiteX986" fmla="*/ 45301 w 1507008"/>
                  <a:gd name="connsiteY986" fmla="*/ 138430 h 138430"/>
                  <a:gd name="connsiteX987" fmla="*/ 42281 w 1507008"/>
                  <a:gd name="connsiteY987" fmla="*/ 138430 h 138430"/>
                  <a:gd name="connsiteX988" fmla="*/ 39261 w 1507008"/>
                  <a:gd name="connsiteY988" fmla="*/ 138430 h 138430"/>
                  <a:gd name="connsiteX989" fmla="*/ 36241 w 1507008"/>
                  <a:gd name="connsiteY989" fmla="*/ 138430 h 138430"/>
                  <a:gd name="connsiteX990" fmla="*/ 33221 w 1507008"/>
                  <a:gd name="connsiteY990" fmla="*/ 138430 h 138430"/>
                  <a:gd name="connsiteX991" fmla="*/ 30201 w 1507008"/>
                  <a:gd name="connsiteY991" fmla="*/ 138430 h 138430"/>
                  <a:gd name="connsiteX992" fmla="*/ 27181 w 1507008"/>
                  <a:gd name="connsiteY992" fmla="*/ 138430 h 138430"/>
                  <a:gd name="connsiteX993" fmla="*/ 24160 w 1507008"/>
                  <a:gd name="connsiteY993" fmla="*/ 138430 h 138430"/>
                  <a:gd name="connsiteX994" fmla="*/ 21140 w 1507008"/>
                  <a:gd name="connsiteY994" fmla="*/ 138430 h 138430"/>
                  <a:gd name="connsiteX995" fmla="*/ 18120 w 1507008"/>
                  <a:gd name="connsiteY995" fmla="*/ 138430 h 138430"/>
                  <a:gd name="connsiteX996" fmla="*/ 15100 w 1507008"/>
                  <a:gd name="connsiteY996" fmla="*/ 138430 h 138430"/>
                  <a:gd name="connsiteX997" fmla="*/ 12080 w 1507008"/>
                  <a:gd name="connsiteY997" fmla="*/ 138430 h 138430"/>
                  <a:gd name="connsiteX998" fmla="*/ 9060 w 1507008"/>
                  <a:gd name="connsiteY998" fmla="*/ 138430 h 138430"/>
                  <a:gd name="connsiteX999" fmla="*/ 6040 w 1507008"/>
                  <a:gd name="connsiteY999" fmla="*/ 138430 h 138430"/>
                  <a:gd name="connsiteX1000" fmla="*/ 3020 w 1507008"/>
                  <a:gd name="connsiteY1000" fmla="*/ 138430 h 138430"/>
                  <a:gd name="connsiteX1001" fmla="*/ 0 w 1507008"/>
                  <a:gd name="connsiteY1001" fmla="*/ 13843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38430">
                    <a:moveTo>
                      <a:pt x="0" y="138430"/>
                    </a:moveTo>
                    <a:lnTo>
                      <a:pt x="0" y="137671"/>
                    </a:lnTo>
                    <a:lnTo>
                      <a:pt x="3020" y="137687"/>
                    </a:lnTo>
                    <a:lnTo>
                      <a:pt x="6040" y="137704"/>
                    </a:lnTo>
                    <a:lnTo>
                      <a:pt x="9060" y="137719"/>
                    </a:lnTo>
                    <a:lnTo>
                      <a:pt x="12080" y="137735"/>
                    </a:lnTo>
                    <a:lnTo>
                      <a:pt x="15100" y="137757"/>
                    </a:lnTo>
                    <a:lnTo>
                      <a:pt x="18120" y="137785"/>
                    </a:lnTo>
                    <a:lnTo>
                      <a:pt x="21140" y="137812"/>
                    </a:lnTo>
                    <a:lnTo>
                      <a:pt x="24160" y="137838"/>
                    </a:lnTo>
                    <a:lnTo>
                      <a:pt x="27181" y="137866"/>
                    </a:lnTo>
                    <a:lnTo>
                      <a:pt x="30201" y="137894"/>
                    </a:lnTo>
                    <a:lnTo>
                      <a:pt x="33221" y="137921"/>
                    </a:lnTo>
                    <a:lnTo>
                      <a:pt x="36241" y="137949"/>
                    </a:lnTo>
                    <a:lnTo>
                      <a:pt x="39261" y="137977"/>
                    </a:lnTo>
                    <a:lnTo>
                      <a:pt x="42281" y="138005"/>
                    </a:lnTo>
                    <a:lnTo>
                      <a:pt x="45301" y="138038"/>
                    </a:lnTo>
                    <a:lnTo>
                      <a:pt x="48321" y="138073"/>
                    </a:lnTo>
                    <a:lnTo>
                      <a:pt x="51341" y="138110"/>
                    </a:lnTo>
                    <a:lnTo>
                      <a:pt x="54361" y="138146"/>
                    </a:lnTo>
                    <a:lnTo>
                      <a:pt x="57381" y="138182"/>
                    </a:lnTo>
                    <a:lnTo>
                      <a:pt x="60401" y="138219"/>
                    </a:lnTo>
                    <a:lnTo>
                      <a:pt x="63421" y="138256"/>
                    </a:lnTo>
                    <a:lnTo>
                      <a:pt x="66441" y="138293"/>
                    </a:lnTo>
                    <a:lnTo>
                      <a:pt x="69461" y="138330"/>
                    </a:lnTo>
                    <a:lnTo>
                      <a:pt x="72481" y="138367"/>
                    </a:lnTo>
                    <a:lnTo>
                      <a:pt x="75502" y="138405"/>
                    </a:lnTo>
                    <a:lnTo>
                      <a:pt x="78522" y="138430"/>
                    </a:lnTo>
                    <a:lnTo>
                      <a:pt x="81542" y="138430"/>
                    </a:lnTo>
                    <a:lnTo>
                      <a:pt x="84562" y="138430"/>
                    </a:lnTo>
                    <a:lnTo>
                      <a:pt x="87582" y="138430"/>
                    </a:lnTo>
                    <a:lnTo>
                      <a:pt x="90602" y="138430"/>
                    </a:lnTo>
                    <a:lnTo>
                      <a:pt x="93622" y="138430"/>
                    </a:lnTo>
                    <a:lnTo>
                      <a:pt x="96642" y="138430"/>
                    </a:lnTo>
                    <a:lnTo>
                      <a:pt x="99662" y="138430"/>
                    </a:lnTo>
                    <a:lnTo>
                      <a:pt x="102682" y="138430"/>
                    </a:lnTo>
                    <a:lnTo>
                      <a:pt x="105702" y="138430"/>
                    </a:lnTo>
                    <a:lnTo>
                      <a:pt x="108722" y="138430"/>
                    </a:lnTo>
                    <a:lnTo>
                      <a:pt x="111742" y="138430"/>
                    </a:lnTo>
                    <a:lnTo>
                      <a:pt x="114762" y="138430"/>
                    </a:lnTo>
                    <a:lnTo>
                      <a:pt x="117782" y="138430"/>
                    </a:lnTo>
                    <a:lnTo>
                      <a:pt x="120802" y="138430"/>
                    </a:lnTo>
                    <a:lnTo>
                      <a:pt x="123822" y="138430"/>
                    </a:lnTo>
                    <a:lnTo>
                      <a:pt x="126843" y="138430"/>
                    </a:lnTo>
                    <a:lnTo>
                      <a:pt x="129863" y="138430"/>
                    </a:lnTo>
                    <a:lnTo>
                      <a:pt x="132883" y="138430"/>
                    </a:lnTo>
                    <a:lnTo>
                      <a:pt x="135903" y="138430"/>
                    </a:lnTo>
                    <a:lnTo>
                      <a:pt x="138923" y="138430"/>
                    </a:lnTo>
                    <a:lnTo>
                      <a:pt x="141943" y="138430"/>
                    </a:lnTo>
                    <a:lnTo>
                      <a:pt x="144963" y="138430"/>
                    </a:lnTo>
                    <a:lnTo>
                      <a:pt x="147983" y="138430"/>
                    </a:lnTo>
                    <a:lnTo>
                      <a:pt x="151003" y="138430"/>
                    </a:lnTo>
                    <a:lnTo>
                      <a:pt x="154023" y="138430"/>
                    </a:lnTo>
                    <a:lnTo>
                      <a:pt x="157043" y="138430"/>
                    </a:lnTo>
                    <a:lnTo>
                      <a:pt x="160063" y="138430"/>
                    </a:lnTo>
                    <a:lnTo>
                      <a:pt x="163083" y="138430"/>
                    </a:lnTo>
                    <a:lnTo>
                      <a:pt x="166103" y="138430"/>
                    </a:lnTo>
                    <a:lnTo>
                      <a:pt x="169123" y="138430"/>
                    </a:lnTo>
                    <a:lnTo>
                      <a:pt x="172143" y="138430"/>
                    </a:lnTo>
                    <a:lnTo>
                      <a:pt x="175163" y="138430"/>
                    </a:lnTo>
                    <a:lnTo>
                      <a:pt x="178184" y="138430"/>
                    </a:lnTo>
                    <a:lnTo>
                      <a:pt x="181204" y="138430"/>
                    </a:lnTo>
                    <a:lnTo>
                      <a:pt x="184224" y="138430"/>
                    </a:lnTo>
                    <a:lnTo>
                      <a:pt x="187244" y="138430"/>
                    </a:lnTo>
                    <a:lnTo>
                      <a:pt x="190264" y="138430"/>
                    </a:lnTo>
                    <a:lnTo>
                      <a:pt x="193284" y="138430"/>
                    </a:lnTo>
                    <a:lnTo>
                      <a:pt x="196304" y="138430"/>
                    </a:lnTo>
                    <a:lnTo>
                      <a:pt x="199324" y="138430"/>
                    </a:lnTo>
                    <a:lnTo>
                      <a:pt x="202344" y="138430"/>
                    </a:lnTo>
                    <a:lnTo>
                      <a:pt x="205364" y="138430"/>
                    </a:lnTo>
                    <a:lnTo>
                      <a:pt x="208384" y="138430"/>
                    </a:lnTo>
                    <a:lnTo>
                      <a:pt x="211404" y="138430"/>
                    </a:lnTo>
                    <a:lnTo>
                      <a:pt x="214424" y="138430"/>
                    </a:lnTo>
                    <a:lnTo>
                      <a:pt x="217444" y="138430"/>
                    </a:lnTo>
                    <a:lnTo>
                      <a:pt x="220464" y="138405"/>
                    </a:lnTo>
                    <a:lnTo>
                      <a:pt x="223484" y="138331"/>
                    </a:lnTo>
                    <a:lnTo>
                      <a:pt x="226504" y="138220"/>
                    </a:lnTo>
                    <a:lnTo>
                      <a:pt x="229525" y="138073"/>
                    </a:lnTo>
                    <a:lnTo>
                      <a:pt x="232545" y="137927"/>
                    </a:lnTo>
                    <a:lnTo>
                      <a:pt x="235565" y="137781"/>
                    </a:lnTo>
                    <a:lnTo>
                      <a:pt x="238585" y="137634"/>
                    </a:lnTo>
                    <a:lnTo>
                      <a:pt x="241605" y="137488"/>
                    </a:lnTo>
                    <a:lnTo>
                      <a:pt x="244625" y="137342"/>
                    </a:lnTo>
                    <a:lnTo>
                      <a:pt x="247645" y="137196"/>
                    </a:lnTo>
                    <a:lnTo>
                      <a:pt x="250665" y="137051"/>
                    </a:lnTo>
                    <a:lnTo>
                      <a:pt x="253685" y="136905"/>
                    </a:lnTo>
                    <a:lnTo>
                      <a:pt x="256705" y="136713"/>
                    </a:lnTo>
                    <a:lnTo>
                      <a:pt x="259725" y="136473"/>
                    </a:lnTo>
                    <a:lnTo>
                      <a:pt x="262745" y="136233"/>
                    </a:lnTo>
                    <a:lnTo>
                      <a:pt x="265765" y="135994"/>
                    </a:lnTo>
                    <a:lnTo>
                      <a:pt x="268785" y="135755"/>
                    </a:lnTo>
                    <a:lnTo>
                      <a:pt x="271805" y="135518"/>
                    </a:lnTo>
                    <a:lnTo>
                      <a:pt x="274825" y="135280"/>
                    </a:lnTo>
                    <a:lnTo>
                      <a:pt x="277846" y="135043"/>
                    </a:lnTo>
                    <a:lnTo>
                      <a:pt x="280866" y="134807"/>
                    </a:lnTo>
                    <a:lnTo>
                      <a:pt x="283886" y="134572"/>
                    </a:lnTo>
                    <a:lnTo>
                      <a:pt x="286906" y="134278"/>
                    </a:lnTo>
                    <a:lnTo>
                      <a:pt x="289926" y="133925"/>
                    </a:lnTo>
                    <a:lnTo>
                      <a:pt x="292946" y="133574"/>
                    </a:lnTo>
                    <a:lnTo>
                      <a:pt x="295966" y="133223"/>
                    </a:lnTo>
                    <a:lnTo>
                      <a:pt x="298986" y="132874"/>
                    </a:lnTo>
                    <a:lnTo>
                      <a:pt x="302006" y="132525"/>
                    </a:lnTo>
                    <a:lnTo>
                      <a:pt x="305026" y="132178"/>
                    </a:lnTo>
                    <a:lnTo>
                      <a:pt x="308046" y="131832"/>
                    </a:lnTo>
                    <a:lnTo>
                      <a:pt x="311066" y="131488"/>
                    </a:lnTo>
                    <a:lnTo>
                      <a:pt x="314086" y="131145"/>
                    </a:lnTo>
                    <a:lnTo>
                      <a:pt x="317106" y="130731"/>
                    </a:lnTo>
                    <a:lnTo>
                      <a:pt x="320126" y="130245"/>
                    </a:lnTo>
                    <a:lnTo>
                      <a:pt x="323146" y="129761"/>
                    </a:lnTo>
                    <a:lnTo>
                      <a:pt x="326166" y="129280"/>
                    </a:lnTo>
                    <a:lnTo>
                      <a:pt x="329187" y="128800"/>
                    </a:lnTo>
                    <a:lnTo>
                      <a:pt x="332207" y="128322"/>
                    </a:lnTo>
                    <a:lnTo>
                      <a:pt x="335227" y="127847"/>
                    </a:lnTo>
                    <a:lnTo>
                      <a:pt x="338247" y="127373"/>
                    </a:lnTo>
                    <a:lnTo>
                      <a:pt x="341267" y="126902"/>
                    </a:lnTo>
                    <a:lnTo>
                      <a:pt x="344287" y="126435"/>
                    </a:lnTo>
                    <a:lnTo>
                      <a:pt x="347307" y="125885"/>
                    </a:lnTo>
                    <a:lnTo>
                      <a:pt x="350327" y="125252"/>
                    </a:lnTo>
                    <a:lnTo>
                      <a:pt x="353347" y="124624"/>
                    </a:lnTo>
                    <a:lnTo>
                      <a:pt x="356367" y="123998"/>
                    </a:lnTo>
                    <a:lnTo>
                      <a:pt x="359387" y="123375"/>
                    </a:lnTo>
                    <a:lnTo>
                      <a:pt x="362407" y="122756"/>
                    </a:lnTo>
                    <a:lnTo>
                      <a:pt x="365427" y="122140"/>
                    </a:lnTo>
                    <a:lnTo>
                      <a:pt x="368447" y="121528"/>
                    </a:lnTo>
                    <a:lnTo>
                      <a:pt x="371467" y="120921"/>
                    </a:lnTo>
                    <a:lnTo>
                      <a:pt x="374487" y="120316"/>
                    </a:lnTo>
                    <a:lnTo>
                      <a:pt x="377508" y="119621"/>
                    </a:lnTo>
                    <a:lnTo>
                      <a:pt x="380528" y="118835"/>
                    </a:lnTo>
                    <a:lnTo>
                      <a:pt x="383548" y="118054"/>
                    </a:lnTo>
                    <a:lnTo>
                      <a:pt x="386568" y="117277"/>
                    </a:lnTo>
                    <a:lnTo>
                      <a:pt x="389588" y="116505"/>
                    </a:lnTo>
                    <a:lnTo>
                      <a:pt x="392608" y="115739"/>
                    </a:lnTo>
                    <a:lnTo>
                      <a:pt x="395628" y="114977"/>
                    </a:lnTo>
                    <a:lnTo>
                      <a:pt x="398648" y="114221"/>
                    </a:lnTo>
                    <a:lnTo>
                      <a:pt x="401668" y="113471"/>
                    </a:lnTo>
                    <a:lnTo>
                      <a:pt x="404688" y="112726"/>
                    </a:lnTo>
                    <a:lnTo>
                      <a:pt x="407708" y="111884"/>
                    </a:lnTo>
                    <a:lnTo>
                      <a:pt x="410728" y="110945"/>
                    </a:lnTo>
                    <a:lnTo>
                      <a:pt x="413748" y="110012"/>
                    </a:lnTo>
                    <a:lnTo>
                      <a:pt x="416768" y="109085"/>
                    </a:lnTo>
                    <a:lnTo>
                      <a:pt x="419788" y="108166"/>
                    </a:lnTo>
                    <a:lnTo>
                      <a:pt x="422808" y="107254"/>
                    </a:lnTo>
                    <a:lnTo>
                      <a:pt x="425828" y="106350"/>
                    </a:lnTo>
                    <a:lnTo>
                      <a:pt x="428849" y="105452"/>
                    </a:lnTo>
                    <a:lnTo>
                      <a:pt x="431869" y="104563"/>
                    </a:lnTo>
                    <a:lnTo>
                      <a:pt x="434889" y="103682"/>
                    </a:lnTo>
                    <a:lnTo>
                      <a:pt x="437909" y="102699"/>
                    </a:lnTo>
                    <a:lnTo>
                      <a:pt x="440929" y="101617"/>
                    </a:lnTo>
                    <a:lnTo>
                      <a:pt x="443949" y="100543"/>
                    </a:lnTo>
                    <a:lnTo>
                      <a:pt x="446969" y="99478"/>
                    </a:lnTo>
                    <a:lnTo>
                      <a:pt x="449989" y="98422"/>
                    </a:lnTo>
                    <a:lnTo>
                      <a:pt x="453009" y="97376"/>
                    </a:lnTo>
                    <a:lnTo>
                      <a:pt x="456029" y="96341"/>
                    </a:lnTo>
                    <a:lnTo>
                      <a:pt x="459049" y="95315"/>
                    </a:lnTo>
                    <a:lnTo>
                      <a:pt x="462069" y="94299"/>
                    </a:lnTo>
                    <a:lnTo>
                      <a:pt x="465089" y="93293"/>
                    </a:lnTo>
                    <a:lnTo>
                      <a:pt x="468109" y="92188"/>
                    </a:lnTo>
                    <a:lnTo>
                      <a:pt x="471129" y="90984"/>
                    </a:lnTo>
                    <a:lnTo>
                      <a:pt x="474149" y="89792"/>
                    </a:lnTo>
                    <a:lnTo>
                      <a:pt x="477169" y="88610"/>
                    </a:lnTo>
                    <a:lnTo>
                      <a:pt x="480190" y="87441"/>
                    </a:lnTo>
                    <a:lnTo>
                      <a:pt x="483210" y="86285"/>
                    </a:lnTo>
                    <a:lnTo>
                      <a:pt x="486230" y="85140"/>
                    </a:lnTo>
                    <a:lnTo>
                      <a:pt x="489250" y="84008"/>
                    </a:lnTo>
                    <a:lnTo>
                      <a:pt x="492270" y="82890"/>
                    </a:lnTo>
                    <a:lnTo>
                      <a:pt x="495290" y="81784"/>
                    </a:lnTo>
                    <a:lnTo>
                      <a:pt x="498310" y="80587"/>
                    </a:lnTo>
                    <a:lnTo>
                      <a:pt x="501330" y="79294"/>
                    </a:lnTo>
                    <a:lnTo>
                      <a:pt x="504350" y="78016"/>
                    </a:lnTo>
                    <a:lnTo>
                      <a:pt x="507370" y="76754"/>
                    </a:lnTo>
                    <a:lnTo>
                      <a:pt x="510390" y="75505"/>
                    </a:lnTo>
                    <a:lnTo>
                      <a:pt x="513410" y="74272"/>
                    </a:lnTo>
                    <a:lnTo>
                      <a:pt x="516430" y="73054"/>
                    </a:lnTo>
                    <a:lnTo>
                      <a:pt x="519450" y="71853"/>
                    </a:lnTo>
                    <a:lnTo>
                      <a:pt x="522470" y="70667"/>
                    </a:lnTo>
                    <a:lnTo>
                      <a:pt x="525490" y="69497"/>
                    </a:lnTo>
                    <a:lnTo>
                      <a:pt x="528511" y="68245"/>
                    </a:lnTo>
                    <a:lnTo>
                      <a:pt x="531531" y="66907"/>
                    </a:lnTo>
                    <a:lnTo>
                      <a:pt x="534551" y="65588"/>
                    </a:lnTo>
                    <a:lnTo>
                      <a:pt x="537571" y="64287"/>
                    </a:lnTo>
                    <a:lnTo>
                      <a:pt x="540591" y="63003"/>
                    </a:lnTo>
                    <a:lnTo>
                      <a:pt x="543611" y="61737"/>
                    </a:lnTo>
                    <a:lnTo>
                      <a:pt x="546631" y="60491"/>
                    </a:lnTo>
                    <a:lnTo>
                      <a:pt x="549651" y="59263"/>
                    </a:lnTo>
                    <a:lnTo>
                      <a:pt x="552671" y="58054"/>
                    </a:lnTo>
                    <a:lnTo>
                      <a:pt x="555691" y="56866"/>
                    </a:lnTo>
                    <a:lnTo>
                      <a:pt x="558711" y="55606"/>
                    </a:lnTo>
                    <a:lnTo>
                      <a:pt x="561731" y="54273"/>
                    </a:lnTo>
                    <a:lnTo>
                      <a:pt x="564751" y="52963"/>
                    </a:lnTo>
                    <a:lnTo>
                      <a:pt x="567771" y="51672"/>
                    </a:lnTo>
                    <a:lnTo>
                      <a:pt x="570791" y="50404"/>
                    </a:lnTo>
                    <a:lnTo>
                      <a:pt x="573811" y="49157"/>
                    </a:lnTo>
                    <a:lnTo>
                      <a:pt x="576831" y="47930"/>
                    </a:lnTo>
                    <a:lnTo>
                      <a:pt x="579852" y="46726"/>
                    </a:lnTo>
                    <a:lnTo>
                      <a:pt x="582872" y="45545"/>
                    </a:lnTo>
                    <a:lnTo>
                      <a:pt x="585892" y="44387"/>
                    </a:lnTo>
                    <a:lnTo>
                      <a:pt x="588912" y="43170"/>
                    </a:lnTo>
                    <a:lnTo>
                      <a:pt x="591932" y="41897"/>
                    </a:lnTo>
                    <a:lnTo>
                      <a:pt x="594952" y="40648"/>
                    </a:lnTo>
                    <a:lnTo>
                      <a:pt x="597972" y="39421"/>
                    </a:lnTo>
                    <a:lnTo>
                      <a:pt x="600992" y="38219"/>
                    </a:lnTo>
                    <a:lnTo>
                      <a:pt x="604012" y="37042"/>
                    </a:lnTo>
                    <a:lnTo>
                      <a:pt x="607032" y="35890"/>
                    </a:lnTo>
                    <a:lnTo>
                      <a:pt x="610052" y="34762"/>
                    </a:lnTo>
                    <a:lnTo>
                      <a:pt x="613072" y="33660"/>
                    </a:lnTo>
                    <a:lnTo>
                      <a:pt x="616092" y="32584"/>
                    </a:lnTo>
                    <a:lnTo>
                      <a:pt x="619112" y="31464"/>
                    </a:lnTo>
                    <a:lnTo>
                      <a:pt x="622132" y="30302"/>
                    </a:lnTo>
                    <a:lnTo>
                      <a:pt x="625152" y="29167"/>
                    </a:lnTo>
                    <a:lnTo>
                      <a:pt x="628173" y="28057"/>
                    </a:lnTo>
                    <a:lnTo>
                      <a:pt x="631193" y="26975"/>
                    </a:lnTo>
                    <a:lnTo>
                      <a:pt x="634213" y="25921"/>
                    </a:lnTo>
                    <a:lnTo>
                      <a:pt x="637233" y="24893"/>
                    </a:lnTo>
                    <a:lnTo>
                      <a:pt x="640253" y="23894"/>
                    </a:lnTo>
                    <a:lnTo>
                      <a:pt x="643273" y="22923"/>
                    </a:lnTo>
                    <a:lnTo>
                      <a:pt x="646293" y="21980"/>
                    </a:lnTo>
                    <a:lnTo>
                      <a:pt x="649313" y="21008"/>
                    </a:lnTo>
                    <a:lnTo>
                      <a:pt x="652333" y="20006"/>
                    </a:lnTo>
                    <a:lnTo>
                      <a:pt x="655353" y="19033"/>
                    </a:lnTo>
                    <a:lnTo>
                      <a:pt x="658373" y="18090"/>
                    </a:lnTo>
                    <a:lnTo>
                      <a:pt x="661393" y="17175"/>
                    </a:lnTo>
                    <a:lnTo>
                      <a:pt x="664413" y="16292"/>
                    </a:lnTo>
                    <a:lnTo>
                      <a:pt x="667433" y="15438"/>
                    </a:lnTo>
                    <a:lnTo>
                      <a:pt x="670453" y="14614"/>
                    </a:lnTo>
                    <a:lnTo>
                      <a:pt x="673473" y="13820"/>
                    </a:lnTo>
                    <a:lnTo>
                      <a:pt x="676493" y="13058"/>
                    </a:lnTo>
                    <a:lnTo>
                      <a:pt x="679513" y="12277"/>
                    </a:lnTo>
                    <a:lnTo>
                      <a:pt x="682534" y="11480"/>
                    </a:lnTo>
                    <a:lnTo>
                      <a:pt x="685554" y="10712"/>
                    </a:lnTo>
                    <a:lnTo>
                      <a:pt x="688574" y="9976"/>
                    </a:lnTo>
                    <a:lnTo>
                      <a:pt x="691594" y="9272"/>
                    </a:lnTo>
                    <a:lnTo>
                      <a:pt x="694614" y="8600"/>
                    </a:lnTo>
                    <a:lnTo>
                      <a:pt x="697634" y="7960"/>
                    </a:lnTo>
                    <a:lnTo>
                      <a:pt x="700654" y="7352"/>
                    </a:lnTo>
                    <a:lnTo>
                      <a:pt x="703674" y="6775"/>
                    </a:lnTo>
                    <a:lnTo>
                      <a:pt x="706694" y="6232"/>
                    </a:lnTo>
                    <a:lnTo>
                      <a:pt x="709714" y="5681"/>
                    </a:lnTo>
                    <a:lnTo>
                      <a:pt x="712734" y="5119"/>
                    </a:lnTo>
                    <a:lnTo>
                      <a:pt x="715754" y="4592"/>
                    </a:lnTo>
                    <a:lnTo>
                      <a:pt x="718774" y="4097"/>
                    </a:lnTo>
                    <a:lnTo>
                      <a:pt x="721794" y="3636"/>
                    </a:lnTo>
                    <a:lnTo>
                      <a:pt x="724814" y="3207"/>
                    </a:lnTo>
                    <a:lnTo>
                      <a:pt x="727834" y="2812"/>
                    </a:lnTo>
                    <a:lnTo>
                      <a:pt x="730855" y="2450"/>
                    </a:lnTo>
                    <a:lnTo>
                      <a:pt x="733875" y="2122"/>
                    </a:lnTo>
                    <a:lnTo>
                      <a:pt x="736895" y="1828"/>
                    </a:lnTo>
                    <a:lnTo>
                      <a:pt x="739915" y="1530"/>
                    </a:lnTo>
                    <a:lnTo>
                      <a:pt x="742935" y="1231"/>
                    </a:lnTo>
                    <a:lnTo>
                      <a:pt x="745955" y="965"/>
                    </a:lnTo>
                    <a:lnTo>
                      <a:pt x="748975" y="733"/>
                    </a:lnTo>
                    <a:lnTo>
                      <a:pt x="751995" y="535"/>
                    </a:lnTo>
                    <a:lnTo>
                      <a:pt x="755015" y="371"/>
                    </a:lnTo>
                    <a:lnTo>
                      <a:pt x="758035" y="241"/>
                    </a:lnTo>
                    <a:lnTo>
                      <a:pt x="761055" y="145"/>
                    </a:lnTo>
                    <a:lnTo>
                      <a:pt x="764075" y="84"/>
                    </a:lnTo>
                    <a:lnTo>
                      <a:pt x="767095" y="56"/>
                    </a:lnTo>
                    <a:lnTo>
                      <a:pt x="770115" y="28"/>
                    </a:lnTo>
                    <a:lnTo>
                      <a:pt x="773135" y="0"/>
                    </a:lnTo>
                    <a:lnTo>
                      <a:pt x="776155" y="6"/>
                    </a:lnTo>
                    <a:lnTo>
                      <a:pt x="779176" y="47"/>
                    </a:lnTo>
                    <a:lnTo>
                      <a:pt x="782196" y="121"/>
                    </a:lnTo>
                    <a:lnTo>
                      <a:pt x="785216" y="230"/>
                    </a:lnTo>
                    <a:lnTo>
                      <a:pt x="788236" y="372"/>
                    </a:lnTo>
                    <a:lnTo>
                      <a:pt x="791256" y="549"/>
                    </a:lnTo>
                    <a:lnTo>
                      <a:pt x="794276" y="759"/>
                    </a:lnTo>
                    <a:lnTo>
                      <a:pt x="797296" y="1005"/>
                    </a:lnTo>
                    <a:lnTo>
                      <a:pt x="800316" y="1247"/>
                    </a:lnTo>
                    <a:lnTo>
                      <a:pt x="803336" y="1488"/>
                    </a:lnTo>
                    <a:lnTo>
                      <a:pt x="806356" y="1764"/>
                    </a:lnTo>
                    <a:lnTo>
                      <a:pt x="809376" y="2073"/>
                    </a:lnTo>
                    <a:lnTo>
                      <a:pt x="812396" y="2416"/>
                    </a:lnTo>
                    <a:lnTo>
                      <a:pt x="815416" y="2791"/>
                    </a:lnTo>
                    <a:lnTo>
                      <a:pt x="818436" y="3202"/>
                    </a:lnTo>
                    <a:lnTo>
                      <a:pt x="821456" y="3645"/>
                    </a:lnTo>
                    <a:lnTo>
                      <a:pt x="824476" y="4121"/>
                    </a:lnTo>
                    <a:lnTo>
                      <a:pt x="827497" y="4630"/>
                    </a:lnTo>
                    <a:lnTo>
                      <a:pt x="830517" y="5133"/>
                    </a:lnTo>
                    <a:lnTo>
                      <a:pt x="833537" y="5629"/>
                    </a:lnTo>
                    <a:lnTo>
                      <a:pt x="836557" y="6158"/>
                    </a:lnTo>
                    <a:lnTo>
                      <a:pt x="839577" y="6720"/>
                    </a:lnTo>
                    <a:lnTo>
                      <a:pt x="842597" y="7314"/>
                    </a:lnTo>
                    <a:lnTo>
                      <a:pt x="845617" y="7940"/>
                    </a:lnTo>
                    <a:lnTo>
                      <a:pt x="848637" y="8598"/>
                    </a:lnTo>
                    <a:lnTo>
                      <a:pt x="851657" y="9289"/>
                    </a:lnTo>
                    <a:lnTo>
                      <a:pt x="854677" y="10011"/>
                    </a:lnTo>
                    <a:lnTo>
                      <a:pt x="857697" y="10765"/>
                    </a:lnTo>
                    <a:lnTo>
                      <a:pt x="860717" y="11504"/>
                    </a:lnTo>
                    <a:lnTo>
                      <a:pt x="863737" y="12228"/>
                    </a:lnTo>
                    <a:lnTo>
                      <a:pt x="866757" y="12983"/>
                    </a:lnTo>
                    <a:lnTo>
                      <a:pt x="869777" y="13768"/>
                    </a:lnTo>
                    <a:lnTo>
                      <a:pt x="872797" y="14585"/>
                    </a:lnTo>
                    <a:lnTo>
                      <a:pt x="875817" y="15432"/>
                    </a:lnTo>
                    <a:lnTo>
                      <a:pt x="878837" y="16309"/>
                    </a:lnTo>
                    <a:lnTo>
                      <a:pt x="881858" y="17217"/>
                    </a:lnTo>
                    <a:lnTo>
                      <a:pt x="884878" y="18155"/>
                    </a:lnTo>
                    <a:lnTo>
                      <a:pt x="887898" y="19121"/>
                    </a:lnTo>
                    <a:lnTo>
                      <a:pt x="890918" y="20061"/>
                    </a:lnTo>
                    <a:lnTo>
                      <a:pt x="893938" y="20975"/>
                    </a:lnTo>
                    <a:lnTo>
                      <a:pt x="896958" y="21919"/>
                    </a:lnTo>
                    <a:lnTo>
                      <a:pt x="899978" y="22890"/>
                    </a:lnTo>
                    <a:lnTo>
                      <a:pt x="902998" y="23891"/>
                    </a:lnTo>
                    <a:lnTo>
                      <a:pt x="906018" y="24920"/>
                    </a:lnTo>
                    <a:lnTo>
                      <a:pt x="909038" y="25975"/>
                    </a:lnTo>
                    <a:lnTo>
                      <a:pt x="912058" y="27060"/>
                    </a:lnTo>
                    <a:lnTo>
                      <a:pt x="915078" y="28171"/>
                    </a:lnTo>
                    <a:lnTo>
                      <a:pt x="918098" y="29309"/>
                    </a:lnTo>
                    <a:lnTo>
                      <a:pt x="921118" y="30408"/>
                    </a:lnTo>
                    <a:lnTo>
                      <a:pt x="924138" y="31467"/>
                    </a:lnTo>
                    <a:lnTo>
                      <a:pt x="927158" y="32553"/>
                    </a:lnTo>
                    <a:lnTo>
                      <a:pt x="930179" y="33664"/>
                    </a:lnTo>
                    <a:lnTo>
                      <a:pt x="933199" y="34801"/>
                    </a:lnTo>
                    <a:lnTo>
                      <a:pt x="936219" y="35963"/>
                    </a:lnTo>
                    <a:lnTo>
                      <a:pt x="939239" y="37150"/>
                    </a:lnTo>
                    <a:lnTo>
                      <a:pt x="942259" y="38363"/>
                    </a:lnTo>
                    <a:lnTo>
                      <a:pt x="945279" y="39600"/>
                    </a:lnTo>
                    <a:lnTo>
                      <a:pt x="948299" y="40861"/>
                    </a:lnTo>
                    <a:lnTo>
                      <a:pt x="951319" y="42067"/>
                    </a:lnTo>
                    <a:lnTo>
                      <a:pt x="954339" y="43221"/>
                    </a:lnTo>
                    <a:lnTo>
                      <a:pt x="957359" y="44397"/>
                    </a:lnTo>
                    <a:lnTo>
                      <a:pt x="960379" y="45597"/>
                    </a:lnTo>
                    <a:lnTo>
                      <a:pt x="963399" y="46819"/>
                    </a:lnTo>
                    <a:lnTo>
                      <a:pt x="966419" y="48063"/>
                    </a:lnTo>
                    <a:lnTo>
                      <a:pt x="969439" y="49329"/>
                    </a:lnTo>
                    <a:lnTo>
                      <a:pt x="972459" y="50618"/>
                    </a:lnTo>
                    <a:lnTo>
                      <a:pt x="975479" y="51928"/>
                    </a:lnTo>
                    <a:lnTo>
                      <a:pt x="978500" y="53257"/>
                    </a:lnTo>
                    <a:lnTo>
                      <a:pt x="981520" y="54520"/>
                    </a:lnTo>
                    <a:lnTo>
                      <a:pt x="984540" y="55715"/>
                    </a:lnTo>
                    <a:lnTo>
                      <a:pt x="987560" y="56929"/>
                    </a:lnTo>
                    <a:lnTo>
                      <a:pt x="990580" y="58163"/>
                    </a:lnTo>
                    <a:lnTo>
                      <a:pt x="993600" y="59417"/>
                    </a:lnTo>
                    <a:lnTo>
                      <a:pt x="996620" y="60689"/>
                    </a:lnTo>
                    <a:lnTo>
                      <a:pt x="999640" y="61981"/>
                    </a:lnTo>
                    <a:lnTo>
                      <a:pt x="1002660" y="63292"/>
                    </a:lnTo>
                    <a:lnTo>
                      <a:pt x="1005680" y="64620"/>
                    </a:lnTo>
                    <a:lnTo>
                      <a:pt x="1008700" y="65966"/>
                    </a:lnTo>
                    <a:lnTo>
                      <a:pt x="1011720" y="67231"/>
                    </a:lnTo>
                    <a:lnTo>
                      <a:pt x="1014740" y="68415"/>
                    </a:lnTo>
                    <a:lnTo>
                      <a:pt x="1017760" y="69615"/>
                    </a:lnTo>
                    <a:lnTo>
                      <a:pt x="1020780" y="70833"/>
                    </a:lnTo>
                    <a:lnTo>
                      <a:pt x="1023800" y="72066"/>
                    </a:lnTo>
                    <a:lnTo>
                      <a:pt x="1026820" y="73316"/>
                    </a:lnTo>
                    <a:lnTo>
                      <a:pt x="1029840" y="74581"/>
                    </a:lnTo>
                    <a:lnTo>
                      <a:pt x="1032861" y="75862"/>
                    </a:lnTo>
                    <a:lnTo>
                      <a:pt x="1035881" y="77158"/>
                    </a:lnTo>
                    <a:lnTo>
                      <a:pt x="1038901" y="78468"/>
                    </a:lnTo>
                    <a:lnTo>
                      <a:pt x="1041921" y="79686"/>
                    </a:lnTo>
                    <a:lnTo>
                      <a:pt x="1044941" y="80813"/>
                    </a:lnTo>
                    <a:lnTo>
                      <a:pt x="1047961" y="81953"/>
                    </a:lnTo>
                    <a:lnTo>
                      <a:pt x="1050981" y="83106"/>
                    </a:lnTo>
                    <a:lnTo>
                      <a:pt x="1054001" y="84273"/>
                    </a:lnTo>
                    <a:lnTo>
                      <a:pt x="1057021" y="85454"/>
                    </a:lnTo>
                    <a:lnTo>
                      <a:pt x="1060041" y="86647"/>
                    </a:lnTo>
                    <a:lnTo>
                      <a:pt x="1063061" y="87852"/>
                    </a:lnTo>
                    <a:lnTo>
                      <a:pt x="1066081" y="89069"/>
                    </a:lnTo>
                    <a:lnTo>
                      <a:pt x="1069101" y="90298"/>
                    </a:lnTo>
                    <a:lnTo>
                      <a:pt x="1072121" y="91429"/>
                    </a:lnTo>
                    <a:lnTo>
                      <a:pt x="1075141" y="92460"/>
                    </a:lnTo>
                    <a:lnTo>
                      <a:pt x="1078161" y="93501"/>
                    </a:lnTo>
                    <a:lnTo>
                      <a:pt x="1081182" y="94554"/>
                    </a:lnTo>
                    <a:lnTo>
                      <a:pt x="1084202" y="95617"/>
                    </a:lnTo>
                    <a:lnTo>
                      <a:pt x="1087223" y="96691"/>
                    </a:lnTo>
                    <a:lnTo>
                      <a:pt x="1090246" y="97775"/>
                    </a:lnTo>
                    <a:lnTo>
                      <a:pt x="1093268" y="98867"/>
                    </a:lnTo>
                    <a:lnTo>
                      <a:pt x="1096278" y="99969"/>
                    </a:lnTo>
                    <a:lnTo>
                      <a:pt x="1099301" y="101082"/>
                    </a:lnTo>
                    <a:lnTo>
                      <a:pt x="1102323" y="102091"/>
                    </a:lnTo>
                    <a:lnTo>
                      <a:pt x="1105346" y="103001"/>
                    </a:lnTo>
                    <a:lnTo>
                      <a:pt x="1108356" y="103919"/>
                    </a:lnTo>
                    <a:lnTo>
                      <a:pt x="1111378" y="104845"/>
                    </a:lnTo>
                    <a:lnTo>
                      <a:pt x="1114401" y="105778"/>
                    </a:lnTo>
                    <a:lnTo>
                      <a:pt x="1117424" y="106721"/>
                    </a:lnTo>
                    <a:lnTo>
                      <a:pt x="1120446" y="107669"/>
                    </a:lnTo>
                    <a:lnTo>
                      <a:pt x="1123469" y="108626"/>
                    </a:lnTo>
                    <a:lnTo>
                      <a:pt x="1126479" y="109590"/>
                    </a:lnTo>
                    <a:lnTo>
                      <a:pt x="1129501" y="110559"/>
                    </a:lnTo>
                    <a:lnTo>
                      <a:pt x="1132524" y="111430"/>
                    </a:lnTo>
                    <a:lnTo>
                      <a:pt x="1135546" y="112203"/>
                    </a:lnTo>
                    <a:lnTo>
                      <a:pt x="1138569" y="112982"/>
                    </a:lnTo>
                    <a:lnTo>
                      <a:pt x="1141579" y="113765"/>
                    </a:lnTo>
                    <a:lnTo>
                      <a:pt x="1144602" y="114555"/>
                    </a:lnTo>
                    <a:lnTo>
                      <a:pt x="1147624" y="115352"/>
                    </a:lnTo>
                    <a:lnTo>
                      <a:pt x="1150647" y="116153"/>
                    </a:lnTo>
                    <a:lnTo>
                      <a:pt x="1153657" y="116959"/>
                    </a:lnTo>
                    <a:lnTo>
                      <a:pt x="1156679" y="117771"/>
                    </a:lnTo>
                    <a:lnTo>
                      <a:pt x="1159702" y="118586"/>
                    </a:lnTo>
                    <a:lnTo>
                      <a:pt x="1162724" y="119310"/>
                    </a:lnTo>
                    <a:lnTo>
                      <a:pt x="1165747" y="119940"/>
                    </a:lnTo>
                    <a:lnTo>
                      <a:pt x="1168770" y="120574"/>
                    </a:lnTo>
                    <a:lnTo>
                      <a:pt x="1171780" y="121213"/>
                    </a:lnTo>
                    <a:lnTo>
                      <a:pt x="1174802" y="121854"/>
                    </a:lnTo>
                    <a:lnTo>
                      <a:pt x="1177825" y="122500"/>
                    </a:lnTo>
                    <a:lnTo>
                      <a:pt x="1180847" y="123151"/>
                    </a:lnTo>
                    <a:lnTo>
                      <a:pt x="1183857" y="123803"/>
                    </a:lnTo>
                    <a:lnTo>
                      <a:pt x="1186880" y="124460"/>
                    </a:lnTo>
                    <a:lnTo>
                      <a:pt x="1189902" y="125119"/>
                    </a:lnTo>
                    <a:lnTo>
                      <a:pt x="1192925" y="125694"/>
                    </a:lnTo>
                    <a:lnTo>
                      <a:pt x="1195948" y="126185"/>
                    </a:lnTo>
                    <a:lnTo>
                      <a:pt x="1198970" y="126679"/>
                    </a:lnTo>
                    <a:lnTo>
                      <a:pt x="1201980" y="127174"/>
                    </a:lnTo>
                    <a:lnTo>
                      <a:pt x="1205003" y="127673"/>
                    </a:lnTo>
                    <a:lnTo>
                      <a:pt x="1208025" y="128173"/>
                    </a:lnTo>
                    <a:lnTo>
                      <a:pt x="1211048" y="128676"/>
                    </a:lnTo>
                    <a:lnTo>
                      <a:pt x="1214071" y="129182"/>
                    </a:lnTo>
                    <a:lnTo>
                      <a:pt x="1217080" y="129690"/>
                    </a:lnTo>
                    <a:lnTo>
                      <a:pt x="1220103" y="130199"/>
                    </a:lnTo>
                    <a:lnTo>
                      <a:pt x="1223126" y="130636"/>
                    </a:lnTo>
                    <a:lnTo>
                      <a:pt x="1226148" y="131000"/>
                    </a:lnTo>
                    <a:lnTo>
                      <a:pt x="1229158" y="131366"/>
                    </a:lnTo>
                    <a:lnTo>
                      <a:pt x="1232181" y="131735"/>
                    </a:lnTo>
                    <a:lnTo>
                      <a:pt x="1235203" y="132103"/>
                    </a:lnTo>
                    <a:lnTo>
                      <a:pt x="1238226" y="132474"/>
                    </a:lnTo>
                    <a:lnTo>
                      <a:pt x="1241249" y="132846"/>
                    </a:lnTo>
                    <a:lnTo>
                      <a:pt x="1244271" y="133218"/>
                    </a:lnTo>
                    <a:lnTo>
                      <a:pt x="1247281" y="133593"/>
                    </a:lnTo>
                    <a:lnTo>
                      <a:pt x="1250304" y="133967"/>
                    </a:lnTo>
                    <a:lnTo>
                      <a:pt x="1253326" y="134282"/>
                    </a:lnTo>
                    <a:lnTo>
                      <a:pt x="1256349" y="134535"/>
                    </a:lnTo>
                    <a:lnTo>
                      <a:pt x="1259359" y="134788"/>
                    </a:lnTo>
                    <a:lnTo>
                      <a:pt x="1262381" y="135042"/>
                    </a:lnTo>
                    <a:lnTo>
                      <a:pt x="1265404" y="135297"/>
                    </a:lnTo>
                    <a:lnTo>
                      <a:pt x="1268427" y="135552"/>
                    </a:lnTo>
                    <a:lnTo>
                      <a:pt x="1271449" y="135809"/>
                    </a:lnTo>
                    <a:lnTo>
                      <a:pt x="1274472" y="136065"/>
                    </a:lnTo>
                    <a:lnTo>
                      <a:pt x="1277482" y="136323"/>
                    </a:lnTo>
                    <a:lnTo>
                      <a:pt x="1280504" y="136580"/>
                    </a:lnTo>
                    <a:lnTo>
                      <a:pt x="1283527" y="136788"/>
                    </a:lnTo>
                    <a:lnTo>
                      <a:pt x="1286549" y="136945"/>
                    </a:lnTo>
                    <a:lnTo>
                      <a:pt x="1289572" y="137104"/>
                    </a:lnTo>
                    <a:lnTo>
                      <a:pt x="1292582" y="137263"/>
                    </a:lnTo>
                    <a:lnTo>
                      <a:pt x="1295605" y="137422"/>
                    </a:lnTo>
                    <a:lnTo>
                      <a:pt x="1298627" y="137580"/>
                    </a:lnTo>
                    <a:lnTo>
                      <a:pt x="1301650" y="137740"/>
                    </a:lnTo>
                    <a:lnTo>
                      <a:pt x="1304660" y="137899"/>
                    </a:lnTo>
                    <a:lnTo>
                      <a:pt x="1307682" y="138058"/>
                    </a:lnTo>
                    <a:lnTo>
                      <a:pt x="1310705" y="138218"/>
                    </a:lnTo>
                    <a:lnTo>
                      <a:pt x="1313727" y="138339"/>
                    </a:lnTo>
                    <a:lnTo>
                      <a:pt x="1316750" y="138421"/>
                    </a:lnTo>
                    <a:lnTo>
                      <a:pt x="1319773" y="138430"/>
                    </a:lnTo>
                    <a:lnTo>
                      <a:pt x="1322782" y="138430"/>
                    </a:lnTo>
                    <a:lnTo>
                      <a:pt x="1325805" y="138430"/>
                    </a:lnTo>
                    <a:lnTo>
                      <a:pt x="1328828" y="138430"/>
                    </a:lnTo>
                    <a:lnTo>
                      <a:pt x="1331850" y="138430"/>
                    </a:lnTo>
                    <a:lnTo>
                      <a:pt x="1334860" y="138430"/>
                    </a:lnTo>
                    <a:lnTo>
                      <a:pt x="1337883" y="138430"/>
                    </a:lnTo>
                    <a:lnTo>
                      <a:pt x="1340905" y="138430"/>
                    </a:lnTo>
                    <a:lnTo>
                      <a:pt x="1343928" y="138430"/>
                    </a:lnTo>
                    <a:lnTo>
                      <a:pt x="1346951" y="138430"/>
                    </a:lnTo>
                    <a:lnTo>
                      <a:pt x="1349960" y="138430"/>
                    </a:lnTo>
                    <a:lnTo>
                      <a:pt x="1352983" y="138430"/>
                    </a:lnTo>
                    <a:lnTo>
                      <a:pt x="1356006" y="138430"/>
                    </a:lnTo>
                    <a:lnTo>
                      <a:pt x="1359028" y="138430"/>
                    </a:lnTo>
                    <a:lnTo>
                      <a:pt x="1362051" y="138430"/>
                    </a:lnTo>
                    <a:lnTo>
                      <a:pt x="1365074" y="138430"/>
                    </a:lnTo>
                    <a:lnTo>
                      <a:pt x="1368083" y="138430"/>
                    </a:lnTo>
                    <a:lnTo>
                      <a:pt x="1371106" y="138430"/>
                    </a:lnTo>
                    <a:lnTo>
                      <a:pt x="1374129" y="138430"/>
                    </a:lnTo>
                    <a:lnTo>
                      <a:pt x="1377151" y="138430"/>
                    </a:lnTo>
                    <a:lnTo>
                      <a:pt x="1380161" y="138430"/>
                    </a:lnTo>
                    <a:lnTo>
                      <a:pt x="1383184" y="138430"/>
                    </a:lnTo>
                    <a:lnTo>
                      <a:pt x="1386206" y="138430"/>
                    </a:lnTo>
                    <a:lnTo>
                      <a:pt x="1389229" y="138430"/>
                    </a:lnTo>
                    <a:lnTo>
                      <a:pt x="1392252" y="138430"/>
                    </a:lnTo>
                    <a:lnTo>
                      <a:pt x="1395274" y="138430"/>
                    </a:lnTo>
                    <a:lnTo>
                      <a:pt x="1398284" y="138430"/>
                    </a:lnTo>
                    <a:lnTo>
                      <a:pt x="1401307" y="138430"/>
                    </a:lnTo>
                    <a:lnTo>
                      <a:pt x="1404329" y="138430"/>
                    </a:lnTo>
                    <a:lnTo>
                      <a:pt x="1407352" y="138430"/>
                    </a:lnTo>
                    <a:lnTo>
                      <a:pt x="1410362" y="138430"/>
                    </a:lnTo>
                    <a:lnTo>
                      <a:pt x="1413384" y="138430"/>
                    </a:lnTo>
                    <a:lnTo>
                      <a:pt x="1416407" y="138430"/>
                    </a:lnTo>
                    <a:lnTo>
                      <a:pt x="1419430" y="138430"/>
                    </a:lnTo>
                    <a:lnTo>
                      <a:pt x="1422452" y="138430"/>
                    </a:lnTo>
                    <a:lnTo>
                      <a:pt x="1425462" y="138430"/>
                    </a:lnTo>
                    <a:lnTo>
                      <a:pt x="1428485" y="138430"/>
                    </a:lnTo>
                    <a:lnTo>
                      <a:pt x="1431507" y="138430"/>
                    </a:lnTo>
                    <a:lnTo>
                      <a:pt x="1434530" y="138430"/>
                    </a:lnTo>
                    <a:lnTo>
                      <a:pt x="1437552" y="138430"/>
                    </a:lnTo>
                    <a:lnTo>
                      <a:pt x="1440575" y="138430"/>
                    </a:lnTo>
                    <a:lnTo>
                      <a:pt x="1443585" y="138430"/>
                    </a:lnTo>
                    <a:lnTo>
                      <a:pt x="1446607" y="138430"/>
                    </a:lnTo>
                    <a:lnTo>
                      <a:pt x="1449630" y="138430"/>
                    </a:lnTo>
                    <a:lnTo>
                      <a:pt x="1452653" y="138430"/>
                    </a:lnTo>
                    <a:lnTo>
                      <a:pt x="1455663" y="138430"/>
                    </a:lnTo>
                    <a:lnTo>
                      <a:pt x="1458685" y="138430"/>
                    </a:lnTo>
                    <a:lnTo>
                      <a:pt x="1461708" y="138430"/>
                    </a:lnTo>
                    <a:lnTo>
                      <a:pt x="1464730" y="138430"/>
                    </a:lnTo>
                    <a:lnTo>
                      <a:pt x="1467753" y="138430"/>
                    </a:lnTo>
                    <a:lnTo>
                      <a:pt x="1470763" y="138406"/>
                    </a:lnTo>
                    <a:lnTo>
                      <a:pt x="1473785" y="138368"/>
                    </a:lnTo>
                    <a:lnTo>
                      <a:pt x="1476808" y="138328"/>
                    </a:lnTo>
                    <a:lnTo>
                      <a:pt x="1479831" y="138290"/>
                    </a:lnTo>
                    <a:lnTo>
                      <a:pt x="1482853" y="138251"/>
                    </a:lnTo>
                    <a:lnTo>
                      <a:pt x="1485876" y="138213"/>
                    </a:lnTo>
                    <a:lnTo>
                      <a:pt x="1488886" y="138175"/>
                    </a:lnTo>
                    <a:lnTo>
                      <a:pt x="1491908" y="138135"/>
                    </a:lnTo>
                    <a:lnTo>
                      <a:pt x="1494931" y="138101"/>
                    </a:lnTo>
                    <a:lnTo>
                      <a:pt x="1497954" y="138072"/>
                    </a:lnTo>
                    <a:lnTo>
                      <a:pt x="1500963" y="138041"/>
                    </a:lnTo>
                    <a:lnTo>
                      <a:pt x="1503986" y="138012"/>
                    </a:lnTo>
                    <a:lnTo>
                      <a:pt x="1507009" y="137983"/>
                    </a:lnTo>
                    <a:lnTo>
                      <a:pt x="1507009" y="138430"/>
                    </a:lnTo>
                    <a:lnTo>
                      <a:pt x="1507009" y="138430"/>
                    </a:lnTo>
                    <a:lnTo>
                      <a:pt x="1503986" y="138430"/>
                    </a:lnTo>
                    <a:lnTo>
                      <a:pt x="1500963" y="138430"/>
                    </a:lnTo>
                    <a:lnTo>
                      <a:pt x="1497954" y="138430"/>
                    </a:lnTo>
                    <a:lnTo>
                      <a:pt x="1494931" y="138430"/>
                    </a:lnTo>
                    <a:lnTo>
                      <a:pt x="1491908" y="138430"/>
                    </a:lnTo>
                    <a:lnTo>
                      <a:pt x="1488886" y="138430"/>
                    </a:lnTo>
                    <a:lnTo>
                      <a:pt x="1485876" y="138430"/>
                    </a:lnTo>
                    <a:lnTo>
                      <a:pt x="1482853" y="138430"/>
                    </a:lnTo>
                    <a:lnTo>
                      <a:pt x="1479831" y="138430"/>
                    </a:lnTo>
                    <a:lnTo>
                      <a:pt x="1476808" y="138430"/>
                    </a:lnTo>
                    <a:lnTo>
                      <a:pt x="1473785" y="138430"/>
                    </a:lnTo>
                    <a:lnTo>
                      <a:pt x="1470763" y="138430"/>
                    </a:lnTo>
                    <a:lnTo>
                      <a:pt x="1467753" y="138430"/>
                    </a:lnTo>
                    <a:lnTo>
                      <a:pt x="1464730" y="138430"/>
                    </a:lnTo>
                    <a:lnTo>
                      <a:pt x="1461708" y="138430"/>
                    </a:lnTo>
                    <a:lnTo>
                      <a:pt x="1458685" y="138430"/>
                    </a:lnTo>
                    <a:lnTo>
                      <a:pt x="1455663" y="138430"/>
                    </a:lnTo>
                    <a:lnTo>
                      <a:pt x="1452653" y="138430"/>
                    </a:lnTo>
                    <a:lnTo>
                      <a:pt x="1449630" y="138430"/>
                    </a:lnTo>
                    <a:lnTo>
                      <a:pt x="1446607" y="138430"/>
                    </a:lnTo>
                    <a:lnTo>
                      <a:pt x="1443585" y="138430"/>
                    </a:lnTo>
                    <a:lnTo>
                      <a:pt x="1440575" y="138430"/>
                    </a:lnTo>
                    <a:lnTo>
                      <a:pt x="1437552" y="138430"/>
                    </a:lnTo>
                    <a:lnTo>
                      <a:pt x="1434530" y="138430"/>
                    </a:lnTo>
                    <a:lnTo>
                      <a:pt x="1431507" y="138430"/>
                    </a:lnTo>
                    <a:lnTo>
                      <a:pt x="1428485" y="138430"/>
                    </a:lnTo>
                    <a:lnTo>
                      <a:pt x="1425462" y="138430"/>
                    </a:lnTo>
                    <a:lnTo>
                      <a:pt x="1422452" y="138430"/>
                    </a:lnTo>
                    <a:lnTo>
                      <a:pt x="1419430" y="138430"/>
                    </a:lnTo>
                    <a:lnTo>
                      <a:pt x="1416407" y="138430"/>
                    </a:lnTo>
                    <a:lnTo>
                      <a:pt x="1413384" y="138430"/>
                    </a:lnTo>
                    <a:lnTo>
                      <a:pt x="1410362" y="138430"/>
                    </a:lnTo>
                    <a:lnTo>
                      <a:pt x="1407352" y="138430"/>
                    </a:lnTo>
                    <a:lnTo>
                      <a:pt x="1404329" y="138430"/>
                    </a:lnTo>
                    <a:lnTo>
                      <a:pt x="1401307" y="138430"/>
                    </a:lnTo>
                    <a:lnTo>
                      <a:pt x="1398284" y="138430"/>
                    </a:lnTo>
                    <a:lnTo>
                      <a:pt x="1395274" y="138430"/>
                    </a:lnTo>
                    <a:lnTo>
                      <a:pt x="1392252" y="138430"/>
                    </a:lnTo>
                    <a:lnTo>
                      <a:pt x="1389229" y="138430"/>
                    </a:lnTo>
                    <a:lnTo>
                      <a:pt x="1386206" y="138430"/>
                    </a:lnTo>
                    <a:lnTo>
                      <a:pt x="1383184" y="138430"/>
                    </a:lnTo>
                    <a:lnTo>
                      <a:pt x="1380161" y="138430"/>
                    </a:lnTo>
                    <a:lnTo>
                      <a:pt x="1377151" y="138430"/>
                    </a:lnTo>
                    <a:lnTo>
                      <a:pt x="1374129" y="138430"/>
                    </a:lnTo>
                    <a:lnTo>
                      <a:pt x="1371106" y="138430"/>
                    </a:lnTo>
                    <a:lnTo>
                      <a:pt x="1368083" y="138430"/>
                    </a:lnTo>
                    <a:lnTo>
                      <a:pt x="1365074" y="138430"/>
                    </a:lnTo>
                    <a:lnTo>
                      <a:pt x="1362051" y="138430"/>
                    </a:lnTo>
                    <a:lnTo>
                      <a:pt x="1359028" y="138430"/>
                    </a:lnTo>
                    <a:lnTo>
                      <a:pt x="1356006" y="138430"/>
                    </a:lnTo>
                    <a:lnTo>
                      <a:pt x="1352983" y="138430"/>
                    </a:lnTo>
                    <a:lnTo>
                      <a:pt x="1349960" y="138430"/>
                    </a:lnTo>
                    <a:lnTo>
                      <a:pt x="1346951" y="138430"/>
                    </a:lnTo>
                    <a:lnTo>
                      <a:pt x="1343928" y="138430"/>
                    </a:lnTo>
                    <a:lnTo>
                      <a:pt x="1340905" y="138430"/>
                    </a:lnTo>
                    <a:lnTo>
                      <a:pt x="1337883" y="138430"/>
                    </a:lnTo>
                    <a:lnTo>
                      <a:pt x="1334860" y="138430"/>
                    </a:lnTo>
                    <a:lnTo>
                      <a:pt x="1331850" y="138430"/>
                    </a:lnTo>
                    <a:lnTo>
                      <a:pt x="1328828" y="138430"/>
                    </a:lnTo>
                    <a:lnTo>
                      <a:pt x="1325805" y="138430"/>
                    </a:lnTo>
                    <a:lnTo>
                      <a:pt x="1322782" y="138430"/>
                    </a:lnTo>
                    <a:lnTo>
                      <a:pt x="1319773" y="138430"/>
                    </a:lnTo>
                    <a:lnTo>
                      <a:pt x="1316750" y="138430"/>
                    </a:lnTo>
                    <a:lnTo>
                      <a:pt x="1313727" y="138430"/>
                    </a:lnTo>
                    <a:lnTo>
                      <a:pt x="1310705" y="138430"/>
                    </a:lnTo>
                    <a:lnTo>
                      <a:pt x="1307682" y="138430"/>
                    </a:lnTo>
                    <a:lnTo>
                      <a:pt x="1304660" y="138430"/>
                    </a:lnTo>
                    <a:lnTo>
                      <a:pt x="1301650" y="138430"/>
                    </a:lnTo>
                    <a:lnTo>
                      <a:pt x="1298627" y="138430"/>
                    </a:lnTo>
                    <a:lnTo>
                      <a:pt x="1295605" y="138430"/>
                    </a:lnTo>
                    <a:lnTo>
                      <a:pt x="1292582" y="138430"/>
                    </a:lnTo>
                    <a:lnTo>
                      <a:pt x="1289572" y="138430"/>
                    </a:lnTo>
                    <a:lnTo>
                      <a:pt x="1286549" y="138430"/>
                    </a:lnTo>
                    <a:lnTo>
                      <a:pt x="1283527" y="138430"/>
                    </a:lnTo>
                    <a:lnTo>
                      <a:pt x="1280504" y="138430"/>
                    </a:lnTo>
                    <a:lnTo>
                      <a:pt x="1277482" y="138430"/>
                    </a:lnTo>
                    <a:lnTo>
                      <a:pt x="1274472" y="138430"/>
                    </a:lnTo>
                    <a:lnTo>
                      <a:pt x="1271449" y="138430"/>
                    </a:lnTo>
                    <a:lnTo>
                      <a:pt x="1268427" y="138430"/>
                    </a:lnTo>
                    <a:lnTo>
                      <a:pt x="1265404" y="138430"/>
                    </a:lnTo>
                    <a:lnTo>
                      <a:pt x="1262381" y="138430"/>
                    </a:lnTo>
                    <a:lnTo>
                      <a:pt x="1259359" y="138430"/>
                    </a:lnTo>
                    <a:lnTo>
                      <a:pt x="1256349" y="138430"/>
                    </a:lnTo>
                    <a:lnTo>
                      <a:pt x="1253326" y="138430"/>
                    </a:lnTo>
                    <a:lnTo>
                      <a:pt x="1250304" y="138430"/>
                    </a:lnTo>
                    <a:lnTo>
                      <a:pt x="1247281" y="138430"/>
                    </a:lnTo>
                    <a:lnTo>
                      <a:pt x="1244271" y="138430"/>
                    </a:lnTo>
                    <a:lnTo>
                      <a:pt x="1241249" y="138430"/>
                    </a:lnTo>
                    <a:lnTo>
                      <a:pt x="1238226" y="138430"/>
                    </a:lnTo>
                    <a:lnTo>
                      <a:pt x="1235203" y="138430"/>
                    </a:lnTo>
                    <a:lnTo>
                      <a:pt x="1232181" y="138430"/>
                    </a:lnTo>
                    <a:lnTo>
                      <a:pt x="1229158" y="138430"/>
                    </a:lnTo>
                    <a:lnTo>
                      <a:pt x="1226148" y="138430"/>
                    </a:lnTo>
                    <a:lnTo>
                      <a:pt x="1223126" y="138430"/>
                    </a:lnTo>
                    <a:lnTo>
                      <a:pt x="1220103" y="138430"/>
                    </a:lnTo>
                    <a:lnTo>
                      <a:pt x="1217080" y="138430"/>
                    </a:lnTo>
                    <a:lnTo>
                      <a:pt x="1214071" y="138430"/>
                    </a:lnTo>
                    <a:lnTo>
                      <a:pt x="1211048" y="138430"/>
                    </a:lnTo>
                    <a:lnTo>
                      <a:pt x="1208025" y="138430"/>
                    </a:lnTo>
                    <a:lnTo>
                      <a:pt x="1205003" y="138430"/>
                    </a:lnTo>
                    <a:lnTo>
                      <a:pt x="1201980" y="138430"/>
                    </a:lnTo>
                    <a:lnTo>
                      <a:pt x="1198970" y="138430"/>
                    </a:lnTo>
                    <a:lnTo>
                      <a:pt x="1195948" y="138430"/>
                    </a:lnTo>
                    <a:lnTo>
                      <a:pt x="1192925" y="138430"/>
                    </a:lnTo>
                    <a:lnTo>
                      <a:pt x="1189902" y="138430"/>
                    </a:lnTo>
                    <a:lnTo>
                      <a:pt x="1186880" y="138430"/>
                    </a:lnTo>
                    <a:lnTo>
                      <a:pt x="1183857" y="138430"/>
                    </a:lnTo>
                    <a:lnTo>
                      <a:pt x="1180847" y="138430"/>
                    </a:lnTo>
                    <a:lnTo>
                      <a:pt x="1177825" y="138430"/>
                    </a:lnTo>
                    <a:lnTo>
                      <a:pt x="1174802" y="138430"/>
                    </a:lnTo>
                    <a:lnTo>
                      <a:pt x="1171780" y="138430"/>
                    </a:lnTo>
                    <a:lnTo>
                      <a:pt x="1168770" y="138430"/>
                    </a:lnTo>
                    <a:lnTo>
                      <a:pt x="1165747" y="138430"/>
                    </a:lnTo>
                    <a:lnTo>
                      <a:pt x="1162724" y="138430"/>
                    </a:lnTo>
                    <a:lnTo>
                      <a:pt x="1159702" y="138430"/>
                    </a:lnTo>
                    <a:lnTo>
                      <a:pt x="1156679" y="138430"/>
                    </a:lnTo>
                    <a:lnTo>
                      <a:pt x="1153657" y="138430"/>
                    </a:lnTo>
                    <a:lnTo>
                      <a:pt x="1150647" y="138430"/>
                    </a:lnTo>
                    <a:lnTo>
                      <a:pt x="1147624" y="138430"/>
                    </a:lnTo>
                    <a:lnTo>
                      <a:pt x="1144602" y="138430"/>
                    </a:lnTo>
                    <a:lnTo>
                      <a:pt x="1141579" y="138430"/>
                    </a:lnTo>
                    <a:lnTo>
                      <a:pt x="1138569" y="138430"/>
                    </a:lnTo>
                    <a:lnTo>
                      <a:pt x="1135546" y="138430"/>
                    </a:lnTo>
                    <a:lnTo>
                      <a:pt x="1132524" y="138430"/>
                    </a:lnTo>
                    <a:lnTo>
                      <a:pt x="1129501" y="138430"/>
                    </a:lnTo>
                    <a:lnTo>
                      <a:pt x="1126479" y="138430"/>
                    </a:lnTo>
                    <a:lnTo>
                      <a:pt x="1123469" y="138430"/>
                    </a:lnTo>
                    <a:lnTo>
                      <a:pt x="1120446" y="138430"/>
                    </a:lnTo>
                    <a:lnTo>
                      <a:pt x="1117424" y="138430"/>
                    </a:lnTo>
                    <a:lnTo>
                      <a:pt x="1114401" y="138430"/>
                    </a:lnTo>
                    <a:lnTo>
                      <a:pt x="1111378" y="138430"/>
                    </a:lnTo>
                    <a:lnTo>
                      <a:pt x="1108356" y="138430"/>
                    </a:lnTo>
                    <a:lnTo>
                      <a:pt x="1105346" y="138430"/>
                    </a:lnTo>
                    <a:lnTo>
                      <a:pt x="1102323" y="138430"/>
                    </a:lnTo>
                    <a:lnTo>
                      <a:pt x="1099301" y="138430"/>
                    </a:lnTo>
                    <a:lnTo>
                      <a:pt x="1096278" y="138430"/>
                    </a:lnTo>
                    <a:lnTo>
                      <a:pt x="1093268" y="138430"/>
                    </a:lnTo>
                    <a:lnTo>
                      <a:pt x="1090246" y="138430"/>
                    </a:lnTo>
                    <a:lnTo>
                      <a:pt x="1087223" y="138430"/>
                    </a:lnTo>
                    <a:lnTo>
                      <a:pt x="1084202" y="138430"/>
                    </a:lnTo>
                    <a:lnTo>
                      <a:pt x="1081182" y="138430"/>
                    </a:lnTo>
                    <a:lnTo>
                      <a:pt x="1078161" y="138430"/>
                    </a:lnTo>
                    <a:lnTo>
                      <a:pt x="1075141" y="138430"/>
                    </a:lnTo>
                    <a:lnTo>
                      <a:pt x="1072121" y="138430"/>
                    </a:lnTo>
                    <a:lnTo>
                      <a:pt x="1069101" y="138430"/>
                    </a:lnTo>
                    <a:lnTo>
                      <a:pt x="1066081" y="138430"/>
                    </a:lnTo>
                    <a:lnTo>
                      <a:pt x="1063061" y="138430"/>
                    </a:lnTo>
                    <a:lnTo>
                      <a:pt x="1060041" y="138430"/>
                    </a:lnTo>
                    <a:lnTo>
                      <a:pt x="1057021" y="138430"/>
                    </a:lnTo>
                    <a:lnTo>
                      <a:pt x="1054001" y="138430"/>
                    </a:lnTo>
                    <a:lnTo>
                      <a:pt x="1050981" y="138430"/>
                    </a:lnTo>
                    <a:lnTo>
                      <a:pt x="1047961" y="138430"/>
                    </a:lnTo>
                    <a:lnTo>
                      <a:pt x="1044941" y="138430"/>
                    </a:lnTo>
                    <a:lnTo>
                      <a:pt x="1041921" y="138430"/>
                    </a:lnTo>
                    <a:lnTo>
                      <a:pt x="1038901" y="138430"/>
                    </a:lnTo>
                    <a:lnTo>
                      <a:pt x="1035881" y="138430"/>
                    </a:lnTo>
                    <a:lnTo>
                      <a:pt x="1032861" y="138430"/>
                    </a:lnTo>
                    <a:lnTo>
                      <a:pt x="1029840" y="138430"/>
                    </a:lnTo>
                    <a:lnTo>
                      <a:pt x="1026820" y="138430"/>
                    </a:lnTo>
                    <a:lnTo>
                      <a:pt x="1023800" y="138430"/>
                    </a:lnTo>
                    <a:lnTo>
                      <a:pt x="1020780" y="138430"/>
                    </a:lnTo>
                    <a:lnTo>
                      <a:pt x="1017760" y="138430"/>
                    </a:lnTo>
                    <a:lnTo>
                      <a:pt x="1014740" y="138430"/>
                    </a:lnTo>
                    <a:lnTo>
                      <a:pt x="1011720" y="138430"/>
                    </a:lnTo>
                    <a:lnTo>
                      <a:pt x="1008700" y="138430"/>
                    </a:lnTo>
                    <a:lnTo>
                      <a:pt x="1005680" y="138430"/>
                    </a:lnTo>
                    <a:lnTo>
                      <a:pt x="1002660" y="138430"/>
                    </a:lnTo>
                    <a:lnTo>
                      <a:pt x="999640" y="138430"/>
                    </a:lnTo>
                    <a:lnTo>
                      <a:pt x="996620" y="138430"/>
                    </a:lnTo>
                    <a:lnTo>
                      <a:pt x="993600" y="138430"/>
                    </a:lnTo>
                    <a:lnTo>
                      <a:pt x="990580" y="138430"/>
                    </a:lnTo>
                    <a:lnTo>
                      <a:pt x="987560" y="138430"/>
                    </a:lnTo>
                    <a:lnTo>
                      <a:pt x="984540" y="138430"/>
                    </a:lnTo>
                    <a:lnTo>
                      <a:pt x="981520" y="138430"/>
                    </a:lnTo>
                    <a:lnTo>
                      <a:pt x="978500" y="138430"/>
                    </a:lnTo>
                    <a:lnTo>
                      <a:pt x="975479" y="138430"/>
                    </a:lnTo>
                    <a:lnTo>
                      <a:pt x="972459" y="138430"/>
                    </a:lnTo>
                    <a:lnTo>
                      <a:pt x="969439" y="138430"/>
                    </a:lnTo>
                    <a:lnTo>
                      <a:pt x="966419" y="138430"/>
                    </a:lnTo>
                    <a:lnTo>
                      <a:pt x="963399" y="138430"/>
                    </a:lnTo>
                    <a:lnTo>
                      <a:pt x="960379" y="138430"/>
                    </a:lnTo>
                    <a:lnTo>
                      <a:pt x="957359" y="138430"/>
                    </a:lnTo>
                    <a:lnTo>
                      <a:pt x="954339" y="138430"/>
                    </a:lnTo>
                    <a:lnTo>
                      <a:pt x="951319" y="138430"/>
                    </a:lnTo>
                    <a:lnTo>
                      <a:pt x="948299" y="138430"/>
                    </a:lnTo>
                    <a:lnTo>
                      <a:pt x="945279" y="138430"/>
                    </a:lnTo>
                    <a:lnTo>
                      <a:pt x="942259" y="138430"/>
                    </a:lnTo>
                    <a:lnTo>
                      <a:pt x="939239" y="138430"/>
                    </a:lnTo>
                    <a:lnTo>
                      <a:pt x="936219" y="138430"/>
                    </a:lnTo>
                    <a:lnTo>
                      <a:pt x="933199" y="138430"/>
                    </a:lnTo>
                    <a:lnTo>
                      <a:pt x="930179" y="138430"/>
                    </a:lnTo>
                    <a:lnTo>
                      <a:pt x="927158" y="138430"/>
                    </a:lnTo>
                    <a:lnTo>
                      <a:pt x="924138" y="138430"/>
                    </a:lnTo>
                    <a:lnTo>
                      <a:pt x="921118" y="138430"/>
                    </a:lnTo>
                    <a:lnTo>
                      <a:pt x="918098" y="138430"/>
                    </a:lnTo>
                    <a:lnTo>
                      <a:pt x="915078" y="138430"/>
                    </a:lnTo>
                    <a:lnTo>
                      <a:pt x="912058" y="138430"/>
                    </a:lnTo>
                    <a:lnTo>
                      <a:pt x="909038" y="138430"/>
                    </a:lnTo>
                    <a:lnTo>
                      <a:pt x="906018" y="138430"/>
                    </a:lnTo>
                    <a:lnTo>
                      <a:pt x="902998" y="138430"/>
                    </a:lnTo>
                    <a:lnTo>
                      <a:pt x="899978" y="138430"/>
                    </a:lnTo>
                    <a:lnTo>
                      <a:pt x="896958" y="138430"/>
                    </a:lnTo>
                    <a:lnTo>
                      <a:pt x="893938" y="138430"/>
                    </a:lnTo>
                    <a:lnTo>
                      <a:pt x="890918" y="138430"/>
                    </a:lnTo>
                    <a:lnTo>
                      <a:pt x="887898" y="138430"/>
                    </a:lnTo>
                    <a:lnTo>
                      <a:pt x="884878" y="138430"/>
                    </a:lnTo>
                    <a:lnTo>
                      <a:pt x="881858" y="138430"/>
                    </a:lnTo>
                    <a:lnTo>
                      <a:pt x="878837" y="138430"/>
                    </a:lnTo>
                    <a:lnTo>
                      <a:pt x="875817" y="138430"/>
                    </a:lnTo>
                    <a:lnTo>
                      <a:pt x="872797" y="138430"/>
                    </a:lnTo>
                    <a:lnTo>
                      <a:pt x="869777" y="138430"/>
                    </a:lnTo>
                    <a:lnTo>
                      <a:pt x="866757" y="138430"/>
                    </a:lnTo>
                    <a:lnTo>
                      <a:pt x="863737" y="138430"/>
                    </a:lnTo>
                    <a:lnTo>
                      <a:pt x="860717" y="138430"/>
                    </a:lnTo>
                    <a:lnTo>
                      <a:pt x="857697" y="138430"/>
                    </a:lnTo>
                    <a:lnTo>
                      <a:pt x="854677" y="138430"/>
                    </a:lnTo>
                    <a:lnTo>
                      <a:pt x="851657" y="138430"/>
                    </a:lnTo>
                    <a:lnTo>
                      <a:pt x="848637" y="138430"/>
                    </a:lnTo>
                    <a:lnTo>
                      <a:pt x="845617" y="138430"/>
                    </a:lnTo>
                    <a:lnTo>
                      <a:pt x="842597" y="138430"/>
                    </a:lnTo>
                    <a:lnTo>
                      <a:pt x="839577" y="138430"/>
                    </a:lnTo>
                    <a:lnTo>
                      <a:pt x="836557" y="138430"/>
                    </a:lnTo>
                    <a:lnTo>
                      <a:pt x="833537" y="138430"/>
                    </a:lnTo>
                    <a:lnTo>
                      <a:pt x="830517" y="138430"/>
                    </a:lnTo>
                    <a:lnTo>
                      <a:pt x="827497" y="138430"/>
                    </a:lnTo>
                    <a:lnTo>
                      <a:pt x="824476" y="138430"/>
                    </a:lnTo>
                    <a:lnTo>
                      <a:pt x="821456" y="138430"/>
                    </a:lnTo>
                    <a:lnTo>
                      <a:pt x="818436" y="138430"/>
                    </a:lnTo>
                    <a:lnTo>
                      <a:pt x="815416" y="138430"/>
                    </a:lnTo>
                    <a:lnTo>
                      <a:pt x="812396" y="138430"/>
                    </a:lnTo>
                    <a:lnTo>
                      <a:pt x="809376" y="138430"/>
                    </a:lnTo>
                    <a:lnTo>
                      <a:pt x="806356" y="138430"/>
                    </a:lnTo>
                    <a:lnTo>
                      <a:pt x="803336" y="138430"/>
                    </a:lnTo>
                    <a:lnTo>
                      <a:pt x="800316" y="138430"/>
                    </a:lnTo>
                    <a:lnTo>
                      <a:pt x="797296" y="138430"/>
                    </a:lnTo>
                    <a:lnTo>
                      <a:pt x="794276" y="138430"/>
                    </a:lnTo>
                    <a:lnTo>
                      <a:pt x="791256" y="138430"/>
                    </a:lnTo>
                    <a:lnTo>
                      <a:pt x="788236" y="138430"/>
                    </a:lnTo>
                    <a:lnTo>
                      <a:pt x="785216" y="138430"/>
                    </a:lnTo>
                    <a:lnTo>
                      <a:pt x="782196" y="138430"/>
                    </a:lnTo>
                    <a:lnTo>
                      <a:pt x="779176" y="138430"/>
                    </a:lnTo>
                    <a:lnTo>
                      <a:pt x="776155" y="138430"/>
                    </a:lnTo>
                    <a:lnTo>
                      <a:pt x="773135" y="138430"/>
                    </a:lnTo>
                    <a:lnTo>
                      <a:pt x="770115" y="138430"/>
                    </a:lnTo>
                    <a:lnTo>
                      <a:pt x="767095" y="138430"/>
                    </a:lnTo>
                    <a:lnTo>
                      <a:pt x="764075" y="138430"/>
                    </a:lnTo>
                    <a:lnTo>
                      <a:pt x="761055" y="138430"/>
                    </a:lnTo>
                    <a:lnTo>
                      <a:pt x="758035" y="138430"/>
                    </a:lnTo>
                    <a:lnTo>
                      <a:pt x="755015" y="138430"/>
                    </a:lnTo>
                    <a:lnTo>
                      <a:pt x="751995" y="138430"/>
                    </a:lnTo>
                    <a:lnTo>
                      <a:pt x="748975" y="138430"/>
                    </a:lnTo>
                    <a:lnTo>
                      <a:pt x="745955" y="138430"/>
                    </a:lnTo>
                    <a:lnTo>
                      <a:pt x="742935" y="138430"/>
                    </a:lnTo>
                    <a:lnTo>
                      <a:pt x="739915" y="138430"/>
                    </a:lnTo>
                    <a:lnTo>
                      <a:pt x="736895" y="138430"/>
                    </a:lnTo>
                    <a:lnTo>
                      <a:pt x="733875" y="138430"/>
                    </a:lnTo>
                    <a:lnTo>
                      <a:pt x="730855" y="138430"/>
                    </a:lnTo>
                    <a:lnTo>
                      <a:pt x="727834" y="138430"/>
                    </a:lnTo>
                    <a:lnTo>
                      <a:pt x="724814" y="138430"/>
                    </a:lnTo>
                    <a:lnTo>
                      <a:pt x="721794" y="138430"/>
                    </a:lnTo>
                    <a:lnTo>
                      <a:pt x="718774" y="138430"/>
                    </a:lnTo>
                    <a:lnTo>
                      <a:pt x="715754" y="138430"/>
                    </a:lnTo>
                    <a:lnTo>
                      <a:pt x="712734" y="138430"/>
                    </a:lnTo>
                    <a:lnTo>
                      <a:pt x="709714" y="138430"/>
                    </a:lnTo>
                    <a:lnTo>
                      <a:pt x="706694" y="138430"/>
                    </a:lnTo>
                    <a:lnTo>
                      <a:pt x="703674" y="138430"/>
                    </a:lnTo>
                    <a:lnTo>
                      <a:pt x="700654" y="138430"/>
                    </a:lnTo>
                    <a:lnTo>
                      <a:pt x="697634" y="138430"/>
                    </a:lnTo>
                    <a:lnTo>
                      <a:pt x="694614" y="138430"/>
                    </a:lnTo>
                    <a:lnTo>
                      <a:pt x="691594" y="138430"/>
                    </a:lnTo>
                    <a:lnTo>
                      <a:pt x="688574" y="138430"/>
                    </a:lnTo>
                    <a:lnTo>
                      <a:pt x="685554" y="138430"/>
                    </a:lnTo>
                    <a:lnTo>
                      <a:pt x="682534" y="138430"/>
                    </a:lnTo>
                    <a:lnTo>
                      <a:pt x="679513" y="138430"/>
                    </a:lnTo>
                    <a:lnTo>
                      <a:pt x="676493" y="138430"/>
                    </a:lnTo>
                    <a:lnTo>
                      <a:pt x="673473" y="138430"/>
                    </a:lnTo>
                    <a:lnTo>
                      <a:pt x="670453" y="138430"/>
                    </a:lnTo>
                    <a:lnTo>
                      <a:pt x="667433" y="138430"/>
                    </a:lnTo>
                    <a:lnTo>
                      <a:pt x="664413" y="138430"/>
                    </a:lnTo>
                    <a:lnTo>
                      <a:pt x="661393" y="138430"/>
                    </a:lnTo>
                    <a:lnTo>
                      <a:pt x="658373" y="138430"/>
                    </a:lnTo>
                    <a:lnTo>
                      <a:pt x="655353" y="138430"/>
                    </a:lnTo>
                    <a:lnTo>
                      <a:pt x="652333" y="138430"/>
                    </a:lnTo>
                    <a:lnTo>
                      <a:pt x="649313" y="138430"/>
                    </a:lnTo>
                    <a:lnTo>
                      <a:pt x="646293" y="138430"/>
                    </a:lnTo>
                    <a:lnTo>
                      <a:pt x="643273" y="138430"/>
                    </a:lnTo>
                    <a:lnTo>
                      <a:pt x="640253" y="138430"/>
                    </a:lnTo>
                    <a:lnTo>
                      <a:pt x="637233" y="138430"/>
                    </a:lnTo>
                    <a:lnTo>
                      <a:pt x="634213" y="138430"/>
                    </a:lnTo>
                    <a:lnTo>
                      <a:pt x="631193" y="138430"/>
                    </a:lnTo>
                    <a:lnTo>
                      <a:pt x="628173" y="138430"/>
                    </a:lnTo>
                    <a:lnTo>
                      <a:pt x="625152" y="138430"/>
                    </a:lnTo>
                    <a:lnTo>
                      <a:pt x="622132" y="138430"/>
                    </a:lnTo>
                    <a:lnTo>
                      <a:pt x="619112" y="138430"/>
                    </a:lnTo>
                    <a:lnTo>
                      <a:pt x="616092" y="138430"/>
                    </a:lnTo>
                    <a:lnTo>
                      <a:pt x="613072" y="138430"/>
                    </a:lnTo>
                    <a:lnTo>
                      <a:pt x="610052" y="138430"/>
                    </a:lnTo>
                    <a:lnTo>
                      <a:pt x="607032" y="138430"/>
                    </a:lnTo>
                    <a:lnTo>
                      <a:pt x="604012" y="138430"/>
                    </a:lnTo>
                    <a:lnTo>
                      <a:pt x="600992" y="138430"/>
                    </a:lnTo>
                    <a:lnTo>
                      <a:pt x="597972" y="138430"/>
                    </a:lnTo>
                    <a:lnTo>
                      <a:pt x="594952" y="138430"/>
                    </a:lnTo>
                    <a:lnTo>
                      <a:pt x="591932" y="138430"/>
                    </a:lnTo>
                    <a:lnTo>
                      <a:pt x="588912" y="138430"/>
                    </a:lnTo>
                    <a:lnTo>
                      <a:pt x="585892" y="138430"/>
                    </a:lnTo>
                    <a:lnTo>
                      <a:pt x="582872" y="138430"/>
                    </a:lnTo>
                    <a:lnTo>
                      <a:pt x="579852" y="138430"/>
                    </a:lnTo>
                    <a:lnTo>
                      <a:pt x="576831" y="138430"/>
                    </a:lnTo>
                    <a:lnTo>
                      <a:pt x="573811" y="138430"/>
                    </a:lnTo>
                    <a:lnTo>
                      <a:pt x="570791" y="138430"/>
                    </a:lnTo>
                    <a:lnTo>
                      <a:pt x="567771" y="138430"/>
                    </a:lnTo>
                    <a:lnTo>
                      <a:pt x="564751" y="138430"/>
                    </a:lnTo>
                    <a:lnTo>
                      <a:pt x="561731" y="138430"/>
                    </a:lnTo>
                    <a:lnTo>
                      <a:pt x="558711" y="138430"/>
                    </a:lnTo>
                    <a:lnTo>
                      <a:pt x="555691" y="138430"/>
                    </a:lnTo>
                    <a:lnTo>
                      <a:pt x="552671" y="138430"/>
                    </a:lnTo>
                    <a:lnTo>
                      <a:pt x="549651" y="138430"/>
                    </a:lnTo>
                    <a:lnTo>
                      <a:pt x="546631" y="138430"/>
                    </a:lnTo>
                    <a:lnTo>
                      <a:pt x="543611" y="138430"/>
                    </a:lnTo>
                    <a:lnTo>
                      <a:pt x="540591" y="138430"/>
                    </a:lnTo>
                    <a:lnTo>
                      <a:pt x="537571" y="138430"/>
                    </a:lnTo>
                    <a:lnTo>
                      <a:pt x="534551" y="138430"/>
                    </a:lnTo>
                    <a:lnTo>
                      <a:pt x="531531" y="138430"/>
                    </a:lnTo>
                    <a:lnTo>
                      <a:pt x="528511" y="138430"/>
                    </a:lnTo>
                    <a:lnTo>
                      <a:pt x="525490" y="138430"/>
                    </a:lnTo>
                    <a:lnTo>
                      <a:pt x="522470" y="138430"/>
                    </a:lnTo>
                    <a:lnTo>
                      <a:pt x="519450" y="138430"/>
                    </a:lnTo>
                    <a:lnTo>
                      <a:pt x="516430" y="138430"/>
                    </a:lnTo>
                    <a:lnTo>
                      <a:pt x="513410" y="138430"/>
                    </a:lnTo>
                    <a:lnTo>
                      <a:pt x="510390" y="138430"/>
                    </a:lnTo>
                    <a:lnTo>
                      <a:pt x="507370" y="138430"/>
                    </a:lnTo>
                    <a:lnTo>
                      <a:pt x="504350" y="138430"/>
                    </a:lnTo>
                    <a:lnTo>
                      <a:pt x="501330" y="138430"/>
                    </a:lnTo>
                    <a:lnTo>
                      <a:pt x="498310" y="138430"/>
                    </a:lnTo>
                    <a:lnTo>
                      <a:pt x="495290" y="138430"/>
                    </a:lnTo>
                    <a:lnTo>
                      <a:pt x="492270" y="138430"/>
                    </a:lnTo>
                    <a:lnTo>
                      <a:pt x="489250" y="138430"/>
                    </a:lnTo>
                    <a:lnTo>
                      <a:pt x="486230" y="138430"/>
                    </a:lnTo>
                    <a:lnTo>
                      <a:pt x="483210" y="138430"/>
                    </a:lnTo>
                    <a:lnTo>
                      <a:pt x="480190" y="138430"/>
                    </a:lnTo>
                    <a:lnTo>
                      <a:pt x="477169" y="138430"/>
                    </a:lnTo>
                    <a:lnTo>
                      <a:pt x="474149" y="138430"/>
                    </a:lnTo>
                    <a:lnTo>
                      <a:pt x="471129" y="138430"/>
                    </a:lnTo>
                    <a:lnTo>
                      <a:pt x="468109" y="138430"/>
                    </a:lnTo>
                    <a:lnTo>
                      <a:pt x="465089" y="138430"/>
                    </a:lnTo>
                    <a:lnTo>
                      <a:pt x="462069" y="138430"/>
                    </a:lnTo>
                    <a:lnTo>
                      <a:pt x="459049" y="138430"/>
                    </a:lnTo>
                    <a:lnTo>
                      <a:pt x="456029" y="138430"/>
                    </a:lnTo>
                    <a:lnTo>
                      <a:pt x="453009" y="138430"/>
                    </a:lnTo>
                    <a:lnTo>
                      <a:pt x="449989" y="138430"/>
                    </a:lnTo>
                    <a:lnTo>
                      <a:pt x="446969" y="138430"/>
                    </a:lnTo>
                    <a:lnTo>
                      <a:pt x="443949" y="138430"/>
                    </a:lnTo>
                    <a:lnTo>
                      <a:pt x="440929" y="138430"/>
                    </a:lnTo>
                    <a:lnTo>
                      <a:pt x="437909" y="138430"/>
                    </a:lnTo>
                    <a:lnTo>
                      <a:pt x="434889" y="138430"/>
                    </a:lnTo>
                    <a:lnTo>
                      <a:pt x="431869" y="138430"/>
                    </a:lnTo>
                    <a:lnTo>
                      <a:pt x="428849" y="138430"/>
                    </a:lnTo>
                    <a:lnTo>
                      <a:pt x="425828" y="138430"/>
                    </a:lnTo>
                    <a:lnTo>
                      <a:pt x="422808" y="138430"/>
                    </a:lnTo>
                    <a:lnTo>
                      <a:pt x="419788" y="138430"/>
                    </a:lnTo>
                    <a:lnTo>
                      <a:pt x="416768" y="138430"/>
                    </a:lnTo>
                    <a:lnTo>
                      <a:pt x="413748" y="138430"/>
                    </a:lnTo>
                    <a:lnTo>
                      <a:pt x="410728" y="138430"/>
                    </a:lnTo>
                    <a:lnTo>
                      <a:pt x="407708" y="138430"/>
                    </a:lnTo>
                    <a:lnTo>
                      <a:pt x="404688" y="138430"/>
                    </a:lnTo>
                    <a:lnTo>
                      <a:pt x="401668" y="138430"/>
                    </a:lnTo>
                    <a:lnTo>
                      <a:pt x="398648" y="138430"/>
                    </a:lnTo>
                    <a:lnTo>
                      <a:pt x="395628" y="138430"/>
                    </a:lnTo>
                    <a:lnTo>
                      <a:pt x="392608" y="138430"/>
                    </a:lnTo>
                    <a:lnTo>
                      <a:pt x="389588" y="138430"/>
                    </a:lnTo>
                    <a:lnTo>
                      <a:pt x="386568" y="138430"/>
                    </a:lnTo>
                    <a:lnTo>
                      <a:pt x="383548" y="138430"/>
                    </a:lnTo>
                    <a:lnTo>
                      <a:pt x="380528" y="138430"/>
                    </a:lnTo>
                    <a:lnTo>
                      <a:pt x="377508" y="138430"/>
                    </a:lnTo>
                    <a:lnTo>
                      <a:pt x="374487" y="138430"/>
                    </a:lnTo>
                    <a:lnTo>
                      <a:pt x="371467" y="138430"/>
                    </a:lnTo>
                    <a:lnTo>
                      <a:pt x="368447" y="138430"/>
                    </a:lnTo>
                    <a:lnTo>
                      <a:pt x="365427" y="138430"/>
                    </a:lnTo>
                    <a:lnTo>
                      <a:pt x="362407" y="138430"/>
                    </a:lnTo>
                    <a:lnTo>
                      <a:pt x="359387" y="138430"/>
                    </a:lnTo>
                    <a:lnTo>
                      <a:pt x="356367" y="138430"/>
                    </a:lnTo>
                    <a:lnTo>
                      <a:pt x="353347" y="138430"/>
                    </a:lnTo>
                    <a:lnTo>
                      <a:pt x="350327" y="138430"/>
                    </a:lnTo>
                    <a:lnTo>
                      <a:pt x="347307" y="138430"/>
                    </a:lnTo>
                    <a:lnTo>
                      <a:pt x="344287" y="138430"/>
                    </a:lnTo>
                    <a:lnTo>
                      <a:pt x="341267" y="138430"/>
                    </a:lnTo>
                    <a:lnTo>
                      <a:pt x="338247" y="138430"/>
                    </a:lnTo>
                    <a:lnTo>
                      <a:pt x="335227" y="138430"/>
                    </a:lnTo>
                    <a:lnTo>
                      <a:pt x="332207" y="138430"/>
                    </a:lnTo>
                    <a:lnTo>
                      <a:pt x="329187" y="138430"/>
                    </a:lnTo>
                    <a:lnTo>
                      <a:pt x="326166" y="138430"/>
                    </a:lnTo>
                    <a:lnTo>
                      <a:pt x="323146" y="138430"/>
                    </a:lnTo>
                    <a:lnTo>
                      <a:pt x="320126" y="138430"/>
                    </a:lnTo>
                    <a:lnTo>
                      <a:pt x="317106" y="138430"/>
                    </a:lnTo>
                    <a:lnTo>
                      <a:pt x="314086" y="138430"/>
                    </a:lnTo>
                    <a:lnTo>
                      <a:pt x="311066" y="138430"/>
                    </a:lnTo>
                    <a:lnTo>
                      <a:pt x="308046" y="138430"/>
                    </a:lnTo>
                    <a:lnTo>
                      <a:pt x="305026" y="138430"/>
                    </a:lnTo>
                    <a:lnTo>
                      <a:pt x="302006" y="138430"/>
                    </a:lnTo>
                    <a:lnTo>
                      <a:pt x="298986" y="138430"/>
                    </a:lnTo>
                    <a:lnTo>
                      <a:pt x="295966" y="138430"/>
                    </a:lnTo>
                    <a:lnTo>
                      <a:pt x="292946" y="138430"/>
                    </a:lnTo>
                    <a:lnTo>
                      <a:pt x="289926" y="138430"/>
                    </a:lnTo>
                    <a:lnTo>
                      <a:pt x="286906" y="138430"/>
                    </a:lnTo>
                    <a:lnTo>
                      <a:pt x="283886" y="138430"/>
                    </a:lnTo>
                    <a:lnTo>
                      <a:pt x="280866" y="138430"/>
                    </a:lnTo>
                    <a:lnTo>
                      <a:pt x="277846" y="138430"/>
                    </a:lnTo>
                    <a:lnTo>
                      <a:pt x="274825" y="138430"/>
                    </a:lnTo>
                    <a:lnTo>
                      <a:pt x="271805" y="138430"/>
                    </a:lnTo>
                    <a:lnTo>
                      <a:pt x="268785" y="138430"/>
                    </a:lnTo>
                    <a:lnTo>
                      <a:pt x="265765" y="138430"/>
                    </a:lnTo>
                    <a:lnTo>
                      <a:pt x="262745" y="138430"/>
                    </a:lnTo>
                    <a:lnTo>
                      <a:pt x="259725" y="138430"/>
                    </a:lnTo>
                    <a:lnTo>
                      <a:pt x="256705" y="138430"/>
                    </a:lnTo>
                    <a:lnTo>
                      <a:pt x="253685" y="138430"/>
                    </a:lnTo>
                    <a:lnTo>
                      <a:pt x="250665" y="138430"/>
                    </a:lnTo>
                    <a:lnTo>
                      <a:pt x="247645" y="138430"/>
                    </a:lnTo>
                    <a:lnTo>
                      <a:pt x="244625" y="138430"/>
                    </a:lnTo>
                    <a:lnTo>
                      <a:pt x="241605" y="138430"/>
                    </a:lnTo>
                    <a:lnTo>
                      <a:pt x="238585" y="138430"/>
                    </a:lnTo>
                    <a:lnTo>
                      <a:pt x="235565" y="138430"/>
                    </a:lnTo>
                    <a:lnTo>
                      <a:pt x="232545" y="138430"/>
                    </a:lnTo>
                    <a:lnTo>
                      <a:pt x="229525" y="138430"/>
                    </a:lnTo>
                    <a:lnTo>
                      <a:pt x="226504" y="138430"/>
                    </a:lnTo>
                    <a:lnTo>
                      <a:pt x="223484" y="138430"/>
                    </a:lnTo>
                    <a:lnTo>
                      <a:pt x="220464" y="138430"/>
                    </a:lnTo>
                    <a:lnTo>
                      <a:pt x="217444" y="138430"/>
                    </a:lnTo>
                    <a:lnTo>
                      <a:pt x="214424" y="138430"/>
                    </a:lnTo>
                    <a:lnTo>
                      <a:pt x="211404" y="138430"/>
                    </a:lnTo>
                    <a:lnTo>
                      <a:pt x="208384" y="138430"/>
                    </a:lnTo>
                    <a:lnTo>
                      <a:pt x="205364" y="138430"/>
                    </a:lnTo>
                    <a:lnTo>
                      <a:pt x="202344" y="138430"/>
                    </a:lnTo>
                    <a:lnTo>
                      <a:pt x="199324" y="138430"/>
                    </a:lnTo>
                    <a:lnTo>
                      <a:pt x="196304" y="138430"/>
                    </a:lnTo>
                    <a:lnTo>
                      <a:pt x="193284" y="138430"/>
                    </a:lnTo>
                    <a:lnTo>
                      <a:pt x="190264" y="138430"/>
                    </a:lnTo>
                    <a:lnTo>
                      <a:pt x="187244" y="138430"/>
                    </a:lnTo>
                    <a:lnTo>
                      <a:pt x="184224" y="138430"/>
                    </a:lnTo>
                    <a:lnTo>
                      <a:pt x="181204" y="138430"/>
                    </a:lnTo>
                    <a:lnTo>
                      <a:pt x="178184" y="138430"/>
                    </a:lnTo>
                    <a:lnTo>
                      <a:pt x="175163" y="138430"/>
                    </a:lnTo>
                    <a:lnTo>
                      <a:pt x="172143" y="138430"/>
                    </a:lnTo>
                    <a:lnTo>
                      <a:pt x="169123" y="138430"/>
                    </a:lnTo>
                    <a:lnTo>
                      <a:pt x="166103" y="138430"/>
                    </a:lnTo>
                    <a:lnTo>
                      <a:pt x="163083" y="138430"/>
                    </a:lnTo>
                    <a:lnTo>
                      <a:pt x="160063" y="138430"/>
                    </a:lnTo>
                    <a:lnTo>
                      <a:pt x="157043" y="138430"/>
                    </a:lnTo>
                    <a:lnTo>
                      <a:pt x="154023" y="138430"/>
                    </a:lnTo>
                    <a:lnTo>
                      <a:pt x="151003" y="138430"/>
                    </a:lnTo>
                    <a:lnTo>
                      <a:pt x="147983" y="138430"/>
                    </a:lnTo>
                    <a:lnTo>
                      <a:pt x="144963" y="138430"/>
                    </a:lnTo>
                    <a:lnTo>
                      <a:pt x="141943" y="138430"/>
                    </a:lnTo>
                    <a:lnTo>
                      <a:pt x="138923" y="138430"/>
                    </a:lnTo>
                    <a:lnTo>
                      <a:pt x="135903" y="138430"/>
                    </a:lnTo>
                    <a:lnTo>
                      <a:pt x="132883" y="138430"/>
                    </a:lnTo>
                    <a:lnTo>
                      <a:pt x="129863" y="138430"/>
                    </a:lnTo>
                    <a:lnTo>
                      <a:pt x="126843" y="138430"/>
                    </a:lnTo>
                    <a:lnTo>
                      <a:pt x="123822" y="138430"/>
                    </a:lnTo>
                    <a:lnTo>
                      <a:pt x="120802" y="138430"/>
                    </a:lnTo>
                    <a:lnTo>
                      <a:pt x="117782" y="138430"/>
                    </a:lnTo>
                    <a:lnTo>
                      <a:pt x="114762" y="138430"/>
                    </a:lnTo>
                    <a:lnTo>
                      <a:pt x="111742" y="138430"/>
                    </a:lnTo>
                    <a:lnTo>
                      <a:pt x="108722" y="138430"/>
                    </a:lnTo>
                    <a:lnTo>
                      <a:pt x="105702" y="138430"/>
                    </a:lnTo>
                    <a:lnTo>
                      <a:pt x="102682" y="138430"/>
                    </a:lnTo>
                    <a:lnTo>
                      <a:pt x="99662" y="138430"/>
                    </a:lnTo>
                    <a:lnTo>
                      <a:pt x="96642" y="138430"/>
                    </a:lnTo>
                    <a:lnTo>
                      <a:pt x="93622" y="138430"/>
                    </a:lnTo>
                    <a:lnTo>
                      <a:pt x="90602" y="138430"/>
                    </a:lnTo>
                    <a:lnTo>
                      <a:pt x="87582" y="138430"/>
                    </a:lnTo>
                    <a:lnTo>
                      <a:pt x="84562" y="138430"/>
                    </a:lnTo>
                    <a:lnTo>
                      <a:pt x="81542" y="138430"/>
                    </a:lnTo>
                    <a:lnTo>
                      <a:pt x="78522" y="138430"/>
                    </a:lnTo>
                    <a:lnTo>
                      <a:pt x="75502" y="138430"/>
                    </a:lnTo>
                    <a:lnTo>
                      <a:pt x="72481" y="138430"/>
                    </a:lnTo>
                    <a:lnTo>
                      <a:pt x="69461" y="138430"/>
                    </a:lnTo>
                    <a:lnTo>
                      <a:pt x="66441" y="138430"/>
                    </a:lnTo>
                    <a:lnTo>
                      <a:pt x="63421" y="138430"/>
                    </a:lnTo>
                    <a:lnTo>
                      <a:pt x="60401" y="138430"/>
                    </a:lnTo>
                    <a:lnTo>
                      <a:pt x="57381" y="138430"/>
                    </a:lnTo>
                    <a:lnTo>
                      <a:pt x="54361" y="138430"/>
                    </a:lnTo>
                    <a:lnTo>
                      <a:pt x="51341" y="138430"/>
                    </a:lnTo>
                    <a:lnTo>
                      <a:pt x="48321" y="138430"/>
                    </a:lnTo>
                    <a:lnTo>
                      <a:pt x="45301" y="138430"/>
                    </a:lnTo>
                    <a:lnTo>
                      <a:pt x="42281" y="138430"/>
                    </a:lnTo>
                    <a:lnTo>
                      <a:pt x="39261" y="138430"/>
                    </a:lnTo>
                    <a:lnTo>
                      <a:pt x="36241" y="138430"/>
                    </a:lnTo>
                    <a:lnTo>
                      <a:pt x="33221" y="138430"/>
                    </a:lnTo>
                    <a:lnTo>
                      <a:pt x="30201" y="138430"/>
                    </a:lnTo>
                    <a:lnTo>
                      <a:pt x="27181" y="138430"/>
                    </a:lnTo>
                    <a:lnTo>
                      <a:pt x="24160" y="138430"/>
                    </a:lnTo>
                    <a:lnTo>
                      <a:pt x="21140" y="138430"/>
                    </a:lnTo>
                    <a:lnTo>
                      <a:pt x="18120" y="138430"/>
                    </a:lnTo>
                    <a:lnTo>
                      <a:pt x="15100" y="138430"/>
                    </a:lnTo>
                    <a:lnTo>
                      <a:pt x="12080" y="138430"/>
                    </a:lnTo>
                    <a:lnTo>
                      <a:pt x="9060" y="138430"/>
                    </a:lnTo>
                    <a:lnTo>
                      <a:pt x="6040" y="138430"/>
                    </a:lnTo>
                    <a:lnTo>
                      <a:pt x="3020" y="138430"/>
                    </a:lnTo>
                    <a:lnTo>
                      <a:pt x="0" y="138430"/>
                    </a:lnTo>
                    <a:close/>
                  </a:path>
                </a:pathLst>
              </a:custGeom>
              <a:solidFill>
                <a:srgbClr val="66C2A5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E3A78A-4BC7-4441-98D1-F7BDC6E6C321}"/>
                  </a:ext>
                </a:extLst>
              </p:cNvPr>
              <p:cNvSpPr/>
              <p:nvPr/>
            </p:nvSpPr>
            <p:spPr>
              <a:xfrm>
                <a:off x="5583120" y="2617739"/>
                <a:ext cx="1507008" cy="129712"/>
              </a:xfrm>
              <a:custGeom>
                <a:avLst/>
                <a:gdLst>
                  <a:gd name="connsiteX0" fmla="*/ 0 w 1507008"/>
                  <a:gd name="connsiteY0" fmla="*/ 129713 h 129712"/>
                  <a:gd name="connsiteX1" fmla="*/ 0 w 1507008"/>
                  <a:gd name="connsiteY1" fmla="*/ 129612 h 129712"/>
                  <a:gd name="connsiteX2" fmla="*/ 3020 w 1507008"/>
                  <a:gd name="connsiteY2" fmla="*/ 129602 h 129712"/>
                  <a:gd name="connsiteX3" fmla="*/ 6040 w 1507008"/>
                  <a:gd name="connsiteY3" fmla="*/ 129593 h 129712"/>
                  <a:gd name="connsiteX4" fmla="*/ 9060 w 1507008"/>
                  <a:gd name="connsiteY4" fmla="*/ 129583 h 129712"/>
                  <a:gd name="connsiteX5" fmla="*/ 12080 w 1507008"/>
                  <a:gd name="connsiteY5" fmla="*/ 129574 h 129712"/>
                  <a:gd name="connsiteX6" fmla="*/ 15100 w 1507008"/>
                  <a:gd name="connsiteY6" fmla="*/ 129565 h 129712"/>
                  <a:gd name="connsiteX7" fmla="*/ 18120 w 1507008"/>
                  <a:gd name="connsiteY7" fmla="*/ 129558 h 129712"/>
                  <a:gd name="connsiteX8" fmla="*/ 21140 w 1507008"/>
                  <a:gd name="connsiteY8" fmla="*/ 129550 h 129712"/>
                  <a:gd name="connsiteX9" fmla="*/ 24160 w 1507008"/>
                  <a:gd name="connsiteY9" fmla="*/ 129543 h 129712"/>
                  <a:gd name="connsiteX10" fmla="*/ 27181 w 1507008"/>
                  <a:gd name="connsiteY10" fmla="*/ 129535 h 129712"/>
                  <a:gd name="connsiteX11" fmla="*/ 30201 w 1507008"/>
                  <a:gd name="connsiteY11" fmla="*/ 129527 h 129712"/>
                  <a:gd name="connsiteX12" fmla="*/ 33221 w 1507008"/>
                  <a:gd name="connsiteY12" fmla="*/ 129520 h 129712"/>
                  <a:gd name="connsiteX13" fmla="*/ 36241 w 1507008"/>
                  <a:gd name="connsiteY13" fmla="*/ 129513 h 129712"/>
                  <a:gd name="connsiteX14" fmla="*/ 39261 w 1507008"/>
                  <a:gd name="connsiteY14" fmla="*/ 129506 h 129712"/>
                  <a:gd name="connsiteX15" fmla="*/ 42281 w 1507008"/>
                  <a:gd name="connsiteY15" fmla="*/ 129498 h 129712"/>
                  <a:gd name="connsiteX16" fmla="*/ 45301 w 1507008"/>
                  <a:gd name="connsiteY16" fmla="*/ 129485 h 129712"/>
                  <a:gd name="connsiteX17" fmla="*/ 48321 w 1507008"/>
                  <a:gd name="connsiteY17" fmla="*/ 129466 h 129712"/>
                  <a:gd name="connsiteX18" fmla="*/ 51341 w 1507008"/>
                  <a:gd name="connsiteY18" fmla="*/ 129447 h 129712"/>
                  <a:gd name="connsiteX19" fmla="*/ 54361 w 1507008"/>
                  <a:gd name="connsiteY19" fmla="*/ 129428 h 129712"/>
                  <a:gd name="connsiteX20" fmla="*/ 57381 w 1507008"/>
                  <a:gd name="connsiteY20" fmla="*/ 129410 h 129712"/>
                  <a:gd name="connsiteX21" fmla="*/ 60401 w 1507008"/>
                  <a:gd name="connsiteY21" fmla="*/ 129391 h 129712"/>
                  <a:gd name="connsiteX22" fmla="*/ 63421 w 1507008"/>
                  <a:gd name="connsiteY22" fmla="*/ 129374 h 129712"/>
                  <a:gd name="connsiteX23" fmla="*/ 66441 w 1507008"/>
                  <a:gd name="connsiteY23" fmla="*/ 129355 h 129712"/>
                  <a:gd name="connsiteX24" fmla="*/ 69461 w 1507008"/>
                  <a:gd name="connsiteY24" fmla="*/ 129337 h 129712"/>
                  <a:gd name="connsiteX25" fmla="*/ 72481 w 1507008"/>
                  <a:gd name="connsiteY25" fmla="*/ 129318 h 129712"/>
                  <a:gd name="connsiteX26" fmla="*/ 75502 w 1507008"/>
                  <a:gd name="connsiteY26" fmla="*/ 129303 h 129712"/>
                  <a:gd name="connsiteX27" fmla="*/ 78522 w 1507008"/>
                  <a:gd name="connsiteY27" fmla="*/ 129289 h 129712"/>
                  <a:gd name="connsiteX28" fmla="*/ 81542 w 1507008"/>
                  <a:gd name="connsiteY28" fmla="*/ 129275 h 129712"/>
                  <a:gd name="connsiteX29" fmla="*/ 84562 w 1507008"/>
                  <a:gd name="connsiteY29" fmla="*/ 129262 h 129712"/>
                  <a:gd name="connsiteX30" fmla="*/ 87582 w 1507008"/>
                  <a:gd name="connsiteY30" fmla="*/ 129248 h 129712"/>
                  <a:gd name="connsiteX31" fmla="*/ 90602 w 1507008"/>
                  <a:gd name="connsiteY31" fmla="*/ 129235 h 129712"/>
                  <a:gd name="connsiteX32" fmla="*/ 93622 w 1507008"/>
                  <a:gd name="connsiteY32" fmla="*/ 129223 h 129712"/>
                  <a:gd name="connsiteX33" fmla="*/ 96642 w 1507008"/>
                  <a:gd name="connsiteY33" fmla="*/ 129209 h 129712"/>
                  <a:gd name="connsiteX34" fmla="*/ 99662 w 1507008"/>
                  <a:gd name="connsiteY34" fmla="*/ 129196 h 129712"/>
                  <a:gd name="connsiteX35" fmla="*/ 102682 w 1507008"/>
                  <a:gd name="connsiteY35" fmla="*/ 129183 h 129712"/>
                  <a:gd name="connsiteX36" fmla="*/ 105702 w 1507008"/>
                  <a:gd name="connsiteY36" fmla="*/ 129158 h 129712"/>
                  <a:gd name="connsiteX37" fmla="*/ 108722 w 1507008"/>
                  <a:gd name="connsiteY37" fmla="*/ 129118 h 129712"/>
                  <a:gd name="connsiteX38" fmla="*/ 111742 w 1507008"/>
                  <a:gd name="connsiteY38" fmla="*/ 129080 h 129712"/>
                  <a:gd name="connsiteX39" fmla="*/ 114762 w 1507008"/>
                  <a:gd name="connsiteY39" fmla="*/ 129041 h 129712"/>
                  <a:gd name="connsiteX40" fmla="*/ 117782 w 1507008"/>
                  <a:gd name="connsiteY40" fmla="*/ 129003 h 129712"/>
                  <a:gd name="connsiteX41" fmla="*/ 120802 w 1507008"/>
                  <a:gd name="connsiteY41" fmla="*/ 128965 h 129712"/>
                  <a:gd name="connsiteX42" fmla="*/ 123822 w 1507008"/>
                  <a:gd name="connsiteY42" fmla="*/ 128927 h 129712"/>
                  <a:gd name="connsiteX43" fmla="*/ 126843 w 1507008"/>
                  <a:gd name="connsiteY43" fmla="*/ 128888 h 129712"/>
                  <a:gd name="connsiteX44" fmla="*/ 129863 w 1507008"/>
                  <a:gd name="connsiteY44" fmla="*/ 128850 h 129712"/>
                  <a:gd name="connsiteX45" fmla="*/ 132883 w 1507008"/>
                  <a:gd name="connsiteY45" fmla="*/ 128812 h 129712"/>
                  <a:gd name="connsiteX46" fmla="*/ 135903 w 1507008"/>
                  <a:gd name="connsiteY46" fmla="*/ 128758 h 129712"/>
                  <a:gd name="connsiteX47" fmla="*/ 138923 w 1507008"/>
                  <a:gd name="connsiteY47" fmla="*/ 128687 h 129712"/>
                  <a:gd name="connsiteX48" fmla="*/ 141943 w 1507008"/>
                  <a:gd name="connsiteY48" fmla="*/ 128614 h 129712"/>
                  <a:gd name="connsiteX49" fmla="*/ 144963 w 1507008"/>
                  <a:gd name="connsiteY49" fmla="*/ 128543 h 129712"/>
                  <a:gd name="connsiteX50" fmla="*/ 147983 w 1507008"/>
                  <a:gd name="connsiteY50" fmla="*/ 128472 h 129712"/>
                  <a:gd name="connsiteX51" fmla="*/ 151003 w 1507008"/>
                  <a:gd name="connsiteY51" fmla="*/ 128401 h 129712"/>
                  <a:gd name="connsiteX52" fmla="*/ 154023 w 1507008"/>
                  <a:gd name="connsiteY52" fmla="*/ 128330 h 129712"/>
                  <a:gd name="connsiteX53" fmla="*/ 157043 w 1507008"/>
                  <a:gd name="connsiteY53" fmla="*/ 128260 h 129712"/>
                  <a:gd name="connsiteX54" fmla="*/ 160063 w 1507008"/>
                  <a:gd name="connsiteY54" fmla="*/ 128189 h 129712"/>
                  <a:gd name="connsiteX55" fmla="*/ 163083 w 1507008"/>
                  <a:gd name="connsiteY55" fmla="*/ 128119 h 129712"/>
                  <a:gd name="connsiteX56" fmla="*/ 166103 w 1507008"/>
                  <a:gd name="connsiteY56" fmla="*/ 128020 h 129712"/>
                  <a:gd name="connsiteX57" fmla="*/ 169123 w 1507008"/>
                  <a:gd name="connsiteY57" fmla="*/ 127892 h 129712"/>
                  <a:gd name="connsiteX58" fmla="*/ 172143 w 1507008"/>
                  <a:gd name="connsiteY58" fmla="*/ 127763 h 129712"/>
                  <a:gd name="connsiteX59" fmla="*/ 175163 w 1507008"/>
                  <a:gd name="connsiteY59" fmla="*/ 127636 h 129712"/>
                  <a:gd name="connsiteX60" fmla="*/ 178184 w 1507008"/>
                  <a:gd name="connsiteY60" fmla="*/ 127508 h 129712"/>
                  <a:gd name="connsiteX61" fmla="*/ 181204 w 1507008"/>
                  <a:gd name="connsiteY61" fmla="*/ 127381 h 129712"/>
                  <a:gd name="connsiteX62" fmla="*/ 184224 w 1507008"/>
                  <a:gd name="connsiteY62" fmla="*/ 127255 h 129712"/>
                  <a:gd name="connsiteX63" fmla="*/ 187244 w 1507008"/>
                  <a:gd name="connsiteY63" fmla="*/ 127130 h 129712"/>
                  <a:gd name="connsiteX64" fmla="*/ 190264 w 1507008"/>
                  <a:gd name="connsiteY64" fmla="*/ 127004 h 129712"/>
                  <a:gd name="connsiteX65" fmla="*/ 193284 w 1507008"/>
                  <a:gd name="connsiteY65" fmla="*/ 126879 h 129712"/>
                  <a:gd name="connsiteX66" fmla="*/ 196304 w 1507008"/>
                  <a:gd name="connsiteY66" fmla="*/ 126702 h 129712"/>
                  <a:gd name="connsiteX67" fmla="*/ 199324 w 1507008"/>
                  <a:gd name="connsiteY67" fmla="*/ 126470 h 129712"/>
                  <a:gd name="connsiteX68" fmla="*/ 202344 w 1507008"/>
                  <a:gd name="connsiteY68" fmla="*/ 126239 h 129712"/>
                  <a:gd name="connsiteX69" fmla="*/ 205364 w 1507008"/>
                  <a:gd name="connsiteY69" fmla="*/ 126009 h 129712"/>
                  <a:gd name="connsiteX70" fmla="*/ 208384 w 1507008"/>
                  <a:gd name="connsiteY70" fmla="*/ 125781 h 129712"/>
                  <a:gd name="connsiteX71" fmla="*/ 211404 w 1507008"/>
                  <a:gd name="connsiteY71" fmla="*/ 125552 h 129712"/>
                  <a:gd name="connsiteX72" fmla="*/ 214424 w 1507008"/>
                  <a:gd name="connsiteY72" fmla="*/ 125325 h 129712"/>
                  <a:gd name="connsiteX73" fmla="*/ 217444 w 1507008"/>
                  <a:gd name="connsiteY73" fmla="*/ 125099 h 129712"/>
                  <a:gd name="connsiteX74" fmla="*/ 220464 w 1507008"/>
                  <a:gd name="connsiteY74" fmla="*/ 124873 h 129712"/>
                  <a:gd name="connsiteX75" fmla="*/ 223484 w 1507008"/>
                  <a:gd name="connsiteY75" fmla="*/ 124649 h 129712"/>
                  <a:gd name="connsiteX76" fmla="*/ 226504 w 1507008"/>
                  <a:gd name="connsiteY76" fmla="*/ 124413 h 129712"/>
                  <a:gd name="connsiteX77" fmla="*/ 229525 w 1507008"/>
                  <a:gd name="connsiteY77" fmla="*/ 124165 h 129712"/>
                  <a:gd name="connsiteX78" fmla="*/ 232545 w 1507008"/>
                  <a:gd name="connsiteY78" fmla="*/ 123919 h 129712"/>
                  <a:gd name="connsiteX79" fmla="*/ 235565 w 1507008"/>
                  <a:gd name="connsiteY79" fmla="*/ 123674 h 129712"/>
                  <a:gd name="connsiteX80" fmla="*/ 238585 w 1507008"/>
                  <a:gd name="connsiteY80" fmla="*/ 123430 h 129712"/>
                  <a:gd name="connsiteX81" fmla="*/ 241605 w 1507008"/>
                  <a:gd name="connsiteY81" fmla="*/ 123189 h 129712"/>
                  <a:gd name="connsiteX82" fmla="*/ 244625 w 1507008"/>
                  <a:gd name="connsiteY82" fmla="*/ 122947 h 129712"/>
                  <a:gd name="connsiteX83" fmla="*/ 247645 w 1507008"/>
                  <a:gd name="connsiteY83" fmla="*/ 122709 h 129712"/>
                  <a:gd name="connsiteX84" fmla="*/ 250665 w 1507008"/>
                  <a:gd name="connsiteY84" fmla="*/ 122471 h 129712"/>
                  <a:gd name="connsiteX85" fmla="*/ 253685 w 1507008"/>
                  <a:gd name="connsiteY85" fmla="*/ 122235 h 129712"/>
                  <a:gd name="connsiteX86" fmla="*/ 256705 w 1507008"/>
                  <a:gd name="connsiteY86" fmla="*/ 121964 h 129712"/>
                  <a:gd name="connsiteX87" fmla="*/ 259725 w 1507008"/>
                  <a:gd name="connsiteY87" fmla="*/ 121661 h 129712"/>
                  <a:gd name="connsiteX88" fmla="*/ 262745 w 1507008"/>
                  <a:gd name="connsiteY88" fmla="*/ 121359 h 129712"/>
                  <a:gd name="connsiteX89" fmla="*/ 265765 w 1507008"/>
                  <a:gd name="connsiteY89" fmla="*/ 121058 h 129712"/>
                  <a:gd name="connsiteX90" fmla="*/ 268785 w 1507008"/>
                  <a:gd name="connsiteY90" fmla="*/ 120759 h 129712"/>
                  <a:gd name="connsiteX91" fmla="*/ 271805 w 1507008"/>
                  <a:gd name="connsiteY91" fmla="*/ 120463 h 129712"/>
                  <a:gd name="connsiteX92" fmla="*/ 274825 w 1507008"/>
                  <a:gd name="connsiteY92" fmla="*/ 120169 h 129712"/>
                  <a:gd name="connsiteX93" fmla="*/ 277846 w 1507008"/>
                  <a:gd name="connsiteY93" fmla="*/ 119877 h 129712"/>
                  <a:gd name="connsiteX94" fmla="*/ 280866 w 1507008"/>
                  <a:gd name="connsiteY94" fmla="*/ 119587 h 129712"/>
                  <a:gd name="connsiteX95" fmla="*/ 283886 w 1507008"/>
                  <a:gd name="connsiteY95" fmla="*/ 119300 h 129712"/>
                  <a:gd name="connsiteX96" fmla="*/ 286906 w 1507008"/>
                  <a:gd name="connsiteY96" fmla="*/ 118933 h 129712"/>
                  <a:gd name="connsiteX97" fmla="*/ 289926 w 1507008"/>
                  <a:gd name="connsiteY97" fmla="*/ 118488 h 129712"/>
                  <a:gd name="connsiteX98" fmla="*/ 292946 w 1507008"/>
                  <a:gd name="connsiteY98" fmla="*/ 118047 h 129712"/>
                  <a:gd name="connsiteX99" fmla="*/ 295966 w 1507008"/>
                  <a:gd name="connsiteY99" fmla="*/ 117607 h 129712"/>
                  <a:gd name="connsiteX100" fmla="*/ 298986 w 1507008"/>
                  <a:gd name="connsiteY100" fmla="*/ 117170 h 129712"/>
                  <a:gd name="connsiteX101" fmla="*/ 302006 w 1507008"/>
                  <a:gd name="connsiteY101" fmla="*/ 116736 h 129712"/>
                  <a:gd name="connsiteX102" fmla="*/ 305026 w 1507008"/>
                  <a:gd name="connsiteY102" fmla="*/ 116305 h 129712"/>
                  <a:gd name="connsiteX103" fmla="*/ 308046 w 1507008"/>
                  <a:gd name="connsiteY103" fmla="*/ 115877 h 129712"/>
                  <a:gd name="connsiteX104" fmla="*/ 311066 w 1507008"/>
                  <a:gd name="connsiteY104" fmla="*/ 115453 h 129712"/>
                  <a:gd name="connsiteX105" fmla="*/ 314086 w 1507008"/>
                  <a:gd name="connsiteY105" fmla="*/ 115032 h 129712"/>
                  <a:gd name="connsiteX106" fmla="*/ 317106 w 1507008"/>
                  <a:gd name="connsiteY106" fmla="*/ 114562 h 129712"/>
                  <a:gd name="connsiteX107" fmla="*/ 320126 w 1507008"/>
                  <a:gd name="connsiteY107" fmla="*/ 114043 h 129712"/>
                  <a:gd name="connsiteX108" fmla="*/ 323146 w 1507008"/>
                  <a:gd name="connsiteY108" fmla="*/ 113529 h 129712"/>
                  <a:gd name="connsiteX109" fmla="*/ 326166 w 1507008"/>
                  <a:gd name="connsiteY109" fmla="*/ 113019 h 129712"/>
                  <a:gd name="connsiteX110" fmla="*/ 329187 w 1507008"/>
                  <a:gd name="connsiteY110" fmla="*/ 112512 h 129712"/>
                  <a:gd name="connsiteX111" fmla="*/ 332207 w 1507008"/>
                  <a:gd name="connsiteY111" fmla="*/ 112009 h 129712"/>
                  <a:gd name="connsiteX112" fmla="*/ 335227 w 1507008"/>
                  <a:gd name="connsiteY112" fmla="*/ 111510 h 129712"/>
                  <a:gd name="connsiteX113" fmla="*/ 338247 w 1507008"/>
                  <a:gd name="connsiteY113" fmla="*/ 111016 h 129712"/>
                  <a:gd name="connsiteX114" fmla="*/ 341267 w 1507008"/>
                  <a:gd name="connsiteY114" fmla="*/ 110526 h 129712"/>
                  <a:gd name="connsiteX115" fmla="*/ 344287 w 1507008"/>
                  <a:gd name="connsiteY115" fmla="*/ 110039 h 129712"/>
                  <a:gd name="connsiteX116" fmla="*/ 347307 w 1507008"/>
                  <a:gd name="connsiteY116" fmla="*/ 109493 h 129712"/>
                  <a:gd name="connsiteX117" fmla="*/ 350327 w 1507008"/>
                  <a:gd name="connsiteY117" fmla="*/ 108883 h 129712"/>
                  <a:gd name="connsiteX118" fmla="*/ 353347 w 1507008"/>
                  <a:gd name="connsiteY118" fmla="*/ 108279 h 129712"/>
                  <a:gd name="connsiteX119" fmla="*/ 356367 w 1507008"/>
                  <a:gd name="connsiteY119" fmla="*/ 107679 h 129712"/>
                  <a:gd name="connsiteX120" fmla="*/ 359387 w 1507008"/>
                  <a:gd name="connsiteY120" fmla="*/ 107085 h 129712"/>
                  <a:gd name="connsiteX121" fmla="*/ 362407 w 1507008"/>
                  <a:gd name="connsiteY121" fmla="*/ 106497 h 129712"/>
                  <a:gd name="connsiteX122" fmla="*/ 365427 w 1507008"/>
                  <a:gd name="connsiteY122" fmla="*/ 105914 h 129712"/>
                  <a:gd name="connsiteX123" fmla="*/ 368447 w 1507008"/>
                  <a:gd name="connsiteY123" fmla="*/ 105336 h 129712"/>
                  <a:gd name="connsiteX124" fmla="*/ 371467 w 1507008"/>
                  <a:gd name="connsiteY124" fmla="*/ 104765 h 129712"/>
                  <a:gd name="connsiteX125" fmla="*/ 374487 w 1507008"/>
                  <a:gd name="connsiteY125" fmla="*/ 104198 h 129712"/>
                  <a:gd name="connsiteX126" fmla="*/ 377508 w 1507008"/>
                  <a:gd name="connsiteY126" fmla="*/ 103518 h 129712"/>
                  <a:gd name="connsiteX127" fmla="*/ 380528 w 1507008"/>
                  <a:gd name="connsiteY127" fmla="*/ 102720 h 129712"/>
                  <a:gd name="connsiteX128" fmla="*/ 383548 w 1507008"/>
                  <a:gd name="connsiteY128" fmla="*/ 101930 h 129712"/>
                  <a:gd name="connsiteX129" fmla="*/ 386568 w 1507008"/>
                  <a:gd name="connsiteY129" fmla="*/ 101145 h 129712"/>
                  <a:gd name="connsiteX130" fmla="*/ 389588 w 1507008"/>
                  <a:gd name="connsiteY130" fmla="*/ 100368 h 129712"/>
                  <a:gd name="connsiteX131" fmla="*/ 392608 w 1507008"/>
                  <a:gd name="connsiteY131" fmla="*/ 99598 h 129712"/>
                  <a:gd name="connsiteX132" fmla="*/ 395628 w 1507008"/>
                  <a:gd name="connsiteY132" fmla="*/ 98835 h 129712"/>
                  <a:gd name="connsiteX133" fmla="*/ 398648 w 1507008"/>
                  <a:gd name="connsiteY133" fmla="*/ 98078 h 129712"/>
                  <a:gd name="connsiteX134" fmla="*/ 401668 w 1507008"/>
                  <a:gd name="connsiteY134" fmla="*/ 97330 h 129712"/>
                  <a:gd name="connsiteX135" fmla="*/ 404688 w 1507008"/>
                  <a:gd name="connsiteY135" fmla="*/ 96590 h 129712"/>
                  <a:gd name="connsiteX136" fmla="*/ 407708 w 1507008"/>
                  <a:gd name="connsiteY136" fmla="*/ 95810 h 129712"/>
                  <a:gd name="connsiteX137" fmla="*/ 410728 w 1507008"/>
                  <a:gd name="connsiteY137" fmla="*/ 94991 h 129712"/>
                  <a:gd name="connsiteX138" fmla="*/ 413748 w 1507008"/>
                  <a:gd name="connsiteY138" fmla="*/ 94179 h 129712"/>
                  <a:gd name="connsiteX139" fmla="*/ 416768 w 1507008"/>
                  <a:gd name="connsiteY139" fmla="*/ 93377 h 129712"/>
                  <a:gd name="connsiteX140" fmla="*/ 419788 w 1507008"/>
                  <a:gd name="connsiteY140" fmla="*/ 92583 h 129712"/>
                  <a:gd name="connsiteX141" fmla="*/ 422808 w 1507008"/>
                  <a:gd name="connsiteY141" fmla="*/ 91798 h 129712"/>
                  <a:gd name="connsiteX142" fmla="*/ 425828 w 1507008"/>
                  <a:gd name="connsiteY142" fmla="*/ 91022 h 129712"/>
                  <a:gd name="connsiteX143" fmla="*/ 428849 w 1507008"/>
                  <a:gd name="connsiteY143" fmla="*/ 90255 h 129712"/>
                  <a:gd name="connsiteX144" fmla="*/ 431869 w 1507008"/>
                  <a:gd name="connsiteY144" fmla="*/ 89498 h 129712"/>
                  <a:gd name="connsiteX145" fmla="*/ 434889 w 1507008"/>
                  <a:gd name="connsiteY145" fmla="*/ 88750 h 129712"/>
                  <a:gd name="connsiteX146" fmla="*/ 437909 w 1507008"/>
                  <a:gd name="connsiteY146" fmla="*/ 87913 h 129712"/>
                  <a:gd name="connsiteX147" fmla="*/ 440929 w 1507008"/>
                  <a:gd name="connsiteY147" fmla="*/ 86987 h 129712"/>
                  <a:gd name="connsiteX148" fmla="*/ 443949 w 1507008"/>
                  <a:gd name="connsiteY148" fmla="*/ 86072 h 129712"/>
                  <a:gd name="connsiteX149" fmla="*/ 446969 w 1507008"/>
                  <a:gd name="connsiteY149" fmla="*/ 85166 h 129712"/>
                  <a:gd name="connsiteX150" fmla="*/ 449989 w 1507008"/>
                  <a:gd name="connsiteY150" fmla="*/ 84272 h 129712"/>
                  <a:gd name="connsiteX151" fmla="*/ 453009 w 1507008"/>
                  <a:gd name="connsiteY151" fmla="*/ 83389 h 129712"/>
                  <a:gd name="connsiteX152" fmla="*/ 456029 w 1507008"/>
                  <a:gd name="connsiteY152" fmla="*/ 82517 h 129712"/>
                  <a:gd name="connsiteX153" fmla="*/ 459049 w 1507008"/>
                  <a:gd name="connsiteY153" fmla="*/ 81656 h 129712"/>
                  <a:gd name="connsiteX154" fmla="*/ 462069 w 1507008"/>
                  <a:gd name="connsiteY154" fmla="*/ 80806 h 129712"/>
                  <a:gd name="connsiteX155" fmla="*/ 465089 w 1507008"/>
                  <a:gd name="connsiteY155" fmla="*/ 79968 h 129712"/>
                  <a:gd name="connsiteX156" fmla="*/ 468109 w 1507008"/>
                  <a:gd name="connsiteY156" fmla="*/ 79044 h 129712"/>
                  <a:gd name="connsiteX157" fmla="*/ 471129 w 1507008"/>
                  <a:gd name="connsiteY157" fmla="*/ 78030 h 129712"/>
                  <a:gd name="connsiteX158" fmla="*/ 474149 w 1507008"/>
                  <a:gd name="connsiteY158" fmla="*/ 77031 h 129712"/>
                  <a:gd name="connsiteX159" fmla="*/ 477169 w 1507008"/>
                  <a:gd name="connsiteY159" fmla="*/ 76043 h 129712"/>
                  <a:gd name="connsiteX160" fmla="*/ 480190 w 1507008"/>
                  <a:gd name="connsiteY160" fmla="*/ 75067 h 129712"/>
                  <a:gd name="connsiteX161" fmla="*/ 483210 w 1507008"/>
                  <a:gd name="connsiteY161" fmla="*/ 74106 h 129712"/>
                  <a:gd name="connsiteX162" fmla="*/ 486230 w 1507008"/>
                  <a:gd name="connsiteY162" fmla="*/ 73158 h 129712"/>
                  <a:gd name="connsiteX163" fmla="*/ 489250 w 1507008"/>
                  <a:gd name="connsiteY163" fmla="*/ 72224 h 129712"/>
                  <a:gd name="connsiteX164" fmla="*/ 492270 w 1507008"/>
                  <a:gd name="connsiteY164" fmla="*/ 71303 h 129712"/>
                  <a:gd name="connsiteX165" fmla="*/ 495290 w 1507008"/>
                  <a:gd name="connsiteY165" fmla="*/ 70396 h 129712"/>
                  <a:gd name="connsiteX166" fmla="*/ 498310 w 1507008"/>
                  <a:gd name="connsiteY166" fmla="*/ 69400 h 129712"/>
                  <a:gd name="connsiteX167" fmla="*/ 501330 w 1507008"/>
                  <a:gd name="connsiteY167" fmla="*/ 68313 h 129712"/>
                  <a:gd name="connsiteX168" fmla="*/ 504350 w 1507008"/>
                  <a:gd name="connsiteY168" fmla="*/ 67243 h 129712"/>
                  <a:gd name="connsiteX169" fmla="*/ 507370 w 1507008"/>
                  <a:gd name="connsiteY169" fmla="*/ 66186 h 129712"/>
                  <a:gd name="connsiteX170" fmla="*/ 510390 w 1507008"/>
                  <a:gd name="connsiteY170" fmla="*/ 65145 h 129712"/>
                  <a:gd name="connsiteX171" fmla="*/ 513410 w 1507008"/>
                  <a:gd name="connsiteY171" fmla="*/ 64120 h 129712"/>
                  <a:gd name="connsiteX172" fmla="*/ 516430 w 1507008"/>
                  <a:gd name="connsiteY172" fmla="*/ 63110 h 129712"/>
                  <a:gd name="connsiteX173" fmla="*/ 519450 w 1507008"/>
                  <a:gd name="connsiteY173" fmla="*/ 62116 h 129712"/>
                  <a:gd name="connsiteX174" fmla="*/ 522470 w 1507008"/>
                  <a:gd name="connsiteY174" fmla="*/ 61139 h 129712"/>
                  <a:gd name="connsiteX175" fmla="*/ 525490 w 1507008"/>
                  <a:gd name="connsiteY175" fmla="*/ 60179 h 129712"/>
                  <a:gd name="connsiteX176" fmla="*/ 528511 w 1507008"/>
                  <a:gd name="connsiteY176" fmla="*/ 59136 h 129712"/>
                  <a:gd name="connsiteX177" fmla="*/ 531531 w 1507008"/>
                  <a:gd name="connsiteY177" fmla="*/ 58011 h 129712"/>
                  <a:gd name="connsiteX178" fmla="*/ 534551 w 1507008"/>
                  <a:gd name="connsiteY178" fmla="*/ 56904 h 129712"/>
                  <a:gd name="connsiteX179" fmla="*/ 537571 w 1507008"/>
                  <a:gd name="connsiteY179" fmla="*/ 55814 h 129712"/>
                  <a:gd name="connsiteX180" fmla="*/ 540591 w 1507008"/>
                  <a:gd name="connsiteY180" fmla="*/ 54742 h 129712"/>
                  <a:gd name="connsiteX181" fmla="*/ 543611 w 1507008"/>
                  <a:gd name="connsiteY181" fmla="*/ 53688 h 129712"/>
                  <a:gd name="connsiteX182" fmla="*/ 546631 w 1507008"/>
                  <a:gd name="connsiteY182" fmla="*/ 52653 h 129712"/>
                  <a:gd name="connsiteX183" fmla="*/ 549651 w 1507008"/>
                  <a:gd name="connsiteY183" fmla="*/ 51636 h 129712"/>
                  <a:gd name="connsiteX184" fmla="*/ 552671 w 1507008"/>
                  <a:gd name="connsiteY184" fmla="*/ 50639 h 129712"/>
                  <a:gd name="connsiteX185" fmla="*/ 555691 w 1507008"/>
                  <a:gd name="connsiteY185" fmla="*/ 49660 h 129712"/>
                  <a:gd name="connsiteX186" fmla="*/ 558711 w 1507008"/>
                  <a:gd name="connsiteY186" fmla="*/ 48608 h 129712"/>
                  <a:gd name="connsiteX187" fmla="*/ 561731 w 1507008"/>
                  <a:gd name="connsiteY187" fmla="*/ 47480 h 129712"/>
                  <a:gd name="connsiteX188" fmla="*/ 564751 w 1507008"/>
                  <a:gd name="connsiteY188" fmla="*/ 46373 h 129712"/>
                  <a:gd name="connsiteX189" fmla="*/ 567771 w 1507008"/>
                  <a:gd name="connsiteY189" fmla="*/ 45287 h 129712"/>
                  <a:gd name="connsiteX190" fmla="*/ 570791 w 1507008"/>
                  <a:gd name="connsiteY190" fmla="*/ 44220 h 129712"/>
                  <a:gd name="connsiteX191" fmla="*/ 573811 w 1507008"/>
                  <a:gd name="connsiteY191" fmla="*/ 43175 h 129712"/>
                  <a:gd name="connsiteX192" fmla="*/ 576831 w 1507008"/>
                  <a:gd name="connsiteY192" fmla="*/ 42151 h 129712"/>
                  <a:gd name="connsiteX193" fmla="*/ 579852 w 1507008"/>
                  <a:gd name="connsiteY193" fmla="*/ 41148 h 129712"/>
                  <a:gd name="connsiteX194" fmla="*/ 582872 w 1507008"/>
                  <a:gd name="connsiteY194" fmla="*/ 40166 h 129712"/>
                  <a:gd name="connsiteX195" fmla="*/ 585892 w 1507008"/>
                  <a:gd name="connsiteY195" fmla="*/ 39207 h 129712"/>
                  <a:gd name="connsiteX196" fmla="*/ 588912 w 1507008"/>
                  <a:gd name="connsiteY196" fmla="*/ 38176 h 129712"/>
                  <a:gd name="connsiteX197" fmla="*/ 591932 w 1507008"/>
                  <a:gd name="connsiteY197" fmla="*/ 37073 h 129712"/>
                  <a:gd name="connsiteX198" fmla="*/ 594952 w 1507008"/>
                  <a:gd name="connsiteY198" fmla="*/ 35993 h 129712"/>
                  <a:gd name="connsiteX199" fmla="*/ 597972 w 1507008"/>
                  <a:gd name="connsiteY199" fmla="*/ 34935 h 129712"/>
                  <a:gd name="connsiteX200" fmla="*/ 600992 w 1507008"/>
                  <a:gd name="connsiteY200" fmla="*/ 33901 h 129712"/>
                  <a:gd name="connsiteX201" fmla="*/ 604012 w 1507008"/>
                  <a:gd name="connsiteY201" fmla="*/ 32890 h 129712"/>
                  <a:gd name="connsiteX202" fmla="*/ 607032 w 1507008"/>
                  <a:gd name="connsiteY202" fmla="*/ 31904 h 129712"/>
                  <a:gd name="connsiteX203" fmla="*/ 610052 w 1507008"/>
                  <a:gd name="connsiteY203" fmla="*/ 30940 h 129712"/>
                  <a:gd name="connsiteX204" fmla="*/ 613072 w 1507008"/>
                  <a:gd name="connsiteY204" fmla="*/ 30000 h 129712"/>
                  <a:gd name="connsiteX205" fmla="*/ 616092 w 1507008"/>
                  <a:gd name="connsiteY205" fmla="*/ 29086 h 129712"/>
                  <a:gd name="connsiteX206" fmla="*/ 619112 w 1507008"/>
                  <a:gd name="connsiteY206" fmla="*/ 28146 h 129712"/>
                  <a:gd name="connsiteX207" fmla="*/ 622132 w 1507008"/>
                  <a:gd name="connsiteY207" fmla="*/ 27179 h 129712"/>
                  <a:gd name="connsiteX208" fmla="*/ 625152 w 1507008"/>
                  <a:gd name="connsiteY208" fmla="*/ 26238 h 129712"/>
                  <a:gd name="connsiteX209" fmla="*/ 628173 w 1507008"/>
                  <a:gd name="connsiteY209" fmla="*/ 25323 h 129712"/>
                  <a:gd name="connsiteX210" fmla="*/ 631193 w 1507008"/>
                  <a:gd name="connsiteY210" fmla="*/ 24432 h 129712"/>
                  <a:gd name="connsiteX211" fmla="*/ 634213 w 1507008"/>
                  <a:gd name="connsiteY211" fmla="*/ 23567 h 129712"/>
                  <a:gd name="connsiteX212" fmla="*/ 637233 w 1507008"/>
                  <a:gd name="connsiteY212" fmla="*/ 22728 h 129712"/>
                  <a:gd name="connsiteX213" fmla="*/ 640253 w 1507008"/>
                  <a:gd name="connsiteY213" fmla="*/ 21916 h 129712"/>
                  <a:gd name="connsiteX214" fmla="*/ 643273 w 1507008"/>
                  <a:gd name="connsiteY214" fmla="*/ 21130 h 129712"/>
                  <a:gd name="connsiteX215" fmla="*/ 646293 w 1507008"/>
                  <a:gd name="connsiteY215" fmla="*/ 20371 h 129712"/>
                  <a:gd name="connsiteX216" fmla="*/ 649313 w 1507008"/>
                  <a:gd name="connsiteY216" fmla="*/ 19531 h 129712"/>
                  <a:gd name="connsiteX217" fmla="*/ 652333 w 1507008"/>
                  <a:gd name="connsiteY217" fmla="*/ 18612 h 129712"/>
                  <a:gd name="connsiteX218" fmla="*/ 655353 w 1507008"/>
                  <a:gd name="connsiteY218" fmla="*/ 17720 h 129712"/>
                  <a:gd name="connsiteX219" fmla="*/ 658373 w 1507008"/>
                  <a:gd name="connsiteY219" fmla="*/ 16855 h 129712"/>
                  <a:gd name="connsiteX220" fmla="*/ 661393 w 1507008"/>
                  <a:gd name="connsiteY220" fmla="*/ 16019 h 129712"/>
                  <a:gd name="connsiteX221" fmla="*/ 664413 w 1507008"/>
                  <a:gd name="connsiteY221" fmla="*/ 15208 h 129712"/>
                  <a:gd name="connsiteX222" fmla="*/ 667433 w 1507008"/>
                  <a:gd name="connsiteY222" fmla="*/ 14427 h 129712"/>
                  <a:gd name="connsiteX223" fmla="*/ 670453 w 1507008"/>
                  <a:gd name="connsiteY223" fmla="*/ 13674 h 129712"/>
                  <a:gd name="connsiteX224" fmla="*/ 673473 w 1507008"/>
                  <a:gd name="connsiteY224" fmla="*/ 12950 h 129712"/>
                  <a:gd name="connsiteX225" fmla="*/ 676493 w 1507008"/>
                  <a:gd name="connsiteY225" fmla="*/ 12254 h 129712"/>
                  <a:gd name="connsiteX226" fmla="*/ 679513 w 1507008"/>
                  <a:gd name="connsiteY226" fmla="*/ 11549 h 129712"/>
                  <a:gd name="connsiteX227" fmla="*/ 682534 w 1507008"/>
                  <a:gd name="connsiteY227" fmla="*/ 10834 h 129712"/>
                  <a:gd name="connsiteX228" fmla="*/ 685554 w 1507008"/>
                  <a:gd name="connsiteY228" fmla="*/ 10149 h 129712"/>
                  <a:gd name="connsiteX229" fmla="*/ 688574 w 1507008"/>
                  <a:gd name="connsiteY229" fmla="*/ 9493 h 129712"/>
                  <a:gd name="connsiteX230" fmla="*/ 691594 w 1507008"/>
                  <a:gd name="connsiteY230" fmla="*/ 8866 h 129712"/>
                  <a:gd name="connsiteX231" fmla="*/ 694614 w 1507008"/>
                  <a:gd name="connsiteY231" fmla="*/ 8269 h 129712"/>
                  <a:gd name="connsiteX232" fmla="*/ 697634 w 1507008"/>
                  <a:gd name="connsiteY232" fmla="*/ 7703 h 129712"/>
                  <a:gd name="connsiteX233" fmla="*/ 700654 w 1507008"/>
                  <a:gd name="connsiteY233" fmla="*/ 7165 h 129712"/>
                  <a:gd name="connsiteX234" fmla="*/ 703674 w 1507008"/>
                  <a:gd name="connsiteY234" fmla="*/ 6657 h 129712"/>
                  <a:gd name="connsiteX235" fmla="*/ 706694 w 1507008"/>
                  <a:gd name="connsiteY235" fmla="*/ 6181 h 129712"/>
                  <a:gd name="connsiteX236" fmla="*/ 709714 w 1507008"/>
                  <a:gd name="connsiteY236" fmla="*/ 5673 h 129712"/>
                  <a:gd name="connsiteX237" fmla="*/ 712734 w 1507008"/>
                  <a:gd name="connsiteY237" fmla="*/ 5133 h 129712"/>
                  <a:gd name="connsiteX238" fmla="*/ 715754 w 1507008"/>
                  <a:gd name="connsiteY238" fmla="*/ 4625 h 129712"/>
                  <a:gd name="connsiteX239" fmla="*/ 718774 w 1507008"/>
                  <a:gd name="connsiteY239" fmla="*/ 4148 h 129712"/>
                  <a:gd name="connsiteX240" fmla="*/ 721794 w 1507008"/>
                  <a:gd name="connsiteY240" fmla="*/ 3701 h 129712"/>
                  <a:gd name="connsiteX241" fmla="*/ 724814 w 1507008"/>
                  <a:gd name="connsiteY241" fmla="*/ 3285 h 129712"/>
                  <a:gd name="connsiteX242" fmla="*/ 727834 w 1507008"/>
                  <a:gd name="connsiteY242" fmla="*/ 2899 h 129712"/>
                  <a:gd name="connsiteX243" fmla="*/ 730855 w 1507008"/>
                  <a:gd name="connsiteY243" fmla="*/ 2546 h 129712"/>
                  <a:gd name="connsiteX244" fmla="*/ 733875 w 1507008"/>
                  <a:gd name="connsiteY244" fmla="*/ 2224 h 129712"/>
                  <a:gd name="connsiteX245" fmla="*/ 736895 w 1507008"/>
                  <a:gd name="connsiteY245" fmla="*/ 1933 h 129712"/>
                  <a:gd name="connsiteX246" fmla="*/ 739915 w 1507008"/>
                  <a:gd name="connsiteY246" fmla="*/ 1646 h 129712"/>
                  <a:gd name="connsiteX247" fmla="*/ 742935 w 1507008"/>
                  <a:gd name="connsiteY247" fmla="*/ 1364 h 129712"/>
                  <a:gd name="connsiteX248" fmla="*/ 745955 w 1507008"/>
                  <a:gd name="connsiteY248" fmla="*/ 1113 h 129712"/>
                  <a:gd name="connsiteX249" fmla="*/ 748975 w 1507008"/>
                  <a:gd name="connsiteY249" fmla="*/ 894 h 129712"/>
                  <a:gd name="connsiteX250" fmla="*/ 751995 w 1507008"/>
                  <a:gd name="connsiteY250" fmla="*/ 706 h 129712"/>
                  <a:gd name="connsiteX251" fmla="*/ 755015 w 1507008"/>
                  <a:gd name="connsiteY251" fmla="*/ 550 h 129712"/>
                  <a:gd name="connsiteX252" fmla="*/ 758035 w 1507008"/>
                  <a:gd name="connsiteY252" fmla="*/ 427 h 129712"/>
                  <a:gd name="connsiteX253" fmla="*/ 761055 w 1507008"/>
                  <a:gd name="connsiteY253" fmla="*/ 334 h 129712"/>
                  <a:gd name="connsiteX254" fmla="*/ 764075 w 1507008"/>
                  <a:gd name="connsiteY254" fmla="*/ 274 h 129712"/>
                  <a:gd name="connsiteX255" fmla="*/ 767095 w 1507008"/>
                  <a:gd name="connsiteY255" fmla="*/ 245 h 129712"/>
                  <a:gd name="connsiteX256" fmla="*/ 770115 w 1507008"/>
                  <a:gd name="connsiteY256" fmla="*/ 184 h 129712"/>
                  <a:gd name="connsiteX257" fmla="*/ 773135 w 1507008"/>
                  <a:gd name="connsiteY257" fmla="*/ 91 h 129712"/>
                  <a:gd name="connsiteX258" fmla="*/ 776155 w 1507008"/>
                  <a:gd name="connsiteY258" fmla="*/ 29 h 129712"/>
                  <a:gd name="connsiteX259" fmla="*/ 779176 w 1507008"/>
                  <a:gd name="connsiteY259" fmla="*/ 0 h 129712"/>
                  <a:gd name="connsiteX260" fmla="*/ 782196 w 1507008"/>
                  <a:gd name="connsiteY260" fmla="*/ 3 h 129712"/>
                  <a:gd name="connsiteX261" fmla="*/ 785216 w 1507008"/>
                  <a:gd name="connsiteY261" fmla="*/ 37 h 129712"/>
                  <a:gd name="connsiteX262" fmla="*/ 788236 w 1507008"/>
                  <a:gd name="connsiteY262" fmla="*/ 103 h 129712"/>
                  <a:gd name="connsiteX263" fmla="*/ 791256 w 1507008"/>
                  <a:gd name="connsiteY263" fmla="*/ 201 h 129712"/>
                  <a:gd name="connsiteX264" fmla="*/ 794276 w 1507008"/>
                  <a:gd name="connsiteY264" fmla="*/ 330 h 129712"/>
                  <a:gd name="connsiteX265" fmla="*/ 797296 w 1507008"/>
                  <a:gd name="connsiteY265" fmla="*/ 493 h 129712"/>
                  <a:gd name="connsiteX266" fmla="*/ 800316 w 1507008"/>
                  <a:gd name="connsiteY266" fmla="*/ 649 h 129712"/>
                  <a:gd name="connsiteX267" fmla="*/ 803336 w 1507008"/>
                  <a:gd name="connsiteY267" fmla="*/ 800 h 129712"/>
                  <a:gd name="connsiteX268" fmla="*/ 806356 w 1507008"/>
                  <a:gd name="connsiteY268" fmla="*/ 984 h 129712"/>
                  <a:gd name="connsiteX269" fmla="*/ 809376 w 1507008"/>
                  <a:gd name="connsiteY269" fmla="*/ 1199 h 129712"/>
                  <a:gd name="connsiteX270" fmla="*/ 812396 w 1507008"/>
                  <a:gd name="connsiteY270" fmla="*/ 1445 h 129712"/>
                  <a:gd name="connsiteX271" fmla="*/ 815416 w 1507008"/>
                  <a:gd name="connsiteY271" fmla="*/ 1723 h 129712"/>
                  <a:gd name="connsiteX272" fmla="*/ 818436 w 1507008"/>
                  <a:gd name="connsiteY272" fmla="*/ 2033 h 129712"/>
                  <a:gd name="connsiteX273" fmla="*/ 821456 w 1507008"/>
                  <a:gd name="connsiteY273" fmla="*/ 2375 h 129712"/>
                  <a:gd name="connsiteX274" fmla="*/ 824476 w 1507008"/>
                  <a:gd name="connsiteY274" fmla="*/ 2747 h 129712"/>
                  <a:gd name="connsiteX275" fmla="*/ 827497 w 1507008"/>
                  <a:gd name="connsiteY275" fmla="*/ 3151 h 129712"/>
                  <a:gd name="connsiteX276" fmla="*/ 830517 w 1507008"/>
                  <a:gd name="connsiteY276" fmla="*/ 3561 h 129712"/>
                  <a:gd name="connsiteX277" fmla="*/ 833537 w 1507008"/>
                  <a:gd name="connsiteY277" fmla="*/ 3978 h 129712"/>
                  <a:gd name="connsiteX278" fmla="*/ 836557 w 1507008"/>
                  <a:gd name="connsiteY278" fmla="*/ 4426 h 129712"/>
                  <a:gd name="connsiteX279" fmla="*/ 839577 w 1507008"/>
                  <a:gd name="connsiteY279" fmla="*/ 4903 h 129712"/>
                  <a:gd name="connsiteX280" fmla="*/ 842597 w 1507008"/>
                  <a:gd name="connsiteY280" fmla="*/ 5413 h 129712"/>
                  <a:gd name="connsiteX281" fmla="*/ 845617 w 1507008"/>
                  <a:gd name="connsiteY281" fmla="*/ 5952 h 129712"/>
                  <a:gd name="connsiteX282" fmla="*/ 848637 w 1507008"/>
                  <a:gd name="connsiteY282" fmla="*/ 6523 h 129712"/>
                  <a:gd name="connsiteX283" fmla="*/ 851657 w 1507008"/>
                  <a:gd name="connsiteY283" fmla="*/ 7123 h 129712"/>
                  <a:gd name="connsiteX284" fmla="*/ 854677 w 1507008"/>
                  <a:gd name="connsiteY284" fmla="*/ 7755 h 129712"/>
                  <a:gd name="connsiteX285" fmla="*/ 857697 w 1507008"/>
                  <a:gd name="connsiteY285" fmla="*/ 8415 h 129712"/>
                  <a:gd name="connsiteX286" fmla="*/ 860717 w 1507008"/>
                  <a:gd name="connsiteY286" fmla="*/ 9078 h 129712"/>
                  <a:gd name="connsiteX287" fmla="*/ 863737 w 1507008"/>
                  <a:gd name="connsiteY287" fmla="*/ 9743 h 129712"/>
                  <a:gd name="connsiteX288" fmla="*/ 866757 w 1507008"/>
                  <a:gd name="connsiteY288" fmla="*/ 10437 h 129712"/>
                  <a:gd name="connsiteX289" fmla="*/ 869777 w 1507008"/>
                  <a:gd name="connsiteY289" fmla="*/ 11161 h 129712"/>
                  <a:gd name="connsiteX290" fmla="*/ 872797 w 1507008"/>
                  <a:gd name="connsiteY290" fmla="*/ 11914 h 129712"/>
                  <a:gd name="connsiteX291" fmla="*/ 875817 w 1507008"/>
                  <a:gd name="connsiteY291" fmla="*/ 12696 h 129712"/>
                  <a:gd name="connsiteX292" fmla="*/ 878837 w 1507008"/>
                  <a:gd name="connsiteY292" fmla="*/ 13506 h 129712"/>
                  <a:gd name="connsiteX293" fmla="*/ 881858 w 1507008"/>
                  <a:gd name="connsiteY293" fmla="*/ 14346 h 129712"/>
                  <a:gd name="connsiteX294" fmla="*/ 884878 w 1507008"/>
                  <a:gd name="connsiteY294" fmla="*/ 15215 h 129712"/>
                  <a:gd name="connsiteX295" fmla="*/ 887898 w 1507008"/>
                  <a:gd name="connsiteY295" fmla="*/ 16110 h 129712"/>
                  <a:gd name="connsiteX296" fmla="*/ 890918 w 1507008"/>
                  <a:gd name="connsiteY296" fmla="*/ 16944 h 129712"/>
                  <a:gd name="connsiteX297" fmla="*/ 893938 w 1507008"/>
                  <a:gd name="connsiteY297" fmla="*/ 17717 h 129712"/>
                  <a:gd name="connsiteX298" fmla="*/ 896958 w 1507008"/>
                  <a:gd name="connsiteY298" fmla="*/ 18517 h 129712"/>
                  <a:gd name="connsiteX299" fmla="*/ 899978 w 1507008"/>
                  <a:gd name="connsiteY299" fmla="*/ 19345 h 129712"/>
                  <a:gd name="connsiteX300" fmla="*/ 902998 w 1507008"/>
                  <a:gd name="connsiteY300" fmla="*/ 20199 h 129712"/>
                  <a:gd name="connsiteX301" fmla="*/ 906018 w 1507008"/>
                  <a:gd name="connsiteY301" fmla="*/ 21081 h 129712"/>
                  <a:gd name="connsiteX302" fmla="*/ 909038 w 1507008"/>
                  <a:gd name="connsiteY302" fmla="*/ 21989 h 129712"/>
                  <a:gd name="connsiteX303" fmla="*/ 912058 w 1507008"/>
                  <a:gd name="connsiteY303" fmla="*/ 22924 h 129712"/>
                  <a:gd name="connsiteX304" fmla="*/ 915078 w 1507008"/>
                  <a:gd name="connsiteY304" fmla="*/ 23885 h 129712"/>
                  <a:gd name="connsiteX305" fmla="*/ 918098 w 1507008"/>
                  <a:gd name="connsiteY305" fmla="*/ 24872 h 129712"/>
                  <a:gd name="connsiteX306" fmla="*/ 921118 w 1507008"/>
                  <a:gd name="connsiteY306" fmla="*/ 25832 h 129712"/>
                  <a:gd name="connsiteX307" fmla="*/ 924138 w 1507008"/>
                  <a:gd name="connsiteY307" fmla="*/ 26764 h 129712"/>
                  <a:gd name="connsiteX308" fmla="*/ 927158 w 1507008"/>
                  <a:gd name="connsiteY308" fmla="*/ 27722 h 129712"/>
                  <a:gd name="connsiteX309" fmla="*/ 930179 w 1507008"/>
                  <a:gd name="connsiteY309" fmla="*/ 28705 h 129712"/>
                  <a:gd name="connsiteX310" fmla="*/ 933199 w 1507008"/>
                  <a:gd name="connsiteY310" fmla="*/ 29713 h 129712"/>
                  <a:gd name="connsiteX311" fmla="*/ 936219 w 1507008"/>
                  <a:gd name="connsiteY311" fmla="*/ 30745 h 129712"/>
                  <a:gd name="connsiteX312" fmla="*/ 939239 w 1507008"/>
                  <a:gd name="connsiteY312" fmla="*/ 31801 h 129712"/>
                  <a:gd name="connsiteX313" fmla="*/ 942259 w 1507008"/>
                  <a:gd name="connsiteY313" fmla="*/ 32882 h 129712"/>
                  <a:gd name="connsiteX314" fmla="*/ 945279 w 1507008"/>
                  <a:gd name="connsiteY314" fmla="*/ 33986 h 129712"/>
                  <a:gd name="connsiteX315" fmla="*/ 948299 w 1507008"/>
                  <a:gd name="connsiteY315" fmla="*/ 35114 h 129712"/>
                  <a:gd name="connsiteX316" fmla="*/ 951319 w 1507008"/>
                  <a:gd name="connsiteY316" fmla="*/ 36198 h 129712"/>
                  <a:gd name="connsiteX317" fmla="*/ 954339 w 1507008"/>
                  <a:gd name="connsiteY317" fmla="*/ 37238 h 129712"/>
                  <a:gd name="connsiteX318" fmla="*/ 957359 w 1507008"/>
                  <a:gd name="connsiteY318" fmla="*/ 38299 h 129712"/>
                  <a:gd name="connsiteX319" fmla="*/ 960379 w 1507008"/>
                  <a:gd name="connsiteY319" fmla="*/ 39384 h 129712"/>
                  <a:gd name="connsiteX320" fmla="*/ 963399 w 1507008"/>
                  <a:gd name="connsiteY320" fmla="*/ 40491 h 129712"/>
                  <a:gd name="connsiteX321" fmla="*/ 966419 w 1507008"/>
                  <a:gd name="connsiteY321" fmla="*/ 41619 h 129712"/>
                  <a:gd name="connsiteX322" fmla="*/ 969439 w 1507008"/>
                  <a:gd name="connsiteY322" fmla="*/ 42770 h 129712"/>
                  <a:gd name="connsiteX323" fmla="*/ 972459 w 1507008"/>
                  <a:gd name="connsiteY323" fmla="*/ 43941 h 129712"/>
                  <a:gd name="connsiteX324" fmla="*/ 975479 w 1507008"/>
                  <a:gd name="connsiteY324" fmla="*/ 45133 h 129712"/>
                  <a:gd name="connsiteX325" fmla="*/ 978500 w 1507008"/>
                  <a:gd name="connsiteY325" fmla="*/ 46346 h 129712"/>
                  <a:gd name="connsiteX326" fmla="*/ 981520 w 1507008"/>
                  <a:gd name="connsiteY326" fmla="*/ 47457 h 129712"/>
                  <a:gd name="connsiteX327" fmla="*/ 984540 w 1507008"/>
                  <a:gd name="connsiteY327" fmla="*/ 48466 h 129712"/>
                  <a:gd name="connsiteX328" fmla="*/ 987560 w 1507008"/>
                  <a:gd name="connsiteY328" fmla="*/ 49494 h 129712"/>
                  <a:gd name="connsiteX329" fmla="*/ 990580 w 1507008"/>
                  <a:gd name="connsiteY329" fmla="*/ 50542 h 129712"/>
                  <a:gd name="connsiteX330" fmla="*/ 993600 w 1507008"/>
                  <a:gd name="connsiteY330" fmla="*/ 51609 h 129712"/>
                  <a:gd name="connsiteX331" fmla="*/ 996620 w 1507008"/>
                  <a:gd name="connsiteY331" fmla="*/ 52696 h 129712"/>
                  <a:gd name="connsiteX332" fmla="*/ 999640 w 1507008"/>
                  <a:gd name="connsiteY332" fmla="*/ 53801 h 129712"/>
                  <a:gd name="connsiteX333" fmla="*/ 1002660 w 1507008"/>
                  <a:gd name="connsiteY333" fmla="*/ 54924 h 129712"/>
                  <a:gd name="connsiteX334" fmla="*/ 1005680 w 1507008"/>
                  <a:gd name="connsiteY334" fmla="*/ 56065 h 129712"/>
                  <a:gd name="connsiteX335" fmla="*/ 1008700 w 1507008"/>
                  <a:gd name="connsiteY335" fmla="*/ 57225 h 129712"/>
                  <a:gd name="connsiteX336" fmla="*/ 1011720 w 1507008"/>
                  <a:gd name="connsiteY336" fmla="*/ 58354 h 129712"/>
                  <a:gd name="connsiteX337" fmla="*/ 1014740 w 1507008"/>
                  <a:gd name="connsiteY337" fmla="*/ 59454 h 129712"/>
                  <a:gd name="connsiteX338" fmla="*/ 1017760 w 1507008"/>
                  <a:gd name="connsiteY338" fmla="*/ 60570 h 129712"/>
                  <a:gd name="connsiteX339" fmla="*/ 1020780 w 1507008"/>
                  <a:gd name="connsiteY339" fmla="*/ 61703 h 129712"/>
                  <a:gd name="connsiteX340" fmla="*/ 1023800 w 1507008"/>
                  <a:gd name="connsiteY340" fmla="*/ 62852 h 129712"/>
                  <a:gd name="connsiteX341" fmla="*/ 1026820 w 1507008"/>
                  <a:gd name="connsiteY341" fmla="*/ 64018 h 129712"/>
                  <a:gd name="connsiteX342" fmla="*/ 1029840 w 1507008"/>
                  <a:gd name="connsiteY342" fmla="*/ 65201 h 129712"/>
                  <a:gd name="connsiteX343" fmla="*/ 1032861 w 1507008"/>
                  <a:gd name="connsiteY343" fmla="*/ 66397 h 129712"/>
                  <a:gd name="connsiteX344" fmla="*/ 1035881 w 1507008"/>
                  <a:gd name="connsiteY344" fmla="*/ 67610 h 129712"/>
                  <a:gd name="connsiteX345" fmla="*/ 1038901 w 1507008"/>
                  <a:gd name="connsiteY345" fmla="*/ 68838 h 129712"/>
                  <a:gd name="connsiteX346" fmla="*/ 1041921 w 1507008"/>
                  <a:gd name="connsiteY346" fmla="*/ 69981 h 129712"/>
                  <a:gd name="connsiteX347" fmla="*/ 1044941 w 1507008"/>
                  <a:gd name="connsiteY347" fmla="*/ 71039 h 129712"/>
                  <a:gd name="connsiteX348" fmla="*/ 1047961 w 1507008"/>
                  <a:gd name="connsiteY348" fmla="*/ 72112 h 129712"/>
                  <a:gd name="connsiteX349" fmla="*/ 1050981 w 1507008"/>
                  <a:gd name="connsiteY349" fmla="*/ 73199 h 129712"/>
                  <a:gd name="connsiteX350" fmla="*/ 1054001 w 1507008"/>
                  <a:gd name="connsiteY350" fmla="*/ 74299 h 129712"/>
                  <a:gd name="connsiteX351" fmla="*/ 1057021 w 1507008"/>
                  <a:gd name="connsiteY351" fmla="*/ 75413 h 129712"/>
                  <a:gd name="connsiteX352" fmla="*/ 1060041 w 1507008"/>
                  <a:gd name="connsiteY352" fmla="*/ 76540 h 129712"/>
                  <a:gd name="connsiteX353" fmla="*/ 1063061 w 1507008"/>
                  <a:gd name="connsiteY353" fmla="*/ 77680 h 129712"/>
                  <a:gd name="connsiteX354" fmla="*/ 1066081 w 1507008"/>
                  <a:gd name="connsiteY354" fmla="*/ 78831 h 129712"/>
                  <a:gd name="connsiteX355" fmla="*/ 1069101 w 1507008"/>
                  <a:gd name="connsiteY355" fmla="*/ 79996 h 129712"/>
                  <a:gd name="connsiteX356" fmla="*/ 1072121 w 1507008"/>
                  <a:gd name="connsiteY356" fmla="*/ 81072 h 129712"/>
                  <a:gd name="connsiteX357" fmla="*/ 1075141 w 1507008"/>
                  <a:gd name="connsiteY357" fmla="*/ 82060 h 129712"/>
                  <a:gd name="connsiteX358" fmla="*/ 1078161 w 1507008"/>
                  <a:gd name="connsiteY358" fmla="*/ 83059 h 129712"/>
                  <a:gd name="connsiteX359" fmla="*/ 1081182 w 1507008"/>
                  <a:gd name="connsiteY359" fmla="*/ 84070 h 129712"/>
                  <a:gd name="connsiteX360" fmla="*/ 1084202 w 1507008"/>
                  <a:gd name="connsiteY360" fmla="*/ 85091 h 129712"/>
                  <a:gd name="connsiteX361" fmla="*/ 1087223 w 1507008"/>
                  <a:gd name="connsiteY361" fmla="*/ 86124 h 129712"/>
                  <a:gd name="connsiteX362" fmla="*/ 1090246 w 1507008"/>
                  <a:gd name="connsiteY362" fmla="*/ 87166 h 129712"/>
                  <a:gd name="connsiteX363" fmla="*/ 1093268 w 1507008"/>
                  <a:gd name="connsiteY363" fmla="*/ 88219 h 129712"/>
                  <a:gd name="connsiteX364" fmla="*/ 1096278 w 1507008"/>
                  <a:gd name="connsiteY364" fmla="*/ 89281 h 129712"/>
                  <a:gd name="connsiteX365" fmla="*/ 1099301 w 1507008"/>
                  <a:gd name="connsiteY365" fmla="*/ 90354 h 129712"/>
                  <a:gd name="connsiteX366" fmla="*/ 1102323 w 1507008"/>
                  <a:gd name="connsiteY366" fmla="*/ 91331 h 129712"/>
                  <a:gd name="connsiteX367" fmla="*/ 1105346 w 1507008"/>
                  <a:gd name="connsiteY367" fmla="*/ 92212 h 129712"/>
                  <a:gd name="connsiteX368" fmla="*/ 1108356 w 1507008"/>
                  <a:gd name="connsiteY368" fmla="*/ 93102 h 129712"/>
                  <a:gd name="connsiteX369" fmla="*/ 1111378 w 1507008"/>
                  <a:gd name="connsiteY369" fmla="*/ 94000 h 129712"/>
                  <a:gd name="connsiteX370" fmla="*/ 1114401 w 1507008"/>
                  <a:gd name="connsiteY370" fmla="*/ 94908 h 129712"/>
                  <a:gd name="connsiteX371" fmla="*/ 1117424 w 1507008"/>
                  <a:gd name="connsiteY371" fmla="*/ 95824 h 129712"/>
                  <a:gd name="connsiteX372" fmla="*/ 1120446 w 1507008"/>
                  <a:gd name="connsiteY372" fmla="*/ 96747 h 129712"/>
                  <a:gd name="connsiteX373" fmla="*/ 1123469 w 1507008"/>
                  <a:gd name="connsiteY373" fmla="*/ 97678 h 129712"/>
                  <a:gd name="connsiteX374" fmla="*/ 1126479 w 1507008"/>
                  <a:gd name="connsiteY374" fmla="*/ 98617 h 129712"/>
                  <a:gd name="connsiteX375" fmla="*/ 1129501 w 1507008"/>
                  <a:gd name="connsiteY375" fmla="*/ 99563 h 129712"/>
                  <a:gd name="connsiteX376" fmla="*/ 1132524 w 1507008"/>
                  <a:gd name="connsiteY376" fmla="*/ 100416 h 129712"/>
                  <a:gd name="connsiteX377" fmla="*/ 1135546 w 1507008"/>
                  <a:gd name="connsiteY377" fmla="*/ 101178 h 129712"/>
                  <a:gd name="connsiteX378" fmla="*/ 1138569 w 1507008"/>
                  <a:gd name="connsiteY378" fmla="*/ 101945 h 129712"/>
                  <a:gd name="connsiteX379" fmla="*/ 1141579 w 1507008"/>
                  <a:gd name="connsiteY379" fmla="*/ 102720 h 129712"/>
                  <a:gd name="connsiteX380" fmla="*/ 1144602 w 1507008"/>
                  <a:gd name="connsiteY380" fmla="*/ 103500 h 129712"/>
                  <a:gd name="connsiteX381" fmla="*/ 1147624 w 1507008"/>
                  <a:gd name="connsiteY381" fmla="*/ 104287 h 129712"/>
                  <a:gd name="connsiteX382" fmla="*/ 1150647 w 1507008"/>
                  <a:gd name="connsiteY382" fmla="*/ 105080 h 129712"/>
                  <a:gd name="connsiteX383" fmla="*/ 1153657 w 1507008"/>
                  <a:gd name="connsiteY383" fmla="*/ 105877 h 129712"/>
                  <a:gd name="connsiteX384" fmla="*/ 1156679 w 1507008"/>
                  <a:gd name="connsiteY384" fmla="*/ 106681 h 129712"/>
                  <a:gd name="connsiteX385" fmla="*/ 1159702 w 1507008"/>
                  <a:gd name="connsiteY385" fmla="*/ 107492 h 129712"/>
                  <a:gd name="connsiteX386" fmla="*/ 1162724 w 1507008"/>
                  <a:gd name="connsiteY386" fmla="*/ 108214 h 129712"/>
                  <a:gd name="connsiteX387" fmla="*/ 1165747 w 1507008"/>
                  <a:gd name="connsiteY387" fmla="*/ 108852 h 129712"/>
                  <a:gd name="connsiteX388" fmla="*/ 1168770 w 1507008"/>
                  <a:gd name="connsiteY388" fmla="*/ 109494 h 129712"/>
                  <a:gd name="connsiteX389" fmla="*/ 1171780 w 1507008"/>
                  <a:gd name="connsiteY389" fmla="*/ 110142 h 129712"/>
                  <a:gd name="connsiteX390" fmla="*/ 1174802 w 1507008"/>
                  <a:gd name="connsiteY390" fmla="*/ 110794 h 129712"/>
                  <a:gd name="connsiteX391" fmla="*/ 1177825 w 1507008"/>
                  <a:gd name="connsiteY391" fmla="*/ 111450 h 129712"/>
                  <a:gd name="connsiteX392" fmla="*/ 1180847 w 1507008"/>
                  <a:gd name="connsiteY392" fmla="*/ 112111 h 129712"/>
                  <a:gd name="connsiteX393" fmla="*/ 1183857 w 1507008"/>
                  <a:gd name="connsiteY393" fmla="*/ 112775 h 129712"/>
                  <a:gd name="connsiteX394" fmla="*/ 1186880 w 1507008"/>
                  <a:gd name="connsiteY394" fmla="*/ 113444 h 129712"/>
                  <a:gd name="connsiteX395" fmla="*/ 1189902 w 1507008"/>
                  <a:gd name="connsiteY395" fmla="*/ 114116 h 129712"/>
                  <a:gd name="connsiteX396" fmla="*/ 1192925 w 1507008"/>
                  <a:gd name="connsiteY396" fmla="*/ 114700 h 129712"/>
                  <a:gd name="connsiteX397" fmla="*/ 1195948 w 1507008"/>
                  <a:gd name="connsiteY397" fmla="*/ 115195 h 129712"/>
                  <a:gd name="connsiteX398" fmla="*/ 1198970 w 1507008"/>
                  <a:gd name="connsiteY398" fmla="*/ 115693 h 129712"/>
                  <a:gd name="connsiteX399" fmla="*/ 1201980 w 1507008"/>
                  <a:gd name="connsiteY399" fmla="*/ 116196 h 129712"/>
                  <a:gd name="connsiteX400" fmla="*/ 1205003 w 1507008"/>
                  <a:gd name="connsiteY400" fmla="*/ 116700 h 129712"/>
                  <a:gd name="connsiteX401" fmla="*/ 1208025 w 1507008"/>
                  <a:gd name="connsiteY401" fmla="*/ 117208 h 129712"/>
                  <a:gd name="connsiteX402" fmla="*/ 1211048 w 1507008"/>
                  <a:gd name="connsiteY402" fmla="*/ 117720 h 129712"/>
                  <a:gd name="connsiteX403" fmla="*/ 1214071 w 1507008"/>
                  <a:gd name="connsiteY403" fmla="*/ 118233 h 129712"/>
                  <a:gd name="connsiteX404" fmla="*/ 1217080 w 1507008"/>
                  <a:gd name="connsiteY404" fmla="*/ 118749 h 129712"/>
                  <a:gd name="connsiteX405" fmla="*/ 1220103 w 1507008"/>
                  <a:gd name="connsiteY405" fmla="*/ 119268 h 129712"/>
                  <a:gd name="connsiteX406" fmla="*/ 1223126 w 1507008"/>
                  <a:gd name="connsiteY406" fmla="*/ 119738 h 129712"/>
                  <a:gd name="connsiteX407" fmla="*/ 1226148 w 1507008"/>
                  <a:gd name="connsiteY407" fmla="*/ 120159 h 129712"/>
                  <a:gd name="connsiteX408" fmla="*/ 1229158 w 1507008"/>
                  <a:gd name="connsiteY408" fmla="*/ 120581 h 129712"/>
                  <a:gd name="connsiteX409" fmla="*/ 1232181 w 1507008"/>
                  <a:gd name="connsiteY409" fmla="*/ 121007 h 129712"/>
                  <a:gd name="connsiteX410" fmla="*/ 1235203 w 1507008"/>
                  <a:gd name="connsiteY410" fmla="*/ 121435 h 129712"/>
                  <a:gd name="connsiteX411" fmla="*/ 1238226 w 1507008"/>
                  <a:gd name="connsiteY411" fmla="*/ 121863 h 129712"/>
                  <a:gd name="connsiteX412" fmla="*/ 1241249 w 1507008"/>
                  <a:gd name="connsiteY412" fmla="*/ 122295 h 129712"/>
                  <a:gd name="connsiteX413" fmla="*/ 1244271 w 1507008"/>
                  <a:gd name="connsiteY413" fmla="*/ 122726 h 129712"/>
                  <a:gd name="connsiteX414" fmla="*/ 1247281 w 1507008"/>
                  <a:gd name="connsiteY414" fmla="*/ 123161 h 129712"/>
                  <a:gd name="connsiteX415" fmla="*/ 1250304 w 1507008"/>
                  <a:gd name="connsiteY415" fmla="*/ 123596 h 129712"/>
                  <a:gd name="connsiteX416" fmla="*/ 1253326 w 1507008"/>
                  <a:gd name="connsiteY416" fmla="*/ 123932 h 129712"/>
                  <a:gd name="connsiteX417" fmla="*/ 1256349 w 1507008"/>
                  <a:gd name="connsiteY417" fmla="*/ 124168 h 129712"/>
                  <a:gd name="connsiteX418" fmla="*/ 1259359 w 1507008"/>
                  <a:gd name="connsiteY418" fmla="*/ 124405 h 129712"/>
                  <a:gd name="connsiteX419" fmla="*/ 1262381 w 1507008"/>
                  <a:gd name="connsiteY419" fmla="*/ 124644 h 129712"/>
                  <a:gd name="connsiteX420" fmla="*/ 1265404 w 1507008"/>
                  <a:gd name="connsiteY420" fmla="*/ 124883 h 129712"/>
                  <a:gd name="connsiteX421" fmla="*/ 1268427 w 1507008"/>
                  <a:gd name="connsiteY421" fmla="*/ 125124 h 129712"/>
                  <a:gd name="connsiteX422" fmla="*/ 1271449 w 1507008"/>
                  <a:gd name="connsiteY422" fmla="*/ 125366 h 129712"/>
                  <a:gd name="connsiteX423" fmla="*/ 1274472 w 1507008"/>
                  <a:gd name="connsiteY423" fmla="*/ 125609 h 129712"/>
                  <a:gd name="connsiteX424" fmla="*/ 1277482 w 1507008"/>
                  <a:gd name="connsiteY424" fmla="*/ 125853 h 129712"/>
                  <a:gd name="connsiteX425" fmla="*/ 1280504 w 1507008"/>
                  <a:gd name="connsiteY425" fmla="*/ 126097 h 129712"/>
                  <a:gd name="connsiteX426" fmla="*/ 1283527 w 1507008"/>
                  <a:gd name="connsiteY426" fmla="*/ 126302 h 129712"/>
                  <a:gd name="connsiteX427" fmla="*/ 1286549 w 1507008"/>
                  <a:gd name="connsiteY427" fmla="*/ 126468 h 129712"/>
                  <a:gd name="connsiteX428" fmla="*/ 1289572 w 1507008"/>
                  <a:gd name="connsiteY428" fmla="*/ 126633 h 129712"/>
                  <a:gd name="connsiteX429" fmla="*/ 1292582 w 1507008"/>
                  <a:gd name="connsiteY429" fmla="*/ 126801 h 129712"/>
                  <a:gd name="connsiteX430" fmla="*/ 1295605 w 1507008"/>
                  <a:gd name="connsiteY430" fmla="*/ 126967 h 129712"/>
                  <a:gd name="connsiteX431" fmla="*/ 1298627 w 1507008"/>
                  <a:gd name="connsiteY431" fmla="*/ 127136 h 129712"/>
                  <a:gd name="connsiteX432" fmla="*/ 1301650 w 1507008"/>
                  <a:gd name="connsiteY432" fmla="*/ 127305 h 129712"/>
                  <a:gd name="connsiteX433" fmla="*/ 1304660 w 1507008"/>
                  <a:gd name="connsiteY433" fmla="*/ 127474 h 129712"/>
                  <a:gd name="connsiteX434" fmla="*/ 1307682 w 1507008"/>
                  <a:gd name="connsiteY434" fmla="*/ 127643 h 129712"/>
                  <a:gd name="connsiteX435" fmla="*/ 1310705 w 1507008"/>
                  <a:gd name="connsiteY435" fmla="*/ 127813 h 129712"/>
                  <a:gd name="connsiteX436" fmla="*/ 1313727 w 1507008"/>
                  <a:gd name="connsiteY436" fmla="*/ 127936 h 129712"/>
                  <a:gd name="connsiteX437" fmla="*/ 1316750 w 1507008"/>
                  <a:gd name="connsiteY437" fmla="*/ 128010 h 129712"/>
                  <a:gd name="connsiteX438" fmla="*/ 1319773 w 1507008"/>
                  <a:gd name="connsiteY438" fmla="*/ 128085 h 129712"/>
                  <a:gd name="connsiteX439" fmla="*/ 1322782 w 1507008"/>
                  <a:gd name="connsiteY439" fmla="*/ 128160 h 129712"/>
                  <a:gd name="connsiteX440" fmla="*/ 1325805 w 1507008"/>
                  <a:gd name="connsiteY440" fmla="*/ 128236 h 129712"/>
                  <a:gd name="connsiteX441" fmla="*/ 1328828 w 1507008"/>
                  <a:gd name="connsiteY441" fmla="*/ 128312 h 129712"/>
                  <a:gd name="connsiteX442" fmla="*/ 1331850 w 1507008"/>
                  <a:gd name="connsiteY442" fmla="*/ 128388 h 129712"/>
                  <a:gd name="connsiteX443" fmla="*/ 1334860 w 1507008"/>
                  <a:gd name="connsiteY443" fmla="*/ 128464 h 129712"/>
                  <a:gd name="connsiteX444" fmla="*/ 1337883 w 1507008"/>
                  <a:gd name="connsiteY444" fmla="*/ 128542 h 129712"/>
                  <a:gd name="connsiteX445" fmla="*/ 1340905 w 1507008"/>
                  <a:gd name="connsiteY445" fmla="*/ 128618 h 129712"/>
                  <a:gd name="connsiteX446" fmla="*/ 1343928 w 1507008"/>
                  <a:gd name="connsiteY446" fmla="*/ 128687 h 129712"/>
                  <a:gd name="connsiteX447" fmla="*/ 1346951 w 1507008"/>
                  <a:gd name="connsiteY447" fmla="*/ 128745 h 129712"/>
                  <a:gd name="connsiteX448" fmla="*/ 1349960 w 1507008"/>
                  <a:gd name="connsiteY448" fmla="*/ 128803 h 129712"/>
                  <a:gd name="connsiteX449" fmla="*/ 1352983 w 1507008"/>
                  <a:gd name="connsiteY449" fmla="*/ 128862 h 129712"/>
                  <a:gd name="connsiteX450" fmla="*/ 1356006 w 1507008"/>
                  <a:gd name="connsiteY450" fmla="*/ 128922 h 129712"/>
                  <a:gd name="connsiteX451" fmla="*/ 1359028 w 1507008"/>
                  <a:gd name="connsiteY451" fmla="*/ 128980 h 129712"/>
                  <a:gd name="connsiteX452" fmla="*/ 1362051 w 1507008"/>
                  <a:gd name="connsiteY452" fmla="*/ 129040 h 129712"/>
                  <a:gd name="connsiteX453" fmla="*/ 1365074 w 1507008"/>
                  <a:gd name="connsiteY453" fmla="*/ 129099 h 129712"/>
                  <a:gd name="connsiteX454" fmla="*/ 1368083 w 1507008"/>
                  <a:gd name="connsiteY454" fmla="*/ 129159 h 129712"/>
                  <a:gd name="connsiteX455" fmla="*/ 1371106 w 1507008"/>
                  <a:gd name="connsiteY455" fmla="*/ 129219 h 129712"/>
                  <a:gd name="connsiteX456" fmla="*/ 1374129 w 1507008"/>
                  <a:gd name="connsiteY456" fmla="*/ 129243 h 129712"/>
                  <a:gd name="connsiteX457" fmla="*/ 1377151 w 1507008"/>
                  <a:gd name="connsiteY457" fmla="*/ 129234 h 129712"/>
                  <a:gd name="connsiteX458" fmla="*/ 1380161 w 1507008"/>
                  <a:gd name="connsiteY458" fmla="*/ 129225 h 129712"/>
                  <a:gd name="connsiteX459" fmla="*/ 1383184 w 1507008"/>
                  <a:gd name="connsiteY459" fmla="*/ 129216 h 129712"/>
                  <a:gd name="connsiteX460" fmla="*/ 1386206 w 1507008"/>
                  <a:gd name="connsiteY460" fmla="*/ 129207 h 129712"/>
                  <a:gd name="connsiteX461" fmla="*/ 1389229 w 1507008"/>
                  <a:gd name="connsiteY461" fmla="*/ 129198 h 129712"/>
                  <a:gd name="connsiteX462" fmla="*/ 1392252 w 1507008"/>
                  <a:gd name="connsiteY462" fmla="*/ 129189 h 129712"/>
                  <a:gd name="connsiteX463" fmla="*/ 1395274 w 1507008"/>
                  <a:gd name="connsiteY463" fmla="*/ 129181 h 129712"/>
                  <a:gd name="connsiteX464" fmla="*/ 1398284 w 1507008"/>
                  <a:gd name="connsiteY464" fmla="*/ 129173 h 129712"/>
                  <a:gd name="connsiteX465" fmla="*/ 1401307 w 1507008"/>
                  <a:gd name="connsiteY465" fmla="*/ 129164 h 129712"/>
                  <a:gd name="connsiteX466" fmla="*/ 1404329 w 1507008"/>
                  <a:gd name="connsiteY466" fmla="*/ 129173 h 129712"/>
                  <a:gd name="connsiteX467" fmla="*/ 1407352 w 1507008"/>
                  <a:gd name="connsiteY467" fmla="*/ 129200 h 129712"/>
                  <a:gd name="connsiteX468" fmla="*/ 1410362 w 1507008"/>
                  <a:gd name="connsiteY468" fmla="*/ 129226 h 129712"/>
                  <a:gd name="connsiteX469" fmla="*/ 1413384 w 1507008"/>
                  <a:gd name="connsiteY469" fmla="*/ 129253 h 129712"/>
                  <a:gd name="connsiteX470" fmla="*/ 1416407 w 1507008"/>
                  <a:gd name="connsiteY470" fmla="*/ 129280 h 129712"/>
                  <a:gd name="connsiteX471" fmla="*/ 1419430 w 1507008"/>
                  <a:gd name="connsiteY471" fmla="*/ 129306 h 129712"/>
                  <a:gd name="connsiteX472" fmla="*/ 1422452 w 1507008"/>
                  <a:gd name="connsiteY472" fmla="*/ 129333 h 129712"/>
                  <a:gd name="connsiteX473" fmla="*/ 1425462 w 1507008"/>
                  <a:gd name="connsiteY473" fmla="*/ 129360 h 129712"/>
                  <a:gd name="connsiteX474" fmla="*/ 1428485 w 1507008"/>
                  <a:gd name="connsiteY474" fmla="*/ 129386 h 129712"/>
                  <a:gd name="connsiteX475" fmla="*/ 1431507 w 1507008"/>
                  <a:gd name="connsiteY475" fmla="*/ 129413 h 129712"/>
                  <a:gd name="connsiteX476" fmla="*/ 1434530 w 1507008"/>
                  <a:gd name="connsiteY476" fmla="*/ 129428 h 129712"/>
                  <a:gd name="connsiteX477" fmla="*/ 1437552 w 1507008"/>
                  <a:gd name="connsiteY477" fmla="*/ 129431 h 129712"/>
                  <a:gd name="connsiteX478" fmla="*/ 1440575 w 1507008"/>
                  <a:gd name="connsiteY478" fmla="*/ 129435 h 129712"/>
                  <a:gd name="connsiteX479" fmla="*/ 1443585 w 1507008"/>
                  <a:gd name="connsiteY479" fmla="*/ 129437 h 129712"/>
                  <a:gd name="connsiteX480" fmla="*/ 1446607 w 1507008"/>
                  <a:gd name="connsiteY480" fmla="*/ 129441 h 129712"/>
                  <a:gd name="connsiteX481" fmla="*/ 1449630 w 1507008"/>
                  <a:gd name="connsiteY481" fmla="*/ 129445 h 129712"/>
                  <a:gd name="connsiteX482" fmla="*/ 1452653 w 1507008"/>
                  <a:gd name="connsiteY482" fmla="*/ 129447 h 129712"/>
                  <a:gd name="connsiteX483" fmla="*/ 1455663 w 1507008"/>
                  <a:gd name="connsiteY483" fmla="*/ 129451 h 129712"/>
                  <a:gd name="connsiteX484" fmla="*/ 1458685 w 1507008"/>
                  <a:gd name="connsiteY484" fmla="*/ 129455 h 129712"/>
                  <a:gd name="connsiteX485" fmla="*/ 1461708 w 1507008"/>
                  <a:gd name="connsiteY485" fmla="*/ 129457 h 129712"/>
                  <a:gd name="connsiteX486" fmla="*/ 1464730 w 1507008"/>
                  <a:gd name="connsiteY486" fmla="*/ 129470 h 129712"/>
                  <a:gd name="connsiteX487" fmla="*/ 1467753 w 1507008"/>
                  <a:gd name="connsiteY487" fmla="*/ 129489 h 129712"/>
                  <a:gd name="connsiteX488" fmla="*/ 1470763 w 1507008"/>
                  <a:gd name="connsiteY488" fmla="*/ 129510 h 129712"/>
                  <a:gd name="connsiteX489" fmla="*/ 1473785 w 1507008"/>
                  <a:gd name="connsiteY489" fmla="*/ 129530 h 129712"/>
                  <a:gd name="connsiteX490" fmla="*/ 1476808 w 1507008"/>
                  <a:gd name="connsiteY490" fmla="*/ 129550 h 129712"/>
                  <a:gd name="connsiteX491" fmla="*/ 1479831 w 1507008"/>
                  <a:gd name="connsiteY491" fmla="*/ 129569 h 129712"/>
                  <a:gd name="connsiteX492" fmla="*/ 1482853 w 1507008"/>
                  <a:gd name="connsiteY492" fmla="*/ 129590 h 129712"/>
                  <a:gd name="connsiteX493" fmla="*/ 1485876 w 1507008"/>
                  <a:gd name="connsiteY493" fmla="*/ 129610 h 129712"/>
                  <a:gd name="connsiteX494" fmla="*/ 1488886 w 1507008"/>
                  <a:gd name="connsiteY494" fmla="*/ 129630 h 129712"/>
                  <a:gd name="connsiteX495" fmla="*/ 1491908 w 1507008"/>
                  <a:gd name="connsiteY495" fmla="*/ 129651 h 129712"/>
                  <a:gd name="connsiteX496" fmla="*/ 1494931 w 1507008"/>
                  <a:gd name="connsiteY496" fmla="*/ 129662 h 129712"/>
                  <a:gd name="connsiteX497" fmla="*/ 1497954 w 1507008"/>
                  <a:gd name="connsiteY497" fmla="*/ 129666 h 129712"/>
                  <a:gd name="connsiteX498" fmla="*/ 1500963 w 1507008"/>
                  <a:gd name="connsiteY498" fmla="*/ 129668 h 129712"/>
                  <a:gd name="connsiteX499" fmla="*/ 1503986 w 1507008"/>
                  <a:gd name="connsiteY499" fmla="*/ 129672 h 129712"/>
                  <a:gd name="connsiteX500" fmla="*/ 1507009 w 1507008"/>
                  <a:gd name="connsiteY500" fmla="*/ 129676 h 129712"/>
                  <a:gd name="connsiteX501" fmla="*/ 1507009 w 1507008"/>
                  <a:gd name="connsiteY501" fmla="*/ 129713 h 129712"/>
                  <a:gd name="connsiteX502" fmla="*/ 1507009 w 1507008"/>
                  <a:gd name="connsiteY502" fmla="*/ 129713 h 129712"/>
                  <a:gd name="connsiteX503" fmla="*/ 1503986 w 1507008"/>
                  <a:gd name="connsiteY503" fmla="*/ 129713 h 129712"/>
                  <a:gd name="connsiteX504" fmla="*/ 1500963 w 1507008"/>
                  <a:gd name="connsiteY504" fmla="*/ 129713 h 129712"/>
                  <a:gd name="connsiteX505" fmla="*/ 1497954 w 1507008"/>
                  <a:gd name="connsiteY505" fmla="*/ 129713 h 129712"/>
                  <a:gd name="connsiteX506" fmla="*/ 1494931 w 1507008"/>
                  <a:gd name="connsiteY506" fmla="*/ 129713 h 129712"/>
                  <a:gd name="connsiteX507" fmla="*/ 1491908 w 1507008"/>
                  <a:gd name="connsiteY507" fmla="*/ 129713 h 129712"/>
                  <a:gd name="connsiteX508" fmla="*/ 1488886 w 1507008"/>
                  <a:gd name="connsiteY508" fmla="*/ 129713 h 129712"/>
                  <a:gd name="connsiteX509" fmla="*/ 1485876 w 1507008"/>
                  <a:gd name="connsiteY509" fmla="*/ 129713 h 129712"/>
                  <a:gd name="connsiteX510" fmla="*/ 1482853 w 1507008"/>
                  <a:gd name="connsiteY510" fmla="*/ 129713 h 129712"/>
                  <a:gd name="connsiteX511" fmla="*/ 1479831 w 1507008"/>
                  <a:gd name="connsiteY511" fmla="*/ 129713 h 129712"/>
                  <a:gd name="connsiteX512" fmla="*/ 1476808 w 1507008"/>
                  <a:gd name="connsiteY512" fmla="*/ 129713 h 129712"/>
                  <a:gd name="connsiteX513" fmla="*/ 1473785 w 1507008"/>
                  <a:gd name="connsiteY513" fmla="*/ 129713 h 129712"/>
                  <a:gd name="connsiteX514" fmla="*/ 1470763 w 1507008"/>
                  <a:gd name="connsiteY514" fmla="*/ 129713 h 129712"/>
                  <a:gd name="connsiteX515" fmla="*/ 1467753 w 1507008"/>
                  <a:gd name="connsiteY515" fmla="*/ 129713 h 129712"/>
                  <a:gd name="connsiteX516" fmla="*/ 1464730 w 1507008"/>
                  <a:gd name="connsiteY516" fmla="*/ 129713 h 129712"/>
                  <a:gd name="connsiteX517" fmla="*/ 1461708 w 1507008"/>
                  <a:gd name="connsiteY517" fmla="*/ 129713 h 129712"/>
                  <a:gd name="connsiteX518" fmla="*/ 1458685 w 1507008"/>
                  <a:gd name="connsiteY518" fmla="*/ 129713 h 129712"/>
                  <a:gd name="connsiteX519" fmla="*/ 1455663 w 1507008"/>
                  <a:gd name="connsiteY519" fmla="*/ 129713 h 129712"/>
                  <a:gd name="connsiteX520" fmla="*/ 1452653 w 1507008"/>
                  <a:gd name="connsiteY520" fmla="*/ 129713 h 129712"/>
                  <a:gd name="connsiteX521" fmla="*/ 1449630 w 1507008"/>
                  <a:gd name="connsiteY521" fmla="*/ 129713 h 129712"/>
                  <a:gd name="connsiteX522" fmla="*/ 1446607 w 1507008"/>
                  <a:gd name="connsiteY522" fmla="*/ 129713 h 129712"/>
                  <a:gd name="connsiteX523" fmla="*/ 1443585 w 1507008"/>
                  <a:gd name="connsiteY523" fmla="*/ 129713 h 129712"/>
                  <a:gd name="connsiteX524" fmla="*/ 1440575 w 1507008"/>
                  <a:gd name="connsiteY524" fmla="*/ 129713 h 129712"/>
                  <a:gd name="connsiteX525" fmla="*/ 1437552 w 1507008"/>
                  <a:gd name="connsiteY525" fmla="*/ 129713 h 129712"/>
                  <a:gd name="connsiteX526" fmla="*/ 1434530 w 1507008"/>
                  <a:gd name="connsiteY526" fmla="*/ 129713 h 129712"/>
                  <a:gd name="connsiteX527" fmla="*/ 1431507 w 1507008"/>
                  <a:gd name="connsiteY527" fmla="*/ 129713 h 129712"/>
                  <a:gd name="connsiteX528" fmla="*/ 1428485 w 1507008"/>
                  <a:gd name="connsiteY528" fmla="*/ 129713 h 129712"/>
                  <a:gd name="connsiteX529" fmla="*/ 1425462 w 1507008"/>
                  <a:gd name="connsiteY529" fmla="*/ 129713 h 129712"/>
                  <a:gd name="connsiteX530" fmla="*/ 1422452 w 1507008"/>
                  <a:gd name="connsiteY530" fmla="*/ 129713 h 129712"/>
                  <a:gd name="connsiteX531" fmla="*/ 1419430 w 1507008"/>
                  <a:gd name="connsiteY531" fmla="*/ 129713 h 129712"/>
                  <a:gd name="connsiteX532" fmla="*/ 1416407 w 1507008"/>
                  <a:gd name="connsiteY532" fmla="*/ 129713 h 129712"/>
                  <a:gd name="connsiteX533" fmla="*/ 1413384 w 1507008"/>
                  <a:gd name="connsiteY533" fmla="*/ 129713 h 129712"/>
                  <a:gd name="connsiteX534" fmla="*/ 1410362 w 1507008"/>
                  <a:gd name="connsiteY534" fmla="*/ 129713 h 129712"/>
                  <a:gd name="connsiteX535" fmla="*/ 1407352 w 1507008"/>
                  <a:gd name="connsiteY535" fmla="*/ 129713 h 129712"/>
                  <a:gd name="connsiteX536" fmla="*/ 1404329 w 1507008"/>
                  <a:gd name="connsiteY536" fmla="*/ 129713 h 129712"/>
                  <a:gd name="connsiteX537" fmla="*/ 1401307 w 1507008"/>
                  <a:gd name="connsiteY537" fmla="*/ 129713 h 129712"/>
                  <a:gd name="connsiteX538" fmla="*/ 1398284 w 1507008"/>
                  <a:gd name="connsiteY538" fmla="*/ 129713 h 129712"/>
                  <a:gd name="connsiteX539" fmla="*/ 1395274 w 1507008"/>
                  <a:gd name="connsiteY539" fmla="*/ 129713 h 129712"/>
                  <a:gd name="connsiteX540" fmla="*/ 1392252 w 1507008"/>
                  <a:gd name="connsiteY540" fmla="*/ 129713 h 129712"/>
                  <a:gd name="connsiteX541" fmla="*/ 1389229 w 1507008"/>
                  <a:gd name="connsiteY541" fmla="*/ 129713 h 129712"/>
                  <a:gd name="connsiteX542" fmla="*/ 1386206 w 1507008"/>
                  <a:gd name="connsiteY542" fmla="*/ 129713 h 129712"/>
                  <a:gd name="connsiteX543" fmla="*/ 1383184 w 1507008"/>
                  <a:gd name="connsiteY543" fmla="*/ 129713 h 129712"/>
                  <a:gd name="connsiteX544" fmla="*/ 1380161 w 1507008"/>
                  <a:gd name="connsiteY544" fmla="*/ 129713 h 129712"/>
                  <a:gd name="connsiteX545" fmla="*/ 1377151 w 1507008"/>
                  <a:gd name="connsiteY545" fmla="*/ 129713 h 129712"/>
                  <a:gd name="connsiteX546" fmla="*/ 1374129 w 1507008"/>
                  <a:gd name="connsiteY546" fmla="*/ 129713 h 129712"/>
                  <a:gd name="connsiteX547" fmla="*/ 1371106 w 1507008"/>
                  <a:gd name="connsiteY547" fmla="*/ 129713 h 129712"/>
                  <a:gd name="connsiteX548" fmla="*/ 1368083 w 1507008"/>
                  <a:gd name="connsiteY548" fmla="*/ 129713 h 129712"/>
                  <a:gd name="connsiteX549" fmla="*/ 1365074 w 1507008"/>
                  <a:gd name="connsiteY549" fmla="*/ 129713 h 129712"/>
                  <a:gd name="connsiteX550" fmla="*/ 1362051 w 1507008"/>
                  <a:gd name="connsiteY550" fmla="*/ 129713 h 129712"/>
                  <a:gd name="connsiteX551" fmla="*/ 1359028 w 1507008"/>
                  <a:gd name="connsiteY551" fmla="*/ 129713 h 129712"/>
                  <a:gd name="connsiteX552" fmla="*/ 1356006 w 1507008"/>
                  <a:gd name="connsiteY552" fmla="*/ 129713 h 129712"/>
                  <a:gd name="connsiteX553" fmla="*/ 1352983 w 1507008"/>
                  <a:gd name="connsiteY553" fmla="*/ 129713 h 129712"/>
                  <a:gd name="connsiteX554" fmla="*/ 1349960 w 1507008"/>
                  <a:gd name="connsiteY554" fmla="*/ 129713 h 129712"/>
                  <a:gd name="connsiteX555" fmla="*/ 1346951 w 1507008"/>
                  <a:gd name="connsiteY555" fmla="*/ 129713 h 129712"/>
                  <a:gd name="connsiteX556" fmla="*/ 1343928 w 1507008"/>
                  <a:gd name="connsiteY556" fmla="*/ 129713 h 129712"/>
                  <a:gd name="connsiteX557" fmla="*/ 1340905 w 1507008"/>
                  <a:gd name="connsiteY557" fmla="*/ 129713 h 129712"/>
                  <a:gd name="connsiteX558" fmla="*/ 1337883 w 1507008"/>
                  <a:gd name="connsiteY558" fmla="*/ 129713 h 129712"/>
                  <a:gd name="connsiteX559" fmla="*/ 1334860 w 1507008"/>
                  <a:gd name="connsiteY559" fmla="*/ 129713 h 129712"/>
                  <a:gd name="connsiteX560" fmla="*/ 1331850 w 1507008"/>
                  <a:gd name="connsiteY560" fmla="*/ 129713 h 129712"/>
                  <a:gd name="connsiteX561" fmla="*/ 1328828 w 1507008"/>
                  <a:gd name="connsiteY561" fmla="*/ 129713 h 129712"/>
                  <a:gd name="connsiteX562" fmla="*/ 1325805 w 1507008"/>
                  <a:gd name="connsiteY562" fmla="*/ 129713 h 129712"/>
                  <a:gd name="connsiteX563" fmla="*/ 1322782 w 1507008"/>
                  <a:gd name="connsiteY563" fmla="*/ 129713 h 129712"/>
                  <a:gd name="connsiteX564" fmla="*/ 1319773 w 1507008"/>
                  <a:gd name="connsiteY564" fmla="*/ 129713 h 129712"/>
                  <a:gd name="connsiteX565" fmla="*/ 1316750 w 1507008"/>
                  <a:gd name="connsiteY565" fmla="*/ 129713 h 129712"/>
                  <a:gd name="connsiteX566" fmla="*/ 1313727 w 1507008"/>
                  <a:gd name="connsiteY566" fmla="*/ 129713 h 129712"/>
                  <a:gd name="connsiteX567" fmla="*/ 1310705 w 1507008"/>
                  <a:gd name="connsiteY567" fmla="*/ 129713 h 129712"/>
                  <a:gd name="connsiteX568" fmla="*/ 1307682 w 1507008"/>
                  <a:gd name="connsiteY568" fmla="*/ 129713 h 129712"/>
                  <a:gd name="connsiteX569" fmla="*/ 1304660 w 1507008"/>
                  <a:gd name="connsiteY569" fmla="*/ 129713 h 129712"/>
                  <a:gd name="connsiteX570" fmla="*/ 1301650 w 1507008"/>
                  <a:gd name="connsiteY570" fmla="*/ 129713 h 129712"/>
                  <a:gd name="connsiteX571" fmla="*/ 1298627 w 1507008"/>
                  <a:gd name="connsiteY571" fmla="*/ 129713 h 129712"/>
                  <a:gd name="connsiteX572" fmla="*/ 1295605 w 1507008"/>
                  <a:gd name="connsiteY572" fmla="*/ 129713 h 129712"/>
                  <a:gd name="connsiteX573" fmla="*/ 1292582 w 1507008"/>
                  <a:gd name="connsiteY573" fmla="*/ 129713 h 129712"/>
                  <a:gd name="connsiteX574" fmla="*/ 1289572 w 1507008"/>
                  <a:gd name="connsiteY574" fmla="*/ 129713 h 129712"/>
                  <a:gd name="connsiteX575" fmla="*/ 1286549 w 1507008"/>
                  <a:gd name="connsiteY575" fmla="*/ 129713 h 129712"/>
                  <a:gd name="connsiteX576" fmla="*/ 1283527 w 1507008"/>
                  <a:gd name="connsiteY576" fmla="*/ 129713 h 129712"/>
                  <a:gd name="connsiteX577" fmla="*/ 1280504 w 1507008"/>
                  <a:gd name="connsiteY577" fmla="*/ 129713 h 129712"/>
                  <a:gd name="connsiteX578" fmla="*/ 1277482 w 1507008"/>
                  <a:gd name="connsiteY578" fmla="*/ 129713 h 129712"/>
                  <a:gd name="connsiteX579" fmla="*/ 1274472 w 1507008"/>
                  <a:gd name="connsiteY579" fmla="*/ 129713 h 129712"/>
                  <a:gd name="connsiteX580" fmla="*/ 1271449 w 1507008"/>
                  <a:gd name="connsiteY580" fmla="*/ 129713 h 129712"/>
                  <a:gd name="connsiteX581" fmla="*/ 1268427 w 1507008"/>
                  <a:gd name="connsiteY581" fmla="*/ 129713 h 129712"/>
                  <a:gd name="connsiteX582" fmla="*/ 1265404 w 1507008"/>
                  <a:gd name="connsiteY582" fmla="*/ 129713 h 129712"/>
                  <a:gd name="connsiteX583" fmla="*/ 1262381 w 1507008"/>
                  <a:gd name="connsiteY583" fmla="*/ 129713 h 129712"/>
                  <a:gd name="connsiteX584" fmla="*/ 1259359 w 1507008"/>
                  <a:gd name="connsiteY584" fmla="*/ 129713 h 129712"/>
                  <a:gd name="connsiteX585" fmla="*/ 1256349 w 1507008"/>
                  <a:gd name="connsiteY585" fmla="*/ 129713 h 129712"/>
                  <a:gd name="connsiteX586" fmla="*/ 1253326 w 1507008"/>
                  <a:gd name="connsiteY586" fmla="*/ 129713 h 129712"/>
                  <a:gd name="connsiteX587" fmla="*/ 1250304 w 1507008"/>
                  <a:gd name="connsiteY587" fmla="*/ 129713 h 129712"/>
                  <a:gd name="connsiteX588" fmla="*/ 1247281 w 1507008"/>
                  <a:gd name="connsiteY588" fmla="*/ 129713 h 129712"/>
                  <a:gd name="connsiteX589" fmla="*/ 1244271 w 1507008"/>
                  <a:gd name="connsiteY589" fmla="*/ 129713 h 129712"/>
                  <a:gd name="connsiteX590" fmla="*/ 1241249 w 1507008"/>
                  <a:gd name="connsiteY590" fmla="*/ 129713 h 129712"/>
                  <a:gd name="connsiteX591" fmla="*/ 1238226 w 1507008"/>
                  <a:gd name="connsiteY591" fmla="*/ 129713 h 129712"/>
                  <a:gd name="connsiteX592" fmla="*/ 1235203 w 1507008"/>
                  <a:gd name="connsiteY592" fmla="*/ 129713 h 129712"/>
                  <a:gd name="connsiteX593" fmla="*/ 1232181 w 1507008"/>
                  <a:gd name="connsiteY593" fmla="*/ 129713 h 129712"/>
                  <a:gd name="connsiteX594" fmla="*/ 1229158 w 1507008"/>
                  <a:gd name="connsiteY594" fmla="*/ 129713 h 129712"/>
                  <a:gd name="connsiteX595" fmla="*/ 1226148 w 1507008"/>
                  <a:gd name="connsiteY595" fmla="*/ 129713 h 129712"/>
                  <a:gd name="connsiteX596" fmla="*/ 1223126 w 1507008"/>
                  <a:gd name="connsiteY596" fmla="*/ 129713 h 129712"/>
                  <a:gd name="connsiteX597" fmla="*/ 1220103 w 1507008"/>
                  <a:gd name="connsiteY597" fmla="*/ 129713 h 129712"/>
                  <a:gd name="connsiteX598" fmla="*/ 1217080 w 1507008"/>
                  <a:gd name="connsiteY598" fmla="*/ 129713 h 129712"/>
                  <a:gd name="connsiteX599" fmla="*/ 1214071 w 1507008"/>
                  <a:gd name="connsiteY599" fmla="*/ 129713 h 129712"/>
                  <a:gd name="connsiteX600" fmla="*/ 1211048 w 1507008"/>
                  <a:gd name="connsiteY600" fmla="*/ 129713 h 129712"/>
                  <a:gd name="connsiteX601" fmla="*/ 1208025 w 1507008"/>
                  <a:gd name="connsiteY601" fmla="*/ 129713 h 129712"/>
                  <a:gd name="connsiteX602" fmla="*/ 1205003 w 1507008"/>
                  <a:gd name="connsiteY602" fmla="*/ 129713 h 129712"/>
                  <a:gd name="connsiteX603" fmla="*/ 1201980 w 1507008"/>
                  <a:gd name="connsiteY603" fmla="*/ 129713 h 129712"/>
                  <a:gd name="connsiteX604" fmla="*/ 1198970 w 1507008"/>
                  <a:gd name="connsiteY604" fmla="*/ 129713 h 129712"/>
                  <a:gd name="connsiteX605" fmla="*/ 1195948 w 1507008"/>
                  <a:gd name="connsiteY605" fmla="*/ 129713 h 129712"/>
                  <a:gd name="connsiteX606" fmla="*/ 1192925 w 1507008"/>
                  <a:gd name="connsiteY606" fmla="*/ 129713 h 129712"/>
                  <a:gd name="connsiteX607" fmla="*/ 1189902 w 1507008"/>
                  <a:gd name="connsiteY607" fmla="*/ 129713 h 129712"/>
                  <a:gd name="connsiteX608" fmla="*/ 1186880 w 1507008"/>
                  <a:gd name="connsiteY608" fmla="*/ 129713 h 129712"/>
                  <a:gd name="connsiteX609" fmla="*/ 1183857 w 1507008"/>
                  <a:gd name="connsiteY609" fmla="*/ 129713 h 129712"/>
                  <a:gd name="connsiteX610" fmla="*/ 1180847 w 1507008"/>
                  <a:gd name="connsiteY610" fmla="*/ 129713 h 129712"/>
                  <a:gd name="connsiteX611" fmla="*/ 1177825 w 1507008"/>
                  <a:gd name="connsiteY611" fmla="*/ 129713 h 129712"/>
                  <a:gd name="connsiteX612" fmla="*/ 1174802 w 1507008"/>
                  <a:gd name="connsiteY612" fmla="*/ 129713 h 129712"/>
                  <a:gd name="connsiteX613" fmla="*/ 1171780 w 1507008"/>
                  <a:gd name="connsiteY613" fmla="*/ 129713 h 129712"/>
                  <a:gd name="connsiteX614" fmla="*/ 1168770 w 1507008"/>
                  <a:gd name="connsiteY614" fmla="*/ 129713 h 129712"/>
                  <a:gd name="connsiteX615" fmla="*/ 1165747 w 1507008"/>
                  <a:gd name="connsiteY615" fmla="*/ 129713 h 129712"/>
                  <a:gd name="connsiteX616" fmla="*/ 1162724 w 1507008"/>
                  <a:gd name="connsiteY616" fmla="*/ 129713 h 129712"/>
                  <a:gd name="connsiteX617" fmla="*/ 1159702 w 1507008"/>
                  <a:gd name="connsiteY617" fmla="*/ 129713 h 129712"/>
                  <a:gd name="connsiteX618" fmla="*/ 1156679 w 1507008"/>
                  <a:gd name="connsiteY618" fmla="*/ 129713 h 129712"/>
                  <a:gd name="connsiteX619" fmla="*/ 1153657 w 1507008"/>
                  <a:gd name="connsiteY619" fmla="*/ 129713 h 129712"/>
                  <a:gd name="connsiteX620" fmla="*/ 1150647 w 1507008"/>
                  <a:gd name="connsiteY620" fmla="*/ 129713 h 129712"/>
                  <a:gd name="connsiteX621" fmla="*/ 1147624 w 1507008"/>
                  <a:gd name="connsiteY621" fmla="*/ 129713 h 129712"/>
                  <a:gd name="connsiteX622" fmla="*/ 1144602 w 1507008"/>
                  <a:gd name="connsiteY622" fmla="*/ 129713 h 129712"/>
                  <a:gd name="connsiteX623" fmla="*/ 1141579 w 1507008"/>
                  <a:gd name="connsiteY623" fmla="*/ 129713 h 129712"/>
                  <a:gd name="connsiteX624" fmla="*/ 1138569 w 1507008"/>
                  <a:gd name="connsiteY624" fmla="*/ 129713 h 129712"/>
                  <a:gd name="connsiteX625" fmla="*/ 1135546 w 1507008"/>
                  <a:gd name="connsiteY625" fmla="*/ 129713 h 129712"/>
                  <a:gd name="connsiteX626" fmla="*/ 1132524 w 1507008"/>
                  <a:gd name="connsiteY626" fmla="*/ 129713 h 129712"/>
                  <a:gd name="connsiteX627" fmla="*/ 1129501 w 1507008"/>
                  <a:gd name="connsiteY627" fmla="*/ 129713 h 129712"/>
                  <a:gd name="connsiteX628" fmla="*/ 1126479 w 1507008"/>
                  <a:gd name="connsiteY628" fmla="*/ 129713 h 129712"/>
                  <a:gd name="connsiteX629" fmla="*/ 1123469 w 1507008"/>
                  <a:gd name="connsiteY629" fmla="*/ 129713 h 129712"/>
                  <a:gd name="connsiteX630" fmla="*/ 1120446 w 1507008"/>
                  <a:gd name="connsiteY630" fmla="*/ 129713 h 129712"/>
                  <a:gd name="connsiteX631" fmla="*/ 1117424 w 1507008"/>
                  <a:gd name="connsiteY631" fmla="*/ 129713 h 129712"/>
                  <a:gd name="connsiteX632" fmla="*/ 1114401 w 1507008"/>
                  <a:gd name="connsiteY632" fmla="*/ 129713 h 129712"/>
                  <a:gd name="connsiteX633" fmla="*/ 1111378 w 1507008"/>
                  <a:gd name="connsiteY633" fmla="*/ 129713 h 129712"/>
                  <a:gd name="connsiteX634" fmla="*/ 1108356 w 1507008"/>
                  <a:gd name="connsiteY634" fmla="*/ 129713 h 129712"/>
                  <a:gd name="connsiteX635" fmla="*/ 1105346 w 1507008"/>
                  <a:gd name="connsiteY635" fmla="*/ 129713 h 129712"/>
                  <a:gd name="connsiteX636" fmla="*/ 1102323 w 1507008"/>
                  <a:gd name="connsiteY636" fmla="*/ 129713 h 129712"/>
                  <a:gd name="connsiteX637" fmla="*/ 1099301 w 1507008"/>
                  <a:gd name="connsiteY637" fmla="*/ 129713 h 129712"/>
                  <a:gd name="connsiteX638" fmla="*/ 1096278 w 1507008"/>
                  <a:gd name="connsiteY638" fmla="*/ 129713 h 129712"/>
                  <a:gd name="connsiteX639" fmla="*/ 1093268 w 1507008"/>
                  <a:gd name="connsiteY639" fmla="*/ 129713 h 129712"/>
                  <a:gd name="connsiteX640" fmla="*/ 1090246 w 1507008"/>
                  <a:gd name="connsiteY640" fmla="*/ 129713 h 129712"/>
                  <a:gd name="connsiteX641" fmla="*/ 1087223 w 1507008"/>
                  <a:gd name="connsiteY641" fmla="*/ 129713 h 129712"/>
                  <a:gd name="connsiteX642" fmla="*/ 1084202 w 1507008"/>
                  <a:gd name="connsiteY642" fmla="*/ 129713 h 129712"/>
                  <a:gd name="connsiteX643" fmla="*/ 1081182 w 1507008"/>
                  <a:gd name="connsiteY643" fmla="*/ 129713 h 129712"/>
                  <a:gd name="connsiteX644" fmla="*/ 1078161 w 1507008"/>
                  <a:gd name="connsiteY644" fmla="*/ 129713 h 129712"/>
                  <a:gd name="connsiteX645" fmla="*/ 1075141 w 1507008"/>
                  <a:gd name="connsiteY645" fmla="*/ 129713 h 129712"/>
                  <a:gd name="connsiteX646" fmla="*/ 1072121 w 1507008"/>
                  <a:gd name="connsiteY646" fmla="*/ 129713 h 129712"/>
                  <a:gd name="connsiteX647" fmla="*/ 1069101 w 1507008"/>
                  <a:gd name="connsiteY647" fmla="*/ 129713 h 129712"/>
                  <a:gd name="connsiteX648" fmla="*/ 1066081 w 1507008"/>
                  <a:gd name="connsiteY648" fmla="*/ 129713 h 129712"/>
                  <a:gd name="connsiteX649" fmla="*/ 1063061 w 1507008"/>
                  <a:gd name="connsiteY649" fmla="*/ 129713 h 129712"/>
                  <a:gd name="connsiteX650" fmla="*/ 1060041 w 1507008"/>
                  <a:gd name="connsiteY650" fmla="*/ 129713 h 129712"/>
                  <a:gd name="connsiteX651" fmla="*/ 1057021 w 1507008"/>
                  <a:gd name="connsiteY651" fmla="*/ 129713 h 129712"/>
                  <a:gd name="connsiteX652" fmla="*/ 1054001 w 1507008"/>
                  <a:gd name="connsiteY652" fmla="*/ 129713 h 129712"/>
                  <a:gd name="connsiteX653" fmla="*/ 1050981 w 1507008"/>
                  <a:gd name="connsiteY653" fmla="*/ 129713 h 129712"/>
                  <a:gd name="connsiteX654" fmla="*/ 1047961 w 1507008"/>
                  <a:gd name="connsiteY654" fmla="*/ 129713 h 129712"/>
                  <a:gd name="connsiteX655" fmla="*/ 1044941 w 1507008"/>
                  <a:gd name="connsiteY655" fmla="*/ 129713 h 129712"/>
                  <a:gd name="connsiteX656" fmla="*/ 1041921 w 1507008"/>
                  <a:gd name="connsiteY656" fmla="*/ 129713 h 129712"/>
                  <a:gd name="connsiteX657" fmla="*/ 1038901 w 1507008"/>
                  <a:gd name="connsiteY657" fmla="*/ 129713 h 129712"/>
                  <a:gd name="connsiteX658" fmla="*/ 1035881 w 1507008"/>
                  <a:gd name="connsiteY658" fmla="*/ 129713 h 129712"/>
                  <a:gd name="connsiteX659" fmla="*/ 1032861 w 1507008"/>
                  <a:gd name="connsiteY659" fmla="*/ 129713 h 129712"/>
                  <a:gd name="connsiteX660" fmla="*/ 1029840 w 1507008"/>
                  <a:gd name="connsiteY660" fmla="*/ 129713 h 129712"/>
                  <a:gd name="connsiteX661" fmla="*/ 1026820 w 1507008"/>
                  <a:gd name="connsiteY661" fmla="*/ 129713 h 129712"/>
                  <a:gd name="connsiteX662" fmla="*/ 1023800 w 1507008"/>
                  <a:gd name="connsiteY662" fmla="*/ 129713 h 129712"/>
                  <a:gd name="connsiteX663" fmla="*/ 1020780 w 1507008"/>
                  <a:gd name="connsiteY663" fmla="*/ 129713 h 129712"/>
                  <a:gd name="connsiteX664" fmla="*/ 1017760 w 1507008"/>
                  <a:gd name="connsiteY664" fmla="*/ 129713 h 129712"/>
                  <a:gd name="connsiteX665" fmla="*/ 1014740 w 1507008"/>
                  <a:gd name="connsiteY665" fmla="*/ 129713 h 129712"/>
                  <a:gd name="connsiteX666" fmla="*/ 1011720 w 1507008"/>
                  <a:gd name="connsiteY666" fmla="*/ 129713 h 129712"/>
                  <a:gd name="connsiteX667" fmla="*/ 1008700 w 1507008"/>
                  <a:gd name="connsiteY667" fmla="*/ 129713 h 129712"/>
                  <a:gd name="connsiteX668" fmla="*/ 1005680 w 1507008"/>
                  <a:gd name="connsiteY668" fmla="*/ 129713 h 129712"/>
                  <a:gd name="connsiteX669" fmla="*/ 1002660 w 1507008"/>
                  <a:gd name="connsiteY669" fmla="*/ 129713 h 129712"/>
                  <a:gd name="connsiteX670" fmla="*/ 999640 w 1507008"/>
                  <a:gd name="connsiteY670" fmla="*/ 129713 h 129712"/>
                  <a:gd name="connsiteX671" fmla="*/ 996620 w 1507008"/>
                  <a:gd name="connsiteY671" fmla="*/ 129713 h 129712"/>
                  <a:gd name="connsiteX672" fmla="*/ 993600 w 1507008"/>
                  <a:gd name="connsiteY672" fmla="*/ 129713 h 129712"/>
                  <a:gd name="connsiteX673" fmla="*/ 990580 w 1507008"/>
                  <a:gd name="connsiteY673" fmla="*/ 129713 h 129712"/>
                  <a:gd name="connsiteX674" fmla="*/ 987560 w 1507008"/>
                  <a:gd name="connsiteY674" fmla="*/ 129713 h 129712"/>
                  <a:gd name="connsiteX675" fmla="*/ 984540 w 1507008"/>
                  <a:gd name="connsiteY675" fmla="*/ 129713 h 129712"/>
                  <a:gd name="connsiteX676" fmla="*/ 981520 w 1507008"/>
                  <a:gd name="connsiteY676" fmla="*/ 129713 h 129712"/>
                  <a:gd name="connsiteX677" fmla="*/ 978500 w 1507008"/>
                  <a:gd name="connsiteY677" fmla="*/ 129713 h 129712"/>
                  <a:gd name="connsiteX678" fmla="*/ 975479 w 1507008"/>
                  <a:gd name="connsiteY678" fmla="*/ 129713 h 129712"/>
                  <a:gd name="connsiteX679" fmla="*/ 972459 w 1507008"/>
                  <a:gd name="connsiteY679" fmla="*/ 129713 h 129712"/>
                  <a:gd name="connsiteX680" fmla="*/ 969439 w 1507008"/>
                  <a:gd name="connsiteY680" fmla="*/ 129713 h 129712"/>
                  <a:gd name="connsiteX681" fmla="*/ 966419 w 1507008"/>
                  <a:gd name="connsiteY681" fmla="*/ 129713 h 129712"/>
                  <a:gd name="connsiteX682" fmla="*/ 963399 w 1507008"/>
                  <a:gd name="connsiteY682" fmla="*/ 129713 h 129712"/>
                  <a:gd name="connsiteX683" fmla="*/ 960379 w 1507008"/>
                  <a:gd name="connsiteY683" fmla="*/ 129713 h 129712"/>
                  <a:gd name="connsiteX684" fmla="*/ 957359 w 1507008"/>
                  <a:gd name="connsiteY684" fmla="*/ 129713 h 129712"/>
                  <a:gd name="connsiteX685" fmla="*/ 954339 w 1507008"/>
                  <a:gd name="connsiteY685" fmla="*/ 129713 h 129712"/>
                  <a:gd name="connsiteX686" fmla="*/ 951319 w 1507008"/>
                  <a:gd name="connsiteY686" fmla="*/ 129713 h 129712"/>
                  <a:gd name="connsiteX687" fmla="*/ 948299 w 1507008"/>
                  <a:gd name="connsiteY687" fmla="*/ 129713 h 129712"/>
                  <a:gd name="connsiteX688" fmla="*/ 945279 w 1507008"/>
                  <a:gd name="connsiteY688" fmla="*/ 129713 h 129712"/>
                  <a:gd name="connsiteX689" fmla="*/ 942259 w 1507008"/>
                  <a:gd name="connsiteY689" fmla="*/ 129713 h 129712"/>
                  <a:gd name="connsiteX690" fmla="*/ 939239 w 1507008"/>
                  <a:gd name="connsiteY690" fmla="*/ 129713 h 129712"/>
                  <a:gd name="connsiteX691" fmla="*/ 936219 w 1507008"/>
                  <a:gd name="connsiteY691" fmla="*/ 129713 h 129712"/>
                  <a:gd name="connsiteX692" fmla="*/ 933199 w 1507008"/>
                  <a:gd name="connsiteY692" fmla="*/ 129713 h 129712"/>
                  <a:gd name="connsiteX693" fmla="*/ 930179 w 1507008"/>
                  <a:gd name="connsiteY693" fmla="*/ 129713 h 129712"/>
                  <a:gd name="connsiteX694" fmla="*/ 927158 w 1507008"/>
                  <a:gd name="connsiteY694" fmla="*/ 129713 h 129712"/>
                  <a:gd name="connsiteX695" fmla="*/ 924138 w 1507008"/>
                  <a:gd name="connsiteY695" fmla="*/ 129713 h 129712"/>
                  <a:gd name="connsiteX696" fmla="*/ 921118 w 1507008"/>
                  <a:gd name="connsiteY696" fmla="*/ 129713 h 129712"/>
                  <a:gd name="connsiteX697" fmla="*/ 918098 w 1507008"/>
                  <a:gd name="connsiteY697" fmla="*/ 129713 h 129712"/>
                  <a:gd name="connsiteX698" fmla="*/ 915078 w 1507008"/>
                  <a:gd name="connsiteY698" fmla="*/ 129713 h 129712"/>
                  <a:gd name="connsiteX699" fmla="*/ 912058 w 1507008"/>
                  <a:gd name="connsiteY699" fmla="*/ 129713 h 129712"/>
                  <a:gd name="connsiteX700" fmla="*/ 909038 w 1507008"/>
                  <a:gd name="connsiteY700" fmla="*/ 129713 h 129712"/>
                  <a:gd name="connsiteX701" fmla="*/ 906018 w 1507008"/>
                  <a:gd name="connsiteY701" fmla="*/ 129713 h 129712"/>
                  <a:gd name="connsiteX702" fmla="*/ 902998 w 1507008"/>
                  <a:gd name="connsiteY702" fmla="*/ 129713 h 129712"/>
                  <a:gd name="connsiteX703" fmla="*/ 899978 w 1507008"/>
                  <a:gd name="connsiteY703" fmla="*/ 129713 h 129712"/>
                  <a:gd name="connsiteX704" fmla="*/ 896958 w 1507008"/>
                  <a:gd name="connsiteY704" fmla="*/ 129713 h 129712"/>
                  <a:gd name="connsiteX705" fmla="*/ 893938 w 1507008"/>
                  <a:gd name="connsiteY705" fmla="*/ 129713 h 129712"/>
                  <a:gd name="connsiteX706" fmla="*/ 890918 w 1507008"/>
                  <a:gd name="connsiteY706" fmla="*/ 129713 h 129712"/>
                  <a:gd name="connsiteX707" fmla="*/ 887898 w 1507008"/>
                  <a:gd name="connsiteY707" fmla="*/ 129713 h 129712"/>
                  <a:gd name="connsiteX708" fmla="*/ 884878 w 1507008"/>
                  <a:gd name="connsiteY708" fmla="*/ 129713 h 129712"/>
                  <a:gd name="connsiteX709" fmla="*/ 881858 w 1507008"/>
                  <a:gd name="connsiteY709" fmla="*/ 129713 h 129712"/>
                  <a:gd name="connsiteX710" fmla="*/ 878837 w 1507008"/>
                  <a:gd name="connsiteY710" fmla="*/ 129713 h 129712"/>
                  <a:gd name="connsiteX711" fmla="*/ 875817 w 1507008"/>
                  <a:gd name="connsiteY711" fmla="*/ 129713 h 129712"/>
                  <a:gd name="connsiteX712" fmla="*/ 872797 w 1507008"/>
                  <a:gd name="connsiteY712" fmla="*/ 129713 h 129712"/>
                  <a:gd name="connsiteX713" fmla="*/ 869777 w 1507008"/>
                  <a:gd name="connsiteY713" fmla="*/ 129713 h 129712"/>
                  <a:gd name="connsiteX714" fmla="*/ 866757 w 1507008"/>
                  <a:gd name="connsiteY714" fmla="*/ 129713 h 129712"/>
                  <a:gd name="connsiteX715" fmla="*/ 863737 w 1507008"/>
                  <a:gd name="connsiteY715" fmla="*/ 129713 h 129712"/>
                  <a:gd name="connsiteX716" fmla="*/ 860717 w 1507008"/>
                  <a:gd name="connsiteY716" fmla="*/ 129713 h 129712"/>
                  <a:gd name="connsiteX717" fmla="*/ 857697 w 1507008"/>
                  <a:gd name="connsiteY717" fmla="*/ 129713 h 129712"/>
                  <a:gd name="connsiteX718" fmla="*/ 854677 w 1507008"/>
                  <a:gd name="connsiteY718" fmla="*/ 129713 h 129712"/>
                  <a:gd name="connsiteX719" fmla="*/ 851657 w 1507008"/>
                  <a:gd name="connsiteY719" fmla="*/ 129713 h 129712"/>
                  <a:gd name="connsiteX720" fmla="*/ 848637 w 1507008"/>
                  <a:gd name="connsiteY720" fmla="*/ 129713 h 129712"/>
                  <a:gd name="connsiteX721" fmla="*/ 845617 w 1507008"/>
                  <a:gd name="connsiteY721" fmla="*/ 129713 h 129712"/>
                  <a:gd name="connsiteX722" fmla="*/ 842597 w 1507008"/>
                  <a:gd name="connsiteY722" fmla="*/ 129713 h 129712"/>
                  <a:gd name="connsiteX723" fmla="*/ 839577 w 1507008"/>
                  <a:gd name="connsiteY723" fmla="*/ 129713 h 129712"/>
                  <a:gd name="connsiteX724" fmla="*/ 836557 w 1507008"/>
                  <a:gd name="connsiteY724" fmla="*/ 129713 h 129712"/>
                  <a:gd name="connsiteX725" fmla="*/ 833537 w 1507008"/>
                  <a:gd name="connsiteY725" fmla="*/ 129713 h 129712"/>
                  <a:gd name="connsiteX726" fmla="*/ 830517 w 1507008"/>
                  <a:gd name="connsiteY726" fmla="*/ 129713 h 129712"/>
                  <a:gd name="connsiteX727" fmla="*/ 827497 w 1507008"/>
                  <a:gd name="connsiteY727" fmla="*/ 129713 h 129712"/>
                  <a:gd name="connsiteX728" fmla="*/ 824476 w 1507008"/>
                  <a:gd name="connsiteY728" fmla="*/ 129713 h 129712"/>
                  <a:gd name="connsiteX729" fmla="*/ 821456 w 1507008"/>
                  <a:gd name="connsiteY729" fmla="*/ 129713 h 129712"/>
                  <a:gd name="connsiteX730" fmla="*/ 818436 w 1507008"/>
                  <a:gd name="connsiteY730" fmla="*/ 129713 h 129712"/>
                  <a:gd name="connsiteX731" fmla="*/ 815416 w 1507008"/>
                  <a:gd name="connsiteY731" fmla="*/ 129713 h 129712"/>
                  <a:gd name="connsiteX732" fmla="*/ 812396 w 1507008"/>
                  <a:gd name="connsiteY732" fmla="*/ 129713 h 129712"/>
                  <a:gd name="connsiteX733" fmla="*/ 809376 w 1507008"/>
                  <a:gd name="connsiteY733" fmla="*/ 129713 h 129712"/>
                  <a:gd name="connsiteX734" fmla="*/ 806356 w 1507008"/>
                  <a:gd name="connsiteY734" fmla="*/ 129713 h 129712"/>
                  <a:gd name="connsiteX735" fmla="*/ 803336 w 1507008"/>
                  <a:gd name="connsiteY735" fmla="*/ 129713 h 129712"/>
                  <a:gd name="connsiteX736" fmla="*/ 800316 w 1507008"/>
                  <a:gd name="connsiteY736" fmla="*/ 129713 h 129712"/>
                  <a:gd name="connsiteX737" fmla="*/ 797296 w 1507008"/>
                  <a:gd name="connsiteY737" fmla="*/ 129713 h 129712"/>
                  <a:gd name="connsiteX738" fmla="*/ 794276 w 1507008"/>
                  <a:gd name="connsiteY738" fmla="*/ 129713 h 129712"/>
                  <a:gd name="connsiteX739" fmla="*/ 791256 w 1507008"/>
                  <a:gd name="connsiteY739" fmla="*/ 129713 h 129712"/>
                  <a:gd name="connsiteX740" fmla="*/ 788236 w 1507008"/>
                  <a:gd name="connsiteY740" fmla="*/ 129713 h 129712"/>
                  <a:gd name="connsiteX741" fmla="*/ 785216 w 1507008"/>
                  <a:gd name="connsiteY741" fmla="*/ 129713 h 129712"/>
                  <a:gd name="connsiteX742" fmla="*/ 782196 w 1507008"/>
                  <a:gd name="connsiteY742" fmla="*/ 129713 h 129712"/>
                  <a:gd name="connsiteX743" fmla="*/ 779176 w 1507008"/>
                  <a:gd name="connsiteY743" fmla="*/ 129713 h 129712"/>
                  <a:gd name="connsiteX744" fmla="*/ 776155 w 1507008"/>
                  <a:gd name="connsiteY744" fmla="*/ 129713 h 129712"/>
                  <a:gd name="connsiteX745" fmla="*/ 773135 w 1507008"/>
                  <a:gd name="connsiteY745" fmla="*/ 129713 h 129712"/>
                  <a:gd name="connsiteX746" fmla="*/ 770115 w 1507008"/>
                  <a:gd name="connsiteY746" fmla="*/ 129713 h 129712"/>
                  <a:gd name="connsiteX747" fmla="*/ 767095 w 1507008"/>
                  <a:gd name="connsiteY747" fmla="*/ 129713 h 129712"/>
                  <a:gd name="connsiteX748" fmla="*/ 764075 w 1507008"/>
                  <a:gd name="connsiteY748" fmla="*/ 129713 h 129712"/>
                  <a:gd name="connsiteX749" fmla="*/ 761055 w 1507008"/>
                  <a:gd name="connsiteY749" fmla="*/ 129713 h 129712"/>
                  <a:gd name="connsiteX750" fmla="*/ 758035 w 1507008"/>
                  <a:gd name="connsiteY750" fmla="*/ 129713 h 129712"/>
                  <a:gd name="connsiteX751" fmla="*/ 755015 w 1507008"/>
                  <a:gd name="connsiteY751" fmla="*/ 129713 h 129712"/>
                  <a:gd name="connsiteX752" fmla="*/ 751995 w 1507008"/>
                  <a:gd name="connsiteY752" fmla="*/ 129713 h 129712"/>
                  <a:gd name="connsiteX753" fmla="*/ 748975 w 1507008"/>
                  <a:gd name="connsiteY753" fmla="*/ 129713 h 129712"/>
                  <a:gd name="connsiteX754" fmla="*/ 745955 w 1507008"/>
                  <a:gd name="connsiteY754" fmla="*/ 129713 h 129712"/>
                  <a:gd name="connsiteX755" fmla="*/ 742935 w 1507008"/>
                  <a:gd name="connsiteY755" fmla="*/ 129713 h 129712"/>
                  <a:gd name="connsiteX756" fmla="*/ 739915 w 1507008"/>
                  <a:gd name="connsiteY756" fmla="*/ 129713 h 129712"/>
                  <a:gd name="connsiteX757" fmla="*/ 736895 w 1507008"/>
                  <a:gd name="connsiteY757" fmla="*/ 129713 h 129712"/>
                  <a:gd name="connsiteX758" fmla="*/ 733875 w 1507008"/>
                  <a:gd name="connsiteY758" fmla="*/ 129713 h 129712"/>
                  <a:gd name="connsiteX759" fmla="*/ 730855 w 1507008"/>
                  <a:gd name="connsiteY759" fmla="*/ 129713 h 129712"/>
                  <a:gd name="connsiteX760" fmla="*/ 727834 w 1507008"/>
                  <a:gd name="connsiteY760" fmla="*/ 129713 h 129712"/>
                  <a:gd name="connsiteX761" fmla="*/ 724814 w 1507008"/>
                  <a:gd name="connsiteY761" fmla="*/ 129713 h 129712"/>
                  <a:gd name="connsiteX762" fmla="*/ 721794 w 1507008"/>
                  <a:gd name="connsiteY762" fmla="*/ 129713 h 129712"/>
                  <a:gd name="connsiteX763" fmla="*/ 718774 w 1507008"/>
                  <a:gd name="connsiteY763" fmla="*/ 129713 h 129712"/>
                  <a:gd name="connsiteX764" fmla="*/ 715754 w 1507008"/>
                  <a:gd name="connsiteY764" fmla="*/ 129713 h 129712"/>
                  <a:gd name="connsiteX765" fmla="*/ 712734 w 1507008"/>
                  <a:gd name="connsiteY765" fmla="*/ 129713 h 129712"/>
                  <a:gd name="connsiteX766" fmla="*/ 709714 w 1507008"/>
                  <a:gd name="connsiteY766" fmla="*/ 129713 h 129712"/>
                  <a:gd name="connsiteX767" fmla="*/ 706694 w 1507008"/>
                  <a:gd name="connsiteY767" fmla="*/ 129713 h 129712"/>
                  <a:gd name="connsiteX768" fmla="*/ 703674 w 1507008"/>
                  <a:gd name="connsiteY768" fmla="*/ 129713 h 129712"/>
                  <a:gd name="connsiteX769" fmla="*/ 700654 w 1507008"/>
                  <a:gd name="connsiteY769" fmla="*/ 129713 h 129712"/>
                  <a:gd name="connsiteX770" fmla="*/ 697634 w 1507008"/>
                  <a:gd name="connsiteY770" fmla="*/ 129713 h 129712"/>
                  <a:gd name="connsiteX771" fmla="*/ 694614 w 1507008"/>
                  <a:gd name="connsiteY771" fmla="*/ 129713 h 129712"/>
                  <a:gd name="connsiteX772" fmla="*/ 691594 w 1507008"/>
                  <a:gd name="connsiteY772" fmla="*/ 129713 h 129712"/>
                  <a:gd name="connsiteX773" fmla="*/ 688574 w 1507008"/>
                  <a:gd name="connsiteY773" fmla="*/ 129713 h 129712"/>
                  <a:gd name="connsiteX774" fmla="*/ 685554 w 1507008"/>
                  <a:gd name="connsiteY774" fmla="*/ 129713 h 129712"/>
                  <a:gd name="connsiteX775" fmla="*/ 682534 w 1507008"/>
                  <a:gd name="connsiteY775" fmla="*/ 129713 h 129712"/>
                  <a:gd name="connsiteX776" fmla="*/ 679513 w 1507008"/>
                  <a:gd name="connsiteY776" fmla="*/ 129713 h 129712"/>
                  <a:gd name="connsiteX777" fmla="*/ 676493 w 1507008"/>
                  <a:gd name="connsiteY777" fmla="*/ 129713 h 129712"/>
                  <a:gd name="connsiteX778" fmla="*/ 673473 w 1507008"/>
                  <a:gd name="connsiteY778" fmla="*/ 129713 h 129712"/>
                  <a:gd name="connsiteX779" fmla="*/ 670453 w 1507008"/>
                  <a:gd name="connsiteY779" fmla="*/ 129713 h 129712"/>
                  <a:gd name="connsiteX780" fmla="*/ 667433 w 1507008"/>
                  <a:gd name="connsiteY780" fmla="*/ 129713 h 129712"/>
                  <a:gd name="connsiteX781" fmla="*/ 664413 w 1507008"/>
                  <a:gd name="connsiteY781" fmla="*/ 129713 h 129712"/>
                  <a:gd name="connsiteX782" fmla="*/ 661393 w 1507008"/>
                  <a:gd name="connsiteY782" fmla="*/ 129713 h 129712"/>
                  <a:gd name="connsiteX783" fmla="*/ 658373 w 1507008"/>
                  <a:gd name="connsiteY783" fmla="*/ 129713 h 129712"/>
                  <a:gd name="connsiteX784" fmla="*/ 655353 w 1507008"/>
                  <a:gd name="connsiteY784" fmla="*/ 129713 h 129712"/>
                  <a:gd name="connsiteX785" fmla="*/ 652333 w 1507008"/>
                  <a:gd name="connsiteY785" fmla="*/ 129713 h 129712"/>
                  <a:gd name="connsiteX786" fmla="*/ 649313 w 1507008"/>
                  <a:gd name="connsiteY786" fmla="*/ 129713 h 129712"/>
                  <a:gd name="connsiteX787" fmla="*/ 646293 w 1507008"/>
                  <a:gd name="connsiteY787" fmla="*/ 129713 h 129712"/>
                  <a:gd name="connsiteX788" fmla="*/ 643273 w 1507008"/>
                  <a:gd name="connsiteY788" fmla="*/ 129713 h 129712"/>
                  <a:gd name="connsiteX789" fmla="*/ 640253 w 1507008"/>
                  <a:gd name="connsiteY789" fmla="*/ 129713 h 129712"/>
                  <a:gd name="connsiteX790" fmla="*/ 637233 w 1507008"/>
                  <a:gd name="connsiteY790" fmla="*/ 129713 h 129712"/>
                  <a:gd name="connsiteX791" fmla="*/ 634213 w 1507008"/>
                  <a:gd name="connsiteY791" fmla="*/ 129713 h 129712"/>
                  <a:gd name="connsiteX792" fmla="*/ 631193 w 1507008"/>
                  <a:gd name="connsiteY792" fmla="*/ 129713 h 129712"/>
                  <a:gd name="connsiteX793" fmla="*/ 628173 w 1507008"/>
                  <a:gd name="connsiteY793" fmla="*/ 129713 h 129712"/>
                  <a:gd name="connsiteX794" fmla="*/ 625152 w 1507008"/>
                  <a:gd name="connsiteY794" fmla="*/ 129713 h 129712"/>
                  <a:gd name="connsiteX795" fmla="*/ 622132 w 1507008"/>
                  <a:gd name="connsiteY795" fmla="*/ 129713 h 129712"/>
                  <a:gd name="connsiteX796" fmla="*/ 619112 w 1507008"/>
                  <a:gd name="connsiteY796" fmla="*/ 129713 h 129712"/>
                  <a:gd name="connsiteX797" fmla="*/ 616092 w 1507008"/>
                  <a:gd name="connsiteY797" fmla="*/ 129713 h 129712"/>
                  <a:gd name="connsiteX798" fmla="*/ 613072 w 1507008"/>
                  <a:gd name="connsiteY798" fmla="*/ 129713 h 129712"/>
                  <a:gd name="connsiteX799" fmla="*/ 610052 w 1507008"/>
                  <a:gd name="connsiteY799" fmla="*/ 129713 h 129712"/>
                  <a:gd name="connsiteX800" fmla="*/ 607032 w 1507008"/>
                  <a:gd name="connsiteY800" fmla="*/ 129713 h 129712"/>
                  <a:gd name="connsiteX801" fmla="*/ 604012 w 1507008"/>
                  <a:gd name="connsiteY801" fmla="*/ 129713 h 129712"/>
                  <a:gd name="connsiteX802" fmla="*/ 600992 w 1507008"/>
                  <a:gd name="connsiteY802" fmla="*/ 129713 h 129712"/>
                  <a:gd name="connsiteX803" fmla="*/ 597972 w 1507008"/>
                  <a:gd name="connsiteY803" fmla="*/ 129713 h 129712"/>
                  <a:gd name="connsiteX804" fmla="*/ 594952 w 1507008"/>
                  <a:gd name="connsiteY804" fmla="*/ 129713 h 129712"/>
                  <a:gd name="connsiteX805" fmla="*/ 591932 w 1507008"/>
                  <a:gd name="connsiteY805" fmla="*/ 129713 h 129712"/>
                  <a:gd name="connsiteX806" fmla="*/ 588912 w 1507008"/>
                  <a:gd name="connsiteY806" fmla="*/ 129713 h 129712"/>
                  <a:gd name="connsiteX807" fmla="*/ 585892 w 1507008"/>
                  <a:gd name="connsiteY807" fmla="*/ 129713 h 129712"/>
                  <a:gd name="connsiteX808" fmla="*/ 582872 w 1507008"/>
                  <a:gd name="connsiteY808" fmla="*/ 129713 h 129712"/>
                  <a:gd name="connsiteX809" fmla="*/ 579852 w 1507008"/>
                  <a:gd name="connsiteY809" fmla="*/ 129713 h 129712"/>
                  <a:gd name="connsiteX810" fmla="*/ 576831 w 1507008"/>
                  <a:gd name="connsiteY810" fmla="*/ 129713 h 129712"/>
                  <a:gd name="connsiteX811" fmla="*/ 573811 w 1507008"/>
                  <a:gd name="connsiteY811" fmla="*/ 129713 h 129712"/>
                  <a:gd name="connsiteX812" fmla="*/ 570791 w 1507008"/>
                  <a:gd name="connsiteY812" fmla="*/ 129713 h 129712"/>
                  <a:gd name="connsiteX813" fmla="*/ 567771 w 1507008"/>
                  <a:gd name="connsiteY813" fmla="*/ 129713 h 129712"/>
                  <a:gd name="connsiteX814" fmla="*/ 564751 w 1507008"/>
                  <a:gd name="connsiteY814" fmla="*/ 129713 h 129712"/>
                  <a:gd name="connsiteX815" fmla="*/ 561731 w 1507008"/>
                  <a:gd name="connsiteY815" fmla="*/ 129713 h 129712"/>
                  <a:gd name="connsiteX816" fmla="*/ 558711 w 1507008"/>
                  <a:gd name="connsiteY816" fmla="*/ 129713 h 129712"/>
                  <a:gd name="connsiteX817" fmla="*/ 555691 w 1507008"/>
                  <a:gd name="connsiteY817" fmla="*/ 129713 h 129712"/>
                  <a:gd name="connsiteX818" fmla="*/ 552671 w 1507008"/>
                  <a:gd name="connsiteY818" fmla="*/ 129713 h 129712"/>
                  <a:gd name="connsiteX819" fmla="*/ 549651 w 1507008"/>
                  <a:gd name="connsiteY819" fmla="*/ 129713 h 129712"/>
                  <a:gd name="connsiteX820" fmla="*/ 546631 w 1507008"/>
                  <a:gd name="connsiteY820" fmla="*/ 129713 h 129712"/>
                  <a:gd name="connsiteX821" fmla="*/ 543611 w 1507008"/>
                  <a:gd name="connsiteY821" fmla="*/ 129713 h 129712"/>
                  <a:gd name="connsiteX822" fmla="*/ 540591 w 1507008"/>
                  <a:gd name="connsiteY822" fmla="*/ 129713 h 129712"/>
                  <a:gd name="connsiteX823" fmla="*/ 537571 w 1507008"/>
                  <a:gd name="connsiteY823" fmla="*/ 129713 h 129712"/>
                  <a:gd name="connsiteX824" fmla="*/ 534551 w 1507008"/>
                  <a:gd name="connsiteY824" fmla="*/ 129713 h 129712"/>
                  <a:gd name="connsiteX825" fmla="*/ 531531 w 1507008"/>
                  <a:gd name="connsiteY825" fmla="*/ 129713 h 129712"/>
                  <a:gd name="connsiteX826" fmla="*/ 528511 w 1507008"/>
                  <a:gd name="connsiteY826" fmla="*/ 129713 h 129712"/>
                  <a:gd name="connsiteX827" fmla="*/ 525490 w 1507008"/>
                  <a:gd name="connsiteY827" fmla="*/ 129713 h 129712"/>
                  <a:gd name="connsiteX828" fmla="*/ 522470 w 1507008"/>
                  <a:gd name="connsiteY828" fmla="*/ 129713 h 129712"/>
                  <a:gd name="connsiteX829" fmla="*/ 519450 w 1507008"/>
                  <a:gd name="connsiteY829" fmla="*/ 129713 h 129712"/>
                  <a:gd name="connsiteX830" fmla="*/ 516430 w 1507008"/>
                  <a:gd name="connsiteY830" fmla="*/ 129713 h 129712"/>
                  <a:gd name="connsiteX831" fmla="*/ 513410 w 1507008"/>
                  <a:gd name="connsiteY831" fmla="*/ 129713 h 129712"/>
                  <a:gd name="connsiteX832" fmla="*/ 510390 w 1507008"/>
                  <a:gd name="connsiteY832" fmla="*/ 129713 h 129712"/>
                  <a:gd name="connsiteX833" fmla="*/ 507370 w 1507008"/>
                  <a:gd name="connsiteY833" fmla="*/ 129713 h 129712"/>
                  <a:gd name="connsiteX834" fmla="*/ 504350 w 1507008"/>
                  <a:gd name="connsiteY834" fmla="*/ 129713 h 129712"/>
                  <a:gd name="connsiteX835" fmla="*/ 501330 w 1507008"/>
                  <a:gd name="connsiteY835" fmla="*/ 129713 h 129712"/>
                  <a:gd name="connsiteX836" fmla="*/ 498310 w 1507008"/>
                  <a:gd name="connsiteY836" fmla="*/ 129713 h 129712"/>
                  <a:gd name="connsiteX837" fmla="*/ 495290 w 1507008"/>
                  <a:gd name="connsiteY837" fmla="*/ 129713 h 129712"/>
                  <a:gd name="connsiteX838" fmla="*/ 492270 w 1507008"/>
                  <a:gd name="connsiteY838" fmla="*/ 129713 h 129712"/>
                  <a:gd name="connsiteX839" fmla="*/ 489250 w 1507008"/>
                  <a:gd name="connsiteY839" fmla="*/ 129713 h 129712"/>
                  <a:gd name="connsiteX840" fmla="*/ 486230 w 1507008"/>
                  <a:gd name="connsiteY840" fmla="*/ 129713 h 129712"/>
                  <a:gd name="connsiteX841" fmla="*/ 483210 w 1507008"/>
                  <a:gd name="connsiteY841" fmla="*/ 129713 h 129712"/>
                  <a:gd name="connsiteX842" fmla="*/ 480190 w 1507008"/>
                  <a:gd name="connsiteY842" fmla="*/ 129713 h 129712"/>
                  <a:gd name="connsiteX843" fmla="*/ 477169 w 1507008"/>
                  <a:gd name="connsiteY843" fmla="*/ 129713 h 129712"/>
                  <a:gd name="connsiteX844" fmla="*/ 474149 w 1507008"/>
                  <a:gd name="connsiteY844" fmla="*/ 129713 h 129712"/>
                  <a:gd name="connsiteX845" fmla="*/ 471129 w 1507008"/>
                  <a:gd name="connsiteY845" fmla="*/ 129713 h 129712"/>
                  <a:gd name="connsiteX846" fmla="*/ 468109 w 1507008"/>
                  <a:gd name="connsiteY846" fmla="*/ 129713 h 129712"/>
                  <a:gd name="connsiteX847" fmla="*/ 465089 w 1507008"/>
                  <a:gd name="connsiteY847" fmla="*/ 129713 h 129712"/>
                  <a:gd name="connsiteX848" fmla="*/ 462069 w 1507008"/>
                  <a:gd name="connsiteY848" fmla="*/ 129713 h 129712"/>
                  <a:gd name="connsiteX849" fmla="*/ 459049 w 1507008"/>
                  <a:gd name="connsiteY849" fmla="*/ 129713 h 129712"/>
                  <a:gd name="connsiteX850" fmla="*/ 456029 w 1507008"/>
                  <a:gd name="connsiteY850" fmla="*/ 129713 h 129712"/>
                  <a:gd name="connsiteX851" fmla="*/ 453009 w 1507008"/>
                  <a:gd name="connsiteY851" fmla="*/ 129713 h 129712"/>
                  <a:gd name="connsiteX852" fmla="*/ 449989 w 1507008"/>
                  <a:gd name="connsiteY852" fmla="*/ 129713 h 129712"/>
                  <a:gd name="connsiteX853" fmla="*/ 446969 w 1507008"/>
                  <a:gd name="connsiteY853" fmla="*/ 129713 h 129712"/>
                  <a:gd name="connsiteX854" fmla="*/ 443949 w 1507008"/>
                  <a:gd name="connsiteY854" fmla="*/ 129713 h 129712"/>
                  <a:gd name="connsiteX855" fmla="*/ 440929 w 1507008"/>
                  <a:gd name="connsiteY855" fmla="*/ 129713 h 129712"/>
                  <a:gd name="connsiteX856" fmla="*/ 437909 w 1507008"/>
                  <a:gd name="connsiteY856" fmla="*/ 129713 h 129712"/>
                  <a:gd name="connsiteX857" fmla="*/ 434889 w 1507008"/>
                  <a:gd name="connsiteY857" fmla="*/ 129713 h 129712"/>
                  <a:gd name="connsiteX858" fmla="*/ 431869 w 1507008"/>
                  <a:gd name="connsiteY858" fmla="*/ 129713 h 129712"/>
                  <a:gd name="connsiteX859" fmla="*/ 428849 w 1507008"/>
                  <a:gd name="connsiteY859" fmla="*/ 129713 h 129712"/>
                  <a:gd name="connsiteX860" fmla="*/ 425828 w 1507008"/>
                  <a:gd name="connsiteY860" fmla="*/ 129713 h 129712"/>
                  <a:gd name="connsiteX861" fmla="*/ 422808 w 1507008"/>
                  <a:gd name="connsiteY861" fmla="*/ 129713 h 129712"/>
                  <a:gd name="connsiteX862" fmla="*/ 419788 w 1507008"/>
                  <a:gd name="connsiteY862" fmla="*/ 129713 h 129712"/>
                  <a:gd name="connsiteX863" fmla="*/ 416768 w 1507008"/>
                  <a:gd name="connsiteY863" fmla="*/ 129713 h 129712"/>
                  <a:gd name="connsiteX864" fmla="*/ 413748 w 1507008"/>
                  <a:gd name="connsiteY864" fmla="*/ 129713 h 129712"/>
                  <a:gd name="connsiteX865" fmla="*/ 410728 w 1507008"/>
                  <a:gd name="connsiteY865" fmla="*/ 129713 h 129712"/>
                  <a:gd name="connsiteX866" fmla="*/ 407708 w 1507008"/>
                  <a:gd name="connsiteY866" fmla="*/ 129713 h 129712"/>
                  <a:gd name="connsiteX867" fmla="*/ 404688 w 1507008"/>
                  <a:gd name="connsiteY867" fmla="*/ 129713 h 129712"/>
                  <a:gd name="connsiteX868" fmla="*/ 401668 w 1507008"/>
                  <a:gd name="connsiteY868" fmla="*/ 129713 h 129712"/>
                  <a:gd name="connsiteX869" fmla="*/ 398648 w 1507008"/>
                  <a:gd name="connsiteY869" fmla="*/ 129713 h 129712"/>
                  <a:gd name="connsiteX870" fmla="*/ 395628 w 1507008"/>
                  <a:gd name="connsiteY870" fmla="*/ 129713 h 129712"/>
                  <a:gd name="connsiteX871" fmla="*/ 392608 w 1507008"/>
                  <a:gd name="connsiteY871" fmla="*/ 129713 h 129712"/>
                  <a:gd name="connsiteX872" fmla="*/ 389588 w 1507008"/>
                  <a:gd name="connsiteY872" fmla="*/ 129713 h 129712"/>
                  <a:gd name="connsiteX873" fmla="*/ 386568 w 1507008"/>
                  <a:gd name="connsiteY873" fmla="*/ 129713 h 129712"/>
                  <a:gd name="connsiteX874" fmla="*/ 383548 w 1507008"/>
                  <a:gd name="connsiteY874" fmla="*/ 129713 h 129712"/>
                  <a:gd name="connsiteX875" fmla="*/ 380528 w 1507008"/>
                  <a:gd name="connsiteY875" fmla="*/ 129713 h 129712"/>
                  <a:gd name="connsiteX876" fmla="*/ 377508 w 1507008"/>
                  <a:gd name="connsiteY876" fmla="*/ 129713 h 129712"/>
                  <a:gd name="connsiteX877" fmla="*/ 374487 w 1507008"/>
                  <a:gd name="connsiteY877" fmla="*/ 129713 h 129712"/>
                  <a:gd name="connsiteX878" fmla="*/ 371467 w 1507008"/>
                  <a:gd name="connsiteY878" fmla="*/ 129713 h 129712"/>
                  <a:gd name="connsiteX879" fmla="*/ 368447 w 1507008"/>
                  <a:gd name="connsiteY879" fmla="*/ 129713 h 129712"/>
                  <a:gd name="connsiteX880" fmla="*/ 365427 w 1507008"/>
                  <a:gd name="connsiteY880" fmla="*/ 129713 h 129712"/>
                  <a:gd name="connsiteX881" fmla="*/ 362407 w 1507008"/>
                  <a:gd name="connsiteY881" fmla="*/ 129713 h 129712"/>
                  <a:gd name="connsiteX882" fmla="*/ 359387 w 1507008"/>
                  <a:gd name="connsiteY882" fmla="*/ 129713 h 129712"/>
                  <a:gd name="connsiteX883" fmla="*/ 356367 w 1507008"/>
                  <a:gd name="connsiteY883" fmla="*/ 129713 h 129712"/>
                  <a:gd name="connsiteX884" fmla="*/ 353347 w 1507008"/>
                  <a:gd name="connsiteY884" fmla="*/ 129713 h 129712"/>
                  <a:gd name="connsiteX885" fmla="*/ 350327 w 1507008"/>
                  <a:gd name="connsiteY885" fmla="*/ 129713 h 129712"/>
                  <a:gd name="connsiteX886" fmla="*/ 347307 w 1507008"/>
                  <a:gd name="connsiteY886" fmla="*/ 129713 h 129712"/>
                  <a:gd name="connsiteX887" fmla="*/ 344287 w 1507008"/>
                  <a:gd name="connsiteY887" fmla="*/ 129713 h 129712"/>
                  <a:gd name="connsiteX888" fmla="*/ 341267 w 1507008"/>
                  <a:gd name="connsiteY888" fmla="*/ 129713 h 129712"/>
                  <a:gd name="connsiteX889" fmla="*/ 338247 w 1507008"/>
                  <a:gd name="connsiteY889" fmla="*/ 129713 h 129712"/>
                  <a:gd name="connsiteX890" fmla="*/ 335227 w 1507008"/>
                  <a:gd name="connsiteY890" fmla="*/ 129713 h 129712"/>
                  <a:gd name="connsiteX891" fmla="*/ 332207 w 1507008"/>
                  <a:gd name="connsiteY891" fmla="*/ 129713 h 129712"/>
                  <a:gd name="connsiteX892" fmla="*/ 329187 w 1507008"/>
                  <a:gd name="connsiteY892" fmla="*/ 129713 h 129712"/>
                  <a:gd name="connsiteX893" fmla="*/ 326166 w 1507008"/>
                  <a:gd name="connsiteY893" fmla="*/ 129713 h 129712"/>
                  <a:gd name="connsiteX894" fmla="*/ 323146 w 1507008"/>
                  <a:gd name="connsiteY894" fmla="*/ 129713 h 129712"/>
                  <a:gd name="connsiteX895" fmla="*/ 320126 w 1507008"/>
                  <a:gd name="connsiteY895" fmla="*/ 129713 h 129712"/>
                  <a:gd name="connsiteX896" fmla="*/ 317106 w 1507008"/>
                  <a:gd name="connsiteY896" fmla="*/ 129713 h 129712"/>
                  <a:gd name="connsiteX897" fmla="*/ 314086 w 1507008"/>
                  <a:gd name="connsiteY897" fmla="*/ 129713 h 129712"/>
                  <a:gd name="connsiteX898" fmla="*/ 311066 w 1507008"/>
                  <a:gd name="connsiteY898" fmla="*/ 129713 h 129712"/>
                  <a:gd name="connsiteX899" fmla="*/ 308046 w 1507008"/>
                  <a:gd name="connsiteY899" fmla="*/ 129713 h 129712"/>
                  <a:gd name="connsiteX900" fmla="*/ 305026 w 1507008"/>
                  <a:gd name="connsiteY900" fmla="*/ 129713 h 129712"/>
                  <a:gd name="connsiteX901" fmla="*/ 302006 w 1507008"/>
                  <a:gd name="connsiteY901" fmla="*/ 129713 h 129712"/>
                  <a:gd name="connsiteX902" fmla="*/ 298986 w 1507008"/>
                  <a:gd name="connsiteY902" fmla="*/ 129713 h 129712"/>
                  <a:gd name="connsiteX903" fmla="*/ 295966 w 1507008"/>
                  <a:gd name="connsiteY903" fmla="*/ 129713 h 129712"/>
                  <a:gd name="connsiteX904" fmla="*/ 292946 w 1507008"/>
                  <a:gd name="connsiteY904" fmla="*/ 129713 h 129712"/>
                  <a:gd name="connsiteX905" fmla="*/ 289926 w 1507008"/>
                  <a:gd name="connsiteY905" fmla="*/ 129713 h 129712"/>
                  <a:gd name="connsiteX906" fmla="*/ 286906 w 1507008"/>
                  <a:gd name="connsiteY906" fmla="*/ 129713 h 129712"/>
                  <a:gd name="connsiteX907" fmla="*/ 283886 w 1507008"/>
                  <a:gd name="connsiteY907" fmla="*/ 129713 h 129712"/>
                  <a:gd name="connsiteX908" fmla="*/ 280866 w 1507008"/>
                  <a:gd name="connsiteY908" fmla="*/ 129713 h 129712"/>
                  <a:gd name="connsiteX909" fmla="*/ 277846 w 1507008"/>
                  <a:gd name="connsiteY909" fmla="*/ 129713 h 129712"/>
                  <a:gd name="connsiteX910" fmla="*/ 274825 w 1507008"/>
                  <a:gd name="connsiteY910" fmla="*/ 129713 h 129712"/>
                  <a:gd name="connsiteX911" fmla="*/ 271805 w 1507008"/>
                  <a:gd name="connsiteY911" fmla="*/ 129713 h 129712"/>
                  <a:gd name="connsiteX912" fmla="*/ 268785 w 1507008"/>
                  <a:gd name="connsiteY912" fmla="*/ 129713 h 129712"/>
                  <a:gd name="connsiteX913" fmla="*/ 265765 w 1507008"/>
                  <a:gd name="connsiteY913" fmla="*/ 129713 h 129712"/>
                  <a:gd name="connsiteX914" fmla="*/ 262745 w 1507008"/>
                  <a:gd name="connsiteY914" fmla="*/ 129713 h 129712"/>
                  <a:gd name="connsiteX915" fmla="*/ 259725 w 1507008"/>
                  <a:gd name="connsiteY915" fmla="*/ 129713 h 129712"/>
                  <a:gd name="connsiteX916" fmla="*/ 256705 w 1507008"/>
                  <a:gd name="connsiteY916" fmla="*/ 129713 h 129712"/>
                  <a:gd name="connsiteX917" fmla="*/ 253685 w 1507008"/>
                  <a:gd name="connsiteY917" fmla="*/ 129713 h 129712"/>
                  <a:gd name="connsiteX918" fmla="*/ 250665 w 1507008"/>
                  <a:gd name="connsiteY918" fmla="*/ 129713 h 129712"/>
                  <a:gd name="connsiteX919" fmla="*/ 247645 w 1507008"/>
                  <a:gd name="connsiteY919" fmla="*/ 129713 h 129712"/>
                  <a:gd name="connsiteX920" fmla="*/ 244625 w 1507008"/>
                  <a:gd name="connsiteY920" fmla="*/ 129713 h 129712"/>
                  <a:gd name="connsiteX921" fmla="*/ 241605 w 1507008"/>
                  <a:gd name="connsiteY921" fmla="*/ 129713 h 129712"/>
                  <a:gd name="connsiteX922" fmla="*/ 238585 w 1507008"/>
                  <a:gd name="connsiteY922" fmla="*/ 129713 h 129712"/>
                  <a:gd name="connsiteX923" fmla="*/ 235565 w 1507008"/>
                  <a:gd name="connsiteY923" fmla="*/ 129713 h 129712"/>
                  <a:gd name="connsiteX924" fmla="*/ 232545 w 1507008"/>
                  <a:gd name="connsiteY924" fmla="*/ 129713 h 129712"/>
                  <a:gd name="connsiteX925" fmla="*/ 229525 w 1507008"/>
                  <a:gd name="connsiteY925" fmla="*/ 129713 h 129712"/>
                  <a:gd name="connsiteX926" fmla="*/ 226504 w 1507008"/>
                  <a:gd name="connsiteY926" fmla="*/ 129713 h 129712"/>
                  <a:gd name="connsiteX927" fmla="*/ 223484 w 1507008"/>
                  <a:gd name="connsiteY927" fmla="*/ 129713 h 129712"/>
                  <a:gd name="connsiteX928" fmla="*/ 220464 w 1507008"/>
                  <a:gd name="connsiteY928" fmla="*/ 129713 h 129712"/>
                  <a:gd name="connsiteX929" fmla="*/ 217444 w 1507008"/>
                  <a:gd name="connsiteY929" fmla="*/ 129713 h 129712"/>
                  <a:gd name="connsiteX930" fmla="*/ 214424 w 1507008"/>
                  <a:gd name="connsiteY930" fmla="*/ 129713 h 129712"/>
                  <a:gd name="connsiteX931" fmla="*/ 211404 w 1507008"/>
                  <a:gd name="connsiteY931" fmla="*/ 129713 h 129712"/>
                  <a:gd name="connsiteX932" fmla="*/ 208384 w 1507008"/>
                  <a:gd name="connsiteY932" fmla="*/ 129713 h 129712"/>
                  <a:gd name="connsiteX933" fmla="*/ 205364 w 1507008"/>
                  <a:gd name="connsiteY933" fmla="*/ 129713 h 129712"/>
                  <a:gd name="connsiteX934" fmla="*/ 202344 w 1507008"/>
                  <a:gd name="connsiteY934" fmla="*/ 129713 h 129712"/>
                  <a:gd name="connsiteX935" fmla="*/ 199324 w 1507008"/>
                  <a:gd name="connsiteY935" fmla="*/ 129713 h 129712"/>
                  <a:gd name="connsiteX936" fmla="*/ 196304 w 1507008"/>
                  <a:gd name="connsiteY936" fmla="*/ 129713 h 129712"/>
                  <a:gd name="connsiteX937" fmla="*/ 193284 w 1507008"/>
                  <a:gd name="connsiteY937" fmla="*/ 129713 h 129712"/>
                  <a:gd name="connsiteX938" fmla="*/ 190264 w 1507008"/>
                  <a:gd name="connsiteY938" fmla="*/ 129713 h 129712"/>
                  <a:gd name="connsiteX939" fmla="*/ 187244 w 1507008"/>
                  <a:gd name="connsiteY939" fmla="*/ 129713 h 129712"/>
                  <a:gd name="connsiteX940" fmla="*/ 184224 w 1507008"/>
                  <a:gd name="connsiteY940" fmla="*/ 129713 h 129712"/>
                  <a:gd name="connsiteX941" fmla="*/ 181204 w 1507008"/>
                  <a:gd name="connsiteY941" fmla="*/ 129713 h 129712"/>
                  <a:gd name="connsiteX942" fmla="*/ 178184 w 1507008"/>
                  <a:gd name="connsiteY942" fmla="*/ 129713 h 129712"/>
                  <a:gd name="connsiteX943" fmla="*/ 175163 w 1507008"/>
                  <a:gd name="connsiteY943" fmla="*/ 129713 h 129712"/>
                  <a:gd name="connsiteX944" fmla="*/ 172143 w 1507008"/>
                  <a:gd name="connsiteY944" fmla="*/ 129713 h 129712"/>
                  <a:gd name="connsiteX945" fmla="*/ 169123 w 1507008"/>
                  <a:gd name="connsiteY945" fmla="*/ 129713 h 129712"/>
                  <a:gd name="connsiteX946" fmla="*/ 166103 w 1507008"/>
                  <a:gd name="connsiteY946" fmla="*/ 129713 h 129712"/>
                  <a:gd name="connsiteX947" fmla="*/ 163083 w 1507008"/>
                  <a:gd name="connsiteY947" fmla="*/ 129713 h 129712"/>
                  <a:gd name="connsiteX948" fmla="*/ 160063 w 1507008"/>
                  <a:gd name="connsiteY948" fmla="*/ 129713 h 129712"/>
                  <a:gd name="connsiteX949" fmla="*/ 157043 w 1507008"/>
                  <a:gd name="connsiteY949" fmla="*/ 129713 h 129712"/>
                  <a:gd name="connsiteX950" fmla="*/ 154023 w 1507008"/>
                  <a:gd name="connsiteY950" fmla="*/ 129713 h 129712"/>
                  <a:gd name="connsiteX951" fmla="*/ 151003 w 1507008"/>
                  <a:gd name="connsiteY951" fmla="*/ 129713 h 129712"/>
                  <a:gd name="connsiteX952" fmla="*/ 147983 w 1507008"/>
                  <a:gd name="connsiteY952" fmla="*/ 129713 h 129712"/>
                  <a:gd name="connsiteX953" fmla="*/ 144963 w 1507008"/>
                  <a:gd name="connsiteY953" fmla="*/ 129713 h 129712"/>
                  <a:gd name="connsiteX954" fmla="*/ 141943 w 1507008"/>
                  <a:gd name="connsiteY954" fmla="*/ 129713 h 129712"/>
                  <a:gd name="connsiteX955" fmla="*/ 138923 w 1507008"/>
                  <a:gd name="connsiteY955" fmla="*/ 129713 h 129712"/>
                  <a:gd name="connsiteX956" fmla="*/ 135903 w 1507008"/>
                  <a:gd name="connsiteY956" fmla="*/ 129713 h 129712"/>
                  <a:gd name="connsiteX957" fmla="*/ 132883 w 1507008"/>
                  <a:gd name="connsiteY957" fmla="*/ 129713 h 129712"/>
                  <a:gd name="connsiteX958" fmla="*/ 129863 w 1507008"/>
                  <a:gd name="connsiteY958" fmla="*/ 129713 h 129712"/>
                  <a:gd name="connsiteX959" fmla="*/ 126843 w 1507008"/>
                  <a:gd name="connsiteY959" fmla="*/ 129713 h 129712"/>
                  <a:gd name="connsiteX960" fmla="*/ 123822 w 1507008"/>
                  <a:gd name="connsiteY960" fmla="*/ 129713 h 129712"/>
                  <a:gd name="connsiteX961" fmla="*/ 120802 w 1507008"/>
                  <a:gd name="connsiteY961" fmla="*/ 129713 h 129712"/>
                  <a:gd name="connsiteX962" fmla="*/ 117782 w 1507008"/>
                  <a:gd name="connsiteY962" fmla="*/ 129713 h 129712"/>
                  <a:gd name="connsiteX963" fmla="*/ 114762 w 1507008"/>
                  <a:gd name="connsiteY963" fmla="*/ 129713 h 129712"/>
                  <a:gd name="connsiteX964" fmla="*/ 111742 w 1507008"/>
                  <a:gd name="connsiteY964" fmla="*/ 129713 h 129712"/>
                  <a:gd name="connsiteX965" fmla="*/ 108722 w 1507008"/>
                  <a:gd name="connsiteY965" fmla="*/ 129713 h 129712"/>
                  <a:gd name="connsiteX966" fmla="*/ 105702 w 1507008"/>
                  <a:gd name="connsiteY966" fmla="*/ 129713 h 129712"/>
                  <a:gd name="connsiteX967" fmla="*/ 102682 w 1507008"/>
                  <a:gd name="connsiteY967" fmla="*/ 129713 h 129712"/>
                  <a:gd name="connsiteX968" fmla="*/ 99662 w 1507008"/>
                  <a:gd name="connsiteY968" fmla="*/ 129713 h 129712"/>
                  <a:gd name="connsiteX969" fmla="*/ 96642 w 1507008"/>
                  <a:gd name="connsiteY969" fmla="*/ 129713 h 129712"/>
                  <a:gd name="connsiteX970" fmla="*/ 93622 w 1507008"/>
                  <a:gd name="connsiteY970" fmla="*/ 129713 h 129712"/>
                  <a:gd name="connsiteX971" fmla="*/ 90602 w 1507008"/>
                  <a:gd name="connsiteY971" fmla="*/ 129713 h 129712"/>
                  <a:gd name="connsiteX972" fmla="*/ 87582 w 1507008"/>
                  <a:gd name="connsiteY972" fmla="*/ 129713 h 129712"/>
                  <a:gd name="connsiteX973" fmla="*/ 84562 w 1507008"/>
                  <a:gd name="connsiteY973" fmla="*/ 129713 h 129712"/>
                  <a:gd name="connsiteX974" fmla="*/ 81542 w 1507008"/>
                  <a:gd name="connsiteY974" fmla="*/ 129713 h 129712"/>
                  <a:gd name="connsiteX975" fmla="*/ 78522 w 1507008"/>
                  <a:gd name="connsiteY975" fmla="*/ 129713 h 129712"/>
                  <a:gd name="connsiteX976" fmla="*/ 75502 w 1507008"/>
                  <a:gd name="connsiteY976" fmla="*/ 129713 h 129712"/>
                  <a:gd name="connsiteX977" fmla="*/ 72481 w 1507008"/>
                  <a:gd name="connsiteY977" fmla="*/ 129713 h 129712"/>
                  <a:gd name="connsiteX978" fmla="*/ 69461 w 1507008"/>
                  <a:gd name="connsiteY978" fmla="*/ 129713 h 129712"/>
                  <a:gd name="connsiteX979" fmla="*/ 66441 w 1507008"/>
                  <a:gd name="connsiteY979" fmla="*/ 129713 h 129712"/>
                  <a:gd name="connsiteX980" fmla="*/ 63421 w 1507008"/>
                  <a:gd name="connsiteY980" fmla="*/ 129713 h 129712"/>
                  <a:gd name="connsiteX981" fmla="*/ 60401 w 1507008"/>
                  <a:gd name="connsiteY981" fmla="*/ 129713 h 129712"/>
                  <a:gd name="connsiteX982" fmla="*/ 57381 w 1507008"/>
                  <a:gd name="connsiteY982" fmla="*/ 129713 h 129712"/>
                  <a:gd name="connsiteX983" fmla="*/ 54361 w 1507008"/>
                  <a:gd name="connsiteY983" fmla="*/ 129713 h 129712"/>
                  <a:gd name="connsiteX984" fmla="*/ 51341 w 1507008"/>
                  <a:gd name="connsiteY984" fmla="*/ 129713 h 129712"/>
                  <a:gd name="connsiteX985" fmla="*/ 48321 w 1507008"/>
                  <a:gd name="connsiteY985" fmla="*/ 129713 h 129712"/>
                  <a:gd name="connsiteX986" fmla="*/ 45301 w 1507008"/>
                  <a:gd name="connsiteY986" fmla="*/ 129713 h 129712"/>
                  <a:gd name="connsiteX987" fmla="*/ 42281 w 1507008"/>
                  <a:gd name="connsiteY987" fmla="*/ 129713 h 129712"/>
                  <a:gd name="connsiteX988" fmla="*/ 39261 w 1507008"/>
                  <a:gd name="connsiteY988" fmla="*/ 129713 h 129712"/>
                  <a:gd name="connsiteX989" fmla="*/ 36241 w 1507008"/>
                  <a:gd name="connsiteY989" fmla="*/ 129713 h 129712"/>
                  <a:gd name="connsiteX990" fmla="*/ 33221 w 1507008"/>
                  <a:gd name="connsiteY990" fmla="*/ 129713 h 129712"/>
                  <a:gd name="connsiteX991" fmla="*/ 30201 w 1507008"/>
                  <a:gd name="connsiteY991" fmla="*/ 129713 h 129712"/>
                  <a:gd name="connsiteX992" fmla="*/ 27181 w 1507008"/>
                  <a:gd name="connsiteY992" fmla="*/ 129713 h 129712"/>
                  <a:gd name="connsiteX993" fmla="*/ 24160 w 1507008"/>
                  <a:gd name="connsiteY993" fmla="*/ 129713 h 129712"/>
                  <a:gd name="connsiteX994" fmla="*/ 21140 w 1507008"/>
                  <a:gd name="connsiteY994" fmla="*/ 129713 h 129712"/>
                  <a:gd name="connsiteX995" fmla="*/ 18120 w 1507008"/>
                  <a:gd name="connsiteY995" fmla="*/ 129713 h 129712"/>
                  <a:gd name="connsiteX996" fmla="*/ 15100 w 1507008"/>
                  <a:gd name="connsiteY996" fmla="*/ 129713 h 129712"/>
                  <a:gd name="connsiteX997" fmla="*/ 12080 w 1507008"/>
                  <a:gd name="connsiteY997" fmla="*/ 129713 h 129712"/>
                  <a:gd name="connsiteX998" fmla="*/ 9060 w 1507008"/>
                  <a:gd name="connsiteY998" fmla="*/ 129713 h 129712"/>
                  <a:gd name="connsiteX999" fmla="*/ 6040 w 1507008"/>
                  <a:gd name="connsiteY999" fmla="*/ 129713 h 129712"/>
                  <a:gd name="connsiteX1000" fmla="*/ 3020 w 1507008"/>
                  <a:gd name="connsiteY1000" fmla="*/ 129713 h 129712"/>
                  <a:gd name="connsiteX1001" fmla="*/ 0 w 1507008"/>
                  <a:gd name="connsiteY1001" fmla="*/ 129713 h 1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</a:cxnLst>
                <a:rect l="l" t="t" r="r" b="b"/>
                <a:pathLst>
                  <a:path w="1507008" h="129712">
                    <a:moveTo>
                      <a:pt x="0" y="129713"/>
                    </a:moveTo>
                    <a:lnTo>
                      <a:pt x="0" y="129612"/>
                    </a:lnTo>
                    <a:lnTo>
                      <a:pt x="3020" y="129602"/>
                    </a:lnTo>
                    <a:lnTo>
                      <a:pt x="6040" y="129593"/>
                    </a:lnTo>
                    <a:lnTo>
                      <a:pt x="9060" y="129583"/>
                    </a:lnTo>
                    <a:lnTo>
                      <a:pt x="12080" y="129574"/>
                    </a:lnTo>
                    <a:lnTo>
                      <a:pt x="15100" y="129565"/>
                    </a:lnTo>
                    <a:lnTo>
                      <a:pt x="18120" y="129558"/>
                    </a:lnTo>
                    <a:lnTo>
                      <a:pt x="21140" y="129550"/>
                    </a:lnTo>
                    <a:lnTo>
                      <a:pt x="24160" y="129543"/>
                    </a:lnTo>
                    <a:lnTo>
                      <a:pt x="27181" y="129535"/>
                    </a:lnTo>
                    <a:lnTo>
                      <a:pt x="30201" y="129527"/>
                    </a:lnTo>
                    <a:lnTo>
                      <a:pt x="33221" y="129520"/>
                    </a:lnTo>
                    <a:lnTo>
                      <a:pt x="36241" y="129513"/>
                    </a:lnTo>
                    <a:lnTo>
                      <a:pt x="39261" y="129506"/>
                    </a:lnTo>
                    <a:lnTo>
                      <a:pt x="42281" y="129498"/>
                    </a:lnTo>
                    <a:lnTo>
                      <a:pt x="45301" y="129485"/>
                    </a:lnTo>
                    <a:lnTo>
                      <a:pt x="48321" y="129466"/>
                    </a:lnTo>
                    <a:lnTo>
                      <a:pt x="51341" y="129447"/>
                    </a:lnTo>
                    <a:lnTo>
                      <a:pt x="54361" y="129428"/>
                    </a:lnTo>
                    <a:lnTo>
                      <a:pt x="57381" y="129410"/>
                    </a:lnTo>
                    <a:lnTo>
                      <a:pt x="60401" y="129391"/>
                    </a:lnTo>
                    <a:lnTo>
                      <a:pt x="63421" y="129374"/>
                    </a:lnTo>
                    <a:lnTo>
                      <a:pt x="66441" y="129355"/>
                    </a:lnTo>
                    <a:lnTo>
                      <a:pt x="69461" y="129337"/>
                    </a:lnTo>
                    <a:lnTo>
                      <a:pt x="72481" y="129318"/>
                    </a:lnTo>
                    <a:lnTo>
                      <a:pt x="75502" y="129303"/>
                    </a:lnTo>
                    <a:lnTo>
                      <a:pt x="78522" y="129289"/>
                    </a:lnTo>
                    <a:lnTo>
                      <a:pt x="81542" y="129275"/>
                    </a:lnTo>
                    <a:lnTo>
                      <a:pt x="84562" y="129262"/>
                    </a:lnTo>
                    <a:lnTo>
                      <a:pt x="87582" y="129248"/>
                    </a:lnTo>
                    <a:lnTo>
                      <a:pt x="90602" y="129235"/>
                    </a:lnTo>
                    <a:lnTo>
                      <a:pt x="93622" y="129223"/>
                    </a:lnTo>
                    <a:lnTo>
                      <a:pt x="96642" y="129209"/>
                    </a:lnTo>
                    <a:lnTo>
                      <a:pt x="99662" y="129196"/>
                    </a:lnTo>
                    <a:lnTo>
                      <a:pt x="102682" y="129183"/>
                    </a:lnTo>
                    <a:lnTo>
                      <a:pt x="105702" y="129158"/>
                    </a:lnTo>
                    <a:lnTo>
                      <a:pt x="108722" y="129118"/>
                    </a:lnTo>
                    <a:lnTo>
                      <a:pt x="111742" y="129080"/>
                    </a:lnTo>
                    <a:lnTo>
                      <a:pt x="114762" y="129041"/>
                    </a:lnTo>
                    <a:lnTo>
                      <a:pt x="117782" y="129003"/>
                    </a:lnTo>
                    <a:lnTo>
                      <a:pt x="120802" y="128965"/>
                    </a:lnTo>
                    <a:lnTo>
                      <a:pt x="123822" y="128927"/>
                    </a:lnTo>
                    <a:lnTo>
                      <a:pt x="126843" y="128888"/>
                    </a:lnTo>
                    <a:lnTo>
                      <a:pt x="129863" y="128850"/>
                    </a:lnTo>
                    <a:lnTo>
                      <a:pt x="132883" y="128812"/>
                    </a:lnTo>
                    <a:lnTo>
                      <a:pt x="135903" y="128758"/>
                    </a:lnTo>
                    <a:lnTo>
                      <a:pt x="138923" y="128687"/>
                    </a:lnTo>
                    <a:lnTo>
                      <a:pt x="141943" y="128614"/>
                    </a:lnTo>
                    <a:lnTo>
                      <a:pt x="144963" y="128543"/>
                    </a:lnTo>
                    <a:lnTo>
                      <a:pt x="147983" y="128472"/>
                    </a:lnTo>
                    <a:lnTo>
                      <a:pt x="151003" y="128401"/>
                    </a:lnTo>
                    <a:lnTo>
                      <a:pt x="154023" y="128330"/>
                    </a:lnTo>
                    <a:lnTo>
                      <a:pt x="157043" y="128260"/>
                    </a:lnTo>
                    <a:lnTo>
                      <a:pt x="160063" y="128189"/>
                    </a:lnTo>
                    <a:lnTo>
                      <a:pt x="163083" y="128119"/>
                    </a:lnTo>
                    <a:lnTo>
                      <a:pt x="166103" y="128020"/>
                    </a:lnTo>
                    <a:lnTo>
                      <a:pt x="169123" y="127892"/>
                    </a:lnTo>
                    <a:lnTo>
                      <a:pt x="172143" y="127763"/>
                    </a:lnTo>
                    <a:lnTo>
                      <a:pt x="175163" y="127636"/>
                    </a:lnTo>
                    <a:lnTo>
                      <a:pt x="178184" y="127508"/>
                    </a:lnTo>
                    <a:lnTo>
                      <a:pt x="181204" y="127381"/>
                    </a:lnTo>
                    <a:lnTo>
                      <a:pt x="184224" y="127255"/>
                    </a:lnTo>
                    <a:lnTo>
                      <a:pt x="187244" y="127130"/>
                    </a:lnTo>
                    <a:lnTo>
                      <a:pt x="190264" y="127004"/>
                    </a:lnTo>
                    <a:lnTo>
                      <a:pt x="193284" y="126879"/>
                    </a:lnTo>
                    <a:lnTo>
                      <a:pt x="196304" y="126702"/>
                    </a:lnTo>
                    <a:lnTo>
                      <a:pt x="199324" y="126470"/>
                    </a:lnTo>
                    <a:lnTo>
                      <a:pt x="202344" y="126239"/>
                    </a:lnTo>
                    <a:lnTo>
                      <a:pt x="205364" y="126009"/>
                    </a:lnTo>
                    <a:lnTo>
                      <a:pt x="208384" y="125781"/>
                    </a:lnTo>
                    <a:lnTo>
                      <a:pt x="211404" y="125552"/>
                    </a:lnTo>
                    <a:lnTo>
                      <a:pt x="214424" y="125325"/>
                    </a:lnTo>
                    <a:lnTo>
                      <a:pt x="217444" y="125099"/>
                    </a:lnTo>
                    <a:lnTo>
                      <a:pt x="220464" y="124873"/>
                    </a:lnTo>
                    <a:lnTo>
                      <a:pt x="223484" y="124649"/>
                    </a:lnTo>
                    <a:lnTo>
                      <a:pt x="226504" y="124413"/>
                    </a:lnTo>
                    <a:lnTo>
                      <a:pt x="229525" y="124165"/>
                    </a:lnTo>
                    <a:lnTo>
                      <a:pt x="232545" y="123919"/>
                    </a:lnTo>
                    <a:lnTo>
                      <a:pt x="235565" y="123674"/>
                    </a:lnTo>
                    <a:lnTo>
                      <a:pt x="238585" y="123430"/>
                    </a:lnTo>
                    <a:lnTo>
                      <a:pt x="241605" y="123189"/>
                    </a:lnTo>
                    <a:lnTo>
                      <a:pt x="244625" y="122947"/>
                    </a:lnTo>
                    <a:lnTo>
                      <a:pt x="247645" y="122709"/>
                    </a:lnTo>
                    <a:lnTo>
                      <a:pt x="250665" y="122471"/>
                    </a:lnTo>
                    <a:lnTo>
                      <a:pt x="253685" y="122235"/>
                    </a:lnTo>
                    <a:lnTo>
                      <a:pt x="256705" y="121964"/>
                    </a:lnTo>
                    <a:lnTo>
                      <a:pt x="259725" y="121661"/>
                    </a:lnTo>
                    <a:lnTo>
                      <a:pt x="262745" y="121359"/>
                    </a:lnTo>
                    <a:lnTo>
                      <a:pt x="265765" y="121058"/>
                    </a:lnTo>
                    <a:lnTo>
                      <a:pt x="268785" y="120759"/>
                    </a:lnTo>
                    <a:lnTo>
                      <a:pt x="271805" y="120463"/>
                    </a:lnTo>
                    <a:lnTo>
                      <a:pt x="274825" y="120169"/>
                    </a:lnTo>
                    <a:lnTo>
                      <a:pt x="277846" y="119877"/>
                    </a:lnTo>
                    <a:lnTo>
                      <a:pt x="280866" y="119587"/>
                    </a:lnTo>
                    <a:lnTo>
                      <a:pt x="283886" y="119300"/>
                    </a:lnTo>
                    <a:lnTo>
                      <a:pt x="286906" y="118933"/>
                    </a:lnTo>
                    <a:lnTo>
                      <a:pt x="289926" y="118488"/>
                    </a:lnTo>
                    <a:lnTo>
                      <a:pt x="292946" y="118047"/>
                    </a:lnTo>
                    <a:lnTo>
                      <a:pt x="295966" y="117607"/>
                    </a:lnTo>
                    <a:lnTo>
                      <a:pt x="298986" y="117170"/>
                    </a:lnTo>
                    <a:lnTo>
                      <a:pt x="302006" y="116736"/>
                    </a:lnTo>
                    <a:lnTo>
                      <a:pt x="305026" y="116305"/>
                    </a:lnTo>
                    <a:lnTo>
                      <a:pt x="308046" y="115877"/>
                    </a:lnTo>
                    <a:lnTo>
                      <a:pt x="311066" y="115453"/>
                    </a:lnTo>
                    <a:lnTo>
                      <a:pt x="314086" y="115032"/>
                    </a:lnTo>
                    <a:lnTo>
                      <a:pt x="317106" y="114562"/>
                    </a:lnTo>
                    <a:lnTo>
                      <a:pt x="320126" y="114043"/>
                    </a:lnTo>
                    <a:lnTo>
                      <a:pt x="323146" y="113529"/>
                    </a:lnTo>
                    <a:lnTo>
                      <a:pt x="326166" y="113019"/>
                    </a:lnTo>
                    <a:lnTo>
                      <a:pt x="329187" y="112512"/>
                    </a:lnTo>
                    <a:lnTo>
                      <a:pt x="332207" y="112009"/>
                    </a:lnTo>
                    <a:lnTo>
                      <a:pt x="335227" y="111510"/>
                    </a:lnTo>
                    <a:lnTo>
                      <a:pt x="338247" y="111016"/>
                    </a:lnTo>
                    <a:lnTo>
                      <a:pt x="341267" y="110526"/>
                    </a:lnTo>
                    <a:lnTo>
                      <a:pt x="344287" y="110039"/>
                    </a:lnTo>
                    <a:lnTo>
                      <a:pt x="347307" y="109493"/>
                    </a:lnTo>
                    <a:lnTo>
                      <a:pt x="350327" y="108883"/>
                    </a:lnTo>
                    <a:lnTo>
                      <a:pt x="353347" y="108279"/>
                    </a:lnTo>
                    <a:lnTo>
                      <a:pt x="356367" y="107679"/>
                    </a:lnTo>
                    <a:lnTo>
                      <a:pt x="359387" y="107085"/>
                    </a:lnTo>
                    <a:lnTo>
                      <a:pt x="362407" y="106497"/>
                    </a:lnTo>
                    <a:lnTo>
                      <a:pt x="365427" y="105914"/>
                    </a:lnTo>
                    <a:lnTo>
                      <a:pt x="368447" y="105336"/>
                    </a:lnTo>
                    <a:lnTo>
                      <a:pt x="371467" y="104765"/>
                    </a:lnTo>
                    <a:lnTo>
                      <a:pt x="374487" y="104198"/>
                    </a:lnTo>
                    <a:lnTo>
                      <a:pt x="377508" y="103518"/>
                    </a:lnTo>
                    <a:lnTo>
                      <a:pt x="380528" y="102720"/>
                    </a:lnTo>
                    <a:lnTo>
                      <a:pt x="383548" y="101930"/>
                    </a:lnTo>
                    <a:lnTo>
                      <a:pt x="386568" y="101145"/>
                    </a:lnTo>
                    <a:lnTo>
                      <a:pt x="389588" y="100368"/>
                    </a:lnTo>
                    <a:lnTo>
                      <a:pt x="392608" y="99598"/>
                    </a:lnTo>
                    <a:lnTo>
                      <a:pt x="395628" y="98835"/>
                    </a:lnTo>
                    <a:lnTo>
                      <a:pt x="398648" y="98078"/>
                    </a:lnTo>
                    <a:lnTo>
                      <a:pt x="401668" y="97330"/>
                    </a:lnTo>
                    <a:lnTo>
                      <a:pt x="404688" y="96590"/>
                    </a:lnTo>
                    <a:lnTo>
                      <a:pt x="407708" y="95810"/>
                    </a:lnTo>
                    <a:lnTo>
                      <a:pt x="410728" y="94991"/>
                    </a:lnTo>
                    <a:lnTo>
                      <a:pt x="413748" y="94179"/>
                    </a:lnTo>
                    <a:lnTo>
                      <a:pt x="416768" y="93377"/>
                    </a:lnTo>
                    <a:lnTo>
                      <a:pt x="419788" y="92583"/>
                    </a:lnTo>
                    <a:lnTo>
                      <a:pt x="422808" y="91798"/>
                    </a:lnTo>
                    <a:lnTo>
                      <a:pt x="425828" y="91022"/>
                    </a:lnTo>
                    <a:lnTo>
                      <a:pt x="428849" y="90255"/>
                    </a:lnTo>
                    <a:lnTo>
                      <a:pt x="431869" y="89498"/>
                    </a:lnTo>
                    <a:lnTo>
                      <a:pt x="434889" y="88750"/>
                    </a:lnTo>
                    <a:lnTo>
                      <a:pt x="437909" y="87913"/>
                    </a:lnTo>
                    <a:lnTo>
                      <a:pt x="440929" y="86987"/>
                    </a:lnTo>
                    <a:lnTo>
                      <a:pt x="443949" y="86072"/>
                    </a:lnTo>
                    <a:lnTo>
                      <a:pt x="446969" y="85166"/>
                    </a:lnTo>
                    <a:lnTo>
                      <a:pt x="449989" y="84272"/>
                    </a:lnTo>
                    <a:lnTo>
                      <a:pt x="453009" y="83389"/>
                    </a:lnTo>
                    <a:lnTo>
                      <a:pt x="456029" y="82517"/>
                    </a:lnTo>
                    <a:lnTo>
                      <a:pt x="459049" y="81656"/>
                    </a:lnTo>
                    <a:lnTo>
                      <a:pt x="462069" y="80806"/>
                    </a:lnTo>
                    <a:lnTo>
                      <a:pt x="465089" y="79968"/>
                    </a:lnTo>
                    <a:lnTo>
                      <a:pt x="468109" y="79044"/>
                    </a:lnTo>
                    <a:lnTo>
                      <a:pt x="471129" y="78030"/>
                    </a:lnTo>
                    <a:lnTo>
                      <a:pt x="474149" y="77031"/>
                    </a:lnTo>
                    <a:lnTo>
                      <a:pt x="477169" y="76043"/>
                    </a:lnTo>
                    <a:lnTo>
                      <a:pt x="480190" y="75067"/>
                    </a:lnTo>
                    <a:lnTo>
                      <a:pt x="483210" y="74106"/>
                    </a:lnTo>
                    <a:lnTo>
                      <a:pt x="486230" y="73158"/>
                    </a:lnTo>
                    <a:lnTo>
                      <a:pt x="489250" y="72224"/>
                    </a:lnTo>
                    <a:lnTo>
                      <a:pt x="492270" y="71303"/>
                    </a:lnTo>
                    <a:lnTo>
                      <a:pt x="495290" y="70396"/>
                    </a:lnTo>
                    <a:lnTo>
                      <a:pt x="498310" y="69400"/>
                    </a:lnTo>
                    <a:lnTo>
                      <a:pt x="501330" y="68313"/>
                    </a:lnTo>
                    <a:lnTo>
                      <a:pt x="504350" y="67243"/>
                    </a:lnTo>
                    <a:lnTo>
                      <a:pt x="507370" y="66186"/>
                    </a:lnTo>
                    <a:lnTo>
                      <a:pt x="510390" y="65145"/>
                    </a:lnTo>
                    <a:lnTo>
                      <a:pt x="513410" y="64120"/>
                    </a:lnTo>
                    <a:lnTo>
                      <a:pt x="516430" y="63110"/>
                    </a:lnTo>
                    <a:lnTo>
                      <a:pt x="519450" y="62116"/>
                    </a:lnTo>
                    <a:lnTo>
                      <a:pt x="522470" y="61139"/>
                    </a:lnTo>
                    <a:lnTo>
                      <a:pt x="525490" y="60179"/>
                    </a:lnTo>
                    <a:lnTo>
                      <a:pt x="528511" y="59136"/>
                    </a:lnTo>
                    <a:lnTo>
                      <a:pt x="531531" y="58011"/>
                    </a:lnTo>
                    <a:lnTo>
                      <a:pt x="534551" y="56904"/>
                    </a:lnTo>
                    <a:lnTo>
                      <a:pt x="537571" y="55814"/>
                    </a:lnTo>
                    <a:lnTo>
                      <a:pt x="540591" y="54742"/>
                    </a:lnTo>
                    <a:lnTo>
                      <a:pt x="543611" y="53688"/>
                    </a:lnTo>
                    <a:lnTo>
                      <a:pt x="546631" y="52653"/>
                    </a:lnTo>
                    <a:lnTo>
                      <a:pt x="549651" y="51636"/>
                    </a:lnTo>
                    <a:lnTo>
                      <a:pt x="552671" y="50639"/>
                    </a:lnTo>
                    <a:lnTo>
                      <a:pt x="555691" y="49660"/>
                    </a:lnTo>
                    <a:lnTo>
                      <a:pt x="558711" y="48608"/>
                    </a:lnTo>
                    <a:lnTo>
                      <a:pt x="561731" y="47480"/>
                    </a:lnTo>
                    <a:lnTo>
                      <a:pt x="564751" y="46373"/>
                    </a:lnTo>
                    <a:lnTo>
                      <a:pt x="567771" y="45287"/>
                    </a:lnTo>
                    <a:lnTo>
                      <a:pt x="570791" y="44220"/>
                    </a:lnTo>
                    <a:lnTo>
                      <a:pt x="573811" y="43175"/>
                    </a:lnTo>
                    <a:lnTo>
                      <a:pt x="576831" y="42151"/>
                    </a:lnTo>
                    <a:lnTo>
                      <a:pt x="579852" y="41148"/>
                    </a:lnTo>
                    <a:lnTo>
                      <a:pt x="582872" y="40166"/>
                    </a:lnTo>
                    <a:lnTo>
                      <a:pt x="585892" y="39207"/>
                    </a:lnTo>
                    <a:lnTo>
                      <a:pt x="588912" y="38176"/>
                    </a:lnTo>
                    <a:lnTo>
                      <a:pt x="591932" y="37073"/>
                    </a:lnTo>
                    <a:lnTo>
                      <a:pt x="594952" y="35993"/>
                    </a:lnTo>
                    <a:lnTo>
                      <a:pt x="597972" y="34935"/>
                    </a:lnTo>
                    <a:lnTo>
                      <a:pt x="600992" y="33901"/>
                    </a:lnTo>
                    <a:lnTo>
                      <a:pt x="604012" y="32890"/>
                    </a:lnTo>
                    <a:lnTo>
                      <a:pt x="607032" y="31904"/>
                    </a:lnTo>
                    <a:lnTo>
                      <a:pt x="610052" y="30940"/>
                    </a:lnTo>
                    <a:lnTo>
                      <a:pt x="613072" y="30000"/>
                    </a:lnTo>
                    <a:lnTo>
                      <a:pt x="616092" y="29086"/>
                    </a:lnTo>
                    <a:lnTo>
                      <a:pt x="619112" y="28146"/>
                    </a:lnTo>
                    <a:lnTo>
                      <a:pt x="622132" y="27179"/>
                    </a:lnTo>
                    <a:lnTo>
                      <a:pt x="625152" y="26238"/>
                    </a:lnTo>
                    <a:lnTo>
                      <a:pt x="628173" y="25323"/>
                    </a:lnTo>
                    <a:lnTo>
                      <a:pt x="631193" y="24432"/>
                    </a:lnTo>
                    <a:lnTo>
                      <a:pt x="634213" y="23567"/>
                    </a:lnTo>
                    <a:lnTo>
                      <a:pt x="637233" y="22728"/>
                    </a:lnTo>
                    <a:lnTo>
                      <a:pt x="640253" y="21916"/>
                    </a:lnTo>
                    <a:lnTo>
                      <a:pt x="643273" y="21130"/>
                    </a:lnTo>
                    <a:lnTo>
                      <a:pt x="646293" y="20371"/>
                    </a:lnTo>
                    <a:lnTo>
                      <a:pt x="649313" y="19531"/>
                    </a:lnTo>
                    <a:lnTo>
                      <a:pt x="652333" y="18612"/>
                    </a:lnTo>
                    <a:lnTo>
                      <a:pt x="655353" y="17720"/>
                    </a:lnTo>
                    <a:lnTo>
                      <a:pt x="658373" y="16855"/>
                    </a:lnTo>
                    <a:lnTo>
                      <a:pt x="661393" y="16019"/>
                    </a:lnTo>
                    <a:lnTo>
                      <a:pt x="664413" y="15208"/>
                    </a:lnTo>
                    <a:lnTo>
                      <a:pt x="667433" y="14427"/>
                    </a:lnTo>
                    <a:lnTo>
                      <a:pt x="670453" y="13674"/>
                    </a:lnTo>
                    <a:lnTo>
                      <a:pt x="673473" y="12950"/>
                    </a:lnTo>
                    <a:lnTo>
                      <a:pt x="676493" y="12254"/>
                    </a:lnTo>
                    <a:lnTo>
                      <a:pt x="679513" y="11549"/>
                    </a:lnTo>
                    <a:lnTo>
                      <a:pt x="682534" y="10834"/>
                    </a:lnTo>
                    <a:lnTo>
                      <a:pt x="685554" y="10149"/>
                    </a:lnTo>
                    <a:lnTo>
                      <a:pt x="688574" y="9493"/>
                    </a:lnTo>
                    <a:lnTo>
                      <a:pt x="691594" y="8866"/>
                    </a:lnTo>
                    <a:lnTo>
                      <a:pt x="694614" y="8269"/>
                    </a:lnTo>
                    <a:lnTo>
                      <a:pt x="697634" y="7703"/>
                    </a:lnTo>
                    <a:lnTo>
                      <a:pt x="700654" y="7165"/>
                    </a:lnTo>
                    <a:lnTo>
                      <a:pt x="703674" y="6657"/>
                    </a:lnTo>
                    <a:lnTo>
                      <a:pt x="706694" y="6181"/>
                    </a:lnTo>
                    <a:lnTo>
                      <a:pt x="709714" y="5673"/>
                    </a:lnTo>
                    <a:lnTo>
                      <a:pt x="712734" y="5133"/>
                    </a:lnTo>
                    <a:lnTo>
                      <a:pt x="715754" y="4625"/>
                    </a:lnTo>
                    <a:lnTo>
                      <a:pt x="718774" y="4148"/>
                    </a:lnTo>
                    <a:lnTo>
                      <a:pt x="721794" y="3701"/>
                    </a:lnTo>
                    <a:lnTo>
                      <a:pt x="724814" y="3285"/>
                    </a:lnTo>
                    <a:lnTo>
                      <a:pt x="727834" y="2899"/>
                    </a:lnTo>
                    <a:lnTo>
                      <a:pt x="730855" y="2546"/>
                    </a:lnTo>
                    <a:lnTo>
                      <a:pt x="733875" y="2224"/>
                    </a:lnTo>
                    <a:lnTo>
                      <a:pt x="736895" y="1933"/>
                    </a:lnTo>
                    <a:lnTo>
                      <a:pt x="739915" y="1646"/>
                    </a:lnTo>
                    <a:lnTo>
                      <a:pt x="742935" y="1364"/>
                    </a:lnTo>
                    <a:lnTo>
                      <a:pt x="745955" y="1113"/>
                    </a:lnTo>
                    <a:lnTo>
                      <a:pt x="748975" y="894"/>
                    </a:lnTo>
                    <a:lnTo>
                      <a:pt x="751995" y="706"/>
                    </a:lnTo>
                    <a:lnTo>
                      <a:pt x="755015" y="550"/>
                    </a:lnTo>
                    <a:lnTo>
                      <a:pt x="758035" y="427"/>
                    </a:lnTo>
                    <a:lnTo>
                      <a:pt x="761055" y="334"/>
                    </a:lnTo>
                    <a:lnTo>
                      <a:pt x="764075" y="274"/>
                    </a:lnTo>
                    <a:lnTo>
                      <a:pt x="767095" y="245"/>
                    </a:lnTo>
                    <a:lnTo>
                      <a:pt x="770115" y="184"/>
                    </a:lnTo>
                    <a:lnTo>
                      <a:pt x="773135" y="91"/>
                    </a:lnTo>
                    <a:lnTo>
                      <a:pt x="776155" y="29"/>
                    </a:lnTo>
                    <a:lnTo>
                      <a:pt x="779176" y="0"/>
                    </a:lnTo>
                    <a:lnTo>
                      <a:pt x="782196" y="3"/>
                    </a:lnTo>
                    <a:lnTo>
                      <a:pt x="785216" y="37"/>
                    </a:lnTo>
                    <a:lnTo>
                      <a:pt x="788236" y="103"/>
                    </a:lnTo>
                    <a:lnTo>
                      <a:pt x="791256" y="201"/>
                    </a:lnTo>
                    <a:lnTo>
                      <a:pt x="794276" y="330"/>
                    </a:lnTo>
                    <a:lnTo>
                      <a:pt x="797296" y="493"/>
                    </a:lnTo>
                    <a:lnTo>
                      <a:pt x="800316" y="649"/>
                    </a:lnTo>
                    <a:lnTo>
                      <a:pt x="803336" y="800"/>
                    </a:lnTo>
                    <a:lnTo>
                      <a:pt x="806356" y="984"/>
                    </a:lnTo>
                    <a:lnTo>
                      <a:pt x="809376" y="1199"/>
                    </a:lnTo>
                    <a:lnTo>
                      <a:pt x="812396" y="1445"/>
                    </a:lnTo>
                    <a:lnTo>
                      <a:pt x="815416" y="1723"/>
                    </a:lnTo>
                    <a:lnTo>
                      <a:pt x="818436" y="2033"/>
                    </a:lnTo>
                    <a:lnTo>
                      <a:pt x="821456" y="2375"/>
                    </a:lnTo>
                    <a:lnTo>
                      <a:pt x="824476" y="2747"/>
                    </a:lnTo>
                    <a:lnTo>
                      <a:pt x="827497" y="3151"/>
                    </a:lnTo>
                    <a:lnTo>
                      <a:pt x="830517" y="3561"/>
                    </a:lnTo>
                    <a:lnTo>
                      <a:pt x="833537" y="3978"/>
                    </a:lnTo>
                    <a:lnTo>
                      <a:pt x="836557" y="4426"/>
                    </a:lnTo>
                    <a:lnTo>
                      <a:pt x="839577" y="4903"/>
                    </a:lnTo>
                    <a:lnTo>
                      <a:pt x="842597" y="5413"/>
                    </a:lnTo>
                    <a:lnTo>
                      <a:pt x="845617" y="5952"/>
                    </a:lnTo>
                    <a:lnTo>
                      <a:pt x="848637" y="6523"/>
                    </a:lnTo>
                    <a:lnTo>
                      <a:pt x="851657" y="7123"/>
                    </a:lnTo>
                    <a:lnTo>
                      <a:pt x="854677" y="7755"/>
                    </a:lnTo>
                    <a:lnTo>
                      <a:pt x="857697" y="8415"/>
                    </a:lnTo>
                    <a:lnTo>
                      <a:pt x="860717" y="9078"/>
                    </a:lnTo>
                    <a:lnTo>
                      <a:pt x="863737" y="9743"/>
                    </a:lnTo>
                    <a:lnTo>
                      <a:pt x="866757" y="10437"/>
                    </a:lnTo>
                    <a:lnTo>
                      <a:pt x="869777" y="11161"/>
                    </a:lnTo>
                    <a:lnTo>
                      <a:pt x="872797" y="11914"/>
                    </a:lnTo>
                    <a:lnTo>
                      <a:pt x="875817" y="12696"/>
                    </a:lnTo>
                    <a:lnTo>
                      <a:pt x="878837" y="13506"/>
                    </a:lnTo>
                    <a:lnTo>
                      <a:pt x="881858" y="14346"/>
                    </a:lnTo>
                    <a:lnTo>
                      <a:pt x="884878" y="15215"/>
                    </a:lnTo>
                    <a:lnTo>
                      <a:pt x="887898" y="16110"/>
                    </a:lnTo>
                    <a:lnTo>
                      <a:pt x="890918" y="16944"/>
                    </a:lnTo>
                    <a:lnTo>
                      <a:pt x="893938" y="17717"/>
                    </a:lnTo>
                    <a:lnTo>
                      <a:pt x="896958" y="18517"/>
                    </a:lnTo>
                    <a:lnTo>
                      <a:pt x="899978" y="19345"/>
                    </a:lnTo>
                    <a:lnTo>
                      <a:pt x="902998" y="20199"/>
                    </a:lnTo>
                    <a:lnTo>
                      <a:pt x="906018" y="21081"/>
                    </a:lnTo>
                    <a:lnTo>
                      <a:pt x="909038" y="21989"/>
                    </a:lnTo>
                    <a:lnTo>
                      <a:pt x="912058" y="22924"/>
                    </a:lnTo>
                    <a:lnTo>
                      <a:pt x="915078" y="23885"/>
                    </a:lnTo>
                    <a:lnTo>
                      <a:pt x="918098" y="24872"/>
                    </a:lnTo>
                    <a:lnTo>
                      <a:pt x="921118" y="25832"/>
                    </a:lnTo>
                    <a:lnTo>
                      <a:pt x="924138" y="26764"/>
                    </a:lnTo>
                    <a:lnTo>
                      <a:pt x="927158" y="27722"/>
                    </a:lnTo>
                    <a:lnTo>
                      <a:pt x="930179" y="28705"/>
                    </a:lnTo>
                    <a:lnTo>
                      <a:pt x="933199" y="29713"/>
                    </a:lnTo>
                    <a:lnTo>
                      <a:pt x="936219" y="30745"/>
                    </a:lnTo>
                    <a:lnTo>
                      <a:pt x="939239" y="31801"/>
                    </a:lnTo>
                    <a:lnTo>
                      <a:pt x="942259" y="32882"/>
                    </a:lnTo>
                    <a:lnTo>
                      <a:pt x="945279" y="33986"/>
                    </a:lnTo>
                    <a:lnTo>
                      <a:pt x="948299" y="35114"/>
                    </a:lnTo>
                    <a:lnTo>
                      <a:pt x="951319" y="36198"/>
                    </a:lnTo>
                    <a:lnTo>
                      <a:pt x="954339" y="37238"/>
                    </a:lnTo>
                    <a:lnTo>
                      <a:pt x="957359" y="38299"/>
                    </a:lnTo>
                    <a:lnTo>
                      <a:pt x="960379" y="39384"/>
                    </a:lnTo>
                    <a:lnTo>
                      <a:pt x="963399" y="40491"/>
                    </a:lnTo>
                    <a:lnTo>
                      <a:pt x="966419" y="41619"/>
                    </a:lnTo>
                    <a:lnTo>
                      <a:pt x="969439" y="42770"/>
                    </a:lnTo>
                    <a:lnTo>
                      <a:pt x="972459" y="43941"/>
                    </a:lnTo>
                    <a:lnTo>
                      <a:pt x="975479" y="45133"/>
                    </a:lnTo>
                    <a:lnTo>
                      <a:pt x="978500" y="46346"/>
                    </a:lnTo>
                    <a:lnTo>
                      <a:pt x="981520" y="47457"/>
                    </a:lnTo>
                    <a:lnTo>
                      <a:pt x="984540" y="48466"/>
                    </a:lnTo>
                    <a:lnTo>
                      <a:pt x="987560" y="49494"/>
                    </a:lnTo>
                    <a:lnTo>
                      <a:pt x="990580" y="50542"/>
                    </a:lnTo>
                    <a:lnTo>
                      <a:pt x="993600" y="51609"/>
                    </a:lnTo>
                    <a:lnTo>
                      <a:pt x="996620" y="52696"/>
                    </a:lnTo>
                    <a:lnTo>
                      <a:pt x="999640" y="53801"/>
                    </a:lnTo>
                    <a:lnTo>
                      <a:pt x="1002660" y="54924"/>
                    </a:lnTo>
                    <a:lnTo>
                      <a:pt x="1005680" y="56065"/>
                    </a:lnTo>
                    <a:lnTo>
                      <a:pt x="1008700" y="57225"/>
                    </a:lnTo>
                    <a:lnTo>
                      <a:pt x="1011720" y="58354"/>
                    </a:lnTo>
                    <a:lnTo>
                      <a:pt x="1014740" y="59454"/>
                    </a:lnTo>
                    <a:lnTo>
                      <a:pt x="1017760" y="60570"/>
                    </a:lnTo>
                    <a:lnTo>
                      <a:pt x="1020780" y="61703"/>
                    </a:lnTo>
                    <a:lnTo>
                      <a:pt x="1023800" y="62852"/>
                    </a:lnTo>
                    <a:lnTo>
                      <a:pt x="1026820" y="64018"/>
                    </a:lnTo>
                    <a:lnTo>
                      <a:pt x="1029840" y="65201"/>
                    </a:lnTo>
                    <a:lnTo>
                      <a:pt x="1032861" y="66397"/>
                    </a:lnTo>
                    <a:lnTo>
                      <a:pt x="1035881" y="67610"/>
                    </a:lnTo>
                    <a:lnTo>
                      <a:pt x="1038901" y="68838"/>
                    </a:lnTo>
                    <a:lnTo>
                      <a:pt x="1041921" y="69981"/>
                    </a:lnTo>
                    <a:lnTo>
                      <a:pt x="1044941" y="71039"/>
                    </a:lnTo>
                    <a:lnTo>
                      <a:pt x="1047961" y="72112"/>
                    </a:lnTo>
                    <a:lnTo>
                      <a:pt x="1050981" y="73199"/>
                    </a:lnTo>
                    <a:lnTo>
                      <a:pt x="1054001" y="74299"/>
                    </a:lnTo>
                    <a:lnTo>
                      <a:pt x="1057021" y="75413"/>
                    </a:lnTo>
                    <a:lnTo>
                      <a:pt x="1060041" y="76540"/>
                    </a:lnTo>
                    <a:lnTo>
                      <a:pt x="1063061" y="77680"/>
                    </a:lnTo>
                    <a:lnTo>
                      <a:pt x="1066081" y="78831"/>
                    </a:lnTo>
                    <a:lnTo>
                      <a:pt x="1069101" y="79996"/>
                    </a:lnTo>
                    <a:lnTo>
                      <a:pt x="1072121" y="81072"/>
                    </a:lnTo>
                    <a:lnTo>
                      <a:pt x="1075141" y="82060"/>
                    </a:lnTo>
                    <a:lnTo>
                      <a:pt x="1078161" y="83059"/>
                    </a:lnTo>
                    <a:lnTo>
                      <a:pt x="1081182" y="84070"/>
                    </a:lnTo>
                    <a:lnTo>
                      <a:pt x="1084202" y="85091"/>
                    </a:lnTo>
                    <a:lnTo>
                      <a:pt x="1087223" y="86124"/>
                    </a:lnTo>
                    <a:lnTo>
                      <a:pt x="1090246" y="87166"/>
                    </a:lnTo>
                    <a:lnTo>
                      <a:pt x="1093268" y="88219"/>
                    </a:lnTo>
                    <a:lnTo>
                      <a:pt x="1096278" y="89281"/>
                    </a:lnTo>
                    <a:lnTo>
                      <a:pt x="1099301" y="90354"/>
                    </a:lnTo>
                    <a:lnTo>
                      <a:pt x="1102323" y="91331"/>
                    </a:lnTo>
                    <a:lnTo>
                      <a:pt x="1105346" y="92212"/>
                    </a:lnTo>
                    <a:lnTo>
                      <a:pt x="1108356" y="93102"/>
                    </a:lnTo>
                    <a:lnTo>
                      <a:pt x="1111378" y="94000"/>
                    </a:lnTo>
                    <a:lnTo>
                      <a:pt x="1114401" y="94908"/>
                    </a:lnTo>
                    <a:lnTo>
                      <a:pt x="1117424" y="95824"/>
                    </a:lnTo>
                    <a:lnTo>
                      <a:pt x="1120446" y="96747"/>
                    </a:lnTo>
                    <a:lnTo>
                      <a:pt x="1123469" y="97678"/>
                    </a:lnTo>
                    <a:lnTo>
                      <a:pt x="1126479" y="98617"/>
                    </a:lnTo>
                    <a:lnTo>
                      <a:pt x="1129501" y="99563"/>
                    </a:lnTo>
                    <a:lnTo>
                      <a:pt x="1132524" y="100416"/>
                    </a:lnTo>
                    <a:lnTo>
                      <a:pt x="1135546" y="101178"/>
                    </a:lnTo>
                    <a:lnTo>
                      <a:pt x="1138569" y="101945"/>
                    </a:lnTo>
                    <a:lnTo>
                      <a:pt x="1141579" y="102720"/>
                    </a:lnTo>
                    <a:lnTo>
                      <a:pt x="1144602" y="103500"/>
                    </a:lnTo>
                    <a:lnTo>
                      <a:pt x="1147624" y="104287"/>
                    </a:lnTo>
                    <a:lnTo>
                      <a:pt x="1150647" y="105080"/>
                    </a:lnTo>
                    <a:lnTo>
                      <a:pt x="1153657" y="105877"/>
                    </a:lnTo>
                    <a:lnTo>
                      <a:pt x="1156679" y="106681"/>
                    </a:lnTo>
                    <a:lnTo>
                      <a:pt x="1159702" y="107492"/>
                    </a:lnTo>
                    <a:lnTo>
                      <a:pt x="1162724" y="108214"/>
                    </a:lnTo>
                    <a:lnTo>
                      <a:pt x="1165747" y="108852"/>
                    </a:lnTo>
                    <a:lnTo>
                      <a:pt x="1168770" y="109494"/>
                    </a:lnTo>
                    <a:lnTo>
                      <a:pt x="1171780" y="110142"/>
                    </a:lnTo>
                    <a:lnTo>
                      <a:pt x="1174802" y="110794"/>
                    </a:lnTo>
                    <a:lnTo>
                      <a:pt x="1177825" y="111450"/>
                    </a:lnTo>
                    <a:lnTo>
                      <a:pt x="1180847" y="112111"/>
                    </a:lnTo>
                    <a:lnTo>
                      <a:pt x="1183857" y="112775"/>
                    </a:lnTo>
                    <a:lnTo>
                      <a:pt x="1186880" y="113444"/>
                    </a:lnTo>
                    <a:lnTo>
                      <a:pt x="1189902" y="114116"/>
                    </a:lnTo>
                    <a:lnTo>
                      <a:pt x="1192925" y="114700"/>
                    </a:lnTo>
                    <a:lnTo>
                      <a:pt x="1195948" y="115195"/>
                    </a:lnTo>
                    <a:lnTo>
                      <a:pt x="1198970" y="115693"/>
                    </a:lnTo>
                    <a:lnTo>
                      <a:pt x="1201980" y="116196"/>
                    </a:lnTo>
                    <a:lnTo>
                      <a:pt x="1205003" y="116700"/>
                    </a:lnTo>
                    <a:lnTo>
                      <a:pt x="1208025" y="117208"/>
                    </a:lnTo>
                    <a:lnTo>
                      <a:pt x="1211048" y="117720"/>
                    </a:lnTo>
                    <a:lnTo>
                      <a:pt x="1214071" y="118233"/>
                    </a:lnTo>
                    <a:lnTo>
                      <a:pt x="1217080" y="118749"/>
                    </a:lnTo>
                    <a:lnTo>
                      <a:pt x="1220103" y="119268"/>
                    </a:lnTo>
                    <a:lnTo>
                      <a:pt x="1223126" y="119738"/>
                    </a:lnTo>
                    <a:lnTo>
                      <a:pt x="1226148" y="120159"/>
                    </a:lnTo>
                    <a:lnTo>
                      <a:pt x="1229158" y="120581"/>
                    </a:lnTo>
                    <a:lnTo>
                      <a:pt x="1232181" y="121007"/>
                    </a:lnTo>
                    <a:lnTo>
                      <a:pt x="1235203" y="121435"/>
                    </a:lnTo>
                    <a:lnTo>
                      <a:pt x="1238226" y="121863"/>
                    </a:lnTo>
                    <a:lnTo>
                      <a:pt x="1241249" y="122295"/>
                    </a:lnTo>
                    <a:lnTo>
                      <a:pt x="1244271" y="122726"/>
                    </a:lnTo>
                    <a:lnTo>
                      <a:pt x="1247281" y="123161"/>
                    </a:lnTo>
                    <a:lnTo>
                      <a:pt x="1250304" y="123596"/>
                    </a:lnTo>
                    <a:lnTo>
                      <a:pt x="1253326" y="123932"/>
                    </a:lnTo>
                    <a:lnTo>
                      <a:pt x="1256349" y="124168"/>
                    </a:lnTo>
                    <a:lnTo>
                      <a:pt x="1259359" y="124405"/>
                    </a:lnTo>
                    <a:lnTo>
                      <a:pt x="1262381" y="124644"/>
                    </a:lnTo>
                    <a:lnTo>
                      <a:pt x="1265404" y="124883"/>
                    </a:lnTo>
                    <a:lnTo>
                      <a:pt x="1268427" y="125124"/>
                    </a:lnTo>
                    <a:lnTo>
                      <a:pt x="1271449" y="125366"/>
                    </a:lnTo>
                    <a:lnTo>
                      <a:pt x="1274472" y="125609"/>
                    </a:lnTo>
                    <a:lnTo>
                      <a:pt x="1277482" y="125853"/>
                    </a:lnTo>
                    <a:lnTo>
                      <a:pt x="1280504" y="126097"/>
                    </a:lnTo>
                    <a:lnTo>
                      <a:pt x="1283527" y="126302"/>
                    </a:lnTo>
                    <a:lnTo>
                      <a:pt x="1286549" y="126468"/>
                    </a:lnTo>
                    <a:lnTo>
                      <a:pt x="1289572" y="126633"/>
                    </a:lnTo>
                    <a:lnTo>
                      <a:pt x="1292582" y="126801"/>
                    </a:lnTo>
                    <a:lnTo>
                      <a:pt x="1295605" y="126967"/>
                    </a:lnTo>
                    <a:lnTo>
                      <a:pt x="1298627" y="127136"/>
                    </a:lnTo>
                    <a:lnTo>
                      <a:pt x="1301650" y="127305"/>
                    </a:lnTo>
                    <a:lnTo>
                      <a:pt x="1304660" y="127474"/>
                    </a:lnTo>
                    <a:lnTo>
                      <a:pt x="1307682" y="127643"/>
                    </a:lnTo>
                    <a:lnTo>
                      <a:pt x="1310705" y="127813"/>
                    </a:lnTo>
                    <a:lnTo>
                      <a:pt x="1313727" y="127936"/>
                    </a:lnTo>
                    <a:lnTo>
                      <a:pt x="1316750" y="128010"/>
                    </a:lnTo>
                    <a:lnTo>
                      <a:pt x="1319773" y="128085"/>
                    </a:lnTo>
                    <a:lnTo>
                      <a:pt x="1322782" y="128160"/>
                    </a:lnTo>
                    <a:lnTo>
                      <a:pt x="1325805" y="128236"/>
                    </a:lnTo>
                    <a:lnTo>
                      <a:pt x="1328828" y="128312"/>
                    </a:lnTo>
                    <a:lnTo>
                      <a:pt x="1331850" y="128388"/>
                    </a:lnTo>
                    <a:lnTo>
                      <a:pt x="1334860" y="128464"/>
                    </a:lnTo>
                    <a:lnTo>
                      <a:pt x="1337883" y="128542"/>
                    </a:lnTo>
                    <a:lnTo>
                      <a:pt x="1340905" y="128618"/>
                    </a:lnTo>
                    <a:lnTo>
                      <a:pt x="1343928" y="128687"/>
                    </a:lnTo>
                    <a:lnTo>
                      <a:pt x="1346951" y="128745"/>
                    </a:lnTo>
                    <a:lnTo>
                      <a:pt x="1349960" y="128803"/>
                    </a:lnTo>
                    <a:lnTo>
                      <a:pt x="1352983" y="128862"/>
                    </a:lnTo>
                    <a:lnTo>
                      <a:pt x="1356006" y="128922"/>
                    </a:lnTo>
                    <a:lnTo>
                      <a:pt x="1359028" y="128980"/>
                    </a:lnTo>
                    <a:lnTo>
                      <a:pt x="1362051" y="129040"/>
                    </a:lnTo>
                    <a:lnTo>
                      <a:pt x="1365074" y="129099"/>
                    </a:lnTo>
                    <a:lnTo>
                      <a:pt x="1368083" y="129159"/>
                    </a:lnTo>
                    <a:lnTo>
                      <a:pt x="1371106" y="129219"/>
                    </a:lnTo>
                    <a:lnTo>
                      <a:pt x="1374129" y="129243"/>
                    </a:lnTo>
                    <a:lnTo>
                      <a:pt x="1377151" y="129234"/>
                    </a:lnTo>
                    <a:lnTo>
                      <a:pt x="1380161" y="129225"/>
                    </a:lnTo>
                    <a:lnTo>
                      <a:pt x="1383184" y="129216"/>
                    </a:lnTo>
                    <a:lnTo>
                      <a:pt x="1386206" y="129207"/>
                    </a:lnTo>
                    <a:lnTo>
                      <a:pt x="1389229" y="129198"/>
                    </a:lnTo>
                    <a:lnTo>
                      <a:pt x="1392252" y="129189"/>
                    </a:lnTo>
                    <a:lnTo>
                      <a:pt x="1395274" y="129181"/>
                    </a:lnTo>
                    <a:lnTo>
                      <a:pt x="1398284" y="129173"/>
                    </a:lnTo>
                    <a:lnTo>
                      <a:pt x="1401307" y="129164"/>
                    </a:lnTo>
                    <a:lnTo>
                      <a:pt x="1404329" y="129173"/>
                    </a:lnTo>
                    <a:lnTo>
                      <a:pt x="1407352" y="129200"/>
                    </a:lnTo>
                    <a:lnTo>
                      <a:pt x="1410362" y="129226"/>
                    </a:lnTo>
                    <a:lnTo>
                      <a:pt x="1413384" y="129253"/>
                    </a:lnTo>
                    <a:lnTo>
                      <a:pt x="1416407" y="129280"/>
                    </a:lnTo>
                    <a:lnTo>
                      <a:pt x="1419430" y="129306"/>
                    </a:lnTo>
                    <a:lnTo>
                      <a:pt x="1422452" y="129333"/>
                    </a:lnTo>
                    <a:lnTo>
                      <a:pt x="1425462" y="129360"/>
                    </a:lnTo>
                    <a:lnTo>
                      <a:pt x="1428485" y="129386"/>
                    </a:lnTo>
                    <a:lnTo>
                      <a:pt x="1431507" y="129413"/>
                    </a:lnTo>
                    <a:lnTo>
                      <a:pt x="1434530" y="129428"/>
                    </a:lnTo>
                    <a:lnTo>
                      <a:pt x="1437552" y="129431"/>
                    </a:lnTo>
                    <a:lnTo>
                      <a:pt x="1440575" y="129435"/>
                    </a:lnTo>
                    <a:lnTo>
                      <a:pt x="1443585" y="129437"/>
                    </a:lnTo>
                    <a:lnTo>
                      <a:pt x="1446607" y="129441"/>
                    </a:lnTo>
                    <a:lnTo>
                      <a:pt x="1449630" y="129445"/>
                    </a:lnTo>
                    <a:lnTo>
                      <a:pt x="1452653" y="129447"/>
                    </a:lnTo>
                    <a:lnTo>
                      <a:pt x="1455663" y="129451"/>
                    </a:lnTo>
                    <a:lnTo>
                      <a:pt x="1458685" y="129455"/>
                    </a:lnTo>
                    <a:lnTo>
                      <a:pt x="1461708" y="129457"/>
                    </a:lnTo>
                    <a:lnTo>
                      <a:pt x="1464730" y="129470"/>
                    </a:lnTo>
                    <a:lnTo>
                      <a:pt x="1467753" y="129489"/>
                    </a:lnTo>
                    <a:lnTo>
                      <a:pt x="1470763" y="129510"/>
                    </a:lnTo>
                    <a:lnTo>
                      <a:pt x="1473785" y="129530"/>
                    </a:lnTo>
                    <a:lnTo>
                      <a:pt x="1476808" y="129550"/>
                    </a:lnTo>
                    <a:lnTo>
                      <a:pt x="1479831" y="129569"/>
                    </a:lnTo>
                    <a:lnTo>
                      <a:pt x="1482853" y="129590"/>
                    </a:lnTo>
                    <a:lnTo>
                      <a:pt x="1485876" y="129610"/>
                    </a:lnTo>
                    <a:lnTo>
                      <a:pt x="1488886" y="129630"/>
                    </a:lnTo>
                    <a:lnTo>
                      <a:pt x="1491908" y="129651"/>
                    </a:lnTo>
                    <a:lnTo>
                      <a:pt x="1494931" y="129662"/>
                    </a:lnTo>
                    <a:lnTo>
                      <a:pt x="1497954" y="129666"/>
                    </a:lnTo>
                    <a:lnTo>
                      <a:pt x="1500963" y="129668"/>
                    </a:lnTo>
                    <a:lnTo>
                      <a:pt x="1503986" y="129672"/>
                    </a:lnTo>
                    <a:lnTo>
                      <a:pt x="1507009" y="129676"/>
                    </a:lnTo>
                    <a:lnTo>
                      <a:pt x="1507009" y="129713"/>
                    </a:lnTo>
                    <a:lnTo>
                      <a:pt x="1507009" y="129713"/>
                    </a:lnTo>
                    <a:lnTo>
                      <a:pt x="1503986" y="129713"/>
                    </a:lnTo>
                    <a:lnTo>
                      <a:pt x="1500963" y="129713"/>
                    </a:lnTo>
                    <a:lnTo>
                      <a:pt x="1497954" y="129713"/>
                    </a:lnTo>
                    <a:lnTo>
                      <a:pt x="1494931" y="129713"/>
                    </a:lnTo>
                    <a:lnTo>
                      <a:pt x="1491908" y="129713"/>
                    </a:lnTo>
                    <a:lnTo>
                      <a:pt x="1488886" y="129713"/>
                    </a:lnTo>
                    <a:lnTo>
                      <a:pt x="1485876" y="129713"/>
                    </a:lnTo>
                    <a:lnTo>
                      <a:pt x="1482853" y="129713"/>
                    </a:lnTo>
                    <a:lnTo>
                      <a:pt x="1479831" y="129713"/>
                    </a:lnTo>
                    <a:lnTo>
                      <a:pt x="1476808" y="129713"/>
                    </a:lnTo>
                    <a:lnTo>
                      <a:pt x="1473785" y="129713"/>
                    </a:lnTo>
                    <a:lnTo>
                      <a:pt x="1470763" y="129713"/>
                    </a:lnTo>
                    <a:lnTo>
                      <a:pt x="1467753" y="129713"/>
                    </a:lnTo>
                    <a:lnTo>
                      <a:pt x="1464730" y="129713"/>
                    </a:lnTo>
                    <a:lnTo>
                      <a:pt x="1461708" y="129713"/>
                    </a:lnTo>
                    <a:lnTo>
                      <a:pt x="1458685" y="129713"/>
                    </a:lnTo>
                    <a:lnTo>
                      <a:pt x="1455663" y="129713"/>
                    </a:lnTo>
                    <a:lnTo>
                      <a:pt x="1452653" y="129713"/>
                    </a:lnTo>
                    <a:lnTo>
                      <a:pt x="1449630" y="129713"/>
                    </a:lnTo>
                    <a:lnTo>
                      <a:pt x="1446607" y="129713"/>
                    </a:lnTo>
                    <a:lnTo>
                      <a:pt x="1443585" y="129713"/>
                    </a:lnTo>
                    <a:lnTo>
                      <a:pt x="1440575" y="129713"/>
                    </a:lnTo>
                    <a:lnTo>
                      <a:pt x="1437552" y="129713"/>
                    </a:lnTo>
                    <a:lnTo>
                      <a:pt x="1434530" y="129713"/>
                    </a:lnTo>
                    <a:lnTo>
                      <a:pt x="1431507" y="129713"/>
                    </a:lnTo>
                    <a:lnTo>
                      <a:pt x="1428485" y="129713"/>
                    </a:lnTo>
                    <a:lnTo>
                      <a:pt x="1425462" y="129713"/>
                    </a:lnTo>
                    <a:lnTo>
                      <a:pt x="1422452" y="129713"/>
                    </a:lnTo>
                    <a:lnTo>
                      <a:pt x="1419430" y="129713"/>
                    </a:lnTo>
                    <a:lnTo>
                      <a:pt x="1416407" y="129713"/>
                    </a:lnTo>
                    <a:lnTo>
                      <a:pt x="1413384" y="129713"/>
                    </a:lnTo>
                    <a:lnTo>
                      <a:pt x="1410362" y="129713"/>
                    </a:lnTo>
                    <a:lnTo>
                      <a:pt x="1407352" y="129713"/>
                    </a:lnTo>
                    <a:lnTo>
                      <a:pt x="1404329" y="129713"/>
                    </a:lnTo>
                    <a:lnTo>
                      <a:pt x="1401307" y="129713"/>
                    </a:lnTo>
                    <a:lnTo>
                      <a:pt x="1398284" y="129713"/>
                    </a:lnTo>
                    <a:lnTo>
                      <a:pt x="1395274" y="129713"/>
                    </a:lnTo>
                    <a:lnTo>
                      <a:pt x="1392252" y="129713"/>
                    </a:lnTo>
                    <a:lnTo>
                      <a:pt x="1389229" y="129713"/>
                    </a:lnTo>
                    <a:lnTo>
                      <a:pt x="1386206" y="129713"/>
                    </a:lnTo>
                    <a:lnTo>
                      <a:pt x="1383184" y="129713"/>
                    </a:lnTo>
                    <a:lnTo>
                      <a:pt x="1380161" y="129713"/>
                    </a:lnTo>
                    <a:lnTo>
                      <a:pt x="1377151" y="129713"/>
                    </a:lnTo>
                    <a:lnTo>
                      <a:pt x="1374129" y="129713"/>
                    </a:lnTo>
                    <a:lnTo>
                      <a:pt x="1371106" y="129713"/>
                    </a:lnTo>
                    <a:lnTo>
                      <a:pt x="1368083" y="129713"/>
                    </a:lnTo>
                    <a:lnTo>
                      <a:pt x="1365074" y="129713"/>
                    </a:lnTo>
                    <a:lnTo>
                      <a:pt x="1362051" y="129713"/>
                    </a:lnTo>
                    <a:lnTo>
                      <a:pt x="1359028" y="129713"/>
                    </a:lnTo>
                    <a:lnTo>
                      <a:pt x="1356006" y="129713"/>
                    </a:lnTo>
                    <a:lnTo>
                      <a:pt x="1352983" y="129713"/>
                    </a:lnTo>
                    <a:lnTo>
                      <a:pt x="1349960" y="129713"/>
                    </a:lnTo>
                    <a:lnTo>
                      <a:pt x="1346951" y="129713"/>
                    </a:lnTo>
                    <a:lnTo>
                      <a:pt x="1343928" y="129713"/>
                    </a:lnTo>
                    <a:lnTo>
                      <a:pt x="1340905" y="129713"/>
                    </a:lnTo>
                    <a:lnTo>
                      <a:pt x="1337883" y="129713"/>
                    </a:lnTo>
                    <a:lnTo>
                      <a:pt x="1334860" y="129713"/>
                    </a:lnTo>
                    <a:lnTo>
                      <a:pt x="1331850" y="129713"/>
                    </a:lnTo>
                    <a:lnTo>
                      <a:pt x="1328828" y="129713"/>
                    </a:lnTo>
                    <a:lnTo>
                      <a:pt x="1325805" y="129713"/>
                    </a:lnTo>
                    <a:lnTo>
                      <a:pt x="1322782" y="129713"/>
                    </a:lnTo>
                    <a:lnTo>
                      <a:pt x="1319773" y="129713"/>
                    </a:lnTo>
                    <a:lnTo>
                      <a:pt x="1316750" y="129713"/>
                    </a:lnTo>
                    <a:lnTo>
                      <a:pt x="1313727" y="129713"/>
                    </a:lnTo>
                    <a:lnTo>
                      <a:pt x="1310705" y="129713"/>
                    </a:lnTo>
                    <a:lnTo>
                      <a:pt x="1307682" y="129713"/>
                    </a:lnTo>
                    <a:lnTo>
                      <a:pt x="1304660" y="129713"/>
                    </a:lnTo>
                    <a:lnTo>
                      <a:pt x="1301650" y="129713"/>
                    </a:lnTo>
                    <a:lnTo>
                      <a:pt x="1298627" y="129713"/>
                    </a:lnTo>
                    <a:lnTo>
                      <a:pt x="1295605" y="129713"/>
                    </a:lnTo>
                    <a:lnTo>
                      <a:pt x="1292582" y="129713"/>
                    </a:lnTo>
                    <a:lnTo>
                      <a:pt x="1289572" y="129713"/>
                    </a:lnTo>
                    <a:lnTo>
                      <a:pt x="1286549" y="129713"/>
                    </a:lnTo>
                    <a:lnTo>
                      <a:pt x="1283527" y="129713"/>
                    </a:lnTo>
                    <a:lnTo>
                      <a:pt x="1280504" y="129713"/>
                    </a:lnTo>
                    <a:lnTo>
                      <a:pt x="1277482" y="129713"/>
                    </a:lnTo>
                    <a:lnTo>
                      <a:pt x="1274472" y="129713"/>
                    </a:lnTo>
                    <a:lnTo>
                      <a:pt x="1271449" y="129713"/>
                    </a:lnTo>
                    <a:lnTo>
                      <a:pt x="1268427" y="129713"/>
                    </a:lnTo>
                    <a:lnTo>
                      <a:pt x="1265404" y="129713"/>
                    </a:lnTo>
                    <a:lnTo>
                      <a:pt x="1262381" y="129713"/>
                    </a:lnTo>
                    <a:lnTo>
                      <a:pt x="1259359" y="129713"/>
                    </a:lnTo>
                    <a:lnTo>
                      <a:pt x="1256349" y="129713"/>
                    </a:lnTo>
                    <a:lnTo>
                      <a:pt x="1253326" y="129713"/>
                    </a:lnTo>
                    <a:lnTo>
                      <a:pt x="1250304" y="129713"/>
                    </a:lnTo>
                    <a:lnTo>
                      <a:pt x="1247281" y="129713"/>
                    </a:lnTo>
                    <a:lnTo>
                      <a:pt x="1244271" y="129713"/>
                    </a:lnTo>
                    <a:lnTo>
                      <a:pt x="1241249" y="129713"/>
                    </a:lnTo>
                    <a:lnTo>
                      <a:pt x="1238226" y="129713"/>
                    </a:lnTo>
                    <a:lnTo>
                      <a:pt x="1235203" y="129713"/>
                    </a:lnTo>
                    <a:lnTo>
                      <a:pt x="1232181" y="129713"/>
                    </a:lnTo>
                    <a:lnTo>
                      <a:pt x="1229158" y="129713"/>
                    </a:lnTo>
                    <a:lnTo>
                      <a:pt x="1226148" y="129713"/>
                    </a:lnTo>
                    <a:lnTo>
                      <a:pt x="1223126" y="129713"/>
                    </a:lnTo>
                    <a:lnTo>
                      <a:pt x="1220103" y="129713"/>
                    </a:lnTo>
                    <a:lnTo>
                      <a:pt x="1217080" y="129713"/>
                    </a:lnTo>
                    <a:lnTo>
                      <a:pt x="1214071" y="129713"/>
                    </a:lnTo>
                    <a:lnTo>
                      <a:pt x="1211048" y="129713"/>
                    </a:lnTo>
                    <a:lnTo>
                      <a:pt x="1208025" y="129713"/>
                    </a:lnTo>
                    <a:lnTo>
                      <a:pt x="1205003" y="129713"/>
                    </a:lnTo>
                    <a:lnTo>
                      <a:pt x="1201980" y="129713"/>
                    </a:lnTo>
                    <a:lnTo>
                      <a:pt x="1198970" y="129713"/>
                    </a:lnTo>
                    <a:lnTo>
                      <a:pt x="1195948" y="129713"/>
                    </a:lnTo>
                    <a:lnTo>
                      <a:pt x="1192925" y="129713"/>
                    </a:lnTo>
                    <a:lnTo>
                      <a:pt x="1189902" y="129713"/>
                    </a:lnTo>
                    <a:lnTo>
                      <a:pt x="1186880" y="129713"/>
                    </a:lnTo>
                    <a:lnTo>
                      <a:pt x="1183857" y="129713"/>
                    </a:lnTo>
                    <a:lnTo>
                      <a:pt x="1180847" y="129713"/>
                    </a:lnTo>
                    <a:lnTo>
                      <a:pt x="1177825" y="129713"/>
                    </a:lnTo>
                    <a:lnTo>
                      <a:pt x="1174802" y="129713"/>
                    </a:lnTo>
                    <a:lnTo>
                      <a:pt x="1171780" y="129713"/>
                    </a:lnTo>
                    <a:lnTo>
                      <a:pt x="1168770" y="129713"/>
                    </a:lnTo>
                    <a:lnTo>
                      <a:pt x="1165747" y="129713"/>
                    </a:lnTo>
                    <a:lnTo>
                      <a:pt x="1162724" y="129713"/>
                    </a:lnTo>
                    <a:lnTo>
                      <a:pt x="1159702" y="129713"/>
                    </a:lnTo>
                    <a:lnTo>
                      <a:pt x="1156679" y="129713"/>
                    </a:lnTo>
                    <a:lnTo>
                      <a:pt x="1153657" y="129713"/>
                    </a:lnTo>
                    <a:lnTo>
                      <a:pt x="1150647" y="129713"/>
                    </a:lnTo>
                    <a:lnTo>
                      <a:pt x="1147624" y="129713"/>
                    </a:lnTo>
                    <a:lnTo>
                      <a:pt x="1144602" y="129713"/>
                    </a:lnTo>
                    <a:lnTo>
                      <a:pt x="1141579" y="129713"/>
                    </a:lnTo>
                    <a:lnTo>
                      <a:pt x="1138569" y="129713"/>
                    </a:lnTo>
                    <a:lnTo>
                      <a:pt x="1135546" y="129713"/>
                    </a:lnTo>
                    <a:lnTo>
                      <a:pt x="1132524" y="129713"/>
                    </a:lnTo>
                    <a:lnTo>
                      <a:pt x="1129501" y="129713"/>
                    </a:lnTo>
                    <a:lnTo>
                      <a:pt x="1126479" y="129713"/>
                    </a:lnTo>
                    <a:lnTo>
                      <a:pt x="1123469" y="129713"/>
                    </a:lnTo>
                    <a:lnTo>
                      <a:pt x="1120446" y="129713"/>
                    </a:lnTo>
                    <a:lnTo>
                      <a:pt x="1117424" y="129713"/>
                    </a:lnTo>
                    <a:lnTo>
                      <a:pt x="1114401" y="129713"/>
                    </a:lnTo>
                    <a:lnTo>
                      <a:pt x="1111378" y="129713"/>
                    </a:lnTo>
                    <a:lnTo>
                      <a:pt x="1108356" y="129713"/>
                    </a:lnTo>
                    <a:lnTo>
                      <a:pt x="1105346" y="129713"/>
                    </a:lnTo>
                    <a:lnTo>
                      <a:pt x="1102323" y="129713"/>
                    </a:lnTo>
                    <a:lnTo>
                      <a:pt x="1099301" y="129713"/>
                    </a:lnTo>
                    <a:lnTo>
                      <a:pt x="1096278" y="129713"/>
                    </a:lnTo>
                    <a:lnTo>
                      <a:pt x="1093268" y="129713"/>
                    </a:lnTo>
                    <a:lnTo>
                      <a:pt x="1090246" y="129713"/>
                    </a:lnTo>
                    <a:lnTo>
                      <a:pt x="1087223" y="129713"/>
                    </a:lnTo>
                    <a:lnTo>
                      <a:pt x="1084202" y="129713"/>
                    </a:lnTo>
                    <a:lnTo>
                      <a:pt x="1081182" y="129713"/>
                    </a:lnTo>
                    <a:lnTo>
                      <a:pt x="1078161" y="129713"/>
                    </a:lnTo>
                    <a:lnTo>
                      <a:pt x="1075141" y="129713"/>
                    </a:lnTo>
                    <a:lnTo>
                      <a:pt x="1072121" y="129713"/>
                    </a:lnTo>
                    <a:lnTo>
                      <a:pt x="1069101" y="129713"/>
                    </a:lnTo>
                    <a:lnTo>
                      <a:pt x="1066081" y="129713"/>
                    </a:lnTo>
                    <a:lnTo>
                      <a:pt x="1063061" y="129713"/>
                    </a:lnTo>
                    <a:lnTo>
                      <a:pt x="1060041" y="129713"/>
                    </a:lnTo>
                    <a:lnTo>
                      <a:pt x="1057021" y="129713"/>
                    </a:lnTo>
                    <a:lnTo>
                      <a:pt x="1054001" y="129713"/>
                    </a:lnTo>
                    <a:lnTo>
                      <a:pt x="1050981" y="129713"/>
                    </a:lnTo>
                    <a:lnTo>
                      <a:pt x="1047961" y="129713"/>
                    </a:lnTo>
                    <a:lnTo>
                      <a:pt x="1044941" y="129713"/>
                    </a:lnTo>
                    <a:lnTo>
                      <a:pt x="1041921" y="129713"/>
                    </a:lnTo>
                    <a:lnTo>
                      <a:pt x="1038901" y="129713"/>
                    </a:lnTo>
                    <a:lnTo>
                      <a:pt x="1035881" y="129713"/>
                    </a:lnTo>
                    <a:lnTo>
                      <a:pt x="1032861" y="129713"/>
                    </a:lnTo>
                    <a:lnTo>
                      <a:pt x="1029840" y="129713"/>
                    </a:lnTo>
                    <a:lnTo>
                      <a:pt x="1026820" y="129713"/>
                    </a:lnTo>
                    <a:lnTo>
                      <a:pt x="1023800" y="129713"/>
                    </a:lnTo>
                    <a:lnTo>
                      <a:pt x="1020780" y="129713"/>
                    </a:lnTo>
                    <a:lnTo>
                      <a:pt x="1017760" y="129713"/>
                    </a:lnTo>
                    <a:lnTo>
                      <a:pt x="1014740" y="129713"/>
                    </a:lnTo>
                    <a:lnTo>
                      <a:pt x="1011720" y="129713"/>
                    </a:lnTo>
                    <a:lnTo>
                      <a:pt x="1008700" y="129713"/>
                    </a:lnTo>
                    <a:lnTo>
                      <a:pt x="1005680" y="129713"/>
                    </a:lnTo>
                    <a:lnTo>
                      <a:pt x="1002660" y="129713"/>
                    </a:lnTo>
                    <a:lnTo>
                      <a:pt x="999640" y="129713"/>
                    </a:lnTo>
                    <a:lnTo>
                      <a:pt x="996620" y="129713"/>
                    </a:lnTo>
                    <a:lnTo>
                      <a:pt x="993600" y="129713"/>
                    </a:lnTo>
                    <a:lnTo>
                      <a:pt x="990580" y="129713"/>
                    </a:lnTo>
                    <a:lnTo>
                      <a:pt x="987560" y="129713"/>
                    </a:lnTo>
                    <a:lnTo>
                      <a:pt x="984540" y="129713"/>
                    </a:lnTo>
                    <a:lnTo>
                      <a:pt x="981520" y="129713"/>
                    </a:lnTo>
                    <a:lnTo>
                      <a:pt x="978500" y="129713"/>
                    </a:lnTo>
                    <a:lnTo>
                      <a:pt x="975479" y="129713"/>
                    </a:lnTo>
                    <a:lnTo>
                      <a:pt x="972459" y="129713"/>
                    </a:lnTo>
                    <a:lnTo>
                      <a:pt x="969439" y="129713"/>
                    </a:lnTo>
                    <a:lnTo>
                      <a:pt x="966419" y="129713"/>
                    </a:lnTo>
                    <a:lnTo>
                      <a:pt x="963399" y="129713"/>
                    </a:lnTo>
                    <a:lnTo>
                      <a:pt x="960379" y="129713"/>
                    </a:lnTo>
                    <a:lnTo>
                      <a:pt x="957359" y="129713"/>
                    </a:lnTo>
                    <a:lnTo>
                      <a:pt x="954339" y="129713"/>
                    </a:lnTo>
                    <a:lnTo>
                      <a:pt x="951319" y="129713"/>
                    </a:lnTo>
                    <a:lnTo>
                      <a:pt x="948299" y="129713"/>
                    </a:lnTo>
                    <a:lnTo>
                      <a:pt x="945279" y="129713"/>
                    </a:lnTo>
                    <a:lnTo>
                      <a:pt x="942259" y="129713"/>
                    </a:lnTo>
                    <a:lnTo>
                      <a:pt x="939239" y="129713"/>
                    </a:lnTo>
                    <a:lnTo>
                      <a:pt x="936219" y="129713"/>
                    </a:lnTo>
                    <a:lnTo>
                      <a:pt x="933199" y="129713"/>
                    </a:lnTo>
                    <a:lnTo>
                      <a:pt x="930179" y="129713"/>
                    </a:lnTo>
                    <a:lnTo>
                      <a:pt x="927158" y="129713"/>
                    </a:lnTo>
                    <a:lnTo>
                      <a:pt x="924138" y="129713"/>
                    </a:lnTo>
                    <a:lnTo>
                      <a:pt x="921118" y="129713"/>
                    </a:lnTo>
                    <a:lnTo>
                      <a:pt x="918098" y="129713"/>
                    </a:lnTo>
                    <a:lnTo>
                      <a:pt x="915078" y="129713"/>
                    </a:lnTo>
                    <a:lnTo>
                      <a:pt x="912058" y="129713"/>
                    </a:lnTo>
                    <a:lnTo>
                      <a:pt x="909038" y="129713"/>
                    </a:lnTo>
                    <a:lnTo>
                      <a:pt x="906018" y="129713"/>
                    </a:lnTo>
                    <a:lnTo>
                      <a:pt x="902998" y="129713"/>
                    </a:lnTo>
                    <a:lnTo>
                      <a:pt x="899978" y="129713"/>
                    </a:lnTo>
                    <a:lnTo>
                      <a:pt x="896958" y="129713"/>
                    </a:lnTo>
                    <a:lnTo>
                      <a:pt x="893938" y="129713"/>
                    </a:lnTo>
                    <a:lnTo>
                      <a:pt x="890918" y="129713"/>
                    </a:lnTo>
                    <a:lnTo>
                      <a:pt x="887898" y="129713"/>
                    </a:lnTo>
                    <a:lnTo>
                      <a:pt x="884878" y="129713"/>
                    </a:lnTo>
                    <a:lnTo>
                      <a:pt x="881858" y="129713"/>
                    </a:lnTo>
                    <a:lnTo>
                      <a:pt x="878837" y="129713"/>
                    </a:lnTo>
                    <a:lnTo>
                      <a:pt x="875817" y="129713"/>
                    </a:lnTo>
                    <a:lnTo>
                      <a:pt x="872797" y="129713"/>
                    </a:lnTo>
                    <a:lnTo>
                      <a:pt x="869777" y="129713"/>
                    </a:lnTo>
                    <a:lnTo>
                      <a:pt x="866757" y="129713"/>
                    </a:lnTo>
                    <a:lnTo>
                      <a:pt x="863737" y="129713"/>
                    </a:lnTo>
                    <a:lnTo>
                      <a:pt x="860717" y="129713"/>
                    </a:lnTo>
                    <a:lnTo>
                      <a:pt x="857697" y="129713"/>
                    </a:lnTo>
                    <a:lnTo>
                      <a:pt x="854677" y="129713"/>
                    </a:lnTo>
                    <a:lnTo>
                      <a:pt x="851657" y="129713"/>
                    </a:lnTo>
                    <a:lnTo>
                      <a:pt x="848637" y="129713"/>
                    </a:lnTo>
                    <a:lnTo>
                      <a:pt x="845617" y="129713"/>
                    </a:lnTo>
                    <a:lnTo>
                      <a:pt x="842597" y="129713"/>
                    </a:lnTo>
                    <a:lnTo>
                      <a:pt x="839577" y="129713"/>
                    </a:lnTo>
                    <a:lnTo>
                      <a:pt x="836557" y="129713"/>
                    </a:lnTo>
                    <a:lnTo>
                      <a:pt x="833537" y="129713"/>
                    </a:lnTo>
                    <a:lnTo>
                      <a:pt x="830517" y="129713"/>
                    </a:lnTo>
                    <a:lnTo>
                      <a:pt x="827497" y="129713"/>
                    </a:lnTo>
                    <a:lnTo>
                      <a:pt x="824476" y="129713"/>
                    </a:lnTo>
                    <a:lnTo>
                      <a:pt x="821456" y="129713"/>
                    </a:lnTo>
                    <a:lnTo>
                      <a:pt x="818436" y="129713"/>
                    </a:lnTo>
                    <a:lnTo>
                      <a:pt x="815416" y="129713"/>
                    </a:lnTo>
                    <a:lnTo>
                      <a:pt x="812396" y="129713"/>
                    </a:lnTo>
                    <a:lnTo>
                      <a:pt x="809376" y="129713"/>
                    </a:lnTo>
                    <a:lnTo>
                      <a:pt x="806356" y="129713"/>
                    </a:lnTo>
                    <a:lnTo>
                      <a:pt x="803336" y="129713"/>
                    </a:lnTo>
                    <a:lnTo>
                      <a:pt x="800316" y="129713"/>
                    </a:lnTo>
                    <a:lnTo>
                      <a:pt x="797296" y="129713"/>
                    </a:lnTo>
                    <a:lnTo>
                      <a:pt x="794276" y="129713"/>
                    </a:lnTo>
                    <a:lnTo>
                      <a:pt x="791256" y="129713"/>
                    </a:lnTo>
                    <a:lnTo>
                      <a:pt x="788236" y="129713"/>
                    </a:lnTo>
                    <a:lnTo>
                      <a:pt x="785216" y="129713"/>
                    </a:lnTo>
                    <a:lnTo>
                      <a:pt x="782196" y="129713"/>
                    </a:lnTo>
                    <a:lnTo>
                      <a:pt x="779176" y="129713"/>
                    </a:lnTo>
                    <a:lnTo>
                      <a:pt x="776155" y="129713"/>
                    </a:lnTo>
                    <a:lnTo>
                      <a:pt x="773135" y="129713"/>
                    </a:lnTo>
                    <a:lnTo>
                      <a:pt x="770115" y="129713"/>
                    </a:lnTo>
                    <a:lnTo>
                      <a:pt x="767095" y="129713"/>
                    </a:lnTo>
                    <a:lnTo>
                      <a:pt x="764075" y="129713"/>
                    </a:lnTo>
                    <a:lnTo>
                      <a:pt x="761055" y="129713"/>
                    </a:lnTo>
                    <a:lnTo>
                      <a:pt x="758035" y="129713"/>
                    </a:lnTo>
                    <a:lnTo>
                      <a:pt x="755015" y="129713"/>
                    </a:lnTo>
                    <a:lnTo>
                      <a:pt x="751995" y="129713"/>
                    </a:lnTo>
                    <a:lnTo>
                      <a:pt x="748975" y="129713"/>
                    </a:lnTo>
                    <a:lnTo>
                      <a:pt x="745955" y="129713"/>
                    </a:lnTo>
                    <a:lnTo>
                      <a:pt x="742935" y="129713"/>
                    </a:lnTo>
                    <a:lnTo>
                      <a:pt x="739915" y="129713"/>
                    </a:lnTo>
                    <a:lnTo>
                      <a:pt x="736895" y="129713"/>
                    </a:lnTo>
                    <a:lnTo>
                      <a:pt x="733875" y="129713"/>
                    </a:lnTo>
                    <a:lnTo>
                      <a:pt x="730855" y="129713"/>
                    </a:lnTo>
                    <a:lnTo>
                      <a:pt x="727834" y="129713"/>
                    </a:lnTo>
                    <a:lnTo>
                      <a:pt x="724814" y="129713"/>
                    </a:lnTo>
                    <a:lnTo>
                      <a:pt x="721794" y="129713"/>
                    </a:lnTo>
                    <a:lnTo>
                      <a:pt x="718774" y="129713"/>
                    </a:lnTo>
                    <a:lnTo>
                      <a:pt x="715754" y="129713"/>
                    </a:lnTo>
                    <a:lnTo>
                      <a:pt x="712734" y="129713"/>
                    </a:lnTo>
                    <a:lnTo>
                      <a:pt x="709714" y="129713"/>
                    </a:lnTo>
                    <a:lnTo>
                      <a:pt x="706694" y="129713"/>
                    </a:lnTo>
                    <a:lnTo>
                      <a:pt x="703674" y="129713"/>
                    </a:lnTo>
                    <a:lnTo>
                      <a:pt x="700654" y="129713"/>
                    </a:lnTo>
                    <a:lnTo>
                      <a:pt x="697634" y="129713"/>
                    </a:lnTo>
                    <a:lnTo>
                      <a:pt x="694614" y="129713"/>
                    </a:lnTo>
                    <a:lnTo>
                      <a:pt x="691594" y="129713"/>
                    </a:lnTo>
                    <a:lnTo>
                      <a:pt x="688574" y="129713"/>
                    </a:lnTo>
                    <a:lnTo>
                      <a:pt x="685554" y="129713"/>
                    </a:lnTo>
                    <a:lnTo>
                      <a:pt x="682534" y="129713"/>
                    </a:lnTo>
                    <a:lnTo>
                      <a:pt x="679513" y="129713"/>
                    </a:lnTo>
                    <a:lnTo>
                      <a:pt x="676493" y="129713"/>
                    </a:lnTo>
                    <a:lnTo>
                      <a:pt x="673473" y="129713"/>
                    </a:lnTo>
                    <a:lnTo>
                      <a:pt x="670453" y="129713"/>
                    </a:lnTo>
                    <a:lnTo>
                      <a:pt x="667433" y="129713"/>
                    </a:lnTo>
                    <a:lnTo>
                      <a:pt x="664413" y="129713"/>
                    </a:lnTo>
                    <a:lnTo>
                      <a:pt x="661393" y="129713"/>
                    </a:lnTo>
                    <a:lnTo>
                      <a:pt x="658373" y="129713"/>
                    </a:lnTo>
                    <a:lnTo>
                      <a:pt x="655353" y="129713"/>
                    </a:lnTo>
                    <a:lnTo>
                      <a:pt x="652333" y="129713"/>
                    </a:lnTo>
                    <a:lnTo>
                      <a:pt x="649313" y="129713"/>
                    </a:lnTo>
                    <a:lnTo>
                      <a:pt x="646293" y="129713"/>
                    </a:lnTo>
                    <a:lnTo>
                      <a:pt x="643273" y="129713"/>
                    </a:lnTo>
                    <a:lnTo>
                      <a:pt x="640253" y="129713"/>
                    </a:lnTo>
                    <a:lnTo>
                      <a:pt x="637233" y="129713"/>
                    </a:lnTo>
                    <a:lnTo>
                      <a:pt x="634213" y="129713"/>
                    </a:lnTo>
                    <a:lnTo>
                      <a:pt x="631193" y="129713"/>
                    </a:lnTo>
                    <a:lnTo>
                      <a:pt x="628173" y="129713"/>
                    </a:lnTo>
                    <a:lnTo>
                      <a:pt x="625152" y="129713"/>
                    </a:lnTo>
                    <a:lnTo>
                      <a:pt x="622132" y="129713"/>
                    </a:lnTo>
                    <a:lnTo>
                      <a:pt x="619112" y="129713"/>
                    </a:lnTo>
                    <a:lnTo>
                      <a:pt x="616092" y="129713"/>
                    </a:lnTo>
                    <a:lnTo>
                      <a:pt x="613072" y="129713"/>
                    </a:lnTo>
                    <a:lnTo>
                      <a:pt x="610052" y="129713"/>
                    </a:lnTo>
                    <a:lnTo>
                      <a:pt x="607032" y="129713"/>
                    </a:lnTo>
                    <a:lnTo>
                      <a:pt x="604012" y="129713"/>
                    </a:lnTo>
                    <a:lnTo>
                      <a:pt x="600992" y="129713"/>
                    </a:lnTo>
                    <a:lnTo>
                      <a:pt x="597972" y="129713"/>
                    </a:lnTo>
                    <a:lnTo>
                      <a:pt x="594952" y="129713"/>
                    </a:lnTo>
                    <a:lnTo>
                      <a:pt x="591932" y="129713"/>
                    </a:lnTo>
                    <a:lnTo>
                      <a:pt x="588912" y="129713"/>
                    </a:lnTo>
                    <a:lnTo>
                      <a:pt x="585892" y="129713"/>
                    </a:lnTo>
                    <a:lnTo>
                      <a:pt x="582872" y="129713"/>
                    </a:lnTo>
                    <a:lnTo>
                      <a:pt x="579852" y="129713"/>
                    </a:lnTo>
                    <a:lnTo>
                      <a:pt x="576831" y="129713"/>
                    </a:lnTo>
                    <a:lnTo>
                      <a:pt x="573811" y="129713"/>
                    </a:lnTo>
                    <a:lnTo>
                      <a:pt x="570791" y="129713"/>
                    </a:lnTo>
                    <a:lnTo>
                      <a:pt x="567771" y="129713"/>
                    </a:lnTo>
                    <a:lnTo>
                      <a:pt x="564751" y="129713"/>
                    </a:lnTo>
                    <a:lnTo>
                      <a:pt x="561731" y="129713"/>
                    </a:lnTo>
                    <a:lnTo>
                      <a:pt x="558711" y="129713"/>
                    </a:lnTo>
                    <a:lnTo>
                      <a:pt x="555691" y="129713"/>
                    </a:lnTo>
                    <a:lnTo>
                      <a:pt x="552671" y="129713"/>
                    </a:lnTo>
                    <a:lnTo>
                      <a:pt x="549651" y="129713"/>
                    </a:lnTo>
                    <a:lnTo>
                      <a:pt x="546631" y="129713"/>
                    </a:lnTo>
                    <a:lnTo>
                      <a:pt x="543611" y="129713"/>
                    </a:lnTo>
                    <a:lnTo>
                      <a:pt x="540591" y="129713"/>
                    </a:lnTo>
                    <a:lnTo>
                      <a:pt x="537571" y="129713"/>
                    </a:lnTo>
                    <a:lnTo>
                      <a:pt x="534551" y="129713"/>
                    </a:lnTo>
                    <a:lnTo>
                      <a:pt x="531531" y="129713"/>
                    </a:lnTo>
                    <a:lnTo>
                      <a:pt x="528511" y="129713"/>
                    </a:lnTo>
                    <a:lnTo>
                      <a:pt x="525490" y="129713"/>
                    </a:lnTo>
                    <a:lnTo>
                      <a:pt x="522470" y="129713"/>
                    </a:lnTo>
                    <a:lnTo>
                      <a:pt x="519450" y="129713"/>
                    </a:lnTo>
                    <a:lnTo>
                      <a:pt x="516430" y="129713"/>
                    </a:lnTo>
                    <a:lnTo>
                      <a:pt x="513410" y="129713"/>
                    </a:lnTo>
                    <a:lnTo>
                      <a:pt x="510390" y="129713"/>
                    </a:lnTo>
                    <a:lnTo>
                      <a:pt x="507370" y="129713"/>
                    </a:lnTo>
                    <a:lnTo>
                      <a:pt x="504350" y="129713"/>
                    </a:lnTo>
                    <a:lnTo>
                      <a:pt x="501330" y="129713"/>
                    </a:lnTo>
                    <a:lnTo>
                      <a:pt x="498310" y="129713"/>
                    </a:lnTo>
                    <a:lnTo>
                      <a:pt x="495290" y="129713"/>
                    </a:lnTo>
                    <a:lnTo>
                      <a:pt x="492270" y="129713"/>
                    </a:lnTo>
                    <a:lnTo>
                      <a:pt x="489250" y="129713"/>
                    </a:lnTo>
                    <a:lnTo>
                      <a:pt x="486230" y="129713"/>
                    </a:lnTo>
                    <a:lnTo>
                      <a:pt x="483210" y="129713"/>
                    </a:lnTo>
                    <a:lnTo>
                      <a:pt x="480190" y="129713"/>
                    </a:lnTo>
                    <a:lnTo>
                      <a:pt x="477169" y="129713"/>
                    </a:lnTo>
                    <a:lnTo>
                      <a:pt x="474149" y="129713"/>
                    </a:lnTo>
                    <a:lnTo>
                      <a:pt x="471129" y="129713"/>
                    </a:lnTo>
                    <a:lnTo>
                      <a:pt x="468109" y="129713"/>
                    </a:lnTo>
                    <a:lnTo>
                      <a:pt x="465089" y="129713"/>
                    </a:lnTo>
                    <a:lnTo>
                      <a:pt x="462069" y="129713"/>
                    </a:lnTo>
                    <a:lnTo>
                      <a:pt x="459049" y="129713"/>
                    </a:lnTo>
                    <a:lnTo>
                      <a:pt x="456029" y="129713"/>
                    </a:lnTo>
                    <a:lnTo>
                      <a:pt x="453009" y="129713"/>
                    </a:lnTo>
                    <a:lnTo>
                      <a:pt x="449989" y="129713"/>
                    </a:lnTo>
                    <a:lnTo>
                      <a:pt x="446969" y="129713"/>
                    </a:lnTo>
                    <a:lnTo>
                      <a:pt x="443949" y="129713"/>
                    </a:lnTo>
                    <a:lnTo>
                      <a:pt x="440929" y="129713"/>
                    </a:lnTo>
                    <a:lnTo>
                      <a:pt x="437909" y="129713"/>
                    </a:lnTo>
                    <a:lnTo>
                      <a:pt x="434889" y="129713"/>
                    </a:lnTo>
                    <a:lnTo>
                      <a:pt x="431869" y="129713"/>
                    </a:lnTo>
                    <a:lnTo>
                      <a:pt x="428849" y="129713"/>
                    </a:lnTo>
                    <a:lnTo>
                      <a:pt x="425828" y="129713"/>
                    </a:lnTo>
                    <a:lnTo>
                      <a:pt x="422808" y="129713"/>
                    </a:lnTo>
                    <a:lnTo>
                      <a:pt x="419788" y="129713"/>
                    </a:lnTo>
                    <a:lnTo>
                      <a:pt x="416768" y="129713"/>
                    </a:lnTo>
                    <a:lnTo>
                      <a:pt x="413748" y="129713"/>
                    </a:lnTo>
                    <a:lnTo>
                      <a:pt x="410728" y="129713"/>
                    </a:lnTo>
                    <a:lnTo>
                      <a:pt x="407708" y="129713"/>
                    </a:lnTo>
                    <a:lnTo>
                      <a:pt x="404688" y="129713"/>
                    </a:lnTo>
                    <a:lnTo>
                      <a:pt x="401668" y="129713"/>
                    </a:lnTo>
                    <a:lnTo>
                      <a:pt x="398648" y="129713"/>
                    </a:lnTo>
                    <a:lnTo>
                      <a:pt x="395628" y="129713"/>
                    </a:lnTo>
                    <a:lnTo>
                      <a:pt x="392608" y="129713"/>
                    </a:lnTo>
                    <a:lnTo>
                      <a:pt x="389588" y="129713"/>
                    </a:lnTo>
                    <a:lnTo>
                      <a:pt x="386568" y="129713"/>
                    </a:lnTo>
                    <a:lnTo>
                      <a:pt x="383548" y="129713"/>
                    </a:lnTo>
                    <a:lnTo>
                      <a:pt x="380528" y="129713"/>
                    </a:lnTo>
                    <a:lnTo>
                      <a:pt x="377508" y="129713"/>
                    </a:lnTo>
                    <a:lnTo>
                      <a:pt x="374487" y="129713"/>
                    </a:lnTo>
                    <a:lnTo>
                      <a:pt x="371467" y="129713"/>
                    </a:lnTo>
                    <a:lnTo>
                      <a:pt x="368447" y="129713"/>
                    </a:lnTo>
                    <a:lnTo>
                      <a:pt x="365427" y="129713"/>
                    </a:lnTo>
                    <a:lnTo>
                      <a:pt x="362407" y="129713"/>
                    </a:lnTo>
                    <a:lnTo>
                      <a:pt x="359387" y="129713"/>
                    </a:lnTo>
                    <a:lnTo>
                      <a:pt x="356367" y="129713"/>
                    </a:lnTo>
                    <a:lnTo>
                      <a:pt x="353347" y="129713"/>
                    </a:lnTo>
                    <a:lnTo>
                      <a:pt x="350327" y="129713"/>
                    </a:lnTo>
                    <a:lnTo>
                      <a:pt x="347307" y="129713"/>
                    </a:lnTo>
                    <a:lnTo>
                      <a:pt x="344287" y="129713"/>
                    </a:lnTo>
                    <a:lnTo>
                      <a:pt x="341267" y="129713"/>
                    </a:lnTo>
                    <a:lnTo>
                      <a:pt x="338247" y="129713"/>
                    </a:lnTo>
                    <a:lnTo>
                      <a:pt x="335227" y="129713"/>
                    </a:lnTo>
                    <a:lnTo>
                      <a:pt x="332207" y="129713"/>
                    </a:lnTo>
                    <a:lnTo>
                      <a:pt x="329187" y="129713"/>
                    </a:lnTo>
                    <a:lnTo>
                      <a:pt x="326166" y="129713"/>
                    </a:lnTo>
                    <a:lnTo>
                      <a:pt x="323146" y="129713"/>
                    </a:lnTo>
                    <a:lnTo>
                      <a:pt x="320126" y="129713"/>
                    </a:lnTo>
                    <a:lnTo>
                      <a:pt x="317106" y="129713"/>
                    </a:lnTo>
                    <a:lnTo>
                      <a:pt x="314086" y="129713"/>
                    </a:lnTo>
                    <a:lnTo>
                      <a:pt x="311066" y="129713"/>
                    </a:lnTo>
                    <a:lnTo>
                      <a:pt x="308046" y="129713"/>
                    </a:lnTo>
                    <a:lnTo>
                      <a:pt x="305026" y="129713"/>
                    </a:lnTo>
                    <a:lnTo>
                      <a:pt x="302006" y="129713"/>
                    </a:lnTo>
                    <a:lnTo>
                      <a:pt x="298986" y="129713"/>
                    </a:lnTo>
                    <a:lnTo>
                      <a:pt x="295966" y="129713"/>
                    </a:lnTo>
                    <a:lnTo>
                      <a:pt x="292946" y="129713"/>
                    </a:lnTo>
                    <a:lnTo>
                      <a:pt x="289926" y="129713"/>
                    </a:lnTo>
                    <a:lnTo>
                      <a:pt x="286906" y="129713"/>
                    </a:lnTo>
                    <a:lnTo>
                      <a:pt x="283886" y="129713"/>
                    </a:lnTo>
                    <a:lnTo>
                      <a:pt x="280866" y="129713"/>
                    </a:lnTo>
                    <a:lnTo>
                      <a:pt x="277846" y="129713"/>
                    </a:lnTo>
                    <a:lnTo>
                      <a:pt x="274825" y="129713"/>
                    </a:lnTo>
                    <a:lnTo>
                      <a:pt x="271805" y="129713"/>
                    </a:lnTo>
                    <a:lnTo>
                      <a:pt x="268785" y="129713"/>
                    </a:lnTo>
                    <a:lnTo>
                      <a:pt x="265765" y="129713"/>
                    </a:lnTo>
                    <a:lnTo>
                      <a:pt x="262745" y="129713"/>
                    </a:lnTo>
                    <a:lnTo>
                      <a:pt x="259725" y="129713"/>
                    </a:lnTo>
                    <a:lnTo>
                      <a:pt x="256705" y="129713"/>
                    </a:lnTo>
                    <a:lnTo>
                      <a:pt x="253685" y="129713"/>
                    </a:lnTo>
                    <a:lnTo>
                      <a:pt x="250665" y="129713"/>
                    </a:lnTo>
                    <a:lnTo>
                      <a:pt x="247645" y="129713"/>
                    </a:lnTo>
                    <a:lnTo>
                      <a:pt x="244625" y="129713"/>
                    </a:lnTo>
                    <a:lnTo>
                      <a:pt x="241605" y="129713"/>
                    </a:lnTo>
                    <a:lnTo>
                      <a:pt x="238585" y="129713"/>
                    </a:lnTo>
                    <a:lnTo>
                      <a:pt x="235565" y="129713"/>
                    </a:lnTo>
                    <a:lnTo>
                      <a:pt x="232545" y="129713"/>
                    </a:lnTo>
                    <a:lnTo>
                      <a:pt x="229525" y="129713"/>
                    </a:lnTo>
                    <a:lnTo>
                      <a:pt x="226504" y="129713"/>
                    </a:lnTo>
                    <a:lnTo>
                      <a:pt x="223484" y="129713"/>
                    </a:lnTo>
                    <a:lnTo>
                      <a:pt x="220464" y="129713"/>
                    </a:lnTo>
                    <a:lnTo>
                      <a:pt x="217444" y="129713"/>
                    </a:lnTo>
                    <a:lnTo>
                      <a:pt x="214424" y="129713"/>
                    </a:lnTo>
                    <a:lnTo>
                      <a:pt x="211404" y="129713"/>
                    </a:lnTo>
                    <a:lnTo>
                      <a:pt x="208384" y="129713"/>
                    </a:lnTo>
                    <a:lnTo>
                      <a:pt x="205364" y="129713"/>
                    </a:lnTo>
                    <a:lnTo>
                      <a:pt x="202344" y="129713"/>
                    </a:lnTo>
                    <a:lnTo>
                      <a:pt x="199324" y="129713"/>
                    </a:lnTo>
                    <a:lnTo>
                      <a:pt x="196304" y="129713"/>
                    </a:lnTo>
                    <a:lnTo>
                      <a:pt x="193284" y="129713"/>
                    </a:lnTo>
                    <a:lnTo>
                      <a:pt x="190264" y="129713"/>
                    </a:lnTo>
                    <a:lnTo>
                      <a:pt x="187244" y="129713"/>
                    </a:lnTo>
                    <a:lnTo>
                      <a:pt x="184224" y="129713"/>
                    </a:lnTo>
                    <a:lnTo>
                      <a:pt x="181204" y="129713"/>
                    </a:lnTo>
                    <a:lnTo>
                      <a:pt x="178184" y="129713"/>
                    </a:lnTo>
                    <a:lnTo>
                      <a:pt x="175163" y="129713"/>
                    </a:lnTo>
                    <a:lnTo>
                      <a:pt x="172143" y="129713"/>
                    </a:lnTo>
                    <a:lnTo>
                      <a:pt x="169123" y="129713"/>
                    </a:lnTo>
                    <a:lnTo>
                      <a:pt x="166103" y="129713"/>
                    </a:lnTo>
                    <a:lnTo>
                      <a:pt x="163083" y="129713"/>
                    </a:lnTo>
                    <a:lnTo>
                      <a:pt x="160063" y="129713"/>
                    </a:lnTo>
                    <a:lnTo>
                      <a:pt x="157043" y="129713"/>
                    </a:lnTo>
                    <a:lnTo>
                      <a:pt x="154023" y="129713"/>
                    </a:lnTo>
                    <a:lnTo>
                      <a:pt x="151003" y="129713"/>
                    </a:lnTo>
                    <a:lnTo>
                      <a:pt x="147983" y="129713"/>
                    </a:lnTo>
                    <a:lnTo>
                      <a:pt x="144963" y="129713"/>
                    </a:lnTo>
                    <a:lnTo>
                      <a:pt x="141943" y="129713"/>
                    </a:lnTo>
                    <a:lnTo>
                      <a:pt x="138923" y="129713"/>
                    </a:lnTo>
                    <a:lnTo>
                      <a:pt x="135903" y="129713"/>
                    </a:lnTo>
                    <a:lnTo>
                      <a:pt x="132883" y="129713"/>
                    </a:lnTo>
                    <a:lnTo>
                      <a:pt x="129863" y="129713"/>
                    </a:lnTo>
                    <a:lnTo>
                      <a:pt x="126843" y="129713"/>
                    </a:lnTo>
                    <a:lnTo>
                      <a:pt x="123822" y="129713"/>
                    </a:lnTo>
                    <a:lnTo>
                      <a:pt x="120802" y="129713"/>
                    </a:lnTo>
                    <a:lnTo>
                      <a:pt x="117782" y="129713"/>
                    </a:lnTo>
                    <a:lnTo>
                      <a:pt x="114762" y="129713"/>
                    </a:lnTo>
                    <a:lnTo>
                      <a:pt x="111742" y="129713"/>
                    </a:lnTo>
                    <a:lnTo>
                      <a:pt x="108722" y="129713"/>
                    </a:lnTo>
                    <a:lnTo>
                      <a:pt x="105702" y="129713"/>
                    </a:lnTo>
                    <a:lnTo>
                      <a:pt x="102682" y="129713"/>
                    </a:lnTo>
                    <a:lnTo>
                      <a:pt x="99662" y="129713"/>
                    </a:lnTo>
                    <a:lnTo>
                      <a:pt x="96642" y="129713"/>
                    </a:lnTo>
                    <a:lnTo>
                      <a:pt x="93622" y="129713"/>
                    </a:lnTo>
                    <a:lnTo>
                      <a:pt x="90602" y="129713"/>
                    </a:lnTo>
                    <a:lnTo>
                      <a:pt x="87582" y="129713"/>
                    </a:lnTo>
                    <a:lnTo>
                      <a:pt x="84562" y="129713"/>
                    </a:lnTo>
                    <a:lnTo>
                      <a:pt x="81542" y="129713"/>
                    </a:lnTo>
                    <a:lnTo>
                      <a:pt x="78522" y="129713"/>
                    </a:lnTo>
                    <a:lnTo>
                      <a:pt x="75502" y="129713"/>
                    </a:lnTo>
                    <a:lnTo>
                      <a:pt x="72481" y="129713"/>
                    </a:lnTo>
                    <a:lnTo>
                      <a:pt x="69461" y="129713"/>
                    </a:lnTo>
                    <a:lnTo>
                      <a:pt x="66441" y="129713"/>
                    </a:lnTo>
                    <a:lnTo>
                      <a:pt x="63421" y="129713"/>
                    </a:lnTo>
                    <a:lnTo>
                      <a:pt x="60401" y="129713"/>
                    </a:lnTo>
                    <a:lnTo>
                      <a:pt x="57381" y="129713"/>
                    </a:lnTo>
                    <a:lnTo>
                      <a:pt x="54361" y="129713"/>
                    </a:lnTo>
                    <a:lnTo>
                      <a:pt x="51341" y="129713"/>
                    </a:lnTo>
                    <a:lnTo>
                      <a:pt x="48321" y="129713"/>
                    </a:lnTo>
                    <a:lnTo>
                      <a:pt x="45301" y="129713"/>
                    </a:lnTo>
                    <a:lnTo>
                      <a:pt x="42281" y="129713"/>
                    </a:lnTo>
                    <a:lnTo>
                      <a:pt x="39261" y="129713"/>
                    </a:lnTo>
                    <a:lnTo>
                      <a:pt x="36241" y="129713"/>
                    </a:lnTo>
                    <a:lnTo>
                      <a:pt x="33221" y="129713"/>
                    </a:lnTo>
                    <a:lnTo>
                      <a:pt x="30201" y="129713"/>
                    </a:lnTo>
                    <a:lnTo>
                      <a:pt x="27181" y="129713"/>
                    </a:lnTo>
                    <a:lnTo>
                      <a:pt x="24160" y="129713"/>
                    </a:lnTo>
                    <a:lnTo>
                      <a:pt x="21140" y="129713"/>
                    </a:lnTo>
                    <a:lnTo>
                      <a:pt x="18120" y="129713"/>
                    </a:lnTo>
                    <a:lnTo>
                      <a:pt x="15100" y="129713"/>
                    </a:lnTo>
                    <a:lnTo>
                      <a:pt x="12080" y="129713"/>
                    </a:lnTo>
                    <a:lnTo>
                      <a:pt x="9060" y="129713"/>
                    </a:lnTo>
                    <a:lnTo>
                      <a:pt x="6040" y="129713"/>
                    </a:lnTo>
                    <a:lnTo>
                      <a:pt x="3020" y="129713"/>
                    </a:lnTo>
                    <a:lnTo>
                      <a:pt x="0" y="129713"/>
                    </a:lnTo>
                    <a:close/>
                  </a:path>
                </a:pathLst>
              </a:custGeom>
              <a:solidFill>
                <a:srgbClr val="FC8D62">
                  <a:alpha val="5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18" name="Graphic 145">
                <a:extLst>
                  <a:ext uri="{FF2B5EF4-FFF2-40B4-BE49-F238E27FC236}">
                    <a16:creationId xmlns:a16="http://schemas.microsoft.com/office/drawing/2014/main" id="{1544CB5A-EC4C-F64E-8A71-ABD03F8E4FD9}"/>
                  </a:ext>
                </a:extLst>
              </p:cNvPr>
              <p:cNvGrpSpPr/>
              <p:nvPr/>
            </p:nvGrpSpPr>
            <p:grpSpPr>
              <a:xfrm>
                <a:off x="5581610" y="2747452"/>
                <a:ext cx="1510030" cy="44450"/>
                <a:chOff x="5581610" y="2747452"/>
                <a:chExt cx="1510030" cy="44450"/>
              </a:xfrm>
            </p:grpSpPr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2A16A95C-C7BB-794C-91D0-2EDC93E850C6}"/>
                    </a:ext>
                  </a:extLst>
                </p:cNvPr>
                <p:cNvSpPr/>
                <p:nvPr/>
              </p:nvSpPr>
              <p:spPr>
                <a:xfrm>
                  <a:off x="5581610" y="2747452"/>
                  <a:ext cx="12700" cy="44450"/>
                </a:xfrm>
                <a:custGeom>
                  <a:avLst/>
                  <a:gdLst>
                    <a:gd name="connsiteX0" fmla="*/ 14 w 12700"/>
                    <a:gd name="connsiteY0" fmla="*/ 22 h 44450"/>
                    <a:gd name="connsiteX1" fmla="*/ 1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4" y="22"/>
                      </a:moveTo>
                      <a:lnTo>
                        <a:pt x="1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DEDD4674-0495-A14B-AB18-8BA12F54CA95}"/>
                    </a:ext>
                  </a:extLst>
                </p:cNvPr>
                <p:cNvSpPr/>
                <p:nvPr/>
              </p:nvSpPr>
              <p:spPr>
                <a:xfrm>
                  <a:off x="6336625" y="2747452"/>
                  <a:ext cx="12700" cy="44450"/>
                </a:xfrm>
                <a:custGeom>
                  <a:avLst/>
                  <a:gdLst>
                    <a:gd name="connsiteX0" fmla="*/ 74 w 12700"/>
                    <a:gd name="connsiteY0" fmla="*/ 22 h 44450"/>
                    <a:gd name="connsiteX1" fmla="*/ 74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4" y="22"/>
                      </a:moveTo>
                      <a:lnTo>
                        <a:pt x="74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7C6B6F5E-06BA-7F41-8ABF-E395291BC9CE}"/>
                    </a:ext>
                  </a:extLst>
                </p:cNvPr>
                <p:cNvSpPr/>
                <p:nvPr/>
              </p:nvSpPr>
              <p:spPr>
                <a:xfrm>
                  <a:off x="7091640" y="2747452"/>
                  <a:ext cx="12700" cy="44450"/>
                </a:xfrm>
                <a:custGeom>
                  <a:avLst/>
                  <a:gdLst>
                    <a:gd name="connsiteX0" fmla="*/ 133 w 12700"/>
                    <a:gd name="connsiteY0" fmla="*/ 22 h 44450"/>
                    <a:gd name="connsiteX1" fmla="*/ 133 w 12700"/>
                    <a:gd name="connsiteY1" fmla="*/ 44472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33" y="22"/>
                      </a:moveTo>
                      <a:lnTo>
                        <a:pt x="133" y="44472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28276ED-5A15-024A-AC1A-344DBF25050A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D3C4F7F-284F-AE4A-9365-7E0EFED6CF2D}"/>
                  </a:ext>
                </a:extLst>
              </p:cNvPr>
              <p:cNvSpPr/>
              <p:nvPr/>
            </p:nvSpPr>
            <p:spPr>
              <a:xfrm>
                <a:off x="7091639" y="2609022"/>
                <a:ext cx="12700" cy="138430"/>
              </a:xfrm>
              <a:custGeom>
                <a:avLst/>
                <a:gdLst>
                  <a:gd name="connsiteX0" fmla="*/ 0 w 12700"/>
                  <a:gd name="connsiteY0" fmla="*/ 138430 h 138430"/>
                  <a:gd name="connsiteX1" fmla="*/ 0 w 12700"/>
                  <a:gd name="connsiteY1" fmla="*/ 0 h 13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430">
                    <a:moveTo>
                      <a:pt x="0" y="13843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316DCA75-C28F-C842-A6E1-02C638C915BB}"/>
                  </a:ext>
                </a:extLst>
              </p:cNvPr>
              <p:cNvSpPr/>
              <p:nvPr/>
            </p:nvSpPr>
            <p:spPr>
              <a:xfrm>
                <a:off x="5581610" y="2759920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868DE7F-0EDC-3F4D-AD15-56D2D56B9FEB}"/>
                  </a:ext>
                </a:extLst>
              </p:cNvPr>
              <p:cNvSpPr/>
              <p:nvPr/>
            </p:nvSpPr>
            <p:spPr>
              <a:xfrm>
                <a:off x="5581610" y="2609022"/>
                <a:ext cx="1510029" cy="12700"/>
              </a:xfrm>
              <a:custGeom>
                <a:avLst/>
                <a:gdLst>
                  <a:gd name="connsiteX0" fmla="*/ 0 w 1510029"/>
                  <a:gd name="connsiteY0" fmla="*/ 0 h 12700"/>
                  <a:gd name="connsiteX1" fmla="*/ 1510030 w 1510029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0029" h="12700">
                    <a:moveTo>
                      <a:pt x="0" y="0"/>
                    </a:moveTo>
                    <a:lnTo>
                      <a:pt x="151003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AE6EC65-39E7-7A4F-9B73-E2F07B4CF4A2}"/>
                </a:ext>
              </a:extLst>
            </p:cNvPr>
            <p:cNvSpPr txBox="1"/>
            <p:nvPr/>
          </p:nvSpPr>
          <p:spPr>
            <a:xfrm>
              <a:off x="5538550" y="2539906"/>
              <a:ext cx="6992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R</a:t>
              </a:r>
              <a:r>
                <a:rPr lang="en-GB" sz="600" baseline="30000" dirty="0">
                  <a:latin typeface="Helvetica" pitchFamily="2" charset="0"/>
                </a:rPr>
                <a:t>2</a:t>
              </a:r>
              <a:r>
                <a:rPr lang="en-GB" sz="600" dirty="0">
                  <a:latin typeface="Helvetica" pitchFamily="2" charset="0"/>
                </a:rPr>
                <a:t> = 0.98±0.01</a:t>
              </a:r>
              <a:endParaRPr lang="en-GB" sz="600" baseline="30000" dirty="0">
                <a:latin typeface="Helvetica" pitchFamily="2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F4E5F11-E650-9241-8BC5-8549C007AE2E}"/>
                </a:ext>
              </a:extLst>
            </p:cNvPr>
            <p:cNvSpPr txBox="1"/>
            <p:nvPr/>
          </p:nvSpPr>
          <p:spPr>
            <a:xfrm>
              <a:off x="6150270" y="2758770"/>
              <a:ext cx="4074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x / m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2E1C97-6055-A64A-AE0A-508038AB6564}"/>
                </a:ext>
              </a:extLst>
            </p:cNvPr>
            <p:cNvSpPr txBox="1"/>
            <p:nvPr/>
          </p:nvSpPr>
          <p:spPr>
            <a:xfrm>
              <a:off x="5463493" y="27513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5492A6E-09E3-D044-A225-04BC24A7408A}"/>
                </a:ext>
              </a:extLst>
            </p:cNvPr>
            <p:cNvSpPr txBox="1"/>
            <p:nvPr/>
          </p:nvSpPr>
          <p:spPr>
            <a:xfrm>
              <a:off x="6984684" y="275940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EFB2EB1-F826-2D4D-8F73-7BF8E32481C8}"/>
                </a:ext>
              </a:extLst>
            </p:cNvPr>
            <p:cNvSpPr txBox="1"/>
            <p:nvPr/>
          </p:nvSpPr>
          <p:spPr>
            <a:xfrm>
              <a:off x="1270310" y="2266063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0.00±0.16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2FE236B-0701-9B47-A40B-30C45B60D593}"/>
                </a:ext>
              </a:extLst>
            </p:cNvPr>
            <p:cNvSpPr txBox="1"/>
            <p:nvPr/>
          </p:nvSpPr>
          <p:spPr>
            <a:xfrm>
              <a:off x="1270310" y="2565468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0.00±0.36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465893" y="2096469"/>
            <a:ext cx="13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4F7FA01-1568-A241-9DFE-B2BADF2704CD}"/>
              </a:ext>
            </a:extLst>
          </p:cNvPr>
          <p:cNvSpPr txBox="1"/>
          <p:nvPr/>
        </p:nvSpPr>
        <p:spPr>
          <a:xfrm>
            <a:off x="3979536" y="205383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3A5029-FB49-B04C-82CD-2585F2C2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032963" y="2330248"/>
            <a:ext cx="2798459" cy="1399229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143" name="Freeform 142">
            <a:extLst>
              <a:ext uri="{FF2B5EF4-FFF2-40B4-BE49-F238E27FC236}">
                <a16:creationId xmlns:a16="http://schemas.microsoft.com/office/drawing/2014/main" id="{8E973C9F-73E0-7D4C-9320-1FEECDBB059D}"/>
              </a:ext>
            </a:extLst>
          </p:cNvPr>
          <p:cNvSpPr/>
          <p:nvPr/>
        </p:nvSpPr>
        <p:spPr>
          <a:xfrm>
            <a:off x="5505492" y="3392225"/>
            <a:ext cx="67769" cy="67769"/>
          </a:xfrm>
          <a:custGeom>
            <a:avLst/>
            <a:gdLst>
              <a:gd name="connsiteX0" fmla="*/ 772 w 59856"/>
              <a:gd name="connsiteY0" fmla="*/ 60361 h 59856"/>
              <a:gd name="connsiteX1" fmla="*/ 60629 w 59856"/>
              <a:gd name="connsiteY1" fmla="*/ 505 h 59856"/>
              <a:gd name="connsiteX2" fmla="*/ 772 w 59856"/>
              <a:gd name="connsiteY2" fmla="*/ 505 h 59856"/>
              <a:gd name="connsiteX3" fmla="*/ 60629 w 59856"/>
              <a:gd name="connsiteY3" fmla="*/ 60361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772" y="60361"/>
                </a:moveTo>
                <a:lnTo>
                  <a:pt x="60629" y="505"/>
                </a:lnTo>
                <a:moveTo>
                  <a:pt x="772" y="505"/>
                </a:moveTo>
                <a:lnTo>
                  <a:pt x="60629" y="60361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782933B5-1CD5-5546-8C1D-B873EB85B06D}"/>
              </a:ext>
            </a:extLst>
          </p:cNvPr>
          <p:cNvSpPr/>
          <p:nvPr/>
        </p:nvSpPr>
        <p:spPr>
          <a:xfrm>
            <a:off x="4032963" y="2330248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69A73D1C-8846-5142-9447-AAE23E412F8A}"/>
              </a:ext>
            </a:extLst>
          </p:cNvPr>
          <p:cNvSpPr/>
          <p:nvPr/>
        </p:nvSpPr>
        <p:spPr>
          <a:xfrm>
            <a:off x="4032963" y="2330248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DBF0DB4B-F582-044A-AC60-21490089C5C7}"/>
              </a:ext>
            </a:extLst>
          </p:cNvPr>
          <p:cNvSpPr/>
          <p:nvPr/>
        </p:nvSpPr>
        <p:spPr>
          <a:xfrm>
            <a:off x="5432193" y="2330248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E4BEBC6F-6B14-CD47-9B25-70A878589A18}"/>
              </a:ext>
            </a:extLst>
          </p:cNvPr>
          <p:cNvSpPr/>
          <p:nvPr/>
        </p:nvSpPr>
        <p:spPr>
          <a:xfrm>
            <a:off x="5432193" y="3169786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86DB7597-BE56-334B-A75C-90A08502A433}"/>
              </a:ext>
            </a:extLst>
          </p:cNvPr>
          <p:cNvSpPr/>
          <p:nvPr/>
        </p:nvSpPr>
        <p:spPr>
          <a:xfrm>
            <a:off x="4032963" y="3729478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F0F9982A-6891-B540-BFE4-49A5AB292088}"/>
              </a:ext>
            </a:extLst>
          </p:cNvPr>
          <p:cNvSpPr/>
          <p:nvPr/>
        </p:nvSpPr>
        <p:spPr>
          <a:xfrm>
            <a:off x="5432193" y="3169786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3CCA2C2B-8243-5142-A000-20C3C3FE60A3}"/>
              </a:ext>
            </a:extLst>
          </p:cNvPr>
          <p:cNvSpPr/>
          <p:nvPr/>
        </p:nvSpPr>
        <p:spPr>
          <a:xfrm>
            <a:off x="5432193" y="2330248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CADC7A7C-D4E2-884E-A0DC-3AF219DC02DF}"/>
              </a:ext>
            </a:extLst>
          </p:cNvPr>
          <p:cNvSpPr/>
          <p:nvPr/>
        </p:nvSpPr>
        <p:spPr>
          <a:xfrm>
            <a:off x="5432193" y="2330248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220C6F5A-83B3-224F-A770-F9E16DDB4C5A}"/>
              </a:ext>
            </a:extLst>
          </p:cNvPr>
          <p:cNvSpPr/>
          <p:nvPr/>
        </p:nvSpPr>
        <p:spPr>
          <a:xfrm>
            <a:off x="6831422" y="2330248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03128A42-EA37-744E-B03C-47ADD98246CD}"/>
              </a:ext>
            </a:extLst>
          </p:cNvPr>
          <p:cNvSpPr/>
          <p:nvPr/>
        </p:nvSpPr>
        <p:spPr>
          <a:xfrm>
            <a:off x="5432193" y="3729478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50074" y="3435610"/>
            <a:ext cx="350042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666299" y="205803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289876" y="2100901"/>
            <a:ext cx="12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F564AFE-FA57-284C-A864-20782D02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62757" y="2323636"/>
            <a:ext cx="2798459" cy="1399230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50" name="Freeform 49">
            <a:extLst>
              <a:ext uri="{FF2B5EF4-FFF2-40B4-BE49-F238E27FC236}">
                <a16:creationId xmlns:a16="http://schemas.microsoft.com/office/drawing/2014/main" id="{BC7A21F1-8EB0-C842-8AA3-51D7113921F6}"/>
              </a:ext>
            </a:extLst>
          </p:cNvPr>
          <p:cNvSpPr/>
          <p:nvPr/>
        </p:nvSpPr>
        <p:spPr>
          <a:xfrm>
            <a:off x="819299" y="2949924"/>
            <a:ext cx="67769" cy="67769"/>
          </a:xfrm>
          <a:custGeom>
            <a:avLst/>
            <a:gdLst>
              <a:gd name="connsiteX0" fmla="*/ 222 w 59856"/>
              <a:gd name="connsiteY0" fmla="*/ 60192 h 59856"/>
              <a:gd name="connsiteX1" fmla="*/ 60079 w 59856"/>
              <a:gd name="connsiteY1" fmla="*/ 335 h 59856"/>
              <a:gd name="connsiteX2" fmla="*/ 222 w 59856"/>
              <a:gd name="connsiteY2" fmla="*/ 335 h 59856"/>
              <a:gd name="connsiteX3" fmla="*/ 60079 w 59856"/>
              <a:gd name="connsiteY3" fmla="*/ 60192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222" y="60192"/>
                </a:moveTo>
                <a:lnTo>
                  <a:pt x="60079" y="335"/>
                </a:lnTo>
                <a:moveTo>
                  <a:pt x="222" y="335"/>
                </a:moveTo>
                <a:lnTo>
                  <a:pt x="60079" y="60192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21D7676-9210-8A4F-ADC6-82062834F541}"/>
              </a:ext>
            </a:extLst>
          </p:cNvPr>
          <p:cNvSpPr/>
          <p:nvPr/>
        </p:nvSpPr>
        <p:spPr>
          <a:xfrm>
            <a:off x="766947" y="2598113"/>
            <a:ext cx="436409" cy="740931"/>
          </a:xfrm>
          <a:custGeom>
            <a:avLst/>
            <a:gdLst>
              <a:gd name="connsiteX0" fmla="*/ 0 w 890072"/>
              <a:gd name="connsiteY0" fmla="*/ 1499131 h 1511153"/>
              <a:gd name="connsiteX1" fmla="*/ 28480 w 890072"/>
              <a:gd name="connsiteY1" fmla="*/ 1503725 h 1511153"/>
              <a:gd name="connsiteX2" fmla="*/ 58861 w 890072"/>
              <a:gd name="connsiteY2" fmla="*/ 1507400 h 1511153"/>
              <a:gd name="connsiteX3" fmla="*/ 85440 w 890072"/>
              <a:gd name="connsiteY3" fmla="*/ 1509604 h 1511153"/>
              <a:gd name="connsiteX4" fmla="*/ 113920 w 890072"/>
              <a:gd name="connsiteY4" fmla="*/ 1510917 h 1511153"/>
              <a:gd name="connsiteX5" fmla="*/ 142400 w 890072"/>
              <a:gd name="connsiteY5" fmla="*/ 1511153 h 1511153"/>
              <a:gd name="connsiteX6" fmla="*/ 172439 w 890072"/>
              <a:gd name="connsiteY6" fmla="*/ 1510240 h 1511153"/>
              <a:gd name="connsiteX7" fmla="*/ 199365 w 890072"/>
              <a:gd name="connsiteY7" fmla="*/ 1508402 h 1511153"/>
              <a:gd name="connsiteX8" fmla="*/ 227845 w 890072"/>
              <a:gd name="connsiteY8" fmla="*/ 1505405 h 1511153"/>
              <a:gd name="connsiteX9" fmla="*/ 256326 w 890072"/>
              <a:gd name="connsiteY9" fmla="*/ 1501310 h 1511153"/>
              <a:gd name="connsiteX10" fmla="*/ 285057 w 890072"/>
              <a:gd name="connsiteY10" fmla="*/ 1496039 h 1511153"/>
              <a:gd name="connsiteX11" fmla="*/ 313286 w 890072"/>
              <a:gd name="connsiteY11" fmla="*/ 1489734 h 1511153"/>
              <a:gd name="connsiteX12" fmla="*/ 343031 w 890072"/>
              <a:gd name="connsiteY12" fmla="*/ 1481844 h 1511153"/>
              <a:gd name="connsiteX13" fmla="*/ 370697 w 890072"/>
              <a:gd name="connsiteY13" fmla="*/ 1473323 h 1511153"/>
              <a:gd name="connsiteX14" fmla="*/ 398731 w 890072"/>
              <a:gd name="connsiteY14" fmla="*/ 1463485 h 1511153"/>
              <a:gd name="connsiteX15" fmla="*/ 427211 w 890072"/>
              <a:gd name="connsiteY15" fmla="*/ 1452193 h 1511153"/>
              <a:gd name="connsiteX16" fmla="*/ 456274 w 890072"/>
              <a:gd name="connsiteY16" fmla="*/ 1439247 h 1511153"/>
              <a:gd name="connsiteX17" fmla="*/ 484859 w 890072"/>
              <a:gd name="connsiteY17" fmla="*/ 1425052 h 1511153"/>
              <a:gd name="connsiteX18" fmla="*/ 512651 w 890072"/>
              <a:gd name="connsiteY18" fmla="*/ 1409754 h 1511153"/>
              <a:gd name="connsiteX19" fmla="*/ 538963 w 890072"/>
              <a:gd name="connsiteY19" fmla="*/ 1393815 h 1511153"/>
              <a:gd name="connsiteX20" fmla="*/ 563915 w 890072"/>
              <a:gd name="connsiteY20" fmla="*/ 1377305 h 1511153"/>
              <a:gd name="connsiteX21" fmla="*/ 588290 w 890072"/>
              <a:gd name="connsiteY21" fmla="*/ 1359744 h 1511153"/>
              <a:gd name="connsiteX22" fmla="*/ 610129 w 890072"/>
              <a:gd name="connsiteY22" fmla="*/ 1342704 h 1511153"/>
              <a:gd name="connsiteX23" fmla="*/ 633663 w 890072"/>
              <a:gd name="connsiteY23" fmla="*/ 1322828 h 1511153"/>
              <a:gd name="connsiteX24" fmla="*/ 655387 w 890072"/>
              <a:gd name="connsiteY24" fmla="*/ 1302952 h 1511153"/>
              <a:gd name="connsiteX25" fmla="*/ 678260 w 890072"/>
              <a:gd name="connsiteY25" fmla="*/ 1280236 h 1511153"/>
              <a:gd name="connsiteX26" fmla="*/ 699296 w 890072"/>
              <a:gd name="connsiteY26" fmla="*/ 1257521 h 1511153"/>
              <a:gd name="connsiteX27" fmla="*/ 717712 w 890072"/>
              <a:gd name="connsiteY27" fmla="*/ 1235997 h 1511153"/>
              <a:gd name="connsiteX28" fmla="*/ 736612 w 890072"/>
              <a:gd name="connsiteY28" fmla="*/ 1212089 h 1511153"/>
              <a:gd name="connsiteX29" fmla="*/ 753180 w 890072"/>
              <a:gd name="connsiteY29" fmla="*/ 1189373 h 1511153"/>
              <a:gd name="connsiteX30" fmla="*/ 770331 w 890072"/>
              <a:gd name="connsiteY30" fmla="*/ 1163817 h 1511153"/>
              <a:gd name="connsiteX31" fmla="*/ 786070 w 890072"/>
              <a:gd name="connsiteY31" fmla="*/ 1138204 h 1511153"/>
              <a:gd name="connsiteX32" fmla="*/ 800381 w 890072"/>
              <a:gd name="connsiteY32" fmla="*/ 1112706 h 1511153"/>
              <a:gd name="connsiteX33" fmla="*/ 813468 w 890072"/>
              <a:gd name="connsiteY33" fmla="*/ 1087150 h 1511153"/>
              <a:gd name="connsiteX34" fmla="*/ 825942 w 890072"/>
              <a:gd name="connsiteY34" fmla="*/ 1060292 h 1511153"/>
              <a:gd name="connsiteX35" fmla="*/ 837334 w 890072"/>
              <a:gd name="connsiteY35" fmla="*/ 1033003 h 1511153"/>
              <a:gd name="connsiteX36" fmla="*/ 847818 w 890072"/>
              <a:gd name="connsiteY36" fmla="*/ 1004802 h 1511153"/>
              <a:gd name="connsiteX37" fmla="*/ 857110 w 890072"/>
              <a:gd name="connsiteY37" fmla="*/ 976406 h 1511153"/>
              <a:gd name="connsiteX38" fmla="*/ 865189 w 890072"/>
              <a:gd name="connsiteY38" fmla="*/ 948010 h 1511153"/>
              <a:gd name="connsiteX39" fmla="*/ 872082 w 890072"/>
              <a:gd name="connsiteY39" fmla="*/ 919614 h 1511153"/>
              <a:gd name="connsiteX40" fmla="*/ 877831 w 890072"/>
              <a:gd name="connsiteY40" fmla="*/ 891223 h 1511153"/>
              <a:gd name="connsiteX41" fmla="*/ 882450 w 890072"/>
              <a:gd name="connsiteY41" fmla="*/ 862827 h 1511153"/>
              <a:gd name="connsiteX42" fmla="*/ 885973 w 890072"/>
              <a:gd name="connsiteY42" fmla="*/ 834431 h 1511153"/>
              <a:gd name="connsiteX43" fmla="*/ 888414 w 890072"/>
              <a:gd name="connsiteY43" fmla="*/ 806035 h 1511153"/>
              <a:gd name="connsiteX44" fmla="*/ 889779 w 890072"/>
              <a:gd name="connsiteY44" fmla="*/ 777639 h 1511153"/>
              <a:gd name="connsiteX45" fmla="*/ 890073 w 890072"/>
              <a:gd name="connsiteY45" fmla="*/ 749243 h 1511153"/>
              <a:gd name="connsiteX46" fmla="*/ 889301 w 890072"/>
              <a:gd name="connsiteY46" fmla="*/ 720847 h 1511153"/>
              <a:gd name="connsiteX47" fmla="*/ 887453 w 890072"/>
              <a:gd name="connsiteY47" fmla="*/ 692456 h 1511153"/>
              <a:gd name="connsiteX48" fmla="*/ 884535 w 890072"/>
              <a:gd name="connsiteY48" fmla="*/ 664060 h 1511153"/>
              <a:gd name="connsiteX49" fmla="*/ 880518 w 890072"/>
              <a:gd name="connsiteY49" fmla="*/ 635664 h 1511153"/>
              <a:gd name="connsiteX50" fmla="*/ 875395 w 890072"/>
              <a:gd name="connsiteY50" fmla="*/ 607268 h 1511153"/>
              <a:gd name="connsiteX51" fmla="*/ 869137 w 890072"/>
              <a:gd name="connsiteY51" fmla="*/ 578872 h 1511153"/>
              <a:gd name="connsiteX52" fmla="*/ 861724 w 890072"/>
              <a:gd name="connsiteY52" fmla="*/ 550476 h 1511153"/>
              <a:gd name="connsiteX53" fmla="*/ 853109 w 890072"/>
              <a:gd name="connsiteY53" fmla="*/ 522080 h 1511153"/>
              <a:gd name="connsiteX54" fmla="*/ 843030 w 890072"/>
              <a:gd name="connsiteY54" fmla="*/ 493075 h 1511153"/>
              <a:gd name="connsiteX55" fmla="*/ 831638 w 890072"/>
              <a:gd name="connsiteY55" fmla="*/ 464169 h 1511153"/>
              <a:gd name="connsiteX56" fmla="*/ 819595 w 890072"/>
              <a:gd name="connsiteY56" fmla="*/ 436897 h 1511153"/>
              <a:gd name="connsiteX57" fmla="*/ 805651 w 890072"/>
              <a:gd name="connsiteY57" fmla="*/ 408501 h 1511153"/>
              <a:gd name="connsiteX58" fmla="*/ 791766 w 890072"/>
              <a:gd name="connsiteY58" fmla="*/ 382856 h 1511153"/>
              <a:gd name="connsiteX59" fmla="*/ 776646 w 890072"/>
              <a:gd name="connsiteY59" fmla="*/ 357389 h 1511153"/>
              <a:gd name="connsiteX60" fmla="*/ 761994 w 890072"/>
              <a:gd name="connsiteY60" fmla="*/ 334673 h 1511153"/>
              <a:gd name="connsiteX61" fmla="*/ 744072 w 890072"/>
              <a:gd name="connsiteY61" fmla="*/ 309117 h 1511153"/>
              <a:gd name="connsiteX62" fmla="*/ 726763 w 890072"/>
              <a:gd name="connsiteY62" fmla="*/ 286402 h 1511153"/>
              <a:gd name="connsiteX63" fmla="*/ 708037 w 890072"/>
              <a:gd name="connsiteY63" fmla="*/ 263686 h 1511153"/>
              <a:gd name="connsiteX64" fmla="*/ 689232 w 890072"/>
              <a:gd name="connsiteY64" fmla="*/ 242571 h 1511153"/>
              <a:gd name="connsiteX65" fmla="*/ 668564 w 890072"/>
              <a:gd name="connsiteY65" fmla="*/ 221089 h 1511153"/>
              <a:gd name="connsiteX66" fmla="*/ 647901 w 890072"/>
              <a:gd name="connsiteY66" fmla="*/ 201213 h 1511153"/>
              <a:gd name="connsiteX67" fmla="*/ 625568 w 890072"/>
              <a:gd name="connsiteY67" fmla="*/ 181338 h 1511153"/>
              <a:gd name="connsiteX68" fmla="*/ 601320 w 890072"/>
              <a:gd name="connsiteY68" fmla="*/ 161462 h 1511153"/>
              <a:gd name="connsiteX69" fmla="*/ 578782 w 890072"/>
              <a:gd name="connsiteY69" fmla="*/ 144427 h 1511153"/>
              <a:gd name="connsiteX70" fmla="*/ 554345 w 890072"/>
              <a:gd name="connsiteY70" fmla="*/ 127386 h 1511153"/>
              <a:gd name="connsiteX71" fmla="*/ 529739 w 890072"/>
              <a:gd name="connsiteY71" fmla="*/ 111621 h 1511153"/>
              <a:gd name="connsiteX72" fmla="*/ 503348 w 890072"/>
              <a:gd name="connsiteY72" fmla="*/ 96155 h 1511153"/>
              <a:gd name="connsiteX73" fmla="*/ 478475 w 890072"/>
              <a:gd name="connsiteY73" fmla="*/ 82836 h 1511153"/>
              <a:gd name="connsiteX74" fmla="*/ 449995 w 890072"/>
              <a:gd name="connsiteY74" fmla="*/ 69019 h 1511153"/>
              <a:gd name="connsiteX75" fmla="*/ 420932 w 890072"/>
              <a:gd name="connsiteY75" fmla="*/ 56398 h 1511153"/>
              <a:gd name="connsiteX76" fmla="*/ 391460 w 890072"/>
              <a:gd name="connsiteY76" fmla="*/ 45043 h 1511153"/>
              <a:gd name="connsiteX77" fmla="*/ 364550 w 890072"/>
              <a:gd name="connsiteY77" fmla="*/ 35877 h 1511153"/>
              <a:gd name="connsiteX78" fmla="*/ 336070 w 890072"/>
              <a:gd name="connsiteY78" fmla="*/ 27383 h 1511153"/>
              <a:gd name="connsiteX79" fmla="*/ 304965 w 890072"/>
              <a:gd name="connsiteY79" fmla="*/ 19487 h 1511153"/>
              <a:gd name="connsiteX80" fmla="*/ 278270 w 890072"/>
              <a:gd name="connsiteY80" fmla="*/ 13807 h 1511153"/>
              <a:gd name="connsiteX81" fmla="*/ 250629 w 890072"/>
              <a:gd name="connsiteY81" fmla="*/ 8977 h 1511153"/>
              <a:gd name="connsiteX82" fmla="*/ 222149 w 890072"/>
              <a:gd name="connsiteY82" fmla="*/ 5098 h 1511153"/>
              <a:gd name="connsiteX83" fmla="*/ 193669 w 890072"/>
              <a:gd name="connsiteY83" fmla="*/ 2320 h 1511153"/>
              <a:gd name="connsiteX84" fmla="*/ 165184 w 890072"/>
              <a:gd name="connsiteY84" fmla="*/ 625 h 1511153"/>
              <a:gd name="connsiteX85" fmla="*/ 136704 w 890072"/>
              <a:gd name="connsiteY85" fmla="*/ 0 h 1511153"/>
              <a:gd name="connsiteX86" fmla="*/ 108224 w 890072"/>
              <a:gd name="connsiteY86" fmla="*/ 457 h 1511153"/>
              <a:gd name="connsiteX87" fmla="*/ 79744 w 890072"/>
              <a:gd name="connsiteY87" fmla="*/ 1984 h 1511153"/>
              <a:gd name="connsiteX88" fmla="*/ 51264 w 890072"/>
              <a:gd name="connsiteY88" fmla="*/ 4594 h 1511153"/>
              <a:gd name="connsiteX89" fmla="*/ 22784 w 890072"/>
              <a:gd name="connsiteY89" fmla="*/ 8300 h 1511153"/>
              <a:gd name="connsiteX90" fmla="*/ 0 w 890072"/>
              <a:gd name="connsiteY90" fmla="*/ 12064 h 1511153"/>
              <a:gd name="connsiteX91" fmla="*/ 0 w 890072"/>
              <a:gd name="connsiteY91" fmla="*/ 12064 h 151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90072" h="1511153">
                <a:moveTo>
                  <a:pt x="0" y="1499131"/>
                </a:moveTo>
                <a:lnTo>
                  <a:pt x="28480" y="1503725"/>
                </a:lnTo>
                <a:lnTo>
                  <a:pt x="58861" y="1507400"/>
                </a:lnTo>
                <a:lnTo>
                  <a:pt x="85440" y="1509604"/>
                </a:lnTo>
                <a:lnTo>
                  <a:pt x="113920" y="1510917"/>
                </a:lnTo>
                <a:lnTo>
                  <a:pt x="142400" y="1511153"/>
                </a:lnTo>
                <a:lnTo>
                  <a:pt x="172439" y="1510240"/>
                </a:lnTo>
                <a:lnTo>
                  <a:pt x="199365" y="1508402"/>
                </a:lnTo>
                <a:lnTo>
                  <a:pt x="227845" y="1505405"/>
                </a:lnTo>
                <a:lnTo>
                  <a:pt x="256326" y="1501310"/>
                </a:lnTo>
                <a:lnTo>
                  <a:pt x="285057" y="1496039"/>
                </a:lnTo>
                <a:lnTo>
                  <a:pt x="313286" y="1489734"/>
                </a:lnTo>
                <a:lnTo>
                  <a:pt x="343031" y="1481844"/>
                </a:lnTo>
                <a:lnTo>
                  <a:pt x="370697" y="1473323"/>
                </a:lnTo>
                <a:lnTo>
                  <a:pt x="398731" y="1463485"/>
                </a:lnTo>
                <a:lnTo>
                  <a:pt x="427211" y="1452193"/>
                </a:lnTo>
                <a:lnTo>
                  <a:pt x="456274" y="1439247"/>
                </a:lnTo>
                <a:lnTo>
                  <a:pt x="484859" y="1425052"/>
                </a:lnTo>
                <a:lnTo>
                  <a:pt x="512651" y="1409754"/>
                </a:lnTo>
                <a:lnTo>
                  <a:pt x="538963" y="1393815"/>
                </a:lnTo>
                <a:lnTo>
                  <a:pt x="563915" y="1377305"/>
                </a:lnTo>
                <a:lnTo>
                  <a:pt x="588290" y="1359744"/>
                </a:lnTo>
                <a:lnTo>
                  <a:pt x="610129" y="1342704"/>
                </a:lnTo>
                <a:lnTo>
                  <a:pt x="633663" y="1322828"/>
                </a:lnTo>
                <a:lnTo>
                  <a:pt x="655387" y="1302952"/>
                </a:lnTo>
                <a:lnTo>
                  <a:pt x="678260" y="1280236"/>
                </a:lnTo>
                <a:lnTo>
                  <a:pt x="699296" y="1257521"/>
                </a:lnTo>
                <a:lnTo>
                  <a:pt x="717712" y="1235997"/>
                </a:lnTo>
                <a:lnTo>
                  <a:pt x="736612" y="1212089"/>
                </a:lnTo>
                <a:lnTo>
                  <a:pt x="753180" y="1189373"/>
                </a:lnTo>
                <a:lnTo>
                  <a:pt x="770331" y="1163817"/>
                </a:lnTo>
                <a:lnTo>
                  <a:pt x="786070" y="1138204"/>
                </a:lnTo>
                <a:lnTo>
                  <a:pt x="800381" y="1112706"/>
                </a:lnTo>
                <a:lnTo>
                  <a:pt x="813468" y="1087150"/>
                </a:lnTo>
                <a:lnTo>
                  <a:pt x="825942" y="1060292"/>
                </a:lnTo>
                <a:lnTo>
                  <a:pt x="837334" y="1033003"/>
                </a:lnTo>
                <a:lnTo>
                  <a:pt x="847818" y="1004802"/>
                </a:lnTo>
                <a:lnTo>
                  <a:pt x="857110" y="976406"/>
                </a:lnTo>
                <a:lnTo>
                  <a:pt x="865189" y="948010"/>
                </a:lnTo>
                <a:lnTo>
                  <a:pt x="872082" y="919614"/>
                </a:lnTo>
                <a:lnTo>
                  <a:pt x="877831" y="891223"/>
                </a:lnTo>
                <a:lnTo>
                  <a:pt x="882450" y="862827"/>
                </a:lnTo>
                <a:lnTo>
                  <a:pt x="885973" y="834431"/>
                </a:lnTo>
                <a:lnTo>
                  <a:pt x="888414" y="806035"/>
                </a:lnTo>
                <a:lnTo>
                  <a:pt x="889779" y="777639"/>
                </a:lnTo>
                <a:lnTo>
                  <a:pt x="890073" y="749243"/>
                </a:lnTo>
                <a:lnTo>
                  <a:pt x="889301" y="720847"/>
                </a:lnTo>
                <a:lnTo>
                  <a:pt x="887453" y="692456"/>
                </a:lnTo>
                <a:lnTo>
                  <a:pt x="884535" y="664060"/>
                </a:lnTo>
                <a:lnTo>
                  <a:pt x="880518" y="635664"/>
                </a:lnTo>
                <a:lnTo>
                  <a:pt x="875395" y="607268"/>
                </a:lnTo>
                <a:lnTo>
                  <a:pt x="869137" y="578872"/>
                </a:lnTo>
                <a:lnTo>
                  <a:pt x="861724" y="550476"/>
                </a:lnTo>
                <a:lnTo>
                  <a:pt x="853109" y="522080"/>
                </a:lnTo>
                <a:lnTo>
                  <a:pt x="843030" y="493075"/>
                </a:lnTo>
                <a:lnTo>
                  <a:pt x="831638" y="464169"/>
                </a:lnTo>
                <a:lnTo>
                  <a:pt x="819595" y="436897"/>
                </a:lnTo>
                <a:lnTo>
                  <a:pt x="805651" y="408501"/>
                </a:lnTo>
                <a:lnTo>
                  <a:pt x="791766" y="382856"/>
                </a:lnTo>
                <a:lnTo>
                  <a:pt x="776646" y="357389"/>
                </a:lnTo>
                <a:lnTo>
                  <a:pt x="761994" y="334673"/>
                </a:lnTo>
                <a:lnTo>
                  <a:pt x="744072" y="309117"/>
                </a:lnTo>
                <a:lnTo>
                  <a:pt x="726763" y="286402"/>
                </a:lnTo>
                <a:lnTo>
                  <a:pt x="708037" y="263686"/>
                </a:lnTo>
                <a:lnTo>
                  <a:pt x="689232" y="242571"/>
                </a:lnTo>
                <a:lnTo>
                  <a:pt x="668564" y="221089"/>
                </a:lnTo>
                <a:lnTo>
                  <a:pt x="647901" y="201213"/>
                </a:lnTo>
                <a:lnTo>
                  <a:pt x="625568" y="181338"/>
                </a:lnTo>
                <a:lnTo>
                  <a:pt x="601320" y="161462"/>
                </a:lnTo>
                <a:lnTo>
                  <a:pt x="578782" y="144427"/>
                </a:lnTo>
                <a:lnTo>
                  <a:pt x="554345" y="127386"/>
                </a:lnTo>
                <a:lnTo>
                  <a:pt x="529739" y="111621"/>
                </a:lnTo>
                <a:lnTo>
                  <a:pt x="503348" y="96155"/>
                </a:lnTo>
                <a:lnTo>
                  <a:pt x="478475" y="82836"/>
                </a:lnTo>
                <a:lnTo>
                  <a:pt x="449995" y="69019"/>
                </a:lnTo>
                <a:lnTo>
                  <a:pt x="420932" y="56398"/>
                </a:lnTo>
                <a:lnTo>
                  <a:pt x="391460" y="45043"/>
                </a:lnTo>
                <a:lnTo>
                  <a:pt x="364550" y="35877"/>
                </a:lnTo>
                <a:lnTo>
                  <a:pt x="336070" y="27383"/>
                </a:lnTo>
                <a:lnTo>
                  <a:pt x="304965" y="19487"/>
                </a:lnTo>
                <a:lnTo>
                  <a:pt x="278270" y="13807"/>
                </a:lnTo>
                <a:lnTo>
                  <a:pt x="250629" y="8977"/>
                </a:lnTo>
                <a:lnTo>
                  <a:pt x="222149" y="5098"/>
                </a:lnTo>
                <a:lnTo>
                  <a:pt x="193669" y="2320"/>
                </a:lnTo>
                <a:lnTo>
                  <a:pt x="165184" y="625"/>
                </a:lnTo>
                <a:lnTo>
                  <a:pt x="136704" y="0"/>
                </a:lnTo>
                <a:lnTo>
                  <a:pt x="108224" y="457"/>
                </a:lnTo>
                <a:lnTo>
                  <a:pt x="79744" y="1984"/>
                </a:lnTo>
                <a:lnTo>
                  <a:pt x="51264" y="4594"/>
                </a:lnTo>
                <a:lnTo>
                  <a:pt x="22784" y="8300"/>
                </a:lnTo>
                <a:lnTo>
                  <a:pt x="0" y="12064"/>
                </a:lnTo>
                <a:lnTo>
                  <a:pt x="0" y="12064"/>
                </a:lnTo>
              </a:path>
            </a:pathLst>
          </a:custGeom>
          <a:noFill/>
          <a:ln w="10491" cap="flat">
            <a:solidFill>
              <a:srgbClr val="FFFFFF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9DF2D6D-486A-B44C-8C8F-50A4035A9442}"/>
              </a:ext>
            </a:extLst>
          </p:cNvPr>
          <p:cNvSpPr/>
          <p:nvPr/>
        </p:nvSpPr>
        <p:spPr>
          <a:xfrm>
            <a:off x="762757" y="2323636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E1F543B-5667-5A4A-9121-78FA9728C5C5}"/>
              </a:ext>
            </a:extLst>
          </p:cNvPr>
          <p:cNvSpPr/>
          <p:nvPr/>
        </p:nvSpPr>
        <p:spPr>
          <a:xfrm>
            <a:off x="762757" y="2323636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021F3551-2B8D-FC43-9922-A469AF3994E8}"/>
              </a:ext>
            </a:extLst>
          </p:cNvPr>
          <p:cNvSpPr/>
          <p:nvPr/>
        </p:nvSpPr>
        <p:spPr>
          <a:xfrm>
            <a:off x="2161987" y="2323636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8B63998-6BBB-3343-8AAF-216310A65739}"/>
              </a:ext>
            </a:extLst>
          </p:cNvPr>
          <p:cNvSpPr/>
          <p:nvPr/>
        </p:nvSpPr>
        <p:spPr>
          <a:xfrm>
            <a:off x="2161987" y="3163174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B68C69B-CE5A-3F40-B279-EBEDDDE81D65}"/>
              </a:ext>
            </a:extLst>
          </p:cNvPr>
          <p:cNvSpPr/>
          <p:nvPr/>
        </p:nvSpPr>
        <p:spPr>
          <a:xfrm>
            <a:off x="762757" y="3722866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7936B30-5569-6E40-B41F-93BA8D075C78}"/>
              </a:ext>
            </a:extLst>
          </p:cNvPr>
          <p:cNvSpPr/>
          <p:nvPr/>
        </p:nvSpPr>
        <p:spPr>
          <a:xfrm>
            <a:off x="2161987" y="3163174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F37B7E4-2B8B-9249-991A-38F1390E03DA}"/>
              </a:ext>
            </a:extLst>
          </p:cNvPr>
          <p:cNvSpPr/>
          <p:nvPr/>
        </p:nvSpPr>
        <p:spPr>
          <a:xfrm>
            <a:off x="2161987" y="2323636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598FB82-17BF-2740-8999-836DFB990190}"/>
              </a:ext>
            </a:extLst>
          </p:cNvPr>
          <p:cNvSpPr/>
          <p:nvPr/>
        </p:nvSpPr>
        <p:spPr>
          <a:xfrm>
            <a:off x="2161987" y="2323636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BEAEF806-93F6-884B-A02B-E7C71585CCB1}"/>
              </a:ext>
            </a:extLst>
          </p:cNvPr>
          <p:cNvSpPr/>
          <p:nvPr/>
        </p:nvSpPr>
        <p:spPr>
          <a:xfrm>
            <a:off x="3561216" y="2323636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9601685-D3EF-C141-A09B-7C7D35581E3F}"/>
              </a:ext>
            </a:extLst>
          </p:cNvPr>
          <p:cNvSpPr/>
          <p:nvPr/>
        </p:nvSpPr>
        <p:spPr>
          <a:xfrm>
            <a:off x="2161987" y="3722866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0E59E5C-C067-6342-B5DD-E9990C1C1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7369" y="3881796"/>
            <a:ext cx="2798459" cy="1399230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57CCED79-EF40-2C42-9607-0B0DB982194A}"/>
              </a:ext>
            </a:extLst>
          </p:cNvPr>
          <p:cNvSpPr/>
          <p:nvPr/>
        </p:nvSpPr>
        <p:spPr>
          <a:xfrm>
            <a:off x="1023379" y="4510818"/>
            <a:ext cx="67769" cy="67769"/>
          </a:xfrm>
          <a:custGeom>
            <a:avLst/>
            <a:gdLst>
              <a:gd name="connsiteX0" fmla="*/ 303 w 59856"/>
              <a:gd name="connsiteY0" fmla="*/ 60195 h 59856"/>
              <a:gd name="connsiteX1" fmla="*/ 60160 w 59856"/>
              <a:gd name="connsiteY1" fmla="*/ 339 h 59856"/>
              <a:gd name="connsiteX2" fmla="*/ 303 w 59856"/>
              <a:gd name="connsiteY2" fmla="*/ 339 h 59856"/>
              <a:gd name="connsiteX3" fmla="*/ 60160 w 59856"/>
              <a:gd name="connsiteY3" fmla="*/ 60195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303" y="60195"/>
                </a:moveTo>
                <a:lnTo>
                  <a:pt x="60160" y="339"/>
                </a:lnTo>
                <a:moveTo>
                  <a:pt x="303" y="339"/>
                </a:moveTo>
                <a:lnTo>
                  <a:pt x="60160" y="60195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2613392C-1417-0F4D-8B40-D9B1C78A9421}"/>
              </a:ext>
            </a:extLst>
          </p:cNvPr>
          <p:cNvSpPr/>
          <p:nvPr/>
        </p:nvSpPr>
        <p:spPr>
          <a:xfrm>
            <a:off x="761559" y="4124482"/>
            <a:ext cx="597988" cy="768750"/>
          </a:xfrm>
          <a:custGeom>
            <a:avLst/>
            <a:gdLst>
              <a:gd name="connsiteX0" fmla="*/ 0 w 1219617"/>
              <a:gd name="connsiteY0" fmla="*/ 1201590 h 1567892"/>
              <a:gd name="connsiteX1" fmla="*/ 14783 w 1219617"/>
              <a:gd name="connsiteY1" fmla="*/ 1228500 h 1567892"/>
              <a:gd name="connsiteX2" fmla="*/ 30107 w 1219617"/>
              <a:gd name="connsiteY2" fmla="*/ 1254056 h 1567892"/>
              <a:gd name="connsiteX3" fmla="*/ 46802 w 1219617"/>
              <a:gd name="connsiteY3" fmla="*/ 1279612 h 1567892"/>
              <a:gd name="connsiteX4" fmla="*/ 65008 w 1219617"/>
              <a:gd name="connsiteY4" fmla="*/ 1305168 h 1567892"/>
              <a:gd name="connsiteX5" fmla="*/ 82600 w 1219617"/>
              <a:gd name="connsiteY5" fmla="*/ 1327883 h 1567892"/>
              <a:gd name="connsiteX6" fmla="*/ 101672 w 1219617"/>
              <a:gd name="connsiteY6" fmla="*/ 1350599 h 1567892"/>
              <a:gd name="connsiteX7" fmla="*/ 119732 w 1219617"/>
              <a:gd name="connsiteY7" fmla="*/ 1370475 h 1567892"/>
              <a:gd name="connsiteX8" fmla="*/ 139256 w 1219617"/>
              <a:gd name="connsiteY8" fmla="*/ 1390356 h 1567892"/>
              <a:gd name="connsiteX9" fmla="*/ 160438 w 1219617"/>
              <a:gd name="connsiteY9" fmla="*/ 1410231 h 1567892"/>
              <a:gd name="connsiteX10" fmla="*/ 182277 w 1219617"/>
              <a:gd name="connsiteY10" fmla="*/ 1429036 h 1567892"/>
              <a:gd name="connsiteX11" fmla="*/ 205266 w 1219617"/>
              <a:gd name="connsiteY11" fmla="*/ 1447142 h 1567892"/>
              <a:gd name="connsiteX12" fmla="*/ 229021 w 1219617"/>
              <a:gd name="connsiteY12" fmla="*/ 1464183 h 1567892"/>
              <a:gd name="connsiteX13" fmla="*/ 250729 w 1219617"/>
              <a:gd name="connsiteY13" fmla="*/ 1478379 h 1567892"/>
              <a:gd name="connsiteX14" fmla="*/ 274631 w 1219617"/>
              <a:gd name="connsiteY14" fmla="*/ 1492574 h 1567892"/>
              <a:gd name="connsiteX15" fmla="*/ 296198 w 1219617"/>
              <a:gd name="connsiteY15" fmla="*/ 1504187 h 1567892"/>
              <a:gd name="connsiteX16" fmla="*/ 319039 w 1219617"/>
              <a:gd name="connsiteY16" fmla="*/ 1515295 h 1567892"/>
              <a:gd name="connsiteX17" fmla="*/ 345388 w 1219617"/>
              <a:gd name="connsiteY17" fmla="*/ 1526650 h 1567892"/>
              <a:gd name="connsiteX18" fmla="*/ 367862 w 1219617"/>
              <a:gd name="connsiteY18" fmla="*/ 1535171 h 1567892"/>
              <a:gd name="connsiteX19" fmla="*/ 387339 w 1219617"/>
              <a:gd name="connsiteY19" fmla="*/ 1541717 h 1567892"/>
              <a:gd name="connsiteX20" fmla="*/ 413745 w 1219617"/>
              <a:gd name="connsiteY20" fmla="*/ 1549366 h 1567892"/>
              <a:gd name="connsiteX21" fmla="*/ 437275 w 1219617"/>
              <a:gd name="connsiteY21" fmla="*/ 1555046 h 1567892"/>
              <a:gd name="connsiteX22" fmla="*/ 455691 w 1219617"/>
              <a:gd name="connsiteY22" fmla="*/ 1558758 h 1567892"/>
              <a:gd name="connsiteX23" fmla="*/ 478475 w 1219617"/>
              <a:gd name="connsiteY23" fmla="*/ 1562470 h 1567892"/>
              <a:gd name="connsiteX24" fmla="*/ 501259 w 1219617"/>
              <a:gd name="connsiteY24" fmla="*/ 1565220 h 1567892"/>
              <a:gd name="connsiteX25" fmla="*/ 524043 w 1219617"/>
              <a:gd name="connsiteY25" fmla="*/ 1567026 h 1567892"/>
              <a:gd name="connsiteX26" fmla="*/ 546827 w 1219617"/>
              <a:gd name="connsiteY26" fmla="*/ 1567893 h 1567892"/>
              <a:gd name="connsiteX27" fmla="*/ 569616 w 1219617"/>
              <a:gd name="connsiteY27" fmla="*/ 1567824 h 1567892"/>
              <a:gd name="connsiteX28" fmla="*/ 592400 w 1219617"/>
              <a:gd name="connsiteY28" fmla="*/ 1566816 h 1567892"/>
              <a:gd name="connsiteX29" fmla="*/ 615184 w 1219617"/>
              <a:gd name="connsiteY29" fmla="*/ 1564869 h 1567892"/>
              <a:gd name="connsiteX30" fmla="*/ 637968 w 1219617"/>
              <a:gd name="connsiteY30" fmla="*/ 1561976 h 1567892"/>
              <a:gd name="connsiteX31" fmla="*/ 661997 w 1219617"/>
              <a:gd name="connsiteY31" fmla="*/ 1557886 h 1567892"/>
              <a:gd name="connsiteX32" fmla="*/ 688172 w 1219617"/>
              <a:gd name="connsiteY32" fmla="*/ 1552206 h 1567892"/>
              <a:gd name="connsiteX33" fmla="*/ 709790 w 1219617"/>
              <a:gd name="connsiteY33" fmla="*/ 1546526 h 1567892"/>
              <a:gd name="connsiteX34" fmla="*/ 729104 w 1219617"/>
              <a:gd name="connsiteY34" fmla="*/ 1540694 h 1567892"/>
              <a:gd name="connsiteX35" fmla="*/ 753259 w 1219617"/>
              <a:gd name="connsiteY35" fmla="*/ 1532331 h 1567892"/>
              <a:gd name="connsiteX36" fmla="*/ 774935 w 1219617"/>
              <a:gd name="connsiteY36" fmla="*/ 1523810 h 1567892"/>
              <a:gd name="connsiteX37" fmla="*/ 800517 w 1219617"/>
              <a:gd name="connsiteY37" fmla="*/ 1512455 h 1567892"/>
              <a:gd name="connsiteX38" fmla="*/ 823338 w 1219617"/>
              <a:gd name="connsiteY38" fmla="*/ 1501094 h 1567892"/>
              <a:gd name="connsiteX39" fmla="*/ 844048 w 1219617"/>
              <a:gd name="connsiteY39" fmla="*/ 1489739 h 1567892"/>
              <a:gd name="connsiteX40" fmla="*/ 867593 w 1219617"/>
              <a:gd name="connsiteY40" fmla="*/ 1475538 h 1567892"/>
              <a:gd name="connsiteX41" fmla="*/ 889065 w 1219617"/>
              <a:gd name="connsiteY41" fmla="*/ 1461343 h 1567892"/>
              <a:gd name="connsiteX42" fmla="*/ 912595 w 1219617"/>
              <a:gd name="connsiteY42" fmla="*/ 1444302 h 1567892"/>
              <a:gd name="connsiteX43" fmla="*/ 934166 w 1219617"/>
              <a:gd name="connsiteY43" fmla="*/ 1427241 h 1567892"/>
              <a:gd name="connsiteX44" fmla="*/ 957160 w 1219617"/>
              <a:gd name="connsiteY44" fmla="*/ 1407391 h 1567892"/>
              <a:gd name="connsiteX45" fmla="*/ 979739 w 1219617"/>
              <a:gd name="connsiteY45" fmla="*/ 1386077 h 1567892"/>
              <a:gd name="connsiteX46" fmla="*/ 1000413 w 1219617"/>
              <a:gd name="connsiteY46" fmla="*/ 1364800 h 1567892"/>
              <a:gd name="connsiteX47" fmla="*/ 1019611 w 1219617"/>
              <a:gd name="connsiteY47" fmla="*/ 1343381 h 1567892"/>
              <a:gd name="connsiteX48" fmla="*/ 1039429 w 1219617"/>
              <a:gd name="connsiteY48" fmla="*/ 1319363 h 1567892"/>
              <a:gd name="connsiteX49" fmla="*/ 1056711 w 1219617"/>
              <a:gd name="connsiteY49" fmla="*/ 1296647 h 1567892"/>
              <a:gd name="connsiteX50" fmla="*/ 1072713 w 1219617"/>
              <a:gd name="connsiteY50" fmla="*/ 1273931 h 1567892"/>
              <a:gd name="connsiteX51" fmla="*/ 1089328 w 1219617"/>
              <a:gd name="connsiteY51" fmla="*/ 1248376 h 1567892"/>
              <a:gd name="connsiteX52" fmla="*/ 1105051 w 1219617"/>
              <a:gd name="connsiteY52" fmla="*/ 1222043 h 1567892"/>
              <a:gd name="connsiteX53" fmla="*/ 1120129 w 1219617"/>
              <a:gd name="connsiteY53" fmla="*/ 1194424 h 1567892"/>
              <a:gd name="connsiteX54" fmla="*/ 1134256 w 1219617"/>
              <a:gd name="connsiteY54" fmla="*/ 1166033 h 1567892"/>
              <a:gd name="connsiteX55" fmla="*/ 1147081 w 1219617"/>
              <a:gd name="connsiteY55" fmla="*/ 1137637 h 1567892"/>
              <a:gd name="connsiteX56" fmla="*/ 1158688 w 1219617"/>
              <a:gd name="connsiteY56" fmla="*/ 1109241 h 1567892"/>
              <a:gd name="connsiteX57" fmla="*/ 1170133 w 1219617"/>
              <a:gd name="connsiteY57" fmla="*/ 1078005 h 1567892"/>
              <a:gd name="connsiteX58" fmla="*/ 1180260 w 1219617"/>
              <a:gd name="connsiteY58" fmla="*/ 1046768 h 1567892"/>
              <a:gd name="connsiteX59" fmla="*/ 1189137 w 1219617"/>
              <a:gd name="connsiteY59" fmla="*/ 1015538 h 1567892"/>
              <a:gd name="connsiteX60" fmla="*/ 1196812 w 1219617"/>
              <a:gd name="connsiteY60" fmla="*/ 984301 h 1567892"/>
              <a:gd name="connsiteX61" fmla="*/ 1203327 w 1219617"/>
              <a:gd name="connsiteY61" fmla="*/ 953065 h 1567892"/>
              <a:gd name="connsiteX62" fmla="*/ 1208713 w 1219617"/>
              <a:gd name="connsiteY62" fmla="*/ 921829 h 1567892"/>
              <a:gd name="connsiteX63" fmla="*/ 1213349 w 1219617"/>
              <a:gd name="connsiteY63" fmla="*/ 887758 h 1567892"/>
              <a:gd name="connsiteX64" fmla="*/ 1216688 w 1219617"/>
              <a:gd name="connsiteY64" fmla="*/ 853682 h 1567892"/>
              <a:gd name="connsiteX65" fmla="*/ 1218782 w 1219617"/>
              <a:gd name="connsiteY65" fmla="*/ 819611 h 1567892"/>
              <a:gd name="connsiteX66" fmla="*/ 1219617 w 1219617"/>
              <a:gd name="connsiteY66" fmla="*/ 785534 h 1567892"/>
              <a:gd name="connsiteX67" fmla="*/ 1219208 w 1219617"/>
              <a:gd name="connsiteY67" fmla="*/ 751458 h 1567892"/>
              <a:gd name="connsiteX68" fmla="*/ 1217549 w 1219617"/>
              <a:gd name="connsiteY68" fmla="*/ 717387 h 1567892"/>
              <a:gd name="connsiteX69" fmla="*/ 1214630 w 1219617"/>
              <a:gd name="connsiteY69" fmla="*/ 683311 h 1567892"/>
              <a:gd name="connsiteX70" fmla="*/ 1210829 w 1219617"/>
              <a:gd name="connsiteY70" fmla="*/ 652075 h 1567892"/>
              <a:gd name="connsiteX71" fmla="*/ 1205936 w 1219617"/>
              <a:gd name="connsiteY71" fmla="*/ 620844 h 1567892"/>
              <a:gd name="connsiteX72" fmla="*/ 1199925 w 1219617"/>
              <a:gd name="connsiteY72" fmla="*/ 589608 h 1567892"/>
              <a:gd name="connsiteX73" fmla="*/ 1192764 w 1219617"/>
              <a:gd name="connsiteY73" fmla="*/ 558371 h 1567892"/>
              <a:gd name="connsiteX74" fmla="*/ 1184412 w 1219617"/>
              <a:gd name="connsiteY74" fmla="*/ 527135 h 1567892"/>
              <a:gd name="connsiteX75" fmla="*/ 1174810 w 1219617"/>
              <a:gd name="connsiteY75" fmla="*/ 495904 h 1567892"/>
              <a:gd name="connsiteX76" fmla="*/ 1164956 w 1219617"/>
              <a:gd name="connsiteY76" fmla="*/ 467508 h 1567892"/>
              <a:gd name="connsiteX77" fmla="*/ 1153974 w 1219617"/>
              <a:gd name="connsiteY77" fmla="*/ 439112 h 1567892"/>
              <a:gd name="connsiteX78" fmla="*/ 1141794 w 1219617"/>
              <a:gd name="connsiteY78" fmla="*/ 410716 h 1567892"/>
              <a:gd name="connsiteX79" fmla="*/ 1128345 w 1219617"/>
              <a:gd name="connsiteY79" fmla="*/ 382320 h 1567892"/>
              <a:gd name="connsiteX80" fmla="*/ 1115068 w 1219617"/>
              <a:gd name="connsiteY80" fmla="*/ 356764 h 1567892"/>
              <a:gd name="connsiteX81" fmla="*/ 1098925 w 1219617"/>
              <a:gd name="connsiteY81" fmla="*/ 328368 h 1567892"/>
              <a:gd name="connsiteX82" fmla="*/ 1082267 w 1219617"/>
              <a:gd name="connsiteY82" fmla="*/ 301657 h 1567892"/>
              <a:gd name="connsiteX83" fmla="*/ 1065179 w 1219617"/>
              <a:gd name="connsiteY83" fmla="*/ 276537 h 1567892"/>
              <a:gd name="connsiteX84" fmla="*/ 1046774 w 1219617"/>
              <a:gd name="connsiteY84" fmla="*/ 251700 h 1567892"/>
              <a:gd name="connsiteX85" fmla="*/ 1028478 w 1219617"/>
              <a:gd name="connsiteY85" fmla="*/ 228985 h 1567892"/>
              <a:gd name="connsiteX86" fmla="*/ 1008618 w 1219617"/>
              <a:gd name="connsiteY86" fmla="*/ 206269 h 1567892"/>
              <a:gd name="connsiteX87" fmla="*/ 989761 w 1219617"/>
              <a:gd name="connsiteY87" fmla="*/ 186393 h 1567892"/>
              <a:gd name="connsiteX88" fmla="*/ 968347 w 1219617"/>
              <a:gd name="connsiteY88" fmla="*/ 165578 h 1567892"/>
              <a:gd name="connsiteX89" fmla="*/ 945563 w 1219617"/>
              <a:gd name="connsiteY89" fmla="*/ 145314 h 1567892"/>
              <a:gd name="connsiteX90" fmla="*/ 922721 w 1219617"/>
              <a:gd name="connsiteY90" fmla="*/ 126761 h 1567892"/>
              <a:gd name="connsiteX91" fmla="*/ 899738 w 1219617"/>
              <a:gd name="connsiteY91" fmla="*/ 109725 h 1567892"/>
              <a:gd name="connsiteX92" fmla="*/ 877206 w 1219617"/>
              <a:gd name="connsiteY92" fmla="*/ 94491 h 1567892"/>
              <a:gd name="connsiteX93" fmla="*/ 854422 w 1219617"/>
              <a:gd name="connsiteY93" fmla="*/ 80468 h 1567892"/>
              <a:gd name="connsiteX94" fmla="*/ 830462 w 1219617"/>
              <a:gd name="connsiteY94" fmla="*/ 67134 h 1567892"/>
              <a:gd name="connsiteX95" fmla="*/ 807804 w 1219617"/>
              <a:gd name="connsiteY95" fmla="*/ 55774 h 1567892"/>
              <a:gd name="connsiteX96" fmla="*/ 782384 w 1219617"/>
              <a:gd name="connsiteY96" fmla="*/ 44418 h 1567892"/>
              <a:gd name="connsiteX97" fmla="*/ 760876 w 1219617"/>
              <a:gd name="connsiteY97" fmla="*/ 35898 h 1567892"/>
              <a:gd name="connsiteX98" fmla="*/ 736412 w 1219617"/>
              <a:gd name="connsiteY98" fmla="*/ 27378 h 1567892"/>
              <a:gd name="connsiteX99" fmla="*/ 717712 w 1219617"/>
              <a:gd name="connsiteY99" fmla="*/ 21676 h 1567892"/>
              <a:gd name="connsiteX100" fmla="*/ 694928 w 1219617"/>
              <a:gd name="connsiteY100" fmla="*/ 15665 h 1567892"/>
              <a:gd name="connsiteX101" fmla="*/ 670533 w 1219617"/>
              <a:gd name="connsiteY101" fmla="*/ 10342 h 1567892"/>
              <a:gd name="connsiteX102" fmla="*/ 649360 w 1219617"/>
              <a:gd name="connsiteY102" fmla="*/ 6620 h 1567892"/>
              <a:gd name="connsiteX103" fmla="*/ 626576 w 1219617"/>
              <a:gd name="connsiteY103" fmla="*/ 3549 h 1567892"/>
              <a:gd name="connsiteX104" fmla="*/ 603792 w 1219617"/>
              <a:gd name="connsiteY104" fmla="*/ 1423 h 1567892"/>
              <a:gd name="connsiteX105" fmla="*/ 581008 w 1219617"/>
              <a:gd name="connsiteY105" fmla="*/ 247 h 1567892"/>
              <a:gd name="connsiteX106" fmla="*/ 558219 w 1219617"/>
              <a:gd name="connsiteY106" fmla="*/ 0 h 1567892"/>
              <a:gd name="connsiteX107" fmla="*/ 535435 w 1219617"/>
              <a:gd name="connsiteY107" fmla="*/ 693 h 1567892"/>
              <a:gd name="connsiteX108" fmla="*/ 512651 w 1219617"/>
              <a:gd name="connsiteY108" fmla="*/ 2326 h 1567892"/>
              <a:gd name="connsiteX109" fmla="*/ 489867 w 1219617"/>
              <a:gd name="connsiteY109" fmla="*/ 4898 h 1567892"/>
              <a:gd name="connsiteX110" fmla="*/ 467083 w 1219617"/>
              <a:gd name="connsiteY110" fmla="*/ 8426 h 1567892"/>
              <a:gd name="connsiteX111" fmla="*/ 443107 w 1219617"/>
              <a:gd name="connsiteY111" fmla="*/ 13182 h 1567892"/>
              <a:gd name="connsiteX112" fmla="*/ 419740 w 1219617"/>
              <a:gd name="connsiteY112" fmla="*/ 18862 h 1567892"/>
              <a:gd name="connsiteX113" fmla="*/ 398731 w 1219617"/>
              <a:gd name="connsiteY113" fmla="*/ 24863 h 1567892"/>
              <a:gd name="connsiteX114" fmla="*/ 373989 w 1219617"/>
              <a:gd name="connsiteY114" fmla="*/ 33058 h 1567892"/>
              <a:gd name="connsiteX115" fmla="*/ 351530 w 1219617"/>
              <a:gd name="connsiteY115" fmla="*/ 41578 h 1567892"/>
              <a:gd name="connsiteX116" fmla="*/ 330374 w 1219617"/>
              <a:gd name="connsiteY116" fmla="*/ 50571 h 1567892"/>
              <a:gd name="connsiteX117" fmla="*/ 307395 w 1219617"/>
              <a:gd name="connsiteY117" fmla="*/ 61454 h 1567892"/>
              <a:gd name="connsiteX118" fmla="*/ 284806 w 1219617"/>
              <a:gd name="connsiteY118" fmla="*/ 73334 h 1567892"/>
              <a:gd name="connsiteX119" fmla="*/ 261281 w 1219617"/>
              <a:gd name="connsiteY119" fmla="*/ 87010 h 1567892"/>
              <a:gd name="connsiteX120" fmla="*/ 239069 w 1219617"/>
              <a:gd name="connsiteY120" fmla="*/ 101205 h 1567892"/>
              <a:gd name="connsiteX121" fmla="*/ 214826 w 1219617"/>
              <a:gd name="connsiteY121" fmla="*/ 118246 h 1567892"/>
              <a:gd name="connsiteX122" fmla="*/ 192693 w 1219617"/>
              <a:gd name="connsiteY122" fmla="*/ 135281 h 1567892"/>
              <a:gd name="connsiteX123" fmla="*/ 170880 w 1219617"/>
              <a:gd name="connsiteY123" fmla="*/ 153582 h 1567892"/>
              <a:gd name="connsiteX124" fmla="*/ 148096 w 1219617"/>
              <a:gd name="connsiteY124" fmla="*/ 174445 h 1567892"/>
              <a:gd name="connsiteX125" fmla="*/ 127585 w 1219617"/>
              <a:gd name="connsiteY125" fmla="*/ 194914 h 1567892"/>
              <a:gd name="connsiteX126" fmla="*/ 108224 w 1219617"/>
              <a:gd name="connsiteY126" fmla="*/ 215834 h 1567892"/>
              <a:gd name="connsiteX127" fmla="*/ 89698 w 1219617"/>
              <a:gd name="connsiteY127" fmla="*/ 237505 h 1567892"/>
              <a:gd name="connsiteX128" fmla="*/ 71743 w 1219617"/>
              <a:gd name="connsiteY128" fmla="*/ 260221 h 1567892"/>
              <a:gd name="connsiteX129" fmla="*/ 55128 w 1219617"/>
              <a:gd name="connsiteY129" fmla="*/ 282937 h 1567892"/>
              <a:gd name="connsiteX130" fmla="*/ 37893 w 1219617"/>
              <a:gd name="connsiteY130" fmla="*/ 308493 h 1567892"/>
              <a:gd name="connsiteX131" fmla="*/ 22049 w 1219617"/>
              <a:gd name="connsiteY131" fmla="*/ 334048 h 1567892"/>
              <a:gd name="connsiteX132" fmla="*/ 5696 w 1219617"/>
              <a:gd name="connsiteY132" fmla="*/ 362906 h 1567892"/>
              <a:gd name="connsiteX133" fmla="*/ 0 w 1219617"/>
              <a:gd name="connsiteY133" fmla="*/ 373637 h 1567892"/>
              <a:gd name="connsiteX134" fmla="*/ 0 w 1219617"/>
              <a:gd name="connsiteY134" fmla="*/ 373637 h 156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617" h="1567892">
                <a:moveTo>
                  <a:pt x="0" y="1201590"/>
                </a:moveTo>
                <a:lnTo>
                  <a:pt x="14783" y="1228500"/>
                </a:lnTo>
                <a:lnTo>
                  <a:pt x="30107" y="1254056"/>
                </a:lnTo>
                <a:lnTo>
                  <a:pt x="46802" y="1279612"/>
                </a:lnTo>
                <a:lnTo>
                  <a:pt x="65008" y="1305168"/>
                </a:lnTo>
                <a:lnTo>
                  <a:pt x="82600" y="1327883"/>
                </a:lnTo>
                <a:lnTo>
                  <a:pt x="101672" y="1350599"/>
                </a:lnTo>
                <a:lnTo>
                  <a:pt x="119732" y="1370475"/>
                </a:lnTo>
                <a:lnTo>
                  <a:pt x="139256" y="1390356"/>
                </a:lnTo>
                <a:lnTo>
                  <a:pt x="160438" y="1410231"/>
                </a:lnTo>
                <a:lnTo>
                  <a:pt x="182277" y="1429036"/>
                </a:lnTo>
                <a:lnTo>
                  <a:pt x="205266" y="1447142"/>
                </a:lnTo>
                <a:lnTo>
                  <a:pt x="229021" y="1464183"/>
                </a:lnTo>
                <a:lnTo>
                  <a:pt x="250729" y="1478379"/>
                </a:lnTo>
                <a:lnTo>
                  <a:pt x="274631" y="1492574"/>
                </a:lnTo>
                <a:lnTo>
                  <a:pt x="296198" y="1504187"/>
                </a:lnTo>
                <a:lnTo>
                  <a:pt x="319039" y="1515295"/>
                </a:lnTo>
                <a:lnTo>
                  <a:pt x="345388" y="1526650"/>
                </a:lnTo>
                <a:lnTo>
                  <a:pt x="367862" y="1535171"/>
                </a:lnTo>
                <a:lnTo>
                  <a:pt x="387339" y="1541717"/>
                </a:lnTo>
                <a:lnTo>
                  <a:pt x="413745" y="1549366"/>
                </a:lnTo>
                <a:lnTo>
                  <a:pt x="437275" y="1555046"/>
                </a:lnTo>
                <a:lnTo>
                  <a:pt x="455691" y="1558758"/>
                </a:lnTo>
                <a:lnTo>
                  <a:pt x="478475" y="1562470"/>
                </a:lnTo>
                <a:lnTo>
                  <a:pt x="501259" y="1565220"/>
                </a:lnTo>
                <a:lnTo>
                  <a:pt x="524043" y="1567026"/>
                </a:lnTo>
                <a:lnTo>
                  <a:pt x="546827" y="1567893"/>
                </a:lnTo>
                <a:lnTo>
                  <a:pt x="569616" y="1567824"/>
                </a:lnTo>
                <a:lnTo>
                  <a:pt x="592400" y="1566816"/>
                </a:lnTo>
                <a:lnTo>
                  <a:pt x="615184" y="1564869"/>
                </a:lnTo>
                <a:lnTo>
                  <a:pt x="637968" y="1561976"/>
                </a:lnTo>
                <a:lnTo>
                  <a:pt x="661997" y="1557886"/>
                </a:lnTo>
                <a:lnTo>
                  <a:pt x="688172" y="1552206"/>
                </a:lnTo>
                <a:lnTo>
                  <a:pt x="709790" y="1546526"/>
                </a:lnTo>
                <a:lnTo>
                  <a:pt x="729104" y="1540694"/>
                </a:lnTo>
                <a:lnTo>
                  <a:pt x="753259" y="1532331"/>
                </a:lnTo>
                <a:lnTo>
                  <a:pt x="774935" y="1523810"/>
                </a:lnTo>
                <a:lnTo>
                  <a:pt x="800517" y="1512455"/>
                </a:lnTo>
                <a:lnTo>
                  <a:pt x="823338" y="1501094"/>
                </a:lnTo>
                <a:lnTo>
                  <a:pt x="844048" y="1489739"/>
                </a:lnTo>
                <a:lnTo>
                  <a:pt x="867593" y="1475538"/>
                </a:lnTo>
                <a:lnTo>
                  <a:pt x="889065" y="1461343"/>
                </a:lnTo>
                <a:lnTo>
                  <a:pt x="912595" y="1444302"/>
                </a:lnTo>
                <a:lnTo>
                  <a:pt x="934166" y="1427241"/>
                </a:lnTo>
                <a:lnTo>
                  <a:pt x="957160" y="1407391"/>
                </a:lnTo>
                <a:lnTo>
                  <a:pt x="979739" y="1386077"/>
                </a:lnTo>
                <a:lnTo>
                  <a:pt x="1000413" y="1364800"/>
                </a:lnTo>
                <a:lnTo>
                  <a:pt x="1019611" y="1343381"/>
                </a:lnTo>
                <a:lnTo>
                  <a:pt x="1039429" y="1319363"/>
                </a:lnTo>
                <a:lnTo>
                  <a:pt x="1056711" y="1296647"/>
                </a:lnTo>
                <a:lnTo>
                  <a:pt x="1072713" y="1273931"/>
                </a:lnTo>
                <a:lnTo>
                  <a:pt x="1089328" y="1248376"/>
                </a:lnTo>
                <a:lnTo>
                  <a:pt x="1105051" y="1222043"/>
                </a:lnTo>
                <a:lnTo>
                  <a:pt x="1120129" y="1194424"/>
                </a:lnTo>
                <a:lnTo>
                  <a:pt x="1134256" y="1166033"/>
                </a:lnTo>
                <a:lnTo>
                  <a:pt x="1147081" y="1137637"/>
                </a:lnTo>
                <a:lnTo>
                  <a:pt x="1158688" y="1109241"/>
                </a:lnTo>
                <a:lnTo>
                  <a:pt x="1170133" y="1078005"/>
                </a:lnTo>
                <a:lnTo>
                  <a:pt x="1180260" y="1046768"/>
                </a:lnTo>
                <a:lnTo>
                  <a:pt x="1189137" y="1015538"/>
                </a:lnTo>
                <a:lnTo>
                  <a:pt x="1196812" y="984301"/>
                </a:lnTo>
                <a:lnTo>
                  <a:pt x="1203327" y="953065"/>
                </a:lnTo>
                <a:lnTo>
                  <a:pt x="1208713" y="921829"/>
                </a:lnTo>
                <a:lnTo>
                  <a:pt x="1213349" y="887758"/>
                </a:lnTo>
                <a:lnTo>
                  <a:pt x="1216688" y="853682"/>
                </a:lnTo>
                <a:lnTo>
                  <a:pt x="1218782" y="819611"/>
                </a:lnTo>
                <a:lnTo>
                  <a:pt x="1219617" y="785534"/>
                </a:lnTo>
                <a:lnTo>
                  <a:pt x="1219208" y="751458"/>
                </a:lnTo>
                <a:lnTo>
                  <a:pt x="1217549" y="717387"/>
                </a:lnTo>
                <a:lnTo>
                  <a:pt x="1214630" y="683311"/>
                </a:lnTo>
                <a:lnTo>
                  <a:pt x="1210829" y="652075"/>
                </a:lnTo>
                <a:lnTo>
                  <a:pt x="1205936" y="620844"/>
                </a:lnTo>
                <a:lnTo>
                  <a:pt x="1199925" y="589608"/>
                </a:lnTo>
                <a:lnTo>
                  <a:pt x="1192764" y="558371"/>
                </a:lnTo>
                <a:lnTo>
                  <a:pt x="1184412" y="527135"/>
                </a:lnTo>
                <a:lnTo>
                  <a:pt x="1174810" y="495904"/>
                </a:lnTo>
                <a:lnTo>
                  <a:pt x="1164956" y="467508"/>
                </a:lnTo>
                <a:lnTo>
                  <a:pt x="1153974" y="439112"/>
                </a:lnTo>
                <a:lnTo>
                  <a:pt x="1141794" y="410716"/>
                </a:lnTo>
                <a:lnTo>
                  <a:pt x="1128345" y="382320"/>
                </a:lnTo>
                <a:lnTo>
                  <a:pt x="1115068" y="356764"/>
                </a:lnTo>
                <a:lnTo>
                  <a:pt x="1098925" y="328368"/>
                </a:lnTo>
                <a:lnTo>
                  <a:pt x="1082267" y="301657"/>
                </a:lnTo>
                <a:lnTo>
                  <a:pt x="1065179" y="276537"/>
                </a:lnTo>
                <a:lnTo>
                  <a:pt x="1046774" y="251700"/>
                </a:lnTo>
                <a:lnTo>
                  <a:pt x="1028478" y="228985"/>
                </a:lnTo>
                <a:lnTo>
                  <a:pt x="1008618" y="206269"/>
                </a:lnTo>
                <a:lnTo>
                  <a:pt x="989761" y="186393"/>
                </a:lnTo>
                <a:lnTo>
                  <a:pt x="968347" y="165578"/>
                </a:lnTo>
                <a:lnTo>
                  <a:pt x="945563" y="145314"/>
                </a:lnTo>
                <a:lnTo>
                  <a:pt x="922721" y="126761"/>
                </a:lnTo>
                <a:lnTo>
                  <a:pt x="899738" y="109725"/>
                </a:lnTo>
                <a:lnTo>
                  <a:pt x="877206" y="94491"/>
                </a:lnTo>
                <a:lnTo>
                  <a:pt x="854422" y="80468"/>
                </a:lnTo>
                <a:lnTo>
                  <a:pt x="830462" y="67134"/>
                </a:lnTo>
                <a:lnTo>
                  <a:pt x="807804" y="55774"/>
                </a:lnTo>
                <a:lnTo>
                  <a:pt x="782384" y="44418"/>
                </a:lnTo>
                <a:lnTo>
                  <a:pt x="760876" y="35898"/>
                </a:lnTo>
                <a:lnTo>
                  <a:pt x="736412" y="27378"/>
                </a:lnTo>
                <a:lnTo>
                  <a:pt x="717712" y="21676"/>
                </a:lnTo>
                <a:lnTo>
                  <a:pt x="694928" y="15665"/>
                </a:lnTo>
                <a:lnTo>
                  <a:pt x="670533" y="10342"/>
                </a:lnTo>
                <a:lnTo>
                  <a:pt x="649360" y="6620"/>
                </a:lnTo>
                <a:lnTo>
                  <a:pt x="626576" y="3549"/>
                </a:lnTo>
                <a:lnTo>
                  <a:pt x="603792" y="1423"/>
                </a:lnTo>
                <a:lnTo>
                  <a:pt x="581008" y="247"/>
                </a:lnTo>
                <a:lnTo>
                  <a:pt x="558219" y="0"/>
                </a:lnTo>
                <a:lnTo>
                  <a:pt x="535435" y="693"/>
                </a:lnTo>
                <a:lnTo>
                  <a:pt x="512651" y="2326"/>
                </a:lnTo>
                <a:lnTo>
                  <a:pt x="489867" y="4898"/>
                </a:lnTo>
                <a:lnTo>
                  <a:pt x="467083" y="8426"/>
                </a:lnTo>
                <a:lnTo>
                  <a:pt x="443107" y="13182"/>
                </a:lnTo>
                <a:lnTo>
                  <a:pt x="419740" y="18862"/>
                </a:lnTo>
                <a:lnTo>
                  <a:pt x="398731" y="24863"/>
                </a:lnTo>
                <a:lnTo>
                  <a:pt x="373989" y="33058"/>
                </a:lnTo>
                <a:lnTo>
                  <a:pt x="351530" y="41578"/>
                </a:lnTo>
                <a:lnTo>
                  <a:pt x="330374" y="50571"/>
                </a:lnTo>
                <a:lnTo>
                  <a:pt x="307395" y="61454"/>
                </a:lnTo>
                <a:lnTo>
                  <a:pt x="284806" y="73334"/>
                </a:lnTo>
                <a:lnTo>
                  <a:pt x="261281" y="87010"/>
                </a:lnTo>
                <a:lnTo>
                  <a:pt x="239069" y="101205"/>
                </a:lnTo>
                <a:lnTo>
                  <a:pt x="214826" y="118246"/>
                </a:lnTo>
                <a:lnTo>
                  <a:pt x="192693" y="135281"/>
                </a:lnTo>
                <a:lnTo>
                  <a:pt x="170880" y="153582"/>
                </a:lnTo>
                <a:lnTo>
                  <a:pt x="148096" y="174445"/>
                </a:lnTo>
                <a:lnTo>
                  <a:pt x="127585" y="194914"/>
                </a:lnTo>
                <a:lnTo>
                  <a:pt x="108224" y="215834"/>
                </a:lnTo>
                <a:lnTo>
                  <a:pt x="89698" y="237505"/>
                </a:lnTo>
                <a:lnTo>
                  <a:pt x="71743" y="260221"/>
                </a:lnTo>
                <a:lnTo>
                  <a:pt x="55128" y="282937"/>
                </a:lnTo>
                <a:lnTo>
                  <a:pt x="37893" y="308493"/>
                </a:lnTo>
                <a:lnTo>
                  <a:pt x="22049" y="334048"/>
                </a:lnTo>
                <a:lnTo>
                  <a:pt x="5696" y="362906"/>
                </a:lnTo>
                <a:lnTo>
                  <a:pt x="0" y="373637"/>
                </a:lnTo>
                <a:lnTo>
                  <a:pt x="0" y="373637"/>
                </a:lnTo>
              </a:path>
            </a:pathLst>
          </a:custGeom>
          <a:noFill/>
          <a:ln w="10491" cap="flat">
            <a:solidFill>
              <a:schemeClr val="bg1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4AF52C4-12B7-ED4B-90D7-5029AB94B6C3}"/>
              </a:ext>
            </a:extLst>
          </p:cNvPr>
          <p:cNvSpPr/>
          <p:nvPr/>
        </p:nvSpPr>
        <p:spPr>
          <a:xfrm>
            <a:off x="757369" y="3876152"/>
            <a:ext cx="2574" cy="1399230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73E6A2D-9204-7145-80DB-47EA7C172149}"/>
              </a:ext>
            </a:extLst>
          </p:cNvPr>
          <p:cNvSpPr/>
          <p:nvPr/>
        </p:nvSpPr>
        <p:spPr>
          <a:xfrm>
            <a:off x="757369" y="3876152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9271154-0F8E-404D-A4DB-5A3AB07FC1B1}"/>
              </a:ext>
            </a:extLst>
          </p:cNvPr>
          <p:cNvSpPr/>
          <p:nvPr/>
        </p:nvSpPr>
        <p:spPr>
          <a:xfrm>
            <a:off x="2156599" y="3876152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443CBB05-28AB-BD44-BE4E-873D38426D45}"/>
              </a:ext>
            </a:extLst>
          </p:cNvPr>
          <p:cNvSpPr/>
          <p:nvPr/>
        </p:nvSpPr>
        <p:spPr>
          <a:xfrm>
            <a:off x="2156599" y="4715690"/>
            <a:ext cx="2574" cy="559692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FA259A6-973A-DE43-A7AE-F9A88C656C89}"/>
              </a:ext>
            </a:extLst>
          </p:cNvPr>
          <p:cNvSpPr/>
          <p:nvPr/>
        </p:nvSpPr>
        <p:spPr>
          <a:xfrm>
            <a:off x="757369" y="5275382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741A5FF-F3DF-8443-B077-DC207DD07007}"/>
              </a:ext>
            </a:extLst>
          </p:cNvPr>
          <p:cNvSpPr/>
          <p:nvPr/>
        </p:nvSpPr>
        <p:spPr>
          <a:xfrm>
            <a:off x="2156599" y="4715690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7182E6F-3756-2F4F-9F24-EF8337E22C96}"/>
              </a:ext>
            </a:extLst>
          </p:cNvPr>
          <p:cNvSpPr/>
          <p:nvPr/>
        </p:nvSpPr>
        <p:spPr>
          <a:xfrm>
            <a:off x="2156599" y="3876152"/>
            <a:ext cx="2574" cy="559692"/>
          </a:xfrm>
          <a:custGeom>
            <a:avLst/>
            <a:gdLst>
              <a:gd name="connsiteX0" fmla="*/ 0 w 5249"/>
              <a:gd name="connsiteY0" fmla="*/ 1141511 h 1141511"/>
              <a:gd name="connsiteX1" fmla="*/ 0 w 5249"/>
              <a:gd name="connsiteY1" fmla="*/ 0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1141511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DC259D2A-D004-1E4C-A5ED-2760DC101257}"/>
              </a:ext>
            </a:extLst>
          </p:cNvPr>
          <p:cNvSpPr/>
          <p:nvPr/>
        </p:nvSpPr>
        <p:spPr>
          <a:xfrm>
            <a:off x="2156599" y="3876152"/>
            <a:ext cx="1399230" cy="2574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D5697728-D13F-F943-83D6-256B6873B888}"/>
              </a:ext>
            </a:extLst>
          </p:cNvPr>
          <p:cNvSpPr/>
          <p:nvPr/>
        </p:nvSpPr>
        <p:spPr>
          <a:xfrm>
            <a:off x="3555828" y="3876152"/>
            <a:ext cx="2574" cy="1399230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E93343D-F87B-ED48-B8FB-6003E9843CEA}"/>
              </a:ext>
            </a:extLst>
          </p:cNvPr>
          <p:cNvSpPr/>
          <p:nvPr/>
        </p:nvSpPr>
        <p:spPr>
          <a:xfrm>
            <a:off x="2156599" y="5275382"/>
            <a:ext cx="1399230" cy="2574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706048" y="3860837"/>
            <a:ext cx="362469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833451" y="4870466"/>
            <a:ext cx="658888" cy="21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0.57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B596F-BD3D-0D48-BA3D-55383F428714}"/>
              </a:ext>
            </a:extLst>
          </p:cNvPr>
          <p:cNvSpPr txBox="1"/>
          <p:nvPr/>
        </p:nvSpPr>
        <p:spPr>
          <a:xfrm>
            <a:off x="712043" y="2304573"/>
            <a:ext cx="350042" cy="3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48F708-371E-214B-9D76-D070B33449AE}"/>
              </a:ext>
            </a:extLst>
          </p:cNvPr>
          <p:cNvSpPr txBox="1"/>
          <p:nvPr/>
        </p:nvSpPr>
        <p:spPr>
          <a:xfrm>
            <a:off x="955105" y="3226830"/>
            <a:ext cx="658888" cy="21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6E922C-ABB6-A443-AAFF-622D8160B99B}"/>
              </a:ext>
            </a:extLst>
          </p:cNvPr>
          <p:cNvGrpSpPr/>
          <p:nvPr/>
        </p:nvGrpSpPr>
        <p:grpSpPr>
          <a:xfrm>
            <a:off x="4031612" y="3875361"/>
            <a:ext cx="2798459" cy="1470545"/>
            <a:chOff x="4031612" y="3875361"/>
            <a:chExt cx="2798459" cy="1470545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F58B38B-7E54-6C45-8585-3CE787D5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4033350" y="3875361"/>
              <a:ext cx="2795126" cy="1397563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2411E0C-174C-0E4C-A097-16F51BDE8E61}"/>
                </a:ext>
              </a:extLst>
            </p:cNvPr>
            <p:cNvSpPr/>
            <p:nvPr/>
          </p:nvSpPr>
          <p:spPr>
            <a:xfrm>
              <a:off x="5511161" y="4693605"/>
              <a:ext cx="67769" cy="67769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BABB7D4-B56A-6845-84D7-6BB30D1303B7}"/>
                </a:ext>
              </a:extLst>
            </p:cNvPr>
            <p:cNvSpPr/>
            <p:nvPr/>
          </p:nvSpPr>
          <p:spPr>
            <a:xfrm>
              <a:off x="4031612" y="3875361"/>
              <a:ext cx="2571" cy="1397943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41DCD77-DEF2-FD4D-888C-0E95DE47E250}"/>
                </a:ext>
              </a:extLst>
            </p:cNvPr>
            <p:cNvSpPr/>
            <p:nvPr/>
          </p:nvSpPr>
          <p:spPr>
            <a:xfrm>
              <a:off x="4031612" y="3875361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D253D23-7E62-B540-91D3-74B9B2EE7373}"/>
                </a:ext>
              </a:extLst>
            </p:cNvPr>
            <p:cNvSpPr/>
            <p:nvPr/>
          </p:nvSpPr>
          <p:spPr>
            <a:xfrm>
              <a:off x="5429556" y="3875361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E2678608-185A-6449-9FD5-34E1DCA1AD06}"/>
                </a:ext>
              </a:extLst>
            </p:cNvPr>
            <p:cNvSpPr/>
            <p:nvPr/>
          </p:nvSpPr>
          <p:spPr>
            <a:xfrm>
              <a:off x="5429556" y="4714127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C648958-A790-5F44-A6EF-318267FE4275}"/>
                </a:ext>
              </a:extLst>
            </p:cNvPr>
            <p:cNvSpPr/>
            <p:nvPr/>
          </p:nvSpPr>
          <p:spPr>
            <a:xfrm>
              <a:off x="4031612" y="5273305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8A52A22-3CDD-2E45-90CC-78A1C0FA03BE}"/>
                </a:ext>
              </a:extLst>
            </p:cNvPr>
            <p:cNvSpPr/>
            <p:nvPr/>
          </p:nvSpPr>
          <p:spPr>
            <a:xfrm>
              <a:off x="5429556" y="4714127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003C09-4AD1-3A47-B2AF-1A9D853501FA}"/>
                </a:ext>
              </a:extLst>
            </p:cNvPr>
            <p:cNvSpPr/>
            <p:nvPr/>
          </p:nvSpPr>
          <p:spPr>
            <a:xfrm>
              <a:off x="5429556" y="3875361"/>
              <a:ext cx="2571" cy="559177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EA90B916-DAC7-CA47-B007-8912C9FFD73A}"/>
                </a:ext>
              </a:extLst>
            </p:cNvPr>
            <p:cNvSpPr/>
            <p:nvPr/>
          </p:nvSpPr>
          <p:spPr>
            <a:xfrm>
              <a:off x="5429556" y="3875361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4DC4A9C6-B5FC-0749-ACFC-126D1D6ED8EE}"/>
                </a:ext>
              </a:extLst>
            </p:cNvPr>
            <p:cNvSpPr/>
            <p:nvPr/>
          </p:nvSpPr>
          <p:spPr>
            <a:xfrm>
              <a:off x="6827500" y="3875361"/>
              <a:ext cx="2571" cy="1397943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BE5011F-BDC7-6F47-ACB0-07D2BAF56FA3}"/>
                </a:ext>
              </a:extLst>
            </p:cNvPr>
            <p:cNvSpPr/>
            <p:nvPr/>
          </p:nvSpPr>
          <p:spPr>
            <a:xfrm>
              <a:off x="5429556" y="5273601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5951239" y="5000446"/>
              <a:ext cx="362469" cy="34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PC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632613F-4754-354B-A010-A3A36A35B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232" y="4744962"/>
              <a:ext cx="9889" cy="226819"/>
            </a:xfrm>
            <a:prstGeom prst="line">
              <a:avLst/>
            </a:prstGeom>
            <a:ln w="19050">
              <a:solidFill>
                <a:srgbClr val="A9A9A9"/>
              </a:solidFill>
              <a:prstDash val="sysDot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296DAE-F80A-7D4B-B992-B7653284478D}"/>
                </a:ext>
              </a:extLst>
            </p:cNvPr>
            <p:cNvGrpSpPr/>
            <p:nvPr/>
          </p:nvGrpSpPr>
          <p:grpSpPr>
            <a:xfrm>
              <a:off x="4046622" y="4018283"/>
              <a:ext cx="1263218" cy="1192269"/>
              <a:chOff x="3972882" y="4018283"/>
              <a:chExt cx="1263218" cy="1192269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0AE84A1-0CF3-2B42-B622-215D0D998CD6}"/>
                  </a:ext>
                </a:extLst>
              </p:cNvPr>
              <p:cNvGrpSpPr/>
              <p:nvPr/>
            </p:nvGrpSpPr>
            <p:grpSpPr>
              <a:xfrm>
                <a:off x="3972882" y="4034186"/>
                <a:ext cx="1235553" cy="1176366"/>
                <a:chOff x="2401018" y="4700409"/>
                <a:chExt cx="1115790" cy="1062338"/>
              </a:xfrm>
            </p:grpSpPr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BDF72E4B-FAFF-E940-987E-F3089A043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/>
              </p:blipFill>
              <p:spPr>
                <a:xfrm>
                  <a:off x="2665533" y="4764784"/>
                  <a:ext cx="806883" cy="758852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0B86A23-0665-F140-85F4-BDEAF89D912B}"/>
                    </a:ext>
                  </a:extLst>
                </p:cNvPr>
                <p:cNvSpPr txBox="1"/>
                <p:nvPr/>
              </p:nvSpPr>
              <p:spPr>
                <a:xfrm rot="16200000">
                  <a:off x="2138711" y="5037053"/>
                  <a:ext cx="774764" cy="250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Movement towards </a:t>
                  </a:r>
                </a:p>
                <a:p>
                  <a:pPr algn="ctr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doorway / m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EEABD34-C422-F84B-AD64-C32CB3E885CC}"/>
                    </a:ext>
                  </a:extLst>
                </p:cNvPr>
                <p:cNvSpPr txBox="1"/>
                <p:nvPr/>
              </p:nvSpPr>
              <p:spPr>
                <a:xfrm rot="16200000">
                  <a:off x="2591914" y="5141433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AAF536B-9C77-0D4F-8E16-FC9FBE9DFA8B}"/>
                    </a:ext>
                  </a:extLst>
                </p:cNvPr>
                <p:cNvSpPr txBox="1"/>
                <p:nvPr/>
              </p:nvSpPr>
              <p:spPr>
                <a:xfrm rot="16200000">
                  <a:off x="2570284" y="4954304"/>
                  <a:ext cx="263757" cy="166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AEC11C8D-D7B9-4B43-8D38-ED486888C33A}"/>
                    </a:ext>
                  </a:extLst>
                </p:cNvPr>
                <p:cNvSpPr txBox="1"/>
                <p:nvPr/>
              </p:nvSpPr>
              <p:spPr>
                <a:xfrm rot="16200000">
                  <a:off x="2570284" y="4748905"/>
                  <a:ext cx="263757" cy="166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E5F67255-2284-A442-B369-930CD79ED6BB}"/>
                    </a:ext>
                  </a:extLst>
                </p:cNvPr>
                <p:cNvSpPr txBox="1"/>
                <p:nvPr/>
              </p:nvSpPr>
              <p:spPr>
                <a:xfrm>
                  <a:off x="2686557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E2B84A5-1B90-3543-8A49-D791C33DE6AF}"/>
                    </a:ext>
                  </a:extLst>
                </p:cNvPr>
                <p:cNvSpPr txBox="1"/>
                <p:nvPr/>
              </p:nvSpPr>
              <p:spPr>
                <a:xfrm>
                  <a:off x="2880864" y="5436000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5B9B53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5B9B53"/>
                      </a:solidFill>
                      <a:latin typeface="Helvetica" pitchFamily="2" charset="0"/>
                    </a:rPr>
                    <a:t> doorway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09291F4-4D62-CD41-8687-31A900E4F532}"/>
                  </a:ext>
                </a:extLst>
              </p:cNvPr>
              <p:cNvSpPr txBox="1"/>
              <p:nvPr/>
            </p:nvSpPr>
            <p:spPr>
              <a:xfrm>
                <a:off x="4727284" y="4250260"/>
                <a:ext cx="50881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500" dirty="0">
                    <a:solidFill>
                      <a:srgbClr val="8CBB84"/>
                    </a:solidFill>
                    <a:latin typeface="Helvetica" pitchFamily="2" charset="0"/>
                  </a:rPr>
                  <a:t>(unbiased)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945C08-F2CA-7C48-8BF2-FE7275BFA6D2}"/>
                  </a:ext>
                </a:extLst>
              </p:cNvPr>
              <p:cNvGrpSpPr/>
              <p:nvPr/>
            </p:nvGrpSpPr>
            <p:grpSpPr>
              <a:xfrm>
                <a:off x="4443573" y="4018283"/>
                <a:ext cx="592418" cy="322615"/>
                <a:chOff x="4443573" y="4047779"/>
                <a:chExt cx="592418" cy="322615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BDF319A-817F-1243-84F0-838B0DB00ECA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83851BE-ED8B-074B-8139-C2CA3329851C}"/>
                    </a:ext>
                  </a:extLst>
                </p:cNvPr>
                <p:cNvSpPr txBox="1"/>
                <p:nvPr/>
              </p:nvSpPr>
              <p:spPr>
                <a:xfrm>
                  <a:off x="4731099" y="4149101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C03FB81-5AD5-584F-A49F-AE0826297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3AC52D7-3516-7C41-BC63-1925DFF2A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097E7A8-C77B-CE49-9139-B1C20E197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DACF1E9-4869-BF46-A45F-CC54775FC3E3}"/>
                    </a:ext>
                  </a:extLst>
                </p:cNvPr>
                <p:cNvSpPr txBox="1"/>
                <p:nvPr/>
              </p:nvSpPr>
              <p:spPr>
                <a:xfrm>
                  <a:off x="4589553" y="4047779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</p:grp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776EB1-318C-BE46-9DD3-81755DFAE79B}"/>
                </a:ext>
              </a:extLst>
            </p:cNvPr>
            <p:cNvSpPr txBox="1"/>
            <p:nvPr/>
          </p:nvSpPr>
          <p:spPr>
            <a:xfrm rot="16200000">
              <a:off x="4189417" y="478607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solidFill>
                    <a:schemeClr val="bg1"/>
                  </a:solidFill>
                  <a:latin typeface="Helvetica" pitchFamily="2" charset="0"/>
                </a:rPr>
                <a:t>-0.2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14F43ED-E20B-5B4F-8DEA-B762E4FE42A2}"/>
              </a:ext>
            </a:extLst>
          </p:cNvPr>
          <p:cNvGrpSpPr/>
          <p:nvPr/>
        </p:nvGrpSpPr>
        <p:grpSpPr>
          <a:xfrm>
            <a:off x="665003" y="442013"/>
            <a:ext cx="6291720" cy="936153"/>
            <a:chOff x="665003" y="442013"/>
            <a:chExt cx="6291720" cy="93615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682483" y="442013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439D6CC-AC5B-0C42-BA5D-7FBD1E7A5D95}"/>
                </a:ext>
              </a:extLst>
            </p:cNvPr>
            <p:cNvGrpSpPr/>
            <p:nvPr/>
          </p:nvGrpSpPr>
          <p:grpSpPr>
            <a:xfrm>
              <a:off x="665003" y="481008"/>
              <a:ext cx="4696423" cy="891149"/>
              <a:chOff x="665003" y="481008"/>
              <a:chExt cx="4696423" cy="89114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247D67-E65E-F042-B789-B6403FFB6B3D}"/>
                  </a:ext>
                </a:extLst>
              </p:cNvPr>
              <p:cNvSpPr txBox="1"/>
              <p:nvPr/>
            </p:nvSpPr>
            <p:spPr>
              <a:xfrm>
                <a:off x="4336023" y="481008"/>
                <a:ext cx="971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1D loop maze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988AA4E-5FC5-AE42-8DAC-1E2C75AC0514}"/>
                  </a:ext>
                </a:extLst>
              </p:cNvPr>
              <p:cNvGrpSpPr/>
              <p:nvPr/>
            </p:nvGrpSpPr>
            <p:grpSpPr>
              <a:xfrm>
                <a:off x="665003" y="509681"/>
                <a:ext cx="4696423" cy="546417"/>
                <a:chOff x="665003" y="509681"/>
                <a:chExt cx="4696423" cy="546417"/>
              </a:xfrm>
            </p:grpSpPr>
            <p:grpSp>
              <p:nvGrpSpPr>
                <p:cNvPr id="66" name="Graphic 47">
                  <a:extLst>
                    <a:ext uri="{FF2B5EF4-FFF2-40B4-BE49-F238E27FC236}">
                      <a16:creationId xmlns:a16="http://schemas.microsoft.com/office/drawing/2014/main" id="{F29E228B-07EC-E645-849C-59DF99133D76}"/>
                    </a:ext>
                  </a:extLst>
                </p:cNvPr>
                <p:cNvGrpSpPr/>
                <p:nvPr/>
              </p:nvGrpSpPr>
              <p:grpSpPr>
                <a:xfrm>
                  <a:off x="726640" y="733755"/>
                  <a:ext cx="4507200" cy="179564"/>
                  <a:chOff x="29871" y="6234771"/>
                  <a:chExt cx="4513916" cy="179564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65C7E84B-9581-D049-98B2-0E28F864A3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 flipV="1">
                    <a:off x="29871" y="6234771"/>
                    <a:ext cx="4513916" cy="179564"/>
                  </a:xfrm>
                  <a:custGeom>
                    <a:avLst/>
                    <a:gdLst>
                      <a:gd name="connsiteX0" fmla="*/ 0 w 4513916"/>
                      <a:gd name="connsiteY0" fmla="*/ 13 h 179564"/>
                      <a:gd name="connsiteX1" fmla="*/ 4513917 w 4513916"/>
                      <a:gd name="connsiteY1" fmla="*/ 13 h 179564"/>
                      <a:gd name="connsiteX2" fmla="*/ 4513917 w 4513916"/>
                      <a:gd name="connsiteY2" fmla="*/ 179577 h 179564"/>
                      <a:gd name="connsiteX3" fmla="*/ 0 w 4513916"/>
                      <a:gd name="connsiteY3" fmla="*/ 179577 h 179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13916" h="179564">
                        <a:moveTo>
                          <a:pt x="0" y="13"/>
                        </a:moveTo>
                        <a:lnTo>
                          <a:pt x="4513917" y="13"/>
                        </a:lnTo>
                        <a:lnTo>
                          <a:pt x="4513917" y="179577"/>
                        </a:lnTo>
                        <a:lnTo>
                          <a:pt x="0" y="17957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F7FE9B86-8AD4-D443-A02F-3F044F4D7D60}"/>
                      </a:ext>
                    </a:extLst>
                  </p:cNvPr>
                  <p:cNvSpPr/>
                  <p:nvPr/>
                </p:nvSpPr>
                <p:spPr>
                  <a:xfrm>
                    <a:off x="2302114" y="6297896"/>
                    <a:ext cx="47303" cy="46530"/>
                  </a:xfrm>
                  <a:custGeom>
                    <a:avLst/>
                    <a:gdLst>
                      <a:gd name="connsiteX0" fmla="*/ 561 w 47303"/>
                      <a:gd name="connsiteY0" fmla="*/ 46558 h 46530"/>
                      <a:gd name="connsiteX1" fmla="*/ 47864 w 47303"/>
                      <a:gd name="connsiteY1" fmla="*/ 28 h 46530"/>
                      <a:gd name="connsiteX2" fmla="*/ 561 w 47303"/>
                      <a:gd name="connsiteY2" fmla="*/ 28 h 46530"/>
                      <a:gd name="connsiteX3" fmla="*/ 47864 w 47303"/>
                      <a:gd name="connsiteY3" fmla="*/ 46558 h 46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03" h="46530">
                        <a:moveTo>
                          <a:pt x="561" y="46558"/>
                        </a:moveTo>
                        <a:lnTo>
                          <a:pt x="47864" y="28"/>
                        </a:lnTo>
                        <a:moveTo>
                          <a:pt x="561" y="28"/>
                        </a:moveTo>
                        <a:lnTo>
                          <a:pt x="47864" y="46558"/>
                        </a:lnTo>
                      </a:path>
                    </a:pathLst>
                  </a:custGeom>
                  <a:solidFill>
                    <a:srgbClr val="A9A9A9"/>
                  </a:solidFill>
                  <a:ln w="16595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58DC0D0A-3438-4649-9740-8592805C3315}"/>
                      </a:ext>
                    </a:extLst>
                  </p:cNvPr>
                  <p:cNvSpPr/>
                  <p:nvPr/>
                </p:nvSpPr>
                <p:spPr>
                  <a:xfrm>
                    <a:off x="29871" y="6414335"/>
                    <a:ext cx="4510597" cy="4081"/>
                  </a:xfrm>
                  <a:custGeom>
                    <a:avLst/>
                    <a:gdLst>
                      <a:gd name="connsiteX0" fmla="*/ 0 w 4510597"/>
                      <a:gd name="connsiteY0" fmla="*/ 0 h 4081"/>
                      <a:gd name="connsiteX1" fmla="*/ 4510598 w 4510597"/>
                      <a:gd name="connsiteY1" fmla="*/ 0 h 4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10597" h="4081">
                        <a:moveTo>
                          <a:pt x="0" y="0"/>
                        </a:moveTo>
                        <a:lnTo>
                          <a:pt x="4510598" y="0"/>
                        </a:lnTo>
                      </a:path>
                    </a:pathLst>
                  </a:custGeom>
                  <a:noFill/>
                  <a:ln w="33191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0EBC8EE3-06BA-824E-9178-8F7EDF9BFA01}"/>
                      </a:ext>
                    </a:extLst>
                  </p:cNvPr>
                  <p:cNvSpPr/>
                  <p:nvPr/>
                </p:nvSpPr>
                <p:spPr>
                  <a:xfrm>
                    <a:off x="29871" y="6236861"/>
                    <a:ext cx="4510597" cy="4081"/>
                  </a:xfrm>
                  <a:custGeom>
                    <a:avLst/>
                    <a:gdLst>
                      <a:gd name="connsiteX0" fmla="*/ 0 w 4510597"/>
                      <a:gd name="connsiteY0" fmla="*/ 0 h 4081"/>
                      <a:gd name="connsiteX1" fmla="*/ 4510598 w 4510597"/>
                      <a:gd name="connsiteY1" fmla="*/ 0 h 4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10597" h="4081">
                        <a:moveTo>
                          <a:pt x="0" y="0"/>
                        </a:moveTo>
                        <a:lnTo>
                          <a:pt x="4510598" y="0"/>
                        </a:lnTo>
                      </a:path>
                    </a:pathLst>
                  </a:custGeom>
                  <a:noFill/>
                  <a:ln w="33191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77FBC7A-4754-2648-B148-E837BF82E546}"/>
                    </a:ext>
                  </a:extLst>
                </p:cNvPr>
                <p:cNvSpPr txBox="1"/>
                <p:nvPr/>
              </p:nvSpPr>
              <p:spPr>
                <a:xfrm>
                  <a:off x="4263937" y="717544"/>
                  <a:ext cx="10974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Basis Feature, f(x)</a:t>
                  </a:r>
                </a:p>
                <a:p>
                  <a:endParaRPr lang="en-GB" sz="800" dirty="0">
                    <a:solidFill>
                      <a:srgbClr val="8DA0CC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7BF967-41FF-E940-A713-DD7FFC876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42984" y="685002"/>
                  <a:ext cx="809162" cy="0"/>
                </a:xfrm>
                <a:prstGeom prst="line">
                  <a:avLst/>
                </a:prstGeom>
                <a:ln w="12700">
                  <a:solidFill>
                    <a:srgbClr val="8DA0CC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E4A8EB4-5A0E-C543-B068-7B0E5E0A8329}"/>
                    </a:ext>
                  </a:extLst>
                </p:cNvPr>
                <p:cNvSpPr txBox="1"/>
                <p:nvPr/>
              </p:nvSpPr>
              <p:spPr>
                <a:xfrm>
                  <a:off x="2831411" y="509681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1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D0D699A0-DEC1-4141-91BD-D8F5A4266E64}"/>
                    </a:ext>
                  </a:extLst>
                </p:cNvPr>
                <p:cNvSpPr txBox="1"/>
                <p:nvPr/>
              </p:nvSpPr>
              <p:spPr>
                <a:xfrm>
                  <a:off x="665003" y="717244"/>
                  <a:ext cx="99578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skew = 0.00±0.02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52AE6BD-340A-184E-BB85-655E690850B7}"/>
                  </a:ext>
                </a:extLst>
              </p:cNvPr>
              <p:cNvGrpSpPr/>
              <p:nvPr/>
            </p:nvGrpSpPr>
            <p:grpSpPr>
              <a:xfrm>
                <a:off x="729569" y="1032833"/>
                <a:ext cx="4566746" cy="339324"/>
                <a:chOff x="729569" y="1032833"/>
                <a:chExt cx="4566746" cy="339324"/>
              </a:xfrm>
            </p:grpSpPr>
            <p:grpSp>
              <p:nvGrpSpPr>
                <p:cNvPr id="33" name="Graphic 21">
                  <a:extLst>
                    <a:ext uri="{FF2B5EF4-FFF2-40B4-BE49-F238E27FC236}">
                      <a16:creationId xmlns:a16="http://schemas.microsoft.com/office/drawing/2014/main" id="{EB4CD844-9503-C146-B668-53B04F364E2E}"/>
                    </a:ext>
                  </a:extLst>
                </p:cNvPr>
                <p:cNvGrpSpPr/>
                <p:nvPr/>
              </p:nvGrpSpPr>
              <p:grpSpPr>
                <a:xfrm>
                  <a:off x="729569" y="1050322"/>
                  <a:ext cx="4507200" cy="177018"/>
                  <a:chOff x="479447" y="5627126"/>
                  <a:chExt cx="4449939" cy="17701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BF98D2A1-06C0-8C4B-B80D-A3F380328F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flipV="1">
                    <a:off x="479447" y="5627126"/>
                    <a:ext cx="4449939" cy="177018"/>
                  </a:xfrm>
                  <a:custGeom>
                    <a:avLst/>
                    <a:gdLst>
                      <a:gd name="connsiteX0" fmla="*/ 0 w 4449939"/>
                      <a:gd name="connsiteY0" fmla="*/ 13 h 177018"/>
                      <a:gd name="connsiteX1" fmla="*/ 4449940 w 4449939"/>
                      <a:gd name="connsiteY1" fmla="*/ 13 h 177018"/>
                      <a:gd name="connsiteX2" fmla="*/ 4449940 w 4449939"/>
                      <a:gd name="connsiteY2" fmla="*/ 177032 h 177018"/>
                      <a:gd name="connsiteX3" fmla="*/ 0 w 4449939"/>
                      <a:gd name="connsiteY3" fmla="*/ 177032 h 177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9939" h="177018">
                        <a:moveTo>
                          <a:pt x="0" y="13"/>
                        </a:moveTo>
                        <a:lnTo>
                          <a:pt x="4449940" y="13"/>
                        </a:lnTo>
                        <a:lnTo>
                          <a:pt x="4449940" y="177032"/>
                        </a:lnTo>
                        <a:lnTo>
                          <a:pt x="0" y="177032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F6D26C1D-7E88-AE44-8E77-6B82CCCC8E79}"/>
                      </a:ext>
                    </a:extLst>
                  </p:cNvPr>
                  <p:cNvSpPr/>
                  <p:nvPr/>
                </p:nvSpPr>
                <p:spPr>
                  <a:xfrm>
                    <a:off x="2417110" y="5689356"/>
                    <a:ext cx="46633" cy="45871"/>
                  </a:xfrm>
                  <a:custGeom>
                    <a:avLst/>
                    <a:gdLst>
                      <a:gd name="connsiteX0" fmla="*/ 487 w 46633"/>
                      <a:gd name="connsiteY0" fmla="*/ 45899 h 45871"/>
                      <a:gd name="connsiteX1" fmla="*/ 47120 w 46633"/>
                      <a:gd name="connsiteY1" fmla="*/ 28 h 45871"/>
                      <a:gd name="connsiteX2" fmla="*/ 487 w 46633"/>
                      <a:gd name="connsiteY2" fmla="*/ 28 h 45871"/>
                      <a:gd name="connsiteX3" fmla="*/ 47120 w 46633"/>
                      <a:gd name="connsiteY3" fmla="*/ 45899 h 45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633" h="45871">
                        <a:moveTo>
                          <a:pt x="487" y="45899"/>
                        </a:moveTo>
                        <a:lnTo>
                          <a:pt x="47120" y="28"/>
                        </a:lnTo>
                        <a:moveTo>
                          <a:pt x="487" y="28"/>
                        </a:moveTo>
                        <a:lnTo>
                          <a:pt x="47120" y="45899"/>
                        </a:lnTo>
                      </a:path>
                    </a:pathLst>
                  </a:custGeom>
                  <a:solidFill>
                    <a:srgbClr val="A9A9A9"/>
                  </a:solidFill>
                  <a:ln w="16353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5DC4A44A-0C30-AC46-84BC-3CBBEC997C79}"/>
                      </a:ext>
                    </a:extLst>
                  </p:cNvPr>
                  <p:cNvSpPr/>
                  <p:nvPr/>
                </p:nvSpPr>
                <p:spPr>
                  <a:xfrm>
                    <a:off x="479447" y="5804145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FA50397D-17B6-3D4A-9124-A996720C8B34}"/>
                      </a:ext>
                    </a:extLst>
                  </p:cNvPr>
                  <p:cNvSpPr/>
                  <p:nvPr/>
                </p:nvSpPr>
                <p:spPr>
                  <a:xfrm>
                    <a:off x="479447" y="5629186"/>
                    <a:ext cx="4446667" cy="4023"/>
                  </a:xfrm>
                  <a:custGeom>
                    <a:avLst/>
                    <a:gdLst>
                      <a:gd name="connsiteX0" fmla="*/ 0 w 4446667"/>
                      <a:gd name="connsiteY0" fmla="*/ 0 h 4023"/>
                      <a:gd name="connsiteX1" fmla="*/ 4446668 w 4446667"/>
                      <a:gd name="connsiteY1" fmla="*/ 0 h 4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6667" h="4023">
                        <a:moveTo>
                          <a:pt x="0" y="0"/>
                        </a:moveTo>
                        <a:lnTo>
                          <a:pt x="4446668" y="0"/>
                        </a:lnTo>
                      </a:path>
                    </a:pathLst>
                  </a:custGeom>
                  <a:noFill/>
                  <a:ln w="32707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CBA4C34-9C29-CB44-8C3E-A52F6CB374BD}"/>
                    </a:ext>
                  </a:extLst>
                </p:cNvPr>
                <p:cNvSpPr txBox="1"/>
                <p:nvPr/>
              </p:nvSpPr>
              <p:spPr>
                <a:xfrm>
                  <a:off x="4272398" y="1033603"/>
                  <a:ext cx="1023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Place Cell, F(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b="1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;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  <a:p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 </a:t>
                  </a: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506ECB5-56DF-1241-9598-FEE586BBA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33162" y="1138888"/>
                  <a:ext cx="270753" cy="0"/>
                </a:xfrm>
                <a:prstGeom prst="line">
                  <a:avLst/>
                </a:prstGeom>
                <a:ln w="19050">
                  <a:solidFill>
                    <a:srgbClr val="A9A9A9"/>
                  </a:solidFill>
                  <a:prstDash val="sysDot"/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7B6E03F-DFCC-F24F-8BD6-D920ABBA7EDA}"/>
                    </a:ext>
                  </a:extLst>
                </p:cNvPr>
                <p:cNvSpPr txBox="1"/>
                <p:nvPr/>
              </p:nvSpPr>
              <p:spPr>
                <a:xfrm>
                  <a:off x="982396" y="1032833"/>
                  <a:ext cx="6783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-0.24±0.07</a:t>
                  </a: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FDF565-FED5-1F4A-BD32-80C756919737}"/>
                </a:ext>
              </a:extLst>
            </p:cNvPr>
            <p:cNvGrpSpPr/>
            <p:nvPr/>
          </p:nvGrpSpPr>
          <p:grpSpPr>
            <a:xfrm>
              <a:off x="5196392" y="594768"/>
              <a:ext cx="1760331" cy="783398"/>
              <a:chOff x="5196392" y="594768"/>
              <a:chExt cx="1760331" cy="783398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2CCF6F2-2DA6-8547-9251-A85EE7B32921}"/>
                  </a:ext>
                </a:extLst>
              </p:cNvPr>
              <p:cNvSpPr txBox="1"/>
              <p:nvPr/>
            </p:nvSpPr>
            <p:spPr>
              <a:xfrm>
                <a:off x="6238250" y="594768"/>
                <a:ext cx="7184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A9A9A9"/>
                    </a:solidFill>
                    <a:latin typeface="Helvetica" pitchFamily="2" charset="0"/>
                  </a:rPr>
                  <a:t>side profile: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FFD5F1C-75AB-3348-8604-230382E64F0C}"/>
                  </a:ext>
                </a:extLst>
              </p:cNvPr>
              <p:cNvGrpSpPr/>
              <p:nvPr/>
            </p:nvGrpSpPr>
            <p:grpSpPr>
              <a:xfrm>
                <a:off x="5196548" y="922946"/>
                <a:ext cx="1753974" cy="455220"/>
                <a:chOff x="5196548" y="922946"/>
                <a:chExt cx="1753974" cy="455220"/>
              </a:xfrm>
            </p:grpSpPr>
            <p:pic>
              <p:nvPicPr>
                <p:cNvPr id="18" name="Graphic 17">
                  <a:extLst>
                    <a:ext uri="{FF2B5EF4-FFF2-40B4-BE49-F238E27FC236}">
                      <a16:creationId xmlns:a16="http://schemas.microsoft.com/office/drawing/2014/main" id="{695C9949-8C34-DC49-96B3-3032D3640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6548" y="1018166"/>
                  <a:ext cx="1748572" cy="360000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2A50C23-D208-204A-9EB9-E85153C3647F}"/>
                    </a:ext>
                  </a:extLst>
                </p:cNvPr>
                <p:cNvSpPr txBox="1"/>
                <p:nvPr/>
              </p:nvSpPr>
              <p:spPr>
                <a:xfrm>
                  <a:off x="5292382" y="1004838"/>
                  <a:ext cx="69923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latin typeface="Helvetica" pitchFamily="2" charset="0"/>
                    </a:rPr>
                    <a:t>R</a:t>
                  </a:r>
                  <a:r>
                    <a:rPr lang="en-GB" sz="600" baseline="30000" dirty="0">
                      <a:latin typeface="Helvetica" pitchFamily="2" charset="0"/>
                    </a:rPr>
                    <a:t>2</a:t>
                  </a:r>
                  <a:r>
                    <a:rPr lang="en-GB" sz="600" dirty="0">
                      <a:latin typeface="Helvetica" pitchFamily="2" charset="0"/>
                    </a:rPr>
                    <a:t> = 0.97±0.01</a:t>
                  </a:r>
                  <a:endParaRPr lang="en-GB" sz="600" baseline="300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E538069-EE1A-054E-99AA-6FD7C7BF6E2A}"/>
                    </a:ext>
                  </a:extLst>
                </p:cNvPr>
                <p:cNvSpPr txBox="1"/>
                <p:nvPr/>
              </p:nvSpPr>
              <p:spPr>
                <a:xfrm>
                  <a:off x="6448461" y="922946"/>
                  <a:ext cx="5020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F(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b="1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;</a:t>
                  </a:r>
                  <a:r>
                    <a:rPr lang="en-GB" sz="800" dirty="0" err="1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800" dirty="0">
                      <a:solidFill>
                        <a:srgbClr val="FD8D62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FD8D62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83691F6-A1E9-6742-9C8F-DC99992D370E}"/>
                    </a:ext>
                  </a:extLst>
                </p:cNvPr>
                <p:cNvSpPr txBox="1"/>
                <p:nvPr/>
              </p:nvSpPr>
              <p:spPr>
                <a:xfrm>
                  <a:off x="6462732" y="1054506"/>
                  <a:ext cx="4860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F(</a:t>
                  </a:r>
                  <a:r>
                    <a:rPr lang="en-GB" sz="800" dirty="0" err="1">
                      <a:solidFill>
                        <a:srgbClr val="66C3A4"/>
                      </a:solidFill>
                      <a:latin typeface="Helvetica" pitchFamily="2" charset="0"/>
                    </a:rPr>
                    <a:t>x;M</a:t>
                  </a:r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66C3A4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67123A-248C-E345-8EFC-528537D1B16D}"/>
                  </a:ext>
                </a:extLst>
              </p:cNvPr>
              <p:cNvGrpSpPr/>
              <p:nvPr/>
            </p:nvGrpSpPr>
            <p:grpSpPr>
              <a:xfrm>
                <a:off x="5196392" y="690251"/>
                <a:ext cx="1757429" cy="359940"/>
                <a:chOff x="5196392" y="690251"/>
                <a:chExt cx="1757429" cy="35994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F071FE0-5BD5-9649-86CB-BCAA9D1EBF5E}"/>
                    </a:ext>
                  </a:extLst>
                </p:cNvPr>
                <p:cNvSpPr txBox="1"/>
                <p:nvPr/>
              </p:nvSpPr>
              <p:spPr>
                <a:xfrm>
                  <a:off x="6610457" y="710807"/>
                  <a:ext cx="3433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f(x)</a:t>
                  </a:r>
                </a:p>
              </p:txBody>
            </p:sp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9FE0EA6C-F603-9143-AD66-34F2CE0AB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6392" y="690251"/>
                  <a:ext cx="1748280" cy="35994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DB826-B66A-4644-AC7A-B99679197CE1}"/>
              </a:ext>
            </a:extLst>
          </p:cNvPr>
          <p:cNvGrpSpPr/>
          <p:nvPr/>
        </p:nvGrpSpPr>
        <p:grpSpPr>
          <a:xfrm>
            <a:off x="2293821" y="3960349"/>
            <a:ext cx="1203146" cy="1262123"/>
            <a:chOff x="2293821" y="3960349"/>
            <a:chExt cx="1203146" cy="12621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17F6AE-348E-1E40-92C5-2E0E2CAC649D}"/>
                </a:ext>
              </a:extLst>
            </p:cNvPr>
            <p:cNvGrpSpPr/>
            <p:nvPr/>
          </p:nvGrpSpPr>
          <p:grpSpPr>
            <a:xfrm>
              <a:off x="2293821" y="3960349"/>
              <a:ext cx="1203146" cy="1262123"/>
              <a:chOff x="2207683" y="3960349"/>
              <a:chExt cx="1203146" cy="126212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ADE74D8-763D-6F4E-B380-E37C1AF4CA08}"/>
                  </a:ext>
                </a:extLst>
              </p:cNvPr>
              <p:cNvGrpSpPr/>
              <p:nvPr/>
            </p:nvGrpSpPr>
            <p:grpSpPr>
              <a:xfrm>
                <a:off x="2207683" y="3991099"/>
                <a:ext cx="1203146" cy="1231373"/>
                <a:chOff x="2425845" y="4650736"/>
                <a:chExt cx="1086523" cy="1112011"/>
              </a:xfrm>
            </p:grpSpPr>
            <p:pic>
              <p:nvPicPr>
                <p:cNvPr id="81" name="Graphic 80">
                  <a:extLst>
                    <a:ext uri="{FF2B5EF4-FFF2-40B4-BE49-F238E27FC236}">
                      <a16:creationId xmlns:a16="http://schemas.microsoft.com/office/drawing/2014/main" id="{DE9FEE70-B64C-CA4F-9121-6D7F2F8E0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>
                  <a:off x="2587743" y="4745573"/>
                  <a:ext cx="806883" cy="7972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3A325E3-0E66-6A49-B1E2-2F95F42FD403}"/>
                    </a:ext>
                  </a:extLst>
                </p:cNvPr>
                <p:cNvSpPr txBox="1"/>
                <p:nvPr/>
              </p:nvSpPr>
              <p:spPr>
                <a:xfrm rot="16200000">
                  <a:off x="2228675" y="5021926"/>
                  <a:ext cx="57900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Eccentricity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4E448C9-7020-504E-AE95-24FAA6963AAE}"/>
                    </a:ext>
                  </a:extLst>
                </p:cNvPr>
                <p:cNvSpPr txBox="1"/>
                <p:nvPr/>
              </p:nvSpPr>
              <p:spPr>
                <a:xfrm rot="16200000">
                  <a:off x="2510400" y="533622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02DBCFA-42AF-5C40-BCD7-ABDA6804A4AD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501638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63B623D-8D0A-2E4A-89DE-BFAA978E3F53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470443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0.8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0CBD1821-1E1C-D04A-98DC-4FD408E4CAE6}"/>
                    </a:ext>
                  </a:extLst>
                </p:cNvPr>
                <p:cNvSpPr txBox="1"/>
                <p:nvPr/>
              </p:nvSpPr>
              <p:spPr>
                <a:xfrm>
                  <a:off x="2686557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5FE0A12-F24B-8648-94D9-EB8602FB5152}"/>
                    </a:ext>
                  </a:extLst>
                </p:cNvPr>
                <p:cNvSpPr txBox="1"/>
                <p:nvPr/>
              </p:nvSpPr>
              <p:spPr>
                <a:xfrm>
                  <a:off x="2876424" y="5426096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 wall</a:t>
                  </a: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68F5DCCD-D2C3-194D-B101-98A05D588F96}"/>
                  </a:ext>
                </a:extLst>
              </p:cNvPr>
              <p:cNvGrpSpPr/>
              <p:nvPr/>
            </p:nvGrpSpPr>
            <p:grpSpPr>
              <a:xfrm>
                <a:off x="2675202" y="3960349"/>
                <a:ext cx="554266" cy="307867"/>
                <a:chOff x="4443573" y="4062527"/>
                <a:chExt cx="554266" cy="307867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D106491D-CA8F-584A-9B9B-DE6C2D787739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2FACAA92-2EB5-C04D-8BC0-A0058983892D}"/>
                    </a:ext>
                  </a:extLst>
                </p:cNvPr>
                <p:cNvSpPr txBox="1"/>
                <p:nvPr/>
              </p:nvSpPr>
              <p:spPr>
                <a:xfrm>
                  <a:off x="4745847" y="4149101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454C67E9-32C6-9D43-8ABC-D495ED7A0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281811C-BD88-5843-928B-96D07757D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F6DCED75-B1CC-3741-A27E-28C9DEA05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7F711AE6-9BF7-034F-9906-239E3998F428}"/>
                    </a:ext>
                  </a:extLst>
                </p:cNvPr>
                <p:cNvSpPr txBox="1"/>
                <p:nvPr/>
              </p:nvSpPr>
              <p:spPr>
                <a:xfrm>
                  <a:off x="4589553" y="4062527"/>
                  <a:ext cx="304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4A9C0-0D2A-1C43-986E-A6FF560BF2BB}"/>
                </a:ext>
              </a:extLst>
            </p:cNvPr>
            <p:cNvSpPr txBox="1"/>
            <p:nvPr/>
          </p:nvSpPr>
          <p:spPr>
            <a:xfrm>
              <a:off x="2944422" y="4149101"/>
              <a:ext cx="50881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500" dirty="0">
                  <a:solidFill>
                    <a:srgbClr val="5DA5C8"/>
                  </a:solidFill>
                  <a:latin typeface="Helvetica" pitchFamily="2" charset="0"/>
                </a:rPr>
                <a:t>(unbiased)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AA89A-DBCC-954F-A0BF-4E8F27A0F6AB}"/>
              </a:ext>
            </a:extLst>
          </p:cNvPr>
          <p:cNvGrpSpPr/>
          <p:nvPr/>
        </p:nvGrpSpPr>
        <p:grpSpPr>
          <a:xfrm>
            <a:off x="1173728" y="502688"/>
            <a:ext cx="5207319" cy="5656775"/>
            <a:chOff x="1239041" y="633314"/>
            <a:chExt cx="5207319" cy="56567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2C2AC-53D3-7248-9E82-F8BB6C02AD4C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4115634" y="1432984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4805336" y="3215758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4581838" y="3075611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4899554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5263763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5565981" y="3075611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5953438" y="3075611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75B018-DCCE-884C-9D73-BCC469F7C87B}"/>
                  </a:ext>
                </a:extLst>
              </p:cNvPr>
              <p:cNvGrpSpPr/>
              <p:nvPr/>
            </p:nvGrpSpPr>
            <p:grpSpPr>
              <a:xfrm>
                <a:off x="4244502" y="1454417"/>
                <a:ext cx="2072466" cy="1845982"/>
                <a:chOff x="1683127" y="747087"/>
                <a:chExt cx="1683308" cy="1499352"/>
              </a:xfrm>
            </p:grpSpPr>
            <p:grpSp>
              <p:nvGrpSpPr>
                <p:cNvPr id="7" name="Graphic 5">
                  <a:extLst>
                    <a:ext uri="{FF2B5EF4-FFF2-40B4-BE49-F238E27FC236}">
                      <a16:creationId xmlns:a16="http://schemas.microsoft.com/office/drawing/2014/main" id="{1E269508-D680-5143-9024-87DCE66585FB}"/>
                    </a:ext>
                  </a:extLst>
                </p:cNvPr>
                <p:cNvGrpSpPr/>
                <p:nvPr/>
              </p:nvGrpSpPr>
              <p:grpSpPr>
                <a:xfrm>
                  <a:off x="1867083" y="747087"/>
                  <a:ext cx="1499352" cy="1499352"/>
                  <a:chOff x="481628" y="1024178"/>
                  <a:chExt cx="1499352" cy="1499352"/>
                </a:xfrm>
              </p:grpSpPr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4EE9021C-CBA3-7E4C-BC30-8582150D85C2}"/>
                      </a:ext>
                    </a:extLst>
                  </p:cNvPr>
                  <p:cNvSpPr/>
                  <p:nvPr/>
                </p:nvSpPr>
                <p:spPr>
                  <a:xfrm>
                    <a:off x="481628" y="1024178"/>
                    <a:ext cx="1499352" cy="1499352"/>
                  </a:xfrm>
                  <a:custGeom>
                    <a:avLst/>
                    <a:gdLst>
                      <a:gd name="connsiteX0" fmla="*/ 0 w 1499352"/>
                      <a:gd name="connsiteY0" fmla="*/ 1499352 h 1499352"/>
                      <a:gd name="connsiteX1" fmla="*/ 1499352 w 1499352"/>
                      <a:gd name="connsiteY1" fmla="*/ 1499352 h 1499352"/>
                      <a:gd name="connsiteX2" fmla="*/ 1499352 w 1499352"/>
                      <a:gd name="connsiteY2" fmla="*/ 0 h 1499352"/>
                      <a:gd name="connsiteX3" fmla="*/ 0 w 1499352"/>
                      <a:gd name="connsiteY3" fmla="*/ 0 h 1499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9352" h="1499352">
                        <a:moveTo>
                          <a:pt x="0" y="1499352"/>
                        </a:moveTo>
                        <a:lnTo>
                          <a:pt x="1499352" y="1499352"/>
                        </a:lnTo>
                        <a:lnTo>
                          <a:pt x="14993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038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9" name="Graphic 5">
                    <a:extLst>
                      <a:ext uri="{FF2B5EF4-FFF2-40B4-BE49-F238E27FC236}">
                        <a16:creationId xmlns:a16="http://schemas.microsoft.com/office/drawing/2014/main" id="{EAE6E0AF-5B55-BB42-9D83-48B0AC7CF9A4}"/>
                      </a:ext>
                    </a:extLst>
                  </p:cNvPr>
                  <p:cNvGrpSpPr/>
                  <p:nvPr/>
                </p:nvGrpSpPr>
                <p:grpSpPr>
                  <a:xfrm>
                    <a:off x="632604" y="1178510"/>
                    <a:ext cx="1208852" cy="1194043"/>
                    <a:chOff x="632604" y="1178510"/>
                    <a:chExt cx="1208852" cy="1194043"/>
                  </a:xfrm>
                </p:grpSpPr>
                <p:sp>
                  <p:nvSpPr>
                    <p:cNvPr id="10" name="Freeform 9">
                      <a:extLst>
                        <a:ext uri="{FF2B5EF4-FFF2-40B4-BE49-F238E27FC236}">
                          <a16:creationId xmlns:a16="http://schemas.microsoft.com/office/drawing/2014/main" id="{58D45F19-164D-1145-B5AF-008746810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132010"/>
                    </a:xfrm>
                    <a:custGeom>
                      <a:avLst/>
                      <a:gdLst>
                        <a:gd name="connsiteX0" fmla="*/ 0 w 1161997"/>
                        <a:gd name="connsiteY0" fmla="*/ 1132011 h 1132010"/>
                        <a:gd name="connsiteX1" fmla="*/ 1161998 w 1161997"/>
                        <a:gd name="connsiteY1" fmla="*/ 1132011 h 1132010"/>
                        <a:gd name="connsiteX2" fmla="*/ 1161998 w 1161997"/>
                        <a:gd name="connsiteY2" fmla="*/ 0 h 1132010"/>
                        <a:gd name="connsiteX3" fmla="*/ 0 w 1161997"/>
                        <a:gd name="connsiteY3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997" h="1132010">
                          <a:moveTo>
                            <a:pt x="0" y="1132011"/>
                          </a:moveTo>
                          <a:lnTo>
                            <a:pt x="1161998" y="1132011"/>
                          </a:lnTo>
                          <a:lnTo>
                            <a:pt x="116199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1" name="Graphic 5">
                      <a:extLst>
                        <a:ext uri="{FF2B5EF4-FFF2-40B4-BE49-F238E27FC236}">
                          <a16:creationId xmlns:a16="http://schemas.microsoft.com/office/drawing/2014/main" id="{27B3EA4B-D822-BE41-8680-A375DC520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349" y="1178510"/>
                      <a:ext cx="1020395" cy="1050500"/>
                      <a:chOff x="781349" y="1178510"/>
                      <a:chExt cx="1020395" cy="1050500"/>
                    </a:xfrm>
                  </p:grpSpPr>
                  <p:sp>
                    <p:nvSpPr>
                      <p:cNvPr id="12" name="Freeform 11">
                        <a:extLst>
                          <a:ext uri="{FF2B5EF4-FFF2-40B4-BE49-F238E27FC236}">
                            <a16:creationId xmlns:a16="http://schemas.microsoft.com/office/drawing/2014/main" id="{3D477579-3780-D14A-BD81-0064E87B3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349" y="217695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9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32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32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9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22"/>
                              <a:pt x="44437" y="44439"/>
                            </a:cubicBezTo>
                            <a:cubicBezTo>
                              <a:pt x="49318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32"/>
                            </a:cubicBezTo>
                            <a:cubicBezTo>
                              <a:pt x="39556" y="2749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9"/>
                              <a:pt x="7624" y="7632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6"/>
                              <a:pt x="7624" y="44439"/>
                            </a:cubicBezTo>
                            <a:cubicBezTo>
                              <a:pt x="12506" y="49322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C1A56F36-A629-9440-81E7-901777E31D5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19682" y="1977266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8DA0CB"/>
                      </a:solidFill>
                      <a:ln w="10385" cap="flat">
                        <a:solidFill>
                          <a:srgbClr val="8DA0CB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" name="Freeform 13">
                        <a:extLst>
                          <a:ext uri="{FF2B5EF4-FFF2-40B4-BE49-F238E27FC236}">
                            <a16:creationId xmlns:a16="http://schemas.microsoft.com/office/drawing/2014/main" id="{B3125544-DAD7-374A-AE5C-1D0673939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015" y="1910703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7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7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5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5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7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7" y="7624"/>
                            </a:cubicBezTo>
                            <a:cubicBezTo>
                              <a:pt x="39556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6" y="2743"/>
                              <a:pt x="7625" y="7624"/>
                            </a:cubicBezTo>
                            <a:cubicBezTo>
                              <a:pt x="2744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4" y="39555"/>
                              <a:pt x="7625" y="44436"/>
                            </a:cubicBezTo>
                            <a:cubicBezTo>
                              <a:pt x="12506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" name="Freeform 14">
                        <a:extLst>
                          <a:ext uri="{FF2B5EF4-FFF2-40B4-BE49-F238E27FC236}">
                            <a16:creationId xmlns:a16="http://schemas.microsoft.com/office/drawing/2014/main" id="{DBB6CF52-526D-6848-89C7-2C2F58F5233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96349" y="1777577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8"/>
                              <a:pt x="44436" y="44436"/>
                            </a:cubicBezTo>
                            <a:cubicBezTo>
                              <a:pt x="49317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7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B696C7"/>
                      </a:solidFill>
                      <a:ln w="10385" cap="flat">
                        <a:solidFill>
                          <a:srgbClr val="B696C7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" name="Freeform 15">
                        <a:extLst>
                          <a:ext uri="{FF2B5EF4-FFF2-40B4-BE49-F238E27FC236}">
                            <a16:creationId xmlns:a16="http://schemas.microsoft.com/office/drawing/2014/main" id="{52606C36-FCF4-3440-9B81-9D9DF9AC6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682" y="1644451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6 w 52060"/>
                          <a:gd name="connsiteY1" fmla="*/ 44436 h 52060"/>
                          <a:gd name="connsiteX2" fmla="*/ 52061 w 52060"/>
                          <a:gd name="connsiteY2" fmla="*/ 26030 h 52060"/>
                          <a:gd name="connsiteX3" fmla="*/ 44436 w 52060"/>
                          <a:gd name="connsiteY3" fmla="*/ 7624 h 52060"/>
                          <a:gd name="connsiteX4" fmla="*/ 26030 w 52060"/>
                          <a:gd name="connsiteY4" fmla="*/ 0 h 52060"/>
                          <a:gd name="connsiteX5" fmla="*/ 7624 w 52060"/>
                          <a:gd name="connsiteY5" fmla="*/ 7624 h 52060"/>
                          <a:gd name="connsiteX6" fmla="*/ 0 w 52060"/>
                          <a:gd name="connsiteY6" fmla="*/ 26030 h 52060"/>
                          <a:gd name="connsiteX7" fmla="*/ 7624 w 52060"/>
                          <a:gd name="connsiteY7" fmla="*/ 44436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6" y="44436"/>
                            </a:cubicBezTo>
                            <a:cubicBezTo>
                              <a:pt x="49318" y="39555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8" y="12505"/>
                              <a:pt x="44436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3C127A22-A093-B246-95CA-4E03957B802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73015" y="1511325"/>
                        <a:ext cx="52057" cy="52060"/>
                      </a:xfrm>
                      <a:custGeom>
                        <a:avLst/>
                        <a:gdLst>
                          <a:gd name="connsiteX0" fmla="*/ 26030 w 52057"/>
                          <a:gd name="connsiteY0" fmla="*/ 52061 h 52060"/>
                          <a:gd name="connsiteX1" fmla="*/ 44437 w 52057"/>
                          <a:gd name="connsiteY1" fmla="*/ 44436 h 52060"/>
                          <a:gd name="connsiteX2" fmla="*/ 52058 w 52057"/>
                          <a:gd name="connsiteY2" fmla="*/ 26030 h 52060"/>
                          <a:gd name="connsiteX3" fmla="*/ 44437 w 52057"/>
                          <a:gd name="connsiteY3" fmla="*/ 7624 h 52060"/>
                          <a:gd name="connsiteX4" fmla="*/ 26030 w 52057"/>
                          <a:gd name="connsiteY4" fmla="*/ 0 h 52060"/>
                          <a:gd name="connsiteX5" fmla="*/ 7624 w 52057"/>
                          <a:gd name="connsiteY5" fmla="*/ 7624 h 52060"/>
                          <a:gd name="connsiteX6" fmla="*/ 0 w 52057"/>
                          <a:gd name="connsiteY6" fmla="*/ 26030 h 52060"/>
                          <a:gd name="connsiteX7" fmla="*/ 7624 w 52057"/>
                          <a:gd name="connsiteY7" fmla="*/ 44436 h 52060"/>
                          <a:gd name="connsiteX8" fmla="*/ 26030 w 52057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57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5" y="49317"/>
                              <a:pt x="44437" y="44436"/>
                            </a:cubicBezTo>
                            <a:cubicBezTo>
                              <a:pt x="49318" y="39555"/>
                              <a:pt x="52058" y="32934"/>
                              <a:pt x="52058" y="26030"/>
                            </a:cubicBezTo>
                            <a:cubicBezTo>
                              <a:pt x="52058" y="19126"/>
                              <a:pt x="49318" y="12505"/>
                              <a:pt x="44437" y="7624"/>
                            </a:cubicBezTo>
                            <a:cubicBezTo>
                              <a:pt x="39555" y="2743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3"/>
                              <a:pt x="7624" y="7624"/>
                            </a:cubicBezTo>
                            <a:cubicBezTo>
                              <a:pt x="2743" y="12505"/>
                              <a:pt x="0" y="19126"/>
                              <a:pt x="0" y="26030"/>
                            </a:cubicBezTo>
                            <a:cubicBezTo>
                              <a:pt x="0" y="32934"/>
                              <a:pt x="2743" y="39555"/>
                              <a:pt x="7624" y="44436"/>
                            </a:cubicBezTo>
                            <a:cubicBezTo>
                              <a:pt x="12505" y="49317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E78AC3"/>
                      </a:solidFill>
                      <a:ln w="10385" cap="flat">
                        <a:solidFill>
                          <a:srgbClr val="E78AC3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8" name="Freeform 17">
                        <a:extLst>
                          <a:ext uri="{FF2B5EF4-FFF2-40B4-BE49-F238E27FC236}">
                            <a16:creationId xmlns:a16="http://schemas.microsoft.com/office/drawing/2014/main" id="{4D5A0ACC-80DD-B44E-B237-7CB9BF4DD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1348" y="1378198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3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3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39" y="44437"/>
                            </a:cubicBezTo>
                            <a:cubicBezTo>
                              <a:pt x="49322" y="39556"/>
                              <a:pt x="52061" y="32935"/>
                              <a:pt x="52061" y="26030"/>
                            </a:cubicBezTo>
                            <a:cubicBezTo>
                              <a:pt x="52061" y="19127"/>
                              <a:pt x="49322" y="12506"/>
                              <a:pt x="4443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5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9" name="Freeform 18">
                        <a:extLst>
                          <a:ext uri="{FF2B5EF4-FFF2-40B4-BE49-F238E27FC236}">
                            <a16:creationId xmlns:a16="http://schemas.microsoft.com/office/drawing/2014/main" id="{07FA8931-3CB1-9542-8F8C-D2B7F0074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9684" y="1178510"/>
                        <a:ext cx="52060" cy="52060"/>
                      </a:xfrm>
                      <a:custGeom>
                        <a:avLst/>
                        <a:gdLst>
                          <a:gd name="connsiteX0" fmla="*/ 26030 w 52060"/>
                          <a:gd name="connsiteY0" fmla="*/ 52061 h 52060"/>
                          <a:gd name="connsiteX1" fmla="*/ 44429 w 52060"/>
                          <a:gd name="connsiteY1" fmla="*/ 44437 h 52060"/>
                          <a:gd name="connsiteX2" fmla="*/ 52061 w 52060"/>
                          <a:gd name="connsiteY2" fmla="*/ 26030 h 52060"/>
                          <a:gd name="connsiteX3" fmla="*/ 44429 w 52060"/>
                          <a:gd name="connsiteY3" fmla="*/ 7625 h 52060"/>
                          <a:gd name="connsiteX4" fmla="*/ 26030 w 52060"/>
                          <a:gd name="connsiteY4" fmla="*/ 0 h 52060"/>
                          <a:gd name="connsiteX5" fmla="*/ 7622 w 52060"/>
                          <a:gd name="connsiteY5" fmla="*/ 7625 h 52060"/>
                          <a:gd name="connsiteX6" fmla="*/ 0 w 52060"/>
                          <a:gd name="connsiteY6" fmla="*/ 26030 h 52060"/>
                          <a:gd name="connsiteX7" fmla="*/ 7622 w 52060"/>
                          <a:gd name="connsiteY7" fmla="*/ 44437 h 52060"/>
                          <a:gd name="connsiteX8" fmla="*/ 26030 w 52060"/>
                          <a:gd name="connsiteY8" fmla="*/ 52061 h 52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2060" h="52060">
                            <a:moveTo>
                              <a:pt x="26030" y="52061"/>
                            </a:moveTo>
                            <a:cubicBezTo>
                              <a:pt x="32934" y="52061"/>
                              <a:pt x="39556" y="49318"/>
                              <a:pt x="44429" y="44437"/>
                            </a:cubicBezTo>
                            <a:cubicBezTo>
                              <a:pt x="49312" y="39556"/>
                              <a:pt x="52061" y="32934"/>
                              <a:pt x="52061" y="26030"/>
                            </a:cubicBezTo>
                            <a:cubicBezTo>
                              <a:pt x="52061" y="19127"/>
                              <a:pt x="49312" y="12506"/>
                              <a:pt x="44429" y="7625"/>
                            </a:cubicBezTo>
                            <a:cubicBezTo>
                              <a:pt x="39556" y="2744"/>
                              <a:pt x="32934" y="0"/>
                              <a:pt x="26030" y="0"/>
                            </a:cubicBezTo>
                            <a:cubicBezTo>
                              <a:pt x="19127" y="0"/>
                              <a:pt x="12505" y="2744"/>
                              <a:pt x="7622" y="7625"/>
                            </a:cubicBezTo>
                            <a:cubicBezTo>
                              <a:pt x="2738" y="12506"/>
                              <a:pt x="0" y="19127"/>
                              <a:pt x="0" y="26030"/>
                            </a:cubicBezTo>
                            <a:cubicBezTo>
                              <a:pt x="0" y="32934"/>
                              <a:pt x="2738" y="39556"/>
                              <a:pt x="7622" y="44437"/>
                            </a:cubicBezTo>
                            <a:cubicBezTo>
                              <a:pt x="12505" y="49318"/>
                              <a:pt x="19127" y="52061"/>
                              <a:pt x="26030" y="52061"/>
                            </a:cubicBezTo>
                            <a:close/>
                          </a:path>
                        </a:pathLst>
                      </a:custGeom>
                      <a:solidFill>
                        <a:srgbClr val="A9A9A9"/>
                      </a:solidFill>
                      <a:ln w="10385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0" name="Graphic 5">
                      <a:extLst>
                        <a:ext uri="{FF2B5EF4-FFF2-40B4-BE49-F238E27FC236}">
                          <a16:creationId xmlns:a16="http://schemas.microsoft.com/office/drawing/2014/main" id="{DE882E72-DA5A-364B-AAB7-F3B830F3F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047" y="2336111"/>
                      <a:ext cx="1106667" cy="36442"/>
                      <a:chOff x="669047" y="2336111"/>
                      <a:chExt cx="1106667" cy="36442"/>
                    </a:xfrm>
                  </p:grpSpPr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DF43707B-3E45-EA4E-9201-C12534699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0412" cy="36442"/>
                      </a:xfrm>
                      <a:custGeom>
                        <a:avLst/>
                        <a:gdLst>
                          <a:gd name="connsiteX0" fmla="*/ 18 w 10412"/>
                          <a:gd name="connsiteY0" fmla="*/ 126 h 36442"/>
                          <a:gd name="connsiteX1" fmla="*/ 1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8" y="126"/>
                            </a:moveTo>
                            <a:lnTo>
                              <a:pt x="1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2" name="Freeform 21">
                        <a:extLst>
                          <a:ext uri="{FF2B5EF4-FFF2-40B4-BE49-F238E27FC236}">
                            <a16:creationId xmlns:a16="http://schemas.microsoft.com/office/drawing/2014/main" id="{8675C409-1BD1-EE45-9EF2-F91B6F130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5712" y="2336111"/>
                        <a:ext cx="10412" cy="36442"/>
                      </a:xfrm>
                      <a:custGeom>
                        <a:avLst/>
                        <a:gdLst>
                          <a:gd name="connsiteX0" fmla="*/ 45 w 10412"/>
                          <a:gd name="connsiteY0" fmla="*/ 126 h 36442"/>
                          <a:gd name="connsiteX1" fmla="*/ 45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45" y="126"/>
                            </a:moveTo>
                            <a:lnTo>
                              <a:pt x="45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C855F0BE-7A5F-3448-B610-BCF3EBEB6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2379" y="2336111"/>
                        <a:ext cx="10412" cy="36442"/>
                      </a:xfrm>
                      <a:custGeom>
                        <a:avLst/>
                        <a:gdLst>
                          <a:gd name="connsiteX0" fmla="*/ 71 w 10412"/>
                          <a:gd name="connsiteY0" fmla="*/ 126 h 36442"/>
                          <a:gd name="connsiteX1" fmla="*/ 71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71" y="126"/>
                            </a:moveTo>
                            <a:lnTo>
                              <a:pt x="71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DD372D7C-CABD-664D-8766-CDD9787CA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9045" y="2336111"/>
                        <a:ext cx="10412" cy="36442"/>
                      </a:xfrm>
                      <a:custGeom>
                        <a:avLst/>
                        <a:gdLst>
                          <a:gd name="connsiteX0" fmla="*/ 98 w 10412"/>
                          <a:gd name="connsiteY0" fmla="*/ 126 h 36442"/>
                          <a:gd name="connsiteX1" fmla="*/ 98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98" y="126"/>
                            </a:moveTo>
                            <a:lnTo>
                              <a:pt x="98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F7F9FC1E-BD14-2047-B666-8FF320CAC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5714" y="2336111"/>
                        <a:ext cx="10412" cy="36442"/>
                      </a:xfrm>
                      <a:custGeom>
                        <a:avLst/>
                        <a:gdLst>
                          <a:gd name="connsiteX0" fmla="*/ 124 w 10412"/>
                          <a:gd name="connsiteY0" fmla="*/ 126 h 36442"/>
                          <a:gd name="connsiteX1" fmla="*/ 124 w 10412"/>
                          <a:gd name="connsiteY1" fmla="*/ 36569 h 36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36442">
                            <a:moveTo>
                              <a:pt x="124" y="126"/>
                            </a:moveTo>
                            <a:lnTo>
                              <a:pt x="124" y="36569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6" name="Graphic 5">
                      <a:extLst>
                        <a:ext uri="{FF2B5EF4-FFF2-40B4-BE49-F238E27FC236}">
                          <a16:creationId xmlns:a16="http://schemas.microsoft.com/office/drawing/2014/main" id="{D1354EF7-65C4-DE4E-B40A-0EFB59F4F8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271103"/>
                      <a:ext cx="36442" cy="1065007"/>
                      <a:chOff x="632604" y="1271103"/>
                      <a:chExt cx="36442" cy="1065007"/>
                    </a:xfrm>
                  </p:grpSpPr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5BA243EE-64BD-244B-BC26-B91131A7D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336111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26 h 10412"/>
                          <a:gd name="connsiteX1" fmla="*/ 18 w 36442"/>
                          <a:gd name="connsiteY1" fmla="*/ 12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26"/>
                            </a:moveTo>
                            <a:lnTo>
                              <a:pt x="18" y="12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529ECCDB-1F41-CD48-8DA7-0CA77502B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2123109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106 h 10412"/>
                          <a:gd name="connsiteX1" fmla="*/ 18 w 36442"/>
                          <a:gd name="connsiteY1" fmla="*/ 106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106"/>
                            </a:moveTo>
                            <a:lnTo>
                              <a:pt x="18" y="106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0504B421-A26E-7B41-BD6C-585188832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910108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85 h 10412"/>
                          <a:gd name="connsiteX1" fmla="*/ 18 w 36442"/>
                          <a:gd name="connsiteY1" fmla="*/ 8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85"/>
                            </a:moveTo>
                            <a:lnTo>
                              <a:pt x="18" y="8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E06A1D13-030C-1F47-BBB6-3C8E09D6C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697106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65 h 10412"/>
                          <a:gd name="connsiteX1" fmla="*/ 18 w 36442"/>
                          <a:gd name="connsiteY1" fmla="*/ 65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65"/>
                            </a:moveTo>
                            <a:lnTo>
                              <a:pt x="18" y="6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C7BF93ED-9504-F949-832A-67E550E4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484105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44 h 10412"/>
                          <a:gd name="connsiteX1" fmla="*/ 18 w 36442"/>
                          <a:gd name="connsiteY1" fmla="*/ 4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44"/>
                            </a:moveTo>
                            <a:lnTo>
                              <a:pt x="18" y="4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5BC331CB-314E-BA40-9F25-976AE35A4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04" y="1271103"/>
                        <a:ext cx="36442" cy="10412"/>
                      </a:xfrm>
                      <a:custGeom>
                        <a:avLst/>
                        <a:gdLst>
                          <a:gd name="connsiteX0" fmla="*/ 36461 w 36442"/>
                          <a:gd name="connsiteY0" fmla="*/ 24 h 10412"/>
                          <a:gd name="connsiteX1" fmla="*/ 18 w 36442"/>
                          <a:gd name="connsiteY1" fmla="*/ 24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6442" h="10412">
                            <a:moveTo>
                              <a:pt x="36461" y="24"/>
                            </a:moveTo>
                            <a:lnTo>
                              <a:pt x="18" y="24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770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54190FAC-79D6-FE4F-A6E2-37E59064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48916"/>
                      <a:ext cx="1106667" cy="1077688"/>
                    </a:xfrm>
                    <a:custGeom>
                      <a:avLst/>
                      <a:gdLst>
                        <a:gd name="connsiteX0" fmla="*/ 0 w 1106667"/>
                        <a:gd name="connsiteY0" fmla="*/ 1077688 h 1077688"/>
                        <a:gd name="connsiteX1" fmla="*/ 11179 w 1106667"/>
                        <a:gd name="connsiteY1" fmla="*/ 1066797 h 1077688"/>
                        <a:gd name="connsiteX2" fmla="*/ 22357 w 1106667"/>
                        <a:gd name="connsiteY2" fmla="*/ 1055917 h 1077688"/>
                        <a:gd name="connsiteX3" fmla="*/ 33536 w 1106667"/>
                        <a:gd name="connsiteY3" fmla="*/ 1045025 h 1077688"/>
                        <a:gd name="connsiteX4" fmla="*/ 44714 w 1106667"/>
                        <a:gd name="connsiteY4" fmla="*/ 1034145 h 1077688"/>
                        <a:gd name="connsiteX5" fmla="*/ 55893 w 1106667"/>
                        <a:gd name="connsiteY5" fmla="*/ 1023254 h 1077688"/>
                        <a:gd name="connsiteX6" fmla="*/ 67071 w 1106667"/>
                        <a:gd name="connsiteY6" fmla="*/ 1012373 h 1077688"/>
                        <a:gd name="connsiteX7" fmla="*/ 78250 w 1106667"/>
                        <a:gd name="connsiteY7" fmla="*/ 1001482 h 1077688"/>
                        <a:gd name="connsiteX8" fmla="*/ 89427 w 1106667"/>
                        <a:gd name="connsiteY8" fmla="*/ 990601 h 1077688"/>
                        <a:gd name="connsiteX9" fmla="*/ 100605 w 1106667"/>
                        <a:gd name="connsiteY9" fmla="*/ 979710 h 1077688"/>
                        <a:gd name="connsiteX10" fmla="*/ 111784 w 1106667"/>
                        <a:gd name="connsiteY10" fmla="*/ 968829 h 1077688"/>
                        <a:gd name="connsiteX11" fmla="*/ 122962 w 1106667"/>
                        <a:gd name="connsiteY11" fmla="*/ 957938 h 1077688"/>
                        <a:gd name="connsiteX12" fmla="*/ 134141 w 1106667"/>
                        <a:gd name="connsiteY12" fmla="*/ 947057 h 1077688"/>
                        <a:gd name="connsiteX13" fmla="*/ 145319 w 1106667"/>
                        <a:gd name="connsiteY13" fmla="*/ 936166 h 1077688"/>
                        <a:gd name="connsiteX14" fmla="*/ 156498 w 1106667"/>
                        <a:gd name="connsiteY14" fmla="*/ 925286 h 1077688"/>
                        <a:gd name="connsiteX15" fmla="*/ 167677 w 1106667"/>
                        <a:gd name="connsiteY15" fmla="*/ 914405 h 1077688"/>
                        <a:gd name="connsiteX16" fmla="*/ 178855 w 1106667"/>
                        <a:gd name="connsiteY16" fmla="*/ 903514 h 1077688"/>
                        <a:gd name="connsiteX17" fmla="*/ 190033 w 1106667"/>
                        <a:gd name="connsiteY17" fmla="*/ 892633 h 1077688"/>
                        <a:gd name="connsiteX18" fmla="*/ 201212 w 1106667"/>
                        <a:gd name="connsiteY18" fmla="*/ 881742 h 1077688"/>
                        <a:gd name="connsiteX19" fmla="*/ 212391 w 1106667"/>
                        <a:gd name="connsiteY19" fmla="*/ 870861 h 1077688"/>
                        <a:gd name="connsiteX20" fmla="*/ 223569 w 1106667"/>
                        <a:gd name="connsiteY20" fmla="*/ 859970 h 1077688"/>
                        <a:gd name="connsiteX21" fmla="*/ 234748 w 1106667"/>
                        <a:gd name="connsiteY21" fmla="*/ 849089 h 1077688"/>
                        <a:gd name="connsiteX22" fmla="*/ 245925 w 1106667"/>
                        <a:gd name="connsiteY22" fmla="*/ 838198 h 1077688"/>
                        <a:gd name="connsiteX23" fmla="*/ 257103 w 1106667"/>
                        <a:gd name="connsiteY23" fmla="*/ 827317 h 1077688"/>
                        <a:gd name="connsiteX24" fmla="*/ 268282 w 1106667"/>
                        <a:gd name="connsiteY24" fmla="*/ 816428 h 1077688"/>
                        <a:gd name="connsiteX25" fmla="*/ 279461 w 1106667"/>
                        <a:gd name="connsiteY25" fmla="*/ 805543 h 1077688"/>
                        <a:gd name="connsiteX26" fmla="*/ 290639 w 1106667"/>
                        <a:gd name="connsiteY26" fmla="*/ 794658 h 1077688"/>
                        <a:gd name="connsiteX27" fmla="*/ 301817 w 1106667"/>
                        <a:gd name="connsiteY27" fmla="*/ 783772 h 1077688"/>
                        <a:gd name="connsiteX28" fmla="*/ 312996 w 1106667"/>
                        <a:gd name="connsiteY28" fmla="*/ 772886 h 1077688"/>
                        <a:gd name="connsiteX29" fmla="*/ 324175 w 1106667"/>
                        <a:gd name="connsiteY29" fmla="*/ 762000 h 1077688"/>
                        <a:gd name="connsiteX30" fmla="*/ 335353 w 1106667"/>
                        <a:gd name="connsiteY30" fmla="*/ 751114 h 1077688"/>
                        <a:gd name="connsiteX31" fmla="*/ 346531 w 1106667"/>
                        <a:gd name="connsiteY31" fmla="*/ 740229 h 1077688"/>
                        <a:gd name="connsiteX32" fmla="*/ 357710 w 1106667"/>
                        <a:gd name="connsiteY32" fmla="*/ 729343 h 1077688"/>
                        <a:gd name="connsiteX33" fmla="*/ 368889 w 1106667"/>
                        <a:gd name="connsiteY33" fmla="*/ 718457 h 1077688"/>
                        <a:gd name="connsiteX34" fmla="*/ 380067 w 1106667"/>
                        <a:gd name="connsiteY34" fmla="*/ 707571 h 1077688"/>
                        <a:gd name="connsiteX35" fmla="*/ 391246 w 1106667"/>
                        <a:gd name="connsiteY35" fmla="*/ 696685 h 1077688"/>
                        <a:gd name="connsiteX36" fmla="*/ 402423 w 1106667"/>
                        <a:gd name="connsiteY36" fmla="*/ 685801 h 1077688"/>
                        <a:gd name="connsiteX37" fmla="*/ 413601 w 1106667"/>
                        <a:gd name="connsiteY37" fmla="*/ 674915 h 1077688"/>
                        <a:gd name="connsiteX38" fmla="*/ 424780 w 1106667"/>
                        <a:gd name="connsiteY38" fmla="*/ 664029 h 1077688"/>
                        <a:gd name="connsiteX39" fmla="*/ 435958 w 1106667"/>
                        <a:gd name="connsiteY39" fmla="*/ 653143 h 1077688"/>
                        <a:gd name="connsiteX40" fmla="*/ 447137 w 1106667"/>
                        <a:gd name="connsiteY40" fmla="*/ 642257 h 1077688"/>
                        <a:gd name="connsiteX41" fmla="*/ 458315 w 1106667"/>
                        <a:gd name="connsiteY41" fmla="*/ 631372 h 1077688"/>
                        <a:gd name="connsiteX42" fmla="*/ 469494 w 1106667"/>
                        <a:gd name="connsiteY42" fmla="*/ 620486 h 1077688"/>
                        <a:gd name="connsiteX43" fmla="*/ 480672 w 1106667"/>
                        <a:gd name="connsiteY43" fmla="*/ 609600 h 1077688"/>
                        <a:gd name="connsiteX44" fmla="*/ 491851 w 1106667"/>
                        <a:gd name="connsiteY44" fmla="*/ 598714 h 1077688"/>
                        <a:gd name="connsiteX45" fmla="*/ 503029 w 1106667"/>
                        <a:gd name="connsiteY45" fmla="*/ 587828 h 1077688"/>
                        <a:gd name="connsiteX46" fmla="*/ 514208 w 1106667"/>
                        <a:gd name="connsiteY46" fmla="*/ 576943 h 1077688"/>
                        <a:gd name="connsiteX47" fmla="*/ 525387 w 1106667"/>
                        <a:gd name="connsiteY47" fmla="*/ 566058 h 1077688"/>
                        <a:gd name="connsiteX48" fmla="*/ 536565 w 1106667"/>
                        <a:gd name="connsiteY48" fmla="*/ 555172 h 1077688"/>
                        <a:gd name="connsiteX49" fmla="*/ 547744 w 1106667"/>
                        <a:gd name="connsiteY49" fmla="*/ 544286 h 1077688"/>
                        <a:gd name="connsiteX50" fmla="*/ 558922 w 1106667"/>
                        <a:gd name="connsiteY50" fmla="*/ 533400 h 1077688"/>
                        <a:gd name="connsiteX51" fmla="*/ 570101 w 1106667"/>
                        <a:gd name="connsiteY51" fmla="*/ 522515 h 1077688"/>
                        <a:gd name="connsiteX52" fmla="*/ 581278 w 1106667"/>
                        <a:gd name="connsiteY52" fmla="*/ 511629 h 1077688"/>
                        <a:gd name="connsiteX53" fmla="*/ 592456 w 1106667"/>
                        <a:gd name="connsiteY53" fmla="*/ 500743 h 1077688"/>
                        <a:gd name="connsiteX54" fmla="*/ 603635 w 1106667"/>
                        <a:gd name="connsiteY54" fmla="*/ 489857 h 1077688"/>
                        <a:gd name="connsiteX55" fmla="*/ 614813 w 1106667"/>
                        <a:gd name="connsiteY55" fmla="*/ 478971 h 1077688"/>
                        <a:gd name="connsiteX56" fmla="*/ 625992 w 1106667"/>
                        <a:gd name="connsiteY56" fmla="*/ 468086 h 1077688"/>
                        <a:gd name="connsiteX57" fmla="*/ 637171 w 1106667"/>
                        <a:gd name="connsiteY57" fmla="*/ 457200 h 1077688"/>
                        <a:gd name="connsiteX58" fmla="*/ 648349 w 1106667"/>
                        <a:gd name="connsiteY58" fmla="*/ 446314 h 1077688"/>
                        <a:gd name="connsiteX59" fmla="*/ 659528 w 1106667"/>
                        <a:gd name="connsiteY59" fmla="*/ 435429 h 1077688"/>
                        <a:gd name="connsiteX60" fmla="*/ 670706 w 1106667"/>
                        <a:gd name="connsiteY60" fmla="*/ 424543 h 1077688"/>
                        <a:gd name="connsiteX61" fmla="*/ 681884 w 1106667"/>
                        <a:gd name="connsiteY61" fmla="*/ 413658 h 1077688"/>
                        <a:gd name="connsiteX62" fmla="*/ 693063 w 1106667"/>
                        <a:gd name="connsiteY62" fmla="*/ 402772 h 1077688"/>
                        <a:gd name="connsiteX63" fmla="*/ 704241 w 1106667"/>
                        <a:gd name="connsiteY63" fmla="*/ 391886 h 1077688"/>
                        <a:gd name="connsiteX64" fmla="*/ 715420 w 1106667"/>
                        <a:gd name="connsiteY64" fmla="*/ 381000 h 1077688"/>
                        <a:gd name="connsiteX65" fmla="*/ 726597 w 1106667"/>
                        <a:gd name="connsiteY65" fmla="*/ 370114 h 1077688"/>
                        <a:gd name="connsiteX66" fmla="*/ 737776 w 1106667"/>
                        <a:gd name="connsiteY66" fmla="*/ 359229 h 1077688"/>
                        <a:gd name="connsiteX67" fmla="*/ 748954 w 1106667"/>
                        <a:gd name="connsiteY67" fmla="*/ 348343 h 1077688"/>
                        <a:gd name="connsiteX68" fmla="*/ 760133 w 1106667"/>
                        <a:gd name="connsiteY68" fmla="*/ 337457 h 1077688"/>
                        <a:gd name="connsiteX69" fmla="*/ 771312 w 1106667"/>
                        <a:gd name="connsiteY69" fmla="*/ 326571 h 1077688"/>
                        <a:gd name="connsiteX70" fmla="*/ 782490 w 1106667"/>
                        <a:gd name="connsiteY70" fmla="*/ 315685 h 1077688"/>
                        <a:gd name="connsiteX71" fmla="*/ 793668 w 1106667"/>
                        <a:gd name="connsiteY71" fmla="*/ 304801 h 1077688"/>
                        <a:gd name="connsiteX72" fmla="*/ 804847 w 1106667"/>
                        <a:gd name="connsiteY72" fmla="*/ 293915 h 1077688"/>
                        <a:gd name="connsiteX73" fmla="*/ 816025 w 1106667"/>
                        <a:gd name="connsiteY73" fmla="*/ 283029 h 1077688"/>
                        <a:gd name="connsiteX74" fmla="*/ 827204 w 1106667"/>
                        <a:gd name="connsiteY74" fmla="*/ 272143 h 1077688"/>
                        <a:gd name="connsiteX75" fmla="*/ 838382 w 1106667"/>
                        <a:gd name="connsiteY75" fmla="*/ 261257 h 1077688"/>
                        <a:gd name="connsiteX76" fmla="*/ 849561 w 1106667"/>
                        <a:gd name="connsiteY76" fmla="*/ 250371 h 1077688"/>
                        <a:gd name="connsiteX77" fmla="*/ 860743 w 1106667"/>
                        <a:gd name="connsiteY77" fmla="*/ 239486 h 1077688"/>
                        <a:gd name="connsiteX78" fmla="*/ 871915 w 1106667"/>
                        <a:gd name="connsiteY78" fmla="*/ 228600 h 1077688"/>
                        <a:gd name="connsiteX79" fmla="*/ 883098 w 1106667"/>
                        <a:gd name="connsiteY79" fmla="*/ 217714 h 1077688"/>
                        <a:gd name="connsiteX80" fmla="*/ 894270 w 1106667"/>
                        <a:gd name="connsiteY80" fmla="*/ 206828 h 1077688"/>
                        <a:gd name="connsiteX81" fmla="*/ 905452 w 1106667"/>
                        <a:gd name="connsiteY81" fmla="*/ 195942 h 1077688"/>
                        <a:gd name="connsiteX82" fmla="*/ 916635 w 1106667"/>
                        <a:gd name="connsiteY82" fmla="*/ 185058 h 1077688"/>
                        <a:gd name="connsiteX83" fmla="*/ 927807 w 1106667"/>
                        <a:gd name="connsiteY83" fmla="*/ 174172 h 1077688"/>
                        <a:gd name="connsiteX84" fmla="*/ 938990 w 1106667"/>
                        <a:gd name="connsiteY84" fmla="*/ 163286 h 1077688"/>
                        <a:gd name="connsiteX85" fmla="*/ 950162 w 1106667"/>
                        <a:gd name="connsiteY85" fmla="*/ 152400 h 1077688"/>
                        <a:gd name="connsiteX86" fmla="*/ 961345 w 1106667"/>
                        <a:gd name="connsiteY86" fmla="*/ 141514 h 1077688"/>
                        <a:gd name="connsiteX87" fmla="*/ 972528 w 1106667"/>
                        <a:gd name="connsiteY87" fmla="*/ 130629 h 1077688"/>
                        <a:gd name="connsiteX88" fmla="*/ 983700 w 1106667"/>
                        <a:gd name="connsiteY88" fmla="*/ 119743 h 1077688"/>
                        <a:gd name="connsiteX89" fmla="*/ 994883 w 1106667"/>
                        <a:gd name="connsiteY89" fmla="*/ 108857 h 1077688"/>
                        <a:gd name="connsiteX90" fmla="*/ 1006055 w 1106667"/>
                        <a:gd name="connsiteY90" fmla="*/ 97971 h 1077688"/>
                        <a:gd name="connsiteX91" fmla="*/ 1017237 w 1106667"/>
                        <a:gd name="connsiteY91" fmla="*/ 87085 h 1077688"/>
                        <a:gd name="connsiteX92" fmla="*/ 1028420 w 1106667"/>
                        <a:gd name="connsiteY92" fmla="*/ 76200 h 1077688"/>
                        <a:gd name="connsiteX93" fmla="*/ 1039592 w 1106667"/>
                        <a:gd name="connsiteY93" fmla="*/ 65314 h 1077688"/>
                        <a:gd name="connsiteX94" fmla="*/ 1050775 w 1106667"/>
                        <a:gd name="connsiteY94" fmla="*/ 54429 h 1077688"/>
                        <a:gd name="connsiteX95" fmla="*/ 1061947 w 1106667"/>
                        <a:gd name="connsiteY95" fmla="*/ 43543 h 1077688"/>
                        <a:gd name="connsiteX96" fmla="*/ 1073130 w 1106667"/>
                        <a:gd name="connsiteY96" fmla="*/ 32657 h 1077688"/>
                        <a:gd name="connsiteX97" fmla="*/ 1084313 w 1106667"/>
                        <a:gd name="connsiteY97" fmla="*/ 21772 h 1077688"/>
                        <a:gd name="connsiteX98" fmla="*/ 1095485 w 1106667"/>
                        <a:gd name="connsiteY98" fmla="*/ 10886 h 1077688"/>
                        <a:gd name="connsiteX99" fmla="*/ 1106668 w 1106667"/>
                        <a:gd name="connsiteY99" fmla="*/ 0 h 1077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1106667" h="1077688">
                          <a:moveTo>
                            <a:pt x="0" y="1077688"/>
                          </a:moveTo>
                          <a:lnTo>
                            <a:pt x="11179" y="1066797"/>
                          </a:lnTo>
                          <a:lnTo>
                            <a:pt x="22357" y="1055917"/>
                          </a:lnTo>
                          <a:lnTo>
                            <a:pt x="33536" y="1045025"/>
                          </a:lnTo>
                          <a:lnTo>
                            <a:pt x="44714" y="1034145"/>
                          </a:lnTo>
                          <a:lnTo>
                            <a:pt x="55893" y="1023254"/>
                          </a:lnTo>
                          <a:lnTo>
                            <a:pt x="67071" y="1012373"/>
                          </a:lnTo>
                          <a:lnTo>
                            <a:pt x="78250" y="1001482"/>
                          </a:lnTo>
                          <a:lnTo>
                            <a:pt x="89427" y="990601"/>
                          </a:lnTo>
                          <a:lnTo>
                            <a:pt x="100605" y="979710"/>
                          </a:lnTo>
                          <a:lnTo>
                            <a:pt x="111784" y="968829"/>
                          </a:lnTo>
                          <a:lnTo>
                            <a:pt x="122962" y="957938"/>
                          </a:lnTo>
                          <a:lnTo>
                            <a:pt x="134141" y="947057"/>
                          </a:lnTo>
                          <a:lnTo>
                            <a:pt x="145319" y="936166"/>
                          </a:lnTo>
                          <a:lnTo>
                            <a:pt x="156498" y="925286"/>
                          </a:lnTo>
                          <a:lnTo>
                            <a:pt x="167677" y="914405"/>
                          </a:lnTo>
                          <a:lnTo>
                            <a:pt x="178855" y="903514"/>
                          </a:lnTo>
                          <a:lnTo>
                            <a:pt x="190033" y="892633"/>
                          </a:lnTo>
                          <a:lnTo>
                            <a:pt x="201212" y="881742"/>
                          </a:lnTo>
                          <a:lnTo>
                            <a:pt x="212391" y="870861"/>
                          </a:lnTo>
                          <a:lnTo>
                            <a:pt x="223569" y="859970"/>
                          </a:lnTo>
                          <a:lnTo>
                            <a:pt x="234748" y="849089"/>
                          </a:lnTo>
                          <a:lnTo>
                            <a:pt x="245925" y="838198"/>
                          </a:lnTo>
                          <a:lnTo>
                            <a:pt x="257103" y="827317"/>
                          </a:lnTo>
                          <a:lnTo>
                            <a:pt x="268282" y="816428"/>
                          </a:lnTo>
                          <a:lnTo>
                            <a:pt x="279461" y="805543"/>
                          </a:lnTo>
                          <a:lnTo>
                            <a:pt x="290639" y="794658"/>
                          </a:lnTo>
                          <a:lnTo>
                            <a:pt x="301817" y="783772"/>
                          </a:lnTo>
                          <a:lnTo>
                            <a:pt x="312996" y="772886"/>
                          </a:lnTo>
                          <a:lnTo>
                            <a:pt x="324175" y="762000"/>
                          </a:lnTo>
                          <a:lnTo>
                            <a:pt x="335353" y="751114"/>
                          </a:lnTo>
                          <a:lnTo>
                            <a:pt x="346531" y="740229"/>
                          </a:lnTo>
                          <a:lnTo>
                            <a:pt x="357710" y="729343"/>
                          </a:lnTo>
                          <a:lnTo>
                            <a:pt x="368889" y="718457"/>
                          </a:lnTo>
                          <a:lnTo>
                            <a:pt x="380067" y="707571"/>
                          </a:lnTo>
                          <a:lnTo>
                            <a:pt x="391246" y="696685"/>
                          </a:lnTo>
                          <a:lnTo>
                            <a:pt x="402423" y="685801"/>
                          </a:lnTo>
                          <a:lnTo>
                            <a:pt x="413601" y="674915"/>
                          </a:lnTo>
                          <a:lnTo>
                            <a:pt x="424780" y="664029"/>
                          </a:lnTo>
                          <a:lnTo>
                            <a:pt x="435958" y="653143"/>
                          </a:lnTo>
                          <a:lnTo>
                            <a:pt x="447137" y="642257"/>
                          </a:lnTo>
                          <a:lnTo>
                            <a:pt x="458315" y="631372"/>
                          </a:lnTo>
                          <a:lnTo>
                            <a:pt x="469494" y="620486"/>
                          </a:lnTo>
                          <a:lnTo>
                            <a:pt x="480672" y="609600"/>
                          </a:lnTo>
                          <a:lnTo>
                            <a:pt x="491851" y="598714"/>
                          </a:lnTo>
                          <a:lnTo>
                            <a:pt x="503029" y="587828"/>
                          </a:lnTo>
                          <a:lnTo>
                            <a:pt x="514208" y="576943"/>
                          </a:lnTo>
                          <a:lnTo>
                            <a:pt x="525387" y="566058"/>
                          </a:lnTo>
                          <a:lnTo>
                            <a:pt x="536565" y="555172"/>
                          </a:lnTo>
                          <a:lnTo>
                            <a:pt x="547744" y="544286"/>
                          </a:lnTo>
                          <a:lnTo>
                            <a:pt x="558922" y="533400"/>
                          </a:lnTo>
                          <a:lnTo>
                            <a:pt x="570101" y="522515"/>
                          </a:lnTo>
                          <a:lnTo>
                            <a:pt x="581278" y="511629"/>
                          </a:lnTo>
                          <a:lnTo>
                            <a:pt x="592456" y="500743"/>
                          </a:lnTo>
                          <a:lnTo>
                            <a:pt x="603635" y="489857"/>
                          </a:lnTo>
                          <a:lnTo>
                            <a:pt x="614813" y="478971"/>
                          </a:lnTo>
                          <a:lnTo>
                            <a:pt x="625992" y="468086"/>
                          </a:lnTo>
                          <a:lnTo>
                            <a:pt x="637171" y="457200"/>
                          </a:lnTo>
                          <a:lnTo>
                            <a:pt x="648349" y="446314"/>
                          </a:lnTo>
                          <a:lnTo>
                            <a:pt x="659528" y="435429"/>
                          </a:lnTo>
                          <a:lnTo>
                            <a:pt x="670706" y="424543"/>
                          </a:lnTo>
                          <a:lnTo>
                            <a:pt x="681884" y="413658"/>
                          </a:lnTo>
                          <a:lnTo>
                            <a:pt x="693063" y="402772"/>
                          </a:lnTo>
                          <a:lnTo>
                            <a:pt x="704241" y="391886"/>
                          </a:lnTo>
                          <a:lnTo>
                            <a:pt x="715420" y="381000"/>
                          </a:lnTo>
                          <a:lnTo>
                            <a:pt x="726597" y="370114"/>
                          </a:lnTo>
                          <a:lnTo>
                            <a:pt x="737776" y="359229"/>
                          </a:lnTo>
                          <a:lnTo>
                            <a:pt x="748954" y="348343"/>
                          </a:lnTo>
                          <a:lnTo>
                            <a:pt x="760133" y="337457"/>
                          </a:lnTo>
                          <a:lnTo>
                            <a:pt x="771312" y="326571"/>
                          </a:lnTo>
                          <a:lnTo>
                            <a:pt x="782490" y="315685"/>
                          </a:lnTo>
                          <a:lnTo>
                            <a:pt x="793668" y="304801"/>
                          </a:lnTo>
                          <a:lnTo>
                            <a:pt x="804847" y="293915"/>
                          </a:lnTo>
                          <a:lnTo>
                            <a:pt x="816025" y="283029"/>
                          </a:lnTo>
                          <a:lnTo>
                            <a:pt x="827204" y="272143"/>
                          </a:lnTo>
                          <a:lnTo>
                            <a:pt x="838382" y="261257"/>
                          </a:lnTo>
                          <a:lnTo>
                            <a:pt x="849561" y="250371"/>
                          </a:lnTo>
                          <a:lnTo>
                            <a:pt x="860743" y="239486"/>
                          </a:lnTo>
                          <a:lnTo>
                            <a:pt x="871915" y="228600"/>
                          </a:lnTo>
                          <a:lnTo>
                            <a:pt x="883098" y="217714"/>
                          </a:lnTo>
                          <a:lnTo>
                            <a:pt x="894270" y="206828"/>
                          </a:lnTo>
                          <a:lnTo>
                            <a:pt x="905452" y="195942"/>
                          </a:lnTo>
                          <a:lnTo>
                            <a:pt x="916635" y="185058"/>
                          </a:lnTo>
                          <a:lnTo>
                            <a:pt x="927807" y="174172"/>
                          </a:lnTo>
                          <a:lnTo>
                            <a:pt x="938990" y="163286"/>
                          </a:lnTo>
                          <a:lnTo>
                            <a:pt x="950162" y="152400"/>
                          </a:lnTo>
                          <a:lnTo>
                            <a:pt x="961345" y="141514"/>
                          </a:lnTo>
                          <a:lnTo>
                            <a:pt x="972528" y="130629"/>
                          </a:lnTo>
                          <a:lnTo>
                            <a:pt x="983700" y="119743"/>
                          </a:lnTo>
                          <a:lnTo>
                            <a:pt x="994883" y="108857"/>
                          </a:lnTo>
                          <a:lnTo>
                            <a:pt x="1006055" y="97971"/>
                          </a:lnTo>
                          <a:lnTo>
                            <a:pt x="1017237" y="87085"/>
                          </a:lnTo>
                          <a:lnTo>
                            <a:pt x="1028420" y="76200"/>
                          </a:lnTo>
                          <a:lnTo>
                            <a:pt x="1039592" y="65314"/>
                          </a:lnTo>
                          <a:lnTo>
                            <a:pt x="1050775" y="54429"/>
                          </a:lnTo>
                          <a:lnTo>
                            <a:pt x="1061947" y="43543"/>
                          </a:lnTo>
                          <a:lnTo>
                            <a:pt x="1073130" y="32657"/>
                          </a:lnTo>
                          <a:lnTo>
                            <a:pt x="1084313" y="21772"/>
                          </a:lnTo>
                          <a:lnTo>
                            <a:pt x="1095485" y="10886"/>
                          </a:lnTo>
                          <a:lnTo>
                            <a:pt x="1106668" y="0"/>
                          </a:lnTo>
                        </a:path>
                      </a:pathLst>
                    </a:custGeom>
                    <a:noFill/>
                    <a:ln w="10385" cap="flat">
                      <a:solidFill>
                        <a:srgbClr val="A9A9A9"/>
                      </a:solidFill>
                      <a:custDash>
                        <a:ds d="277500" sp="120000"/>
                      </a:custDash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BDB3CA9A-918A-8244-8066-ACA2F0FF8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9BD0337F-8662-7843-81BF-FF3468D84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044" y="1204100"/>
                      <a:ext cx="10412" cy="1132010"/>
                    </a:xfrm>
                    <a:custGeom>
                      <a:avLst/>
                      <a:gdLst>
                        <a:gd name="connsiteX0" fmla="*/ 0 w 10412"/>
                        <a:gd name="connsiteY0" fmla="*/ 1132011 h 1132010"/>
                        <a:gd name="connsiteX1" fmla="*/ 0 w 10412"/>
                        <a:gd name="connsiteY1" fmla="*/ 0 h 11320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412" h="1132010">
                          <a:moveTo>
                            <a:pt x="0" y="113201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3C07F872-C0C7-F24E-AEE3-43239C828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2336111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20770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" name="Freeform 36">
                      <a:extLst>
                        <a:ext uri="{FF2B5EF4-FFF2-40B4-BE49-F238E27FC236}">
                          <a16:creationId xmlns:a16="http://schemas.microsoft.com/office/drawing/2014/main" id="{7295A17D-32C9-524C-9005-F541C40F9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047" y="1204100"/>
                      <a:ext cx="1161997" cy="10412"/>
                    </a:xfrm>
                    <a:custGeom>
                      <a:avLst/>
                      <a:gdLst>
                        <a:gd name="connsiteX0" fmla="*/ 0 w 1161997"/>
                        <a:gd name="connsiteY0" fmla="*/ 0 h 10412"/>
                        <a:gd name="connsiteX1" fmla="*/ 1161998 w 1161997"/>
                        <a:gd name="connsiteY1" fmla="*/ 0 h 10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1997" h="10412">
                          <a:moveTo>
                            <a:pt x="0" y="0"/>
                          </a:moveTo>
                          <a:lnTo>
                            <a:pt x="1161998" y="0"/>
                          </a:lnTo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E7BC7-1628-364B-A0BB-4C3FFAAD26E6}"/>
                    </a:ext>
                  </a:extLst>
                </p:cNvPr>
                <p:cNvSpPr txBox="1"/>
                <p:nvPr/>
              </p:nvSpPr>
              <p:spPr>
                <a:xfrm rot="16200000">
                  <a:off x="1367653" y="1326493"/>
                  <a:ext cx="955927" cy="324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STDP matrix, </a:t>
                  </a:r>
                  <a:r>
                    <a:rPr lang="en-GB" sz="1000" dirty="0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ij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</a:p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time horizon / 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9B9DCE2-F3ED-4148-99B2-2D599F74F0F4}"/>
                    </a:ext>
                  </a:extLst>
                </p:cNvPr>
                <p:cNvSpPr txBox="1"/>
                <p:nvPr/>
              </p:nvSpPr>
              <p:spPr>
                <a:xfrm>
                  <a:off x="1877395" y="1977842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898292B-DB98-044D-BAA4-6B2671E12A58}"/>
                    </a:ext>
                  </a:extLst>
                </p:cNvPr>
                <p:cNvSpPr txBox="1"/>
                <p:nvPr/>
              </p:nvSpPr>
              <p:spPr>
                <a:xfrm>
                  <a:off x="1877395" y="176232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542F68FA-5626-8A4C-BA2F-E53F275B175E}"/>
                    </a:ext>
                  </a:extLst>
                </p:cNvPr>
                <p:cNvSpPr txBox="1"/>
                <p:nvPr/>
              </p:nvSpPr>
              <p:spPr>
                <a:xfrm>
                  <a:off x="1877395" y="1553093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09A3AE7-4537-6741-B003-1C969C70C8CA}"/>
                    </a:ext>
                  </a:extLst>
                </p:cNvPr>
                <p:cNvSpPr txBox="1"/>
                <p:nvPr/>
              </p:nvSpPr>
              <p:spPr>
                <a:xfrm>
                  <a:off x="1883689" y="1328367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6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F3A8AD9-6F31-3E46-8CC8-79B775EA0A8C}"/>
                    </a:ext>
                  </a:extLst>
                </p:cNvPr>
                <p:cNvSpPr txBox="1"/>
                <p:nvPr/>
              </p:nvSpPr>
              <p:spPr>
                <a:xfrm>
                  <a:off x="1883689" y="112205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8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17BC023-C5F1-DB47-BDF5-3F080DED7D79}"/>
                    </a:ext>
                  </a:extLst>
                </p:cNvPr>
                <p:cNvSpPr txBox="1"/>
                <p:nvPr/>
              </p:nvSpPr>
              <p:spPr>
                <a:xfrm>
                  <a:off x="1835496" y="909913"/>
                  <a:ext cx="30315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10</a:t>
                  </a:r>
                </a:p>
              </p:txBody>
            </p:sp>
          </p:grp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C8DF0FE5-A12D-DC43-97AA-ACFF00DF448D}"/>
                  </a:ext>
                </a:extLst>
              </p:cNvPr>
              <p:cNvSpPr txBox="1"/>
              <p:nvPr/>
            </p:nvSpPr>
            <p:spPr>
              <a:xfrm>
                <a:off x="4115634" y="143298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A81E5B17-4B9E-2C4B-BA32-60143B450164}"/>
                </a:ext>
              </a:extLst>
            </p:cNvPr>
            <p:cNvGrpSpPr/>
            <p:nvPr/>
          </p:nvGrpSpPr>
          <p:grpSpPr>
            <a:xfrm>
              <a:off x="1435506" y="3318276"/>
              <a:ext cx="2634706" cy="2386571"/>
              <a:chOff x="1485733" y="2963482"/>
              <a:chExt cx="2634706" cy="2386571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A562726C-E3D9-554A-83E4-125F818F8749}"/>
                  </a:ext>
                </a:extLst>
              </p:cNvPr>
              <p:cNvGrpSpPr/>
              <p:nvPr/>
            </p:nvGrpSpPr>
            <p:grpSpPr>
              <a:xfrm>
                <a:off x="1485733" y="2967943"/>
                <a:ext cx="2148750" cy="2382110"/>
                <a:chOff x="1655853" y="2967943"/>
                <a:chExt cx="2148750" cy="2382110"/>
              </a:xfrm>
            </p:grpSpPr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98115AB0-DFF5-5045-8103-CE0700F1839B}"/>
                    </a:ext>
                  </a:extLst>
                </p:cNvPr>
                <p:cNvSpPr txBox="1"/>
                <p:nvPr/>
              </p:nvSpPr>
              <p:spPr>
                <a:xfrm>
                  <a:off x="2063893" y="2967943"/>
                  <a:ext cx="17407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Helvetica" pitchFamily="2" charset="0"/>
                    </a:rPr>
                    <a:t>Synaptic weight matrix, </a:t>
                  </a:r>
                  <a:r>
                    <a:rPr lang="en-GB" sz="1000" dirty="0">
                      <a:solidFill>
                        <a:srgbClr val="FD8D62"/>
                      </a:solidFill>
                      <a:latin typeface="Helvetica" pitchFamily="2" charset="0"/>
                    </a:rPr>
                    <a:t>W</a:t>
                  </a:r>
                  <a:r>
                    <a: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rPr>
                    <a:t>ij </a:t>
                  </a:r>
                  <a:r>
                    <a:rPr lang="en-GB" sz="1000" dirty="0">
                      <a:latin typeface="Helvetica" pitchFamily="2" charset="0"/>
                    </a:rPr>
                    <a:t>:</a:t>
                  </a:r>
                </a:p>
                <a:p>
                  <a:pPr algn="ctr"/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h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mo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g</a:t>
                  </a:r>
                  <a:r>
                    <a:rPr lang="en-GB" sz="1000" dirty="0">
                      <a:solidFill>
                        <a:srgbClr val="8DA0CB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n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e</a:t>
                  </a:r>
                  <a:r>
                    <a:rPr lang="en-GB" sz="1000" dirty="0">
                      <a:solidFill>
                        <a:srgbClr val="AE98C8"/>
                      </a:solidFill>
                      <a:latin typeface="Helvetica" pitchFamily="2" charset="0"/>
                    </a:rPr>
                    <a:t>o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B696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latin typeface="Helvetica" pitchFamily="2" charset="0"/>
                    </a:rPr>
                    <a:t> 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m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u</a:t>
                  </a:r>
                  <a:r>
                    <a:rPr lang="en-GB" sz="1000" dirty="0">
                      <a:solidFill>
                        <a:srgbClr val="959FCA"/>
                      </a:solidFill>
                      <a:latin typeface="Helvetica" pitchFamily="2" charset="0"/>
                    </a:rPr>
                    <a:t>lt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i</a:t>
                  </a:r>
                  <a:r>
                    <a:rPr lang="en-GB" sz="1000" dirty="0">
                      <a:solidFill>
                        <a:srgbClr val="BE94C8"/>
                      </a:solidFill>
                      <a:latin typeface="Helvetica" pitchFamily="2" charset="0"/>
                    </a:rPr>
                    <a:t>s</a:t>
                  </a:r>
                  <a:r>
                    <a:rPr lang="en-GB" sz="1000" dirty="0">
                      <a:solidFill>
                        <a:srgbClr val="C792C7"/>
                      </a:solidFill>
                      <a:latin typeface="Helvetica" pitchFamily="2" charset="0"/>
                    </a:rPr>
                    <a:t>c</a:t>
                  </a:r>
                  <a:r>
                    <a:rPr lang="en-GB" sz="1000" dirty="0">
                      <a:solidFill>
                        <a:srgbClr val="A69AC9"/>
                      </a:solidFill>
                      <a:latin typeface="Helvetica" pitchFamily="2" charset="0"/>
                    </a:rPr>
                    <a:t>a</a:t>
                  </a:r>
                  <a:r>
                    <a:rPr lang="en-GB" sz="1000" dirty="0">
                      <a:solidFill>
                        <a:srgbClr val="D78EC4"/>
                      </a:solidFill>
                      <a:latin typeface="Helvetica" pitchFamily="2" charset="0"/>
                    </a:rPr>
                    <a:t>l</a:t>
                  </a:r>
                  <a:r>
                    <a:rPr lang="en-GB" sz="1000" dirty="0">
                      <a:solidFill>
                        <a:srgbClr val="E78AC3"/>
                      </a:solidFill>
                      <a:latin typeface="Helvetica" pitchFamily="2" charset="0"/>
                    </a:rPr>
                    <a:t>e</a:t>
                  </a:r>
                </a:p>
              </p:txBody>
            </p:sp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B4F213A-47CF-E447-9737-2F88D151177F}"/>
                    </a:ext>
                  </a:extLst>
                </p:cNvPr>
                <p:cNvSpPr txBox="1"/>
                <p:nvPr/>
              </p:nvSpPr>
              <p:spPr>
                <a:xfrm rot="16200000">
                  <a:off x="1452710" y="3551651"/>
                  <a:ext cx="622286" cy="21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0.5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 m</a:t>
                  </a:r>
                </a:p>
              </p:txBody>
            </p:sp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D9E2B919-5E94-2C47-8EE4-A32059DA373E}"/>
                    </a:ext>
                  </a:extLst>
                </p:cNvPr>
                <p:cNvSpPr txBox="1"/>
                <p:nvPr/>
              </p:nvSpPr>
              <p:spPr>
                <a:xfrm rot="16200000">
                  <a:off x="1504076" y="4282697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181BB064-CB8A-3848-883A-563D1606799D}"/>
                    </a:ext>
                  </a:extLst>
                </p:cNvPr>
                <p:cNvSpPr txBox="1"/>
                <p:nvPr/>
              </p:nvSpPr>
              <p:spPr>
                <a:xfrm rot="16200000">
                  <a:off x="1460797" y="4931188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</p:grp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A207BE2-0853-F64A-A8F8-897949347717}"/>
                  </a:ext>
                </a:extLst>
              </p:cNvPr>
              <p:cNvSpPr txBox="1"/>
              <p:nvPr/>
            </p:nvSpPr>
            <p:spPr>
              <a:xfrm>
                <a:off x="3836387" y="296348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A460C3-69CE-0A44-8BA5-9855E1CB4EAC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2BEA56ED-79E0-8044-9660-2AD848743CEC}"/>
                  </a:ext>
                </a:extLst>
              </p:cNvPr>
              <p:cNvSpPr/>
              <p:nvPr/>
            </p:nvSpPr>
            <p:spPr>
              <a:xfrm>
                <a:off x="5729913" y="1210163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CB2250B7-D200-5E4E-9B93-33CCDE9A3F6F}"/>
                  </a:ext>
                </a:extLst>
              </p:cNvPr>
              <p:cNvSpPr/>
              <p:nvPr/>
            </p:nvSpPr>
            <p:spPr>
              <a:xfrm>
                <a:off x="1487754" y="1206528"/>
                <a:ext cx="262466" cy="4204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DAD95343-EDDC-BC48-937D-F4C5644997C6}"/>
                  </a:ext>
                </a:extLst>
              </p:cNvPr>
              <p:cNvSpPr/>
              <p:nvPr/>
            </p:nvSpPr>
            <p:spPr>
              <a:xfrm>
                <a:off x="1750219" y="1248569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C99298BC-2892-4A4F-BE8B-6375D2A194DA}"/>
                  </a:ext>
                </a:extLst>
              </p:cNvPr>
              <p:cNvSpPr/>
              <p:nvPr/>
            </p:nvSpPr>
            <p:spPr>
              <a:xfrm>
                <a:off x="2398106" y="1215421"/>
                <a:ext cx="897380" cy="79037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521" name="Graphic 520">
                <a:extLst>
                  <a:ext uri="{FF2B5EF4-FFF2-40B4-BE49-F238E27FC236}">
                    <a16:creationId xmlns:a16="http://schemas.microsoft.com/office/drawing/2014/main" id="{0DA6D3F6-4104-A94D-8052-143114B8F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186961">
                <a:off x="2183884" y="1118534"/>
                <a:ext cx="97871" cy="290206"/>
              </a:xfrm>
              <a:prstGeom prst="rect">
                <a:avLst/>
              </a:prstGeom>
            </p:spPr>
          </p:pic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BF3B6287-DF39-8147-8516-F6D559BDBEEC}"/>
                  </a:ext>
                </a:extLst>
              </p:cNvPr>
              <p:cNvSpPr/>
              <p:nvPr/>
            </p:nvSpPr>
            <p:spPr>
              <a:xfrm>
                <a:off x="6035917" y="1252204"/>
                <a:ext cx="346473" cy="4204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3103446" y="84808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0333BDCC-EEC2-514E-8AF5-8498543E8D46}"/>
                  </a:ext>
                </a:extLst>
              </p:cNvPr>
              <p:cNvGrpSpPr/>
              <p:nvPr/>
            </p:nvGrpSpPr>
            <p:grpSpPr>
              <a:xfrm>
                <a:off x="3232327" y="691414"/>
                <a:ext cx="2480993" cy="372902"/>
                <a:chOff x="1340198" y="2668153"/>
                <a:chExt cx="2819085" cy="423718"/>
              </a:xfrm>
            </p:grpSpPr>
            <p:pic>
              <p:nvPicPr>
                <p:cNvPr id="796" name="Picture 795">
                  <a:extLst>
                    <a:ext uri="{FF2B5EF4-FFF2-40B4-BE49-F238E27FC236}">
                      <a16:creationId xmlns:a16="http://schemas.microsoft.com/office/drawing/2014/main" id="{78019CD0-9048-6045-8DA9-A880AE10B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198" y="2853958"/>
                  <a:ext cx="97104" cy="40460"/>
                </a:xfrm>
                <a:prstGeom prst="rect">
                  <a:avLst/>
                </a:prstGeom>
              </p:spPr>
            </p:pic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46B2888E-EDFA-224E-94EB-ECC7060B4940}"/>
                    </a:ext>
                  </a:extLst>
                </p:cNvPr>
                <p:cNvSpPr/>
                <p:nvPr/>
              </p:nvSpPr>
              <p:spPr>
                <a:xfrm>
                  <a:off x="2476439" y="2668153"/>
                  <a:ext cx="713639" cy="122209"/>
                </a:xfrm>
                <a:prstGeom prst="ellipse">
                  <a:avLst/>
                </a:prstGeom>
                <a:solidFill>
                  <a:srgbClr val="8DA0CC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DB9BDB53-9D34-C14A-87FD-9AD1F5350E27}"/>
                    </a:ext>
                  </a:extLst>
                </p:cNvPr>
                <p:cNvSpPr/>
                <p:nvPr/>
              </p:nvSpPr>
              <p:spPr>
                <a:xfrm>
                  <a:off x="1958727" y="2800983"/>
                  <a:ext cx="1749054" cy="121064"/>
                </a:xfrm>
                <a:prstGeom prst="ellipse">
                  <a:avLst/>
                </a:prstGeom>
                <a:solidFill>
                  <a:srgbClr val="BD94C8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9BF94D5E-714D-C543-80DD-4B595F271CFE}"/>
                    </a:ext>
                  </a:extLst>
                </p:cNvPr>
                <p:cNvSpPr/>
                <p:nvPr/>
              </p:nvSpPr>
              <p:spPr>
                <a:xfrm>
                  <a:off x="1600153" y="2935491"/>
                  <a:ext cx="2469065" cy="121064"/>
                </a:xfrm>
                <a:prstGeom prst="ellipse">
                  <a:avLst/>
                </a:prstGeom>
                <a:solidFill>
                  <a:srgbClr val="E78AC3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11" name="Picture 810">
                  <a:extLst>
                    <a:ext uri="{FF2B5EF4-FFF2-40B4-BE49-F238E27FC236}">
                      <a16:creationId xmlns:a16="http://schemas.microsoft.com/office/drawing/2014/main" id="{A325A1FF-D483-3A43-BE25-DDEB749BA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37" y="2670664"/>
                  <a:ext cx="97104" cy="415847"/>
                </a:xfrm>
                <a:prstGeom prst="rect">
                  <a:avLst/>
                </a:prstGeom>
              </p:spPr>
            </p:pic>
            <p:pic>
              <p:nvPicPr>
                <p:cNvPr id="812" name="Picture 811">
                  <a:extLst>
                    <a:ext uri="{FF2B5EF4-FFF2-40B4-BE49-F238E27FC236}">
                      <a16:creationId xmlns:a16="http://schemas.microsoft.com/office/drawing/2014/main" id="{B2A9D6B5-C8DA-8C4C-AB06-8F05695D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2179" y="2676024"/>
                  <a:ext cx="97104" cy="415847"/>
                </a:xfrm>
                <a:prstGeom prst="rect">
                  <a:avLst/>
                </a:prstGeom>
              </p:spPr>
            </p:pic>
          </p:grp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4E2CBA08-1EAC-734B-9C9C-2D986CA802FD}"/>
                  </a:ext>
                </a:extLst>
              </p:cNvPr>
              <p:cNvSpPr txBox="1"/>
              <p:nvPr/>
            </p:nvSpPr>
            <p:spPr>
              <a:xfrm>
                <a:off x="5670591" y="891843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E78AC3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1.5 m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0BDB90B-2D94-E341-A2E7-EA5591E34104}"/>
                  </a:ext>
                </a:extLst>
              </p:cNvPr>
              <p:cNvSpPr txBox="1"/>
              <p:nvPr/>
            </p:nvSpPr>
            <p:spPr>
              <a:xfrm>
                <a:off x="5670591" y="760026"/>
                <a:ext cx="463369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BD94C8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BD94C8"/>
                    </a:solidFill>
                    <a:latin typeface="Helvetica" pitchFamily="2" charset="0"/>
                  </a:rPr>
                  <a:t>1 m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21FC24AF-39EA-E145-8738-E1174C0F7771}"/>
                  </a:ext>
                </a:extLst>
              </p:cNvPr>
              <p:cNvSpPr txBox="1"/>
              <p:nvPr/>
            </p:nvSpPr>
            <p:spPr>
              <a:xfrm>
                <a:off x="5670591" y="649022"/>
                <a:ext cx="538240" cy="18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0.5 m</a:t>
                </a:r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4527574" y="722520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4527574" y="84164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4527574" y="957559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7F3EF-8EE0-C14F-A9EF-BE12B52719DD}"/>
                </a:ext>
              </a:extLst>
            </p:cNvPr>
            <p:cNvGrpSpPr/>
            <p:nvPr/>
          </p:nvGrpSpPr>
          <p:grpSpPr>
            <a:xfrm>
              <a:off x="1266152" y="1481352"/>
              <a:ext cx="2912504" cy="1622834"/>
              <a:chOff x="1266152" y="1481352"/>
              <a:chExt cx="2912504" cy="1622834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BE1D7B48-408B-3749-80DB-EB89E1E19C3E}"/>
                  </a:ext>
                </a:extLst>
              </p:cNvPr>
              <p:cNvSpPr/>
              <p:nvPr/>
            </p:nvSpPr>
            <p:spPr>
              <a:xfrm>
                <a:off x="3799915" y="2357405"/>
                <a:ext cx="378741" cy="277535"/>
              </a:xfrm>
              <a:custGeom>
                <a:avLst/>
                <a:gdLst>
                  <a:gd name="connsiteX0" fmla="*/ 87215 w 345583"/>
                  <a:gd name="connsiteY0" fmla="*/ 201 h 253237"/>
                  <a:gd name="connsiteX1" fmla="*/ 115588 w 345583"/>
                  <a:gd name="connsiteY1" fmla="*/ 1805 h 253237"/>
                  <a:gd name="connsiteX2" fmla="*/ 170730 w 345583"/>
                  <a:gd name="connsiteY2" fmla="*/ 17851 h 253237"/>
                  <a:gd name="connsiteX3" fmla="*/ 274052 w 345583"/>
                  <a:gd name="connsiteY3" fmla="*/ 62246 h 253237"/>
                  <a:gd name="connsiteX4" fmla="*/ 332941 w 345583"/>
                  <a:gd name="connsiteY4" fmla="*/ 111989 h 253237"/>
                  <a:gd name="connsiteX5" fmla="*/ 345254 w 345583"/>
                  <a:gd name="connsiteY5" fmla="*/ 172430 h 253237"/>
                  <a:gd name="connsiteX6" fmla="*/ 327587 w 345583"/>
                  <a:gd name="connsiteY6" fmla="*/ 231266 h 253237"/>
                  <a:gd name="connsiteX7" fmla="*/ 281012 w 345583"/>
                  <a:gd name="connsiteY7" fmla="*/ 251057 h 253237"/>
                  <a:gd name="connsiteX8" fmla="*/ 195356 w 345583"/>
                  <a:gd name="connsiteY8" fmla="*/ 241964 h 253237"/>
                  <a:gd name="connsiteX9" fmla="*/ 125760 w 345583"/>
                  <a:gd name="connsiteY9" fmla="*/ 199174 h 253237"/>
                  <a:gd name="connsiteX10" fmla="*/ 9589 w 345583"/>
                  <a:gd name="connsiteY10" fmla="*/ 122687 h 253237"/>
                  <a:gd name="connsiteX11" fmla="*/ 4236 w 345583"/>
                  <a:gd name="connsiteY11" fmla="*/ 56897 h 253237"/>
                  <a:gd name="connsiteX12" fmla="*/ 87215 w 345583"/>
                  <a:gd name="connsiteY12" fmla="*/ 201 h 25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5583" h="253237">
                    <a:moveTo>
                      <a:pt x="87215" y="201"/>
                    </a:moveTo>
                    <a:cubicBezTo>
                      <a:pt x="96851" y="-334"/>
                      <a:pt x="106487" y="201"/>
                      <a:pt x="115588" y="1805"/>
                    </a:cubicBezTo>
                    <a:cubicBezTo>
                      <a:pt x="134861" y="4480"/>
                      <a:pt x="153063" y="9828"/>
                      <a:pt x="170730" y="17851"/>
                    </a:cubicBezTo>
                    <a:cubicBezTo>
                      <a:pt x="260669" y="55828"/>
                      <a:pt x="260133" y="53688"/>
                      <a:pt x="274052" y="62246"/>
                    </a:cubicBezTo>
                    <a:cubicBezTo>
                      <a:pt x="305638" y="80967"/>
                      <a:pt x="321163" y="91129"/>
                      <a:pt x="332941" y="111989"/>
                    </a:cubicBezTo>
                    <a:cubicBezTo>
                      <a:pt x="342577" y="130710"/>
                      <a:pt x="346860" y="151570"/>
                      <a:pt x="345254" y="172430"/>
                    </a:cubicBezTo>
                    <a:cubicBezTo>
                      <a:pt x="344719" y="191151"/>
                      <a:pt x="344183" y="214150"/>
                      <a:pt x="327587" y="231266"/>
                    </a:cubicBezTo>
                    <a:cubicBezTo>
                      <a:pt x="314739" y="244638"/>
                      <a:pt x="298143" y="247847"/>
                      <a:pt x="281012" y="251057"/>
                    </a:cubicBezTo>
                    <a:cubicBezTo>
                      <a:pt x="252103" y="255871"/>
                      <a:pt x="222659" y="252661"/>
                      <a:pt x="195356" y="241964"/>
                    </a:cubicBezTo>
                    <a:cubicBezTo>
                      <a:pt x="168588" y="232336"/>
                      <a:pt x="164841" y="224313"/>
                      <a:pt x="125760" y="199174"/>
                    </a:cubicBezTo>
                    <a:cubicBezTo>
                      <a:pt x="52417" y="152105"/>
                      <a:pt x="26720" y="155849"/>
                      <a:pt x="9589" y="122687"/>
                    </a:cubicBezTo>
                    <a:cubicBezTo>
                      <a:pt x="7447" y="118943"/>
                      <a:pt x="-7007" y="88455"/>
                      <a:pt x="4236" y="56897"/>
                    </a:cubicBezTo>
                    <a:cubicBezTo>
                      <a:pt x="18690" y="20526"/>
                      <a:pt x="58306" y="2340"/>
                      <a:pt x="87215" y="2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05A43C77-7CD1-B24B-A4AE-491942077E0A}"/>
                  </a:ext>
                </a:extLst>
              </p:cNvPr>
              <p:cNvSpPr/>
              <p:nvPr/>
            </p:nvSpPr>
            <p:spPr>
              <a:xfrm>
                <a:off x="3638661" y="2478765"/>
                <a:ext cx="292262" cy="226793"/>
              </a:xfrm>
              <a:custGeom>
                <a:avLst/>
                <a:gdLst>
                  <a:gd name="connsiteX0" fmla="*/ 61433 w 266675"/>
                  <a:gd name="connsiteY0" fmla="*/ 7138 h 206937"/>
                  <a:gd name="connsiteX1" fmla="*/ 152443 w 266675"/>
                  <a:gd name="connsiteY1" fmla="*/ 185 h 206937"/>
                  <a:gd name="connsiteX2" fmla="*/ 216685 w 266675"/>
                  <a:gd name="connsiteY2" fmla="*/ 9277 h 206937"/>
                  <a:gd name="connsiteX3" fmla="*/ 243452 w 266675"/>
                  <a:gd name="connsiteY3" fmla="*/ 25324 h 206937"/>
                  <a:gd name="connsiteX4" fmla="*/ 263260 w 266675"/>
                  <a:gd name="connsiteY4" fmla="*/ 84160 h 206937"/>
                  <a:gd name="connsiteX5" fmla="*/ 261654 w 266675"/>
                  <a:gd name="connsiteY5" fmla="*/ 146740 h 206937"/>
                  <a:gd name="connsiteX6" fmla="*/ 224180 w 266675"/>
                  <a:gd name="connsiteY6" fmla="*/ 182577 h 206937"/>
                  <a:gd name="connsiteX7" fmla="*/ 120857 w 266675"/>
                  <a:gd name="connsiteY7" fmla="*/ 205576 h 206937"/>
                  <a:gd name="connsiteX8" fmla="*/ 65716 w 266675"/>
                  <a:gd name="connsiteY8" fmla="*/ 184181 h 206937"/>
                  <a:gd name="connsiteX9" fmla="*/ 35201 w 266675"/>
                  <a:gd name="connsiteY9" fmla="*/ 132299 h 206937"/>
                  <a:gd name="connsiteX10" fmla="*/ 4686 w 266675"/>
                  <a:gd name="connsiteY10" fmla="*/ 114648 h 206937"/>
                  <a:gd name="connsiteX11" fmla="*/ 61433 w 266675"/>
                  <a:gd name="connsiteY11" fmla="*/ 7138 h 20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675" h="206937">
                    <a:moveTo>
                      <a:pt x="61433" y="7138"/>
                    </a:moveTo>
                    <a:cubicBezTo>
                      <a:pt x="71069" y="2324"/>
                      <a:pt x="98372" y="1789"/>
                      <a:pt x="152443" y="185"/>
                    </a:cubicBezTo>
                    <a:cubicBezTo>
                      <a:pt x="171715" y="-350"/>
                      <a:pt x="193129" y="-350"/>
                      <a:pt x="216685" y="9277"/>
                    </a:cubicBezTo>
                    <a:cubicBezTo>
                      <a:pt x="226856" y="12487"/>
                      <a:pt x="235957" y="18370"/>
                      <a:pt x="243452" y="25324"/>
                    </a:cubicBezTo>
                    <a:cubicBezTo>
                      <a:pt x="256836" y="38696"/>
                      <a:pt x="259513" y="55277"/>
                      <a:pt x="263260" y="84160"/>
                    </a:cubicBezTo>
                    <a:cubicBezTo>
                      <a:pt x="267008" y="115183"/>
                      <a:pt x="269149" y="130159"/>
                      <a:pt x="261654" y="146740"/>
                    </a:cubicBezTo>
                    <a:cubicBezTo>
                      <a:pt x="253624" y="164391"/>
                      <a:pt x="239705" y="172949"/>
                      <a:pt x="224180" y="182577"/>
                    </a:cubicBezTo>
                    <a:cubicBezTo>
                      <a:pt x="193665" y="202367"/>
                      <a:pt x="156726" y="210390"/>
                      <a:pt x="120857" y="205576"/>
                    </a:cubicBezTo>
                    <a:cubicBezTo>
                      <a:pt x="98908" y="202367"/>
                      <a:pt x="79635" y="199693"/>
                      <a:pt x="65716" y="184181"/>
                    </a:cubicBezTo>
                    <a:cubicBezTo>
                      <a:pt x="50191" y="167065"/>
                      <a:pt x="55009" y="149415"/>
                      <a:pt x="35201" y="132299"/>
                    </a:cubicBezTo>
                    <a:cubicBezTo>
                      <a:pt x="20211" y="119462"/>
                      <a:pt x="11645" y="124275"/>
                      <a:pt x="4686" y="114648"/>
                    </a:cubicBezTo>
                    <a:cubicBezTo>
                      <a:pt x="-11375" y="91113"/>
                      <a:pt x="15393" y="29603"/>
                      <a:pt x="61433" y="7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7E999CF-A964-5C4D-B789-F4E5C4339391}"/>
                  </a:ext>
                </a:extLst>
              </p:cNvPr>
              <p:cNvSpPr/>
              <p:nvPr/>
            </p:nvSpPr>
            <p:spPr>
              <a:xfrm>
                <a:off x="1930912" y="1915463"/>
                <a:ext cx="1197897" cy="544628"/>
              </a:xfrm>
              <a:custGeom>
                <a:avLst/>
                <a:gdLst>
                  <a:gd name="connsiteX0" fmla="*/ 2911 w 1093023"/>
                  <a:gd name="connsiteY0" fmla="*/ 471379 h 496946"/>
                  <a:gd name="connsiteX1" fmla="*/ 65547 w 1093023"/>
                  <a:gd name="connsiteY1" fmla="*/ 323219 h 496946"/>
                  <a:gd name="connsiteX2" fmla="*/ 93921 w 1093023"/>
                  <a:gd name="connsiteY2" fmla="*/ 300219 h 496946"/>
                  <a:gd name="connsiteX3" fmla="*/ 156557 w 1093023"/>
                  <a:gd name="connsiteY3" fmla="*/ 268127 h 496946"/>
                  <a:gd name="connsiteX4" fmla="*/ 306455 w 1093023"/>
                  <a:gd name="connsiteY4" fmla="*/ 210895 h 496946"/>
                  <a:gd name="connsiteX5" fmla="*/ 510424 w 1093023"/>
                  <a:gd name="connsiteY5" fmla="*/ 126920 h 496946"/>
                  <a:gd name="connsiteX6" fmla="*/ 641049 w 1093023"/>
                  <a:gd name="connsiteY6" fmla="*/ 68084 h 496946"/>
                  <a:gd name="connsiteX7" fmla="*/ 754008 w 1093023"/>
                  <a:gd name="connsiteY7" fmla="*/ 30643 h 496946"/>
                  <a:gd name="connsiteX8" fmla="*/ 887846 w 1093023"/>
                  <a:gd name="connsiteY8" fmla="*/ 7643 h 496946"/>
                  <a:gd name="connsiteX9" fmla="*/ 1028643 w 1093023"/>
                  <a:gd name="connsiteY9" fmla="*/ 7643 h 496946"/>
                  <a:gd name="connsiteX10" fmla="*/ 1067189 w 1093023"/>
                  <a:gd name="connsiteY10" fmla="*/ 46689 h 496946"/>
                  <a:gd name="connsiteX11" fmla="*/ 1083249 w 1093023"/>
                  <a:gd name="connsiteY11" fmla="*/ 93223 h 496946"/>
                  <a:gd name="connsiteX12" fmla="*/ 1092885 w 1093023"/>
                  <a:gd name="connsiteY12" fmla="*/ 126920 h 496946"/>
                  <a:gd name="connsiteX13" fmla="*/ 2911 w 1093023"/>
                  <a:gd name="connsiteY13" fmla="*/ 471379 h 49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3023" h="496946">
                    <a:moveTo>
                      <a:pt x="2911" y="471379"/>
                    </a:moveTo>
                    <a:cubicBezTo>
                      <a:pt x="-11544" y="440891"/>
                      <a:pt x="30749" y="356381"/>
                      <a:pt x="65547" y="323219"/>
                    </a:cubicBezTo>
                    <a:cubicBezTo>
                      <a:pt x="74648" y="314661"/>
                      <a:pt x="84284" y="307173"/>
                      <a:pt x="93921" y="300219"/>
                    </a:cubicBezTo>
                    <a:cubicBezTo>
                      <a:pt x="113193" y="286847"/>
                      <a:pt x="134072" y="276150"/>
                      <a:pt x="156557" y="268127"/>
                    </a:cubicBezTo>
                    <a:cubicBezTo>
                      <a:pt x="206880" y="249941"/>
                      <a:pt x="256132" y="229081"/>
                      <a:pt x="306455" y="210895"/>
                    </a:cubicBezTo>
                    <a:cubicBezTo>
                      <a:pt x="347142" y="196454"/>
                      <a:pt x="436010" y="161687"/>
                      <a:pt x="510424" y="126920"/>
                    </a:cubicBezTo>
                    <a:cubicBezTo>
                      <a:pt x="561817" y="103385"/>
                      <a:pt x="585908" y="89479"/>
                      <a:pt x="641049" y="68084"/>
                    </a:cubicBezTo>
                    <a:cubicBezTo>
                      <a:pt x="677988" y="53107"/>
                      <a:pt x="715463" y="40805"/>
                      <a:pt x="754008" y="30643"/>
                    </a:cubicBezTo>
                    <a:cubicBezTo>
                      <a:pt x="797907" y="19410"/>
                      <a:pt x="842876" y="11387"/>
                      <a:pt x="887846" y="7643"/>
                    </a:cubicBezTo>
                    <a:cubicBezTo>
                      <a:pt x="989027" y="-1450"/>
                      <a:pt x="1009906" y="-3589"/>
                      <a:pt x="1028643" y="7643"/>
                    </a:cubicBezTo>
                    <a:cubicBezTo>
                      <a:pt x="1044704" y="17271"/>
                      <a:pt x="1058088" y="30643"/>
                      <a:pt x="1067189" y="46689"/>
                    </a:cubicBezTo>
                    <a:cubicBezTo>
                      <a:pt x="1069330" y="50433"/>
                      <a:pt x="1072007" y="55782"/>
                      <a:pt x="1083249" y="93223"/>
                    </a:cubicBezTo>
                    <a:cubicBezTo>
                      <a:pt x="1089138" y="112478"/>
                      <a:pt x="1092350" y="124780"/>
                      <a:pt x="1092885" y="126920"/>
                    </a:cubicBezTo>
                    <a:cubicBezTo>
                      <a:pt x="1106805" y="186826"/>
                      <a:pt x="65012" y="602958"/>
                      <a:pt x="2911" y="4713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13E60DC1-D51A-1746-9859-6CC70E143D47}"/>
                  </a:ext>
                </a:extLst>
              </p:cNvPr>
              <p:cNvSpPr/>
              <p:nvPr/>
            </p:nvSpPr>
            <p:spPr>
              <a:xfrm>
                <a:off x="1365742" y="2374494"/>
                <a:ext cx="788060" cy="471621"/>
              </a:xfrm>
              <a:custGeom>
                <a:avLst/>
                <a:gdLst>
                  <a:gd name="connsiteX0" fmla="*/ 552328 w 719066"/>
                  <a:gd name="connsiteY0" fmla="*/ 55746 h 430331"/>
                  <a:gd name="connsiteX1" fmla="*/ 530914 w 719066"/>
                  <a:gd name="connsiteY1" fmla="*/ 34886 h 430331"/>
                  <a:gd name="connsiteX2" fmla="*/ 495046 w 719066"/>
                  <a:gd name="connsiteY2" fmla="*/ 19909 h 430331"/>
                  <a:gd name="connsiteX3" fmla="*/ 394935 w 719066"/>
                  <a:gd name="connsiteY3" fmla="*/ 119 h 430331"/>
                  <a:gd name="connsiteX4" fmla="*/ 255744 w 719066"/>
                  <a:gd name="connsiteY4" fmla="*/ 25258 h 430331"/>
                  <a:gd name="connsiteX5" fmla="*/ 116553 w 719066"/>
                  <a:gd name="connsiteY5" fmla="*/ 98536 h 430331"/>
                  <a:gd name="connsiteX6" fmla="*/ 46957 w 719066"/>
                  <a:gd name="connsiteY6" fmla="*/ 184116 h 430331"/>
                  <a:gd name="connsiteX7" fmla="*/ 382 w 719066"/>
                  <a:gd name="connsiteY7" fmla="*/ 225301 h 430331"/>
                  <a:gd name="connsiteX8" fmla="*/ 43210 w 719066"/>
                  <a:gd name="connsiteY8" fmla="*/ 287881 h 430331"/>
                  <a:gd name="connsiteX9" fmla="*/ 98351 w 719066"/>
                  <a:gd name="connsiteY9" fmla="*/ 314625 h 430331"/>
                  <a:gd name="connsiteX10" fmla="*/ 118159 w 719066"/>
                  <a:gd name="connsiteY10" fmla="*/ 319974 h 430331"/>
                  <a:gd name="connsiteX11" fmla="*/ 128866 w 719066"/>
                  <a:gd name="connsiteY11" fmla="*/ 350462 h 430331"/>
                  <a:gd name="connsiteX12" fmla="*/ 173300 w 719066"/>
                  <a:gd name="connsiteY12" fmla="*/ 377205 h 430331"/>
                  <a:gd name="connsiteX13" fmla="*/ 203815 w 719066"/>
                  <a:gd name="connsiteY13" fmla="*/ 380949 h 430331"/>
                  <a:gd name="connsiteX14" fmla="*/ 282512 w 719066"/>
                  <a:gd name="connsiteY14" fmla="*/ 395391 h 430331"/>
                  <a:gd name="connsiteX15" fmla="*/ 282512 w 719066"/>
                  <a:gd name="connsiteY15" fmla="*/ 395391 h 430331"/>
                  <a:gd name="connsiteX16" fmla="*/ 334441 w 719066"/>
                  <a:gd name="connsiteY16" fmla="*/ 416786 h 430331"/>
                  <a:gd name="connsiteX17" fmla="*/ 378875 w 719066"/>
                  <a:gd name="connsiteY17" fmla="*/ 415181 h 430331"/>
                  <a:gd name="connsiteX18" fmla="*/ 434016 w 719066"/>
                  <a:gd name="connsiteY18" fmla="*/ 429623 h 430331"/>
                  <a:gd name="connsiteX19" fmla="*/ 492905 w 719066"/>
                  <a:gd name="connsiteY19" fmla="*/ 425879 h 430331"/>
                  <a:gd name="connsiteX20" fmla="*/ 507359 w 719066"/>
                  <a:gd name="connsiteY20" fmla="*/ 423204 h 430331"/>
                  <a:gd name="connsiteX21" fmla="*/ 557147 w 719066"/>
                  <a:gd name="connsiteY21" fmla="*/ 420530 h 430331"/>
                  <a:gd name="connsiteX22" fmla="*/ 606934 w 719066"/>
                  <a:gd name="connsiteY22" fmla="*/ 411437 h 430331"/>
                  <a:gd name="connsiteX23" fmla="*/ 653510 w 719066"/>
                  <a:gd name="connsiteY23" fmla="*/ 400740 h 430331"/>
                  <a:gd name="connsiteX24" fmla="*/ 684025 w 719066"/>
                  <a:gd name="connsiteY24" fmla="*/ 393786 h 430331"/>
                  <a:gd name="connsiteX25" fmla="*/ 712398 w 719066"/>
                  <a:gd name="connsiteY25" fmla="*/ 357950 h 430331"/>
                  <a:gd name="connsiteX26" fmla="*/ 716146 w 719066"/>
                  <a:gd name="connsiteY26" fmla="*/ 297509 h 430331"/>
                  <a:gd name="connsiteX27" fmla="*/ 669570 w 719066"/>
                  <a:gd name="connsiteY27" fmla="*/ 218882 h 430331"/>
                  <a:gd name="connsiteX28" fmla="*/ 625136 w 719066"/>
                  <a:gd name="connsiteY28" fmla="*/ 195883 h 430331"/>
                  <a:gd name="connsiteX29" fmla="*/ 598369 w 719066"/>
                  <a:gd name="connsiteY29" fmla="*/ 140791 h 430331"/>
                  <a:gd name="connsiteX30" fmla="*/ 576955 w 719066"/>
                  <a:gd name="connsiteY30" fmla="*/ 107094 h 430331"/>
                  <a:gd name="connsiteX31" fmla="*/ 560894 w 719066"/>
                  <a:gd name="connsiteY31" fmla="*/ 80350 h 430331"/>
                  <a:gd name="connsiteX32" fmla="*/ 552328 w 719066"/>
                  <a:gd name="connsiteY32" fmla="*/ 55746 h 4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9066" h="430331">
                    <a:moveTo>
                      <a:pt x="552328" y="55746"/>
                    </a:moveTo>
                    <a:cubicBezTo>
                      <a:pt x="546975" y="47188"/>
                      <a:pt x="539480" y="40234"/>
                      <a:pt x="530914" y="34886"/>
                    </a:cubicBezTo>
                    <a:cubicBezTo>
                      <a:pt x="520207" y="27932"/>
                      <a:pt x="507894" y="22584"/>
                      <a:pt x="495046" y="19909"/>
                    </a:cubicBezTo>
                    <a:cubicBezTo>
                      <a:pt x="439369" y="7072"/>
                      <a:pt x="412067" y="654"/>
                      <a:pt x="394935" y="119"/>
                    </a:cubicBezTo>
                    <a:cubicBezTo>
                      <a:pt x="335511" y="-1486"/>
                      <a:pt x="291077" y="13491"/>
                      <a:pt x="255744" y="25258"/>
                    </a:cubicBezTo>
                    <a:cubicBezTo>
                      <a:pt x="192037" y="46653"/>
                      <a:pt x="151351" y="60025"/>
                      <a:pt x="116553" y="98536"/>
                    </a:cubicBezTo>
                    <a:cubicBezTo>
                      <a:pt x="86038" y="131698"/>
                      <a:pt x="87109" y="153628"/>
                      <a:pt x="46957" y="184116"/>
                    </a:cubicBezTo>
                    <a:cubicBezTo>
                      <a:pt x="21260" y="203371"/>
                      <a:pt x="3594" y="207650"/>
                      <a:pt x="382" y="225301"/>
                    </a:cubicBezTo>
                    <a:cubicBezTo>
                      <a:pt x="-4436" y="254184"/>
                      <a:pt x="37856" y="284137"/>
                      <a:pt x="43210" y="287881"/>
                    </a:cubicBezTo>
                    <a:cubicBezTo>
                      <a:pt x="60341" y="299114"/>
                      <a:pt x="79078" y="307672"/>
                      <a:pt x="98351" y="314625"/>
                    </a:cubicBezTo>
                    <a:cubicBezTo>
                      <a:pt x="105310" y="315160"/>
                      <a:pt x="111735" y="316764"/>
                      <a:pt x="118159" y="319974"/>
                    </a:cubicBezTo>
                    <a:cubicBezTo>
                      <a:pt x="127260" y="325857"/>
                      <a:pt x="121906" y="336555"/>
                      <a:pt x="128866" y="350462"/>
                    </a:cubicBezTo>
                    <a:cubicBezTo>
                      <a:pt x="137967" y="368112"/>
                      <a:pt x="160452" y="373996"/>
                      <a:pt x="173300" y="377205"/>
                    </a:cubicBezTo>
                    <a:cubicBezTo>
                      <a:pt x="181330" y="379345"/>
                      <a:pt x="184007" y="379345"/>
                      <a:pt x="203815" y="380949"/>
                    </a:cubicBezTo>
                    <a:cubicBezTo>
                      <a:pt x="247178" y="384693"/>
                      <a:pt x="269128" y="386833"/>
                      <a:pt x="282512" y="395391"/>
                    </a:cubicBezTo>
                    <a:lnTo>
                      <a:pt x="282512" y="395391"/>
                    </a:lnTo>
                    <a:cubicBezTo>
                      <a:pt x="298572" y="405554"/>
                      <a:pt x="315703" y="413042"/>
                      <a:pt x="334441" y="416786"/>
                    </a:cubicBezTo>
                    <a:cubicBezTo>
                      <a:pt x="355319" y="420530"/>
                      <a:pt x="354249" y="413042"/>
                      <a:pt x="378875" y="415181"/>
                    </a:cubicBezTo>
                    <a:cubicBezTo>
                      <a:pt x="406713" y="417321"/>
                      <a:pt x="405107" y="426414"/>
                      <a:pt x="434016" y="429623"/>
                    </a:cubicBezTo>
                    <a:cubicBezTo>
                      <a:pt x="453824" y="431228"/>
                      <a:pt x="473632" y="430158"/>
                      <a:pt x="492905" y="425879"/>
                    </a:cubicBezTo>
                    <a:cubicBezTo>
                      <a:pt x="497723" y="424274"/>
                      <a:pt x="502541" y="423739"/>
                      <a:pt x="507359" y="423204"/>
                    </a:cubicBezTo>
                    <a:cubicBezTo>
                      <a:pt x="519672" y="421600"/>
                      <a:pt x="528238" y="424274"/>
                      <a:pt x="557147" y="420530"/>
                    </a:cubicBezTo>
                    <a:cubicBezTo>
                      <a:pt x="574813" y="418391"/>
                      <a:pt x="588197" y="415716"/>
                      <a:pt x="606934" y="411437"/>
                    </a:cubicBezTo>
                    <a:cubicBezTo>
                      <a:pt x="631025" y="406088"/>
                      <a:pt x="630490" y="405019"/>
                      <a:pt x="653510" y="400740"/>
                    </a:cubicBezTo>
                    <a:cubicBezTo>
                      <a:pt x="674924" y="396461"/>
                      <a:pt x="677065" y="396996"/>
                      <a:pt x="684025" y="393786"/>
                    </a:cubicBezTo>
                    <a:cubicBezTo>
                      <a:pt x="702227" y="384159"/>
                      <a:pt x="709722" y="365973"/>
                      <a:pt x="712398" y="357950"/>
                    </a:cubicBezTo>
                    <a:cubicBezTo>
                      <a:pt x="719893" y="338694"/>
                      <a:pt x="720964" y="317299"/>
                      <a:pt x="716146" y="297509"/>
                    </a:cubicBezTo>
                    <a:cubicBezTo>
                      <a:pt x="714540" y="288416"/>
                      <a:pt x="705974" y="244022"/>
                      <a:pt x="669570" y="218882"/>
                    </a:cubicBezTo>
                    <a:cubicBezTo>
                      <a:pt x="648156" y="203906"/>
                      <a:pt x="639591" y="211394"/>
                      <a:pt x="625136" y="195883"/>
                    </a:cubicBezTo>
                    <a:cubicBezTo>
                      <a:pt x="611752" y="181441"/>
                      <a:pt x="618177" y="173953"/>
                      <a:pt x="598369" y="140791"/>
                    </a:cubicBezTo>
                    <a:cubicBezTo>
                      <a:pt x="590874" y="128489"/>
                      <a:pt x="578561" y="109233"/>
                      <a:pt x="576955" y="107094"/>
                    </a:cubicBezTo>
                    <a:cubicBezTo>
                      <a:pt x="571066" y="98536"/>
                      <a:pt x="565712" y="89443"/>
                      <a:pt x="560894" y="80350"/>
                    </a:cubicBezTo>
                    <a:cubicBezTo>
                      <a:pt x="556076" y="67513"/>
                      <a:pt x="555541" y="60560"/>
                      <a:pt x="552328" y="55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9FB73FF-E6E3-3C41-A75C-C15EE9AFD7FC}"/>
                  </a:ext>
                </a:extLst>
              </p:cNvPr>
              <p:cNvSpPr/>
              <p:nvPr/>
            </p:nvSpPr>
            <p:spPr>
              <a:xfrm>
                <a:off x="3178169" y="1874831"/>
                <a:ext cx="514957" cy="237781"/>
              </a:xfrm>
              <a:custGeom>
                <a:avLst/>
                <a:gdLst>
                  <a:gd name="connsiteX0" fmla="*/ 428075 w 469873"/>
                  <a:gd name="connsiteY0" fmla="*/ 44718 h 216963"/>
                  <a:gd name="connsiteX1" fmla="*/ 378288 w 469873"/>
                  <a:gd name="connsiteY1" fmla="*/ 19579 h 216963"/>
                  <a:gd name="connsiteX2" fmla="*/ 287278 w 469873"/>
                  <a:gd name="connsiteY2" fmla="*/ 1928 h 216963"/>
                  <a:gd name="connsiteX3" fmla="*/ 76885 w 469873"/>
                  <a:gd name="connsiteY3" fmla="*/ 28672 h 216963"/>
                  <a:gd name="connsiteX4" fmla="*/ 44764 w 469873"/>
                  <a:gd name="connsiteY4" fmla="*/ 51671 h 216963"/>
                  <a:gd name="connsiteX5" fmla="*/ 12643 w 469873"/>
                  <a:gd name="connsiteY5" fmla="*/ 74671 h 216963"/>
                  <a:gd name="connsiteX6" fmla="*/ 330 w 469873"/>
                  <a:gd name="connsiteY6" fmla="*/ 117461 h 216963"/>
                  <a:gd name="connsiteX7" fmla="*/ 451631 w 469873"/>
                  <a:gd name="connsiteY7" fmla="*/ 165600 h 216963"/>
                  <a:gd name="connsiteX8" fmla="*/ 462338 w 469873"/>
                  <a:gd name="connsiteY8" fmla="*/ 74671 h 216963"/>
                  <a:gd name="connsiteX9" fmla="*/ 428075 w 469873"/>
                  <a:gd name="connsiteY9" fmla="*/ 44718 h 21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873" h="216963">
                    <a:moveTo>
                      <a:pt x="428075" y="44718"/>
                    </a:moveTo>
                    <a:cubicBezTo>
                      <a:pt x="412550" y="34021"/>
                      <a:pt x="395954" y="25998"/>
                      <a:pt x="378288" y="19579"/>
                    </a:cubicBezTo>
                    <a:cubicBezTo>
                      <a:pt x="348843" y="9416"/>
                      <a:pt x="318328" y="3533"/>
                      <a:pt x="287278" y="1928"/>
                    </a:cubicBezTo>
                    <a:cubicBezTo>
                      <a:pt x="212329" y="-3421"/>
                      <a:pt x="115430" y="1393"/>
                      <a:pt x="76885" y="28672"/>
                    </a:cubicBezTo>
                    <a:lnTo>
                      <a:pt x="44764" y="51671"/>
                    </a:lnTo>
                    <a:cubicBezTo>
                      <a:pt x="32986" y="57555"/>
                      <a:pt x="22279" y="65578"/>
                      <a:pt x="12643" y="74671"/>
                    </a:cubicBezTo>
                    <a:cubicBezTo>
                      <a:pt x="3007" y="86973"/>
                      <a:pt x="-1276" y="101950"/>
                      <a:pt x="330" y="117461"/>
                    </a:cubicBezTo>
                    <a:cubicBezTo>
                      <a:pt x="6754" y="186460"/>
                      <a:pt x="383641" y="274714"/>
                      <a:pt x="451631" y="165600"/>
                    </a:cubicBezTo>
                    <a:cubicBezTo>
                      <a:pt x="461267" y="150088"/>
                      <a:pt x="480540" y="104624"/>
                      <a:pt x="462338" y="74671"/>
                    </a:cubicBezTo>
                    <a:cubicBezTo>
                      <a:pt x="454843" y="62904"/>
                      <a:pt x="442530" y="54346"/>
                      <a:pt x="428075" y="447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C1D01705-AC31-A647-9103-03DC2F20140B}"/>
                  </a:ext>
                </a:extLst>
              </p:cNvPr>
              <p:cNvSpPr/>
              <p:nvPr/>
            </p:nvSpPr>
            <p:spPr>
              <a:xfrm>
                <a:off x="3198985" y="1932976"/>
                <a:ext cx="721742" cy="751697"/>
              </a:xfrm>
              <a:custGeom>
                <a:avLst/>
                <a:gdLst>
                  <a:gd name="connsiteX0" fmla="*/ 160143 w 658554"/>
                  <a:gd name="connsiteY0" fmla="*/ 756 h 685886"/>
                  <a:gd name="connsiteX1" fmla="*/ 213678 w 658554"/>
                  <a:gd name="connsiteY1" fmla="*/ 6105 h 685886"/>
                  <a:gd name="connsiteX2" fmla="*/ 254900 w 658554"/>
                  <a:gd name="connsiteY2" fmla="*/ 22151 h 685886"/>
                  <a:gd name="connsiteX3" fmla="*/ 258648 w 658554"/>
                  <a:gd name="connsiteY3" fmla="*/ 21082 h 685886"/>
                  <a:gd name="connsiteX4" fmla="*/ 274708 w 658554"/>
                  <a:gd name="connsiteY4" fmla="*/ 11454 h 685886"/>
                  <a:gd name="connsiteX5" fmla="*/ 371071 w 658554"/>
                  <a:gd name="connsiteY5" fmla="*/ 29105 h 685886"/>
                  <a:gd name="connsiteX6" fmla="*/ 408546 w 658554"/>
                  <a:gd name="connsiteY6" fmla="*/ 39802 h 685886"/>
                  <a:gd name="connsiteX7" fmla="*/ 431566 w 658554"/>
                  <a:gd name="connsiteY7" fmla="*/ 34454 h 685886"/>
                  <a:gd name="connsiteX8" fmla="*/ 495808 w 658554"/>
                  <a:gd name="connsiteY8" fmla="*/ 48895 h 685886"/>
                  <a:gd name="connsiteX9" fmla="*/ 550949 w 658554"/>
                  <a:gd name="connsiteY9" fmla="*/ 93290 h 685886"/>
                  <a:gd name="connsiteX10" fmla="*/ 608232 w 658554"/>
                  <a:gd name="connsiteY10" fmla="*/ 153731 h 685886"/>
                  <a:gd name="connsiteX11" fmla="*/ 638747 w 658554"/>
                  <a:gd name="connsiteY11" fmla="*/ 205613 h 685886"/>
                  <a:gd name="connsiteX12" fmla="*/ 658555 w 658554"/>
                  <a:gd name="connsiteY12" fmla="*/ 300286 h 685886"/>
                  <a:gd name="connsiteX13" fmla="*/ 594313 w 658554"/>
                  <a:gd name="connsiteY13" fmla="*/ 451656 h 685886"/>
                  <a:gd name="connsiteX14" fmla="*/ 533818 w 658554"/>
                  <a:gd name="connsiteY14" fmla="*/ 512096 h 685886"/>
                  <a:gd name="connsiteX15" fmla="*/ 457263 w 658554"/>
                  <a:gd name="connsiteY15" fmla="*/ 554886 h 685886"/>
                  <a:gd name="connsiteX16" fmla="*/ 434243 w 658554"/>
                  <a:gd name="connsiteY16" fmla="*/ 561840 h 685886"/>
                  <a:gd name="connsiteX17" fmla="*/ 409081 w 658554"/>
                  <a:gd name="connsiteY17" fmla="*/ 609978 h 685886"/>
                  <a:gd name="connsiteX18" fmla="*/ 357152 w 658554"/>
                  <a:gd name="connsiteY18" fmla="*/ 675768 h 685886"/>
                  <a:gd name="connsiteX19" fmla="*/ 255436 w 658554"/>
                  <a:gd name="connsiteY19" fmla="*/ 672024 h 685886"/>
                  <a:gd name="connsiteX20" fmla="*/ 3821 w 658554"/>
                  <a:gd name="connsiteY20" fmla="*/ 306705 h 685886"/>
                  <a:gd name="connsiteX21" fmla="*/ 19881 w 658554"/>
                  <a:gd name="connsiteY21" fmla="*/ 121103 h 685886"/>
                  <a:gd name="connsiteX22" fmla="*/ 66457 w 658554"/>
                  <a:gd name="connsiteY22" fmla="*/ 33384 h 685886"/>
                  <a:gd name="connsiteX23" fmla="*/ 130699 w 658554"/>
                  <a:gd name="connsiteY23" fmla="*/ 3431 h 685886"/>
                  <a:gd name="connsiteX24" fmla="*/ 160143 w 658554"/>
                  <a:gd name="connsiteY24" fmla="*/ 756 h 68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58554" h="685886">
                    <a:moveTo>
                      <a:pt x="160143" y="756"/>
                    </a:moveTo>
                    <a:cubicBezTo>
                      <a:pt x="183163" y="-313"/>
                      <a:pt x="197082" y="-1383"/>
                      <a:pt x="213678" y="6105"/>
                    </a:cubicBezTo>
                    <a:cubicBezTo>
                      <a:pt x="230274" y="13593"/>
                      <a:pt x="239375" y="24291"/>
                      <a:pt x="254900" y="22151"/>
                    </a:cubicBezTo>
                    <a:cubicBezTo>
                      <a:pt x="255971" y="22151"/>
                      <a:pt x="257577" y="21617"/>
                      <a:pt x="258648" y="21082"/>
                    </a:cubicBezTo>
                    <a:cubicBezTo>
                      <a:pt x="264536" y="19477"/>
                      <a:pt x="270425" y="15733"/>
                      <a:pt x="274708" y="11454"/>
                    </a:cubicBezTo>
                    <a:cubicBezTo>
                      <a:pt x="284880" y="1826"/>
                      <a:pt x="330385" y="9314"/>
                      <a:pt x="371071" y="29105"/>
                    </a:cubicBezTo>
                    <a:cubicBezTo>
                      <a:pt x="381243" y="33919"/>
                      <a:pt x="392485" y="40337"/>
                      <a:pt x="408546" y="39802"/>
                    </a:cubicBezTo>
                    <a:cubicBezTo>
                      <a:pt x="418718" y="39267"/>
                      <a:pt x="423536" y="36593"/>
                      <a:pt x="431566" y="34454"/>
                    </a:cubicBezTo>
                    <a:cubicBezTo>
                      <a:pt x="455657" y="28570"/>
                      <a:pt x="478677" y="39802"/>
                      <a:pt x="495808" y="48895"/>
                    </a:cubicBezTo>
                    <a:cubicBezTo>
                      <a:pt x="512939" y="57988"/>
                      <a:pt x="525252" y="69220"/>
                      <a:pt x="550949" y="93290"/>
                    </a:cubicBezTo>
                    <a:cubicBezTo>
                      <a:pt x="577717" y="118429"/>
                      <a:pt x="591636" y="131801"/>
                      <a:pt x="608232" y="153731"/>
                    </a:cubicBezTo>
                    <a:cubicBezTo>
                      <a:pt x="620545" y="169777"/>
                      <a:pt x="630716" y="186893"/>
                      <a:pt x="638747" y="205613"/>
                    </a:cubicBezTo>
                    <a:cubicBezTo>
                      <a:pt x="652131" y="235566"/>
                      <a:pt x="658555" y="267659"/>
                      <a:pt x="658555" y="300286"/>
                    </a:cubicBezTo>
                    <a:cubicBezTo>
                      <a:pt x="656949" y="370355"/>
                      <a:pt x="618939" y="419563"/>
                      <a:pt x="594313" y="451656"/>
                    </a:cubicBezTo>
                    <a:cubicBezTo>
                      <a:pt x="576646" y="474655"/>
                      <a:pt x="556303" y="494980"/>
                      <a:pt x="533818" y="512096"/>
                    </a:cubicBezTo>
                    <a:cubicBezTo>
                      <a:pt x="501697" y="536701"/>
                      <a:pt x="483495" y="550072"/>
                      <a:pt x="457263" y="554886"/>
                    </a:cubicBezTo>
                    <a:cubicBezTo>
                      <a:pt x="449233" y="555421"/>
                      <a:pt x="441202" y="558096"/>
                      <a:pt x="434243" y="561840"/>
                    </a:cubicBezTo>
                    <a:cubicBezTo>
                      <a:pt x="417647" y="572537"/>
                      <a:pt x="416041" y="591258"/>
                      <a:pt x="409081" y="609978"/>
                    </a:cubicBezTo>
                    <a:cubicBezTo>
                      <a:pt x="398910" y="636722"/>
                      <a:pt x="381243" y="659722"/>
                      <a:pt x="357152" y="675768"/>
                    </a:cubicBezTo>
                    <a:cubicBezTo>
                      <a:pt x="322354" y="696628"/>
                      <a:pt x="276314" y="680047"/>
                      <a:pt x="255436" y="672024"/>
                    </a:cubicBezTo>
                    <a:cubicBezTo>
                      <a:pt x="135517" y="627629"/>
                      <a:pt x="25770" y="471981"/>
                      <a:pt x="3821" y="306705"/>
                    </a:cubicBezTo>
                    <a:cubicBezTo>
                      <a:pt x="-7422" y="221660"/>
                      <a:pt x="8639" y="162289"/>
                      <a:pt x="19881" y="121103"/>
                    </a:cubicBezTo>
                    <a:cubicBezTo>
                      <a:pt x="34871" y="66546"/>
                      <a:pt x="50931" y="46221"/>
                      <a:pt x="66457" y="33384"/>
                    </a:cubicBezTo>
                    <a:cubicBezTo>
                      <a:pt x="85194" y="18407"/>
                      <a:pt x="107143" y="8245"/>
                      <a:pt x="130699" y="3431"/>
                    </a:cubicBezTo>
                    <a:cubicBezTo>
                      <a:pt x="139800" y="2361"/>
                      <a:pt x="149971" y="1291"/>
                      <a:pt x="160143" y="7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448871E9-B60B-B449-A09B-1FE701FEBE2D}"/>
                  </a:ext>
                </a:extLst>
              </p:cNvPr>
              <p:cNvSpPr/>
              <p:nvPr/>
            </p:nvSpPr>
            <p:spPr>
              <a:xfrm>
                <a:off x="3267369" y="1939478"/>
                <a:ext cx="174692" cy="200124"/>
              </a:xfrm>
              <a:custGeom>
                <a:avLst/>
                <a:gdLst>
                  <a:gd name="connsiteX0" fmla="*/ 312 w 159398"/>
                  <a:gd name="connsiteY0" fmla="*/ 37615 h 182603"/>
                  <a:gd name="connsiteX1" fmla="*/ 25474 w 159398"/>
                  <a:gd name="connsiteY1" fmla="*/ 36010 h 182603"/>
                  <a:gd name="connsiteX2" fmla="*/ 91322 w 159398"/>
                  <a:gd name="connsiteY2" fmla="*/ 68102 h 182603"/>
                  <a:gd name="connsiteX3" fmla="*/ 118089 w 159398"/>
                  <a:gd name="connsiteY3" fmla="*/ 114637 h 182603"/>
                  <a:gd name="connsiteX4" fmla="*/ 119695 w 159398"/>
                  <a:gd name="connsiteY4" fmla="*/ 155822 h 182603"/>
                  <a:gd name="connsiteX5" fmla="*/ 102029 w 159398"/>
                  <a:gd name="connsiteY5" fmla="*/ 182566 h 182603"/>
                  <a:gd name="connsiteX6" fmla="*/ 157170 w 159398"/>
                  <a:gd name="connsiteY6" fmla="*/ 119985 h 182603"/>
                  <a:gd name="connsiteX7" fmla="*/ 132008 w 159398"/>
                  <a:gd name="connsiteY7" fmla="*/ 32801 h 182603"/>
                  <a:gd name="connsiteX8" fmla="*/ 99887 w 159398"/>
                  <a:gd name="connsiteY8" fmla="*/ 4452 h 182603"/>
                  <a:gd name="connsiteX9" fmla="*/ 64019 w 159398"/>
                  <a:gd name="connsiteY9" fmla="*/ 708 h 182603"/>
                  <a:gd name="connsiteX10" fmla="*/ 312 w 159398"/>
                  <a:gd name="connsiteY10" fmla="*/ 37615 h 18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398" h="182603">
                    <a:moveTo>
                      <a:pt x="312" y="37615"/>
                    </a:moveTo>
                    <a:cubicBezTo>
                      <a:pt x="3524" y="34405"/>
                      <a:pt x="10484" y="34940"/>
                      <a:pt x="25474" y="36010"/>
                    </a:cubicBezTo>
                    <a:cubicBezTo>
                      <a:pt x="51170" y="36545"/>
                      <a:pt x="75261" y="48312"/>
                      <a:pt x="91322" y="68102"/>
                    </a:cubicBezTo>
                    <a:cubicBezTo>
                      <a:pt x="103635" y="80939"/>
                      <a:pt x="113271" y="96986"/>
                      <a:pt x="118089" y="114637"/>
                    </a:cubicBezTo>
                    <a:cubicBezTo>
                      <a:pt x="122907" y="128008"/>
                      <a:pt x="123443" y="141915"/>
                      <a:pt x="119695" y="155822"/>
                    </a:cubicBezTo>
                    <a:cubicBezTo>
                      <a:pt x="115948" y="165984"/>
                      <a:pt x="110059" y="175077"/>
                      <a:pt x="102029" y="182566"/>
                    </a:cubicBezTo>
                    <a:cubicBezTo>
                      <a:pt x="103099" y="183635"/>
                      <a:pt x="146998" y="162240"/>
                      <a:pt x="157170" y="119985"/>
                    </a:cubicBezTo>
                    <a:cubicBezTo>
                      <a:pt x="166806" y="81474"/>
                      <a:pt x="142715" y="47777"/>
                      <a:pt x="132008" y="32801"/>
                    </a:cubicBezTo>
                    <a:cubicBezTo>
                      <a:pt x="117019" y="11941"/>
                      <a:pt x="104170" y="6057"/>
                      <a:pt x="99887" y="4452"/>
                    </a:cubicBezTo>
                    <a:cubicBezTo>
                      <a:pt x="88645" y="173"/>
                      <a:pt x="76332" y="-896"/>
                      <a:pt x="64019" y="708"/>
                    </a:cubicBezTo>
                    <a:cubicBezTo>
                      <a:pt x="27080" y="4452"/>
                      <a:pt x="-3435" y="41359"/>
                      <a:pt x="312" y="3761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5B526FF5-7687-7D4E-A8F2-858975785B3A}"/>
                  </a:ext>
                </a:extLst>
              </p:cNvPr>
              <p:cNvSpPr/>
              <p:nvPr/>
            </p:nvSpPr>
            <p:spPr>
              <a:xfrm>
                <a:off x="3342811" y="1959012"/>
                <a:ext cx="230582" cy="423233"/>
              </a:xfrm>
              <a:custGeom>
                <a:avLst/>
                <a:gdLst>
                  <a:gd name="connsiteX0" fmla="*/ 126343 w 210395"/>
                  <a:gd name="connsiteY0" fmla="*/ 0 h 386179"/>
                  <a:gd name="connsiteX1" fmla="*/ 163817 w 210395"/>
                  <a:gd name="connsiteY1" fmla="*/ 17651 h 386179"/>
                  <a:gd name="connsiteX2" fmla="*/ 195938 w 210395"/>
                  <a:gd name="connsiteY2" fmla="*/ 51348 h 386179"/>
                  <a:gd name="connsiteX3" fmla="*/ 210393 w 210395"/>
                  <a:gd name="connsiteY3" fmla="*/ 117137 h 386179"/>
                  <a:gd name="connsiteX4" fmla="*/ 188979 w 210395"/>
                  <a:gd name="connsiteY4" fmla="*/ 198973 h 386179"/>
                  <a:gd name="connsiteX5" fmla="*/ 101717 w 210395"/>
                  <a:gd name="connsiteY5" fmla="*/ 316646 h 386179"/>
                  <a:gd name="connsiteX6" fmla="*/ 75485 w 210395"/>
                  <a:gd name="connsiteY6" fmla="*/ 339110 h 386179"/>
                  <a:gd name="connsiteX7" fmla="*/ 0 w 210395"/>
                  <a:gd name="connsiteY7" fmla="*/ 386179 h 38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395" h="386179">
                    <a:moveTo>
                      <a:pt x="126343" y="0"/>
                    </a:moveTo>
                    <a:cubicBezTo>
                      <a:pt x="139727" y="3744"/>
                      <a:pt x="152575" y="9628"/>
                      <a:pt x="163817" y="17651"/>
                    </a:cubicBezTo>
                    <a:cubicBezTo>
                      <a:pt x="176666" y="26744"/>
                      <a:pt x="187908" y="37976"/>
                      <a:pt x="195938" y="51348"/>
                    </a:cubicBezTo>
                    <a:cubicBezTo>
                      <a:pt x="210928" y="75952"/>
                      <a:pt x="210393" y="100556"/>
                      <a:pt x="210393" y="117137"/>
                    </a:cubicBezTo>
                    <a:cubicBezTo>
                      <a:pt x="210393" y="129974"/>
                      <a:pt x="208251" y="157253"/>
                      <a:pt x="188979" y="198973"/>
                    </a:cubicBezTo>
                    <a:cubicBezTo>
                      <a:pt x="167565" y="243368"/>
                      <a:pt x="138120" y="283483"/>
                      <a:pt x="101717" y="316646"/>
                    </a:cubicBezTo>
                    <a:cubicBezTo>
                      <a:pt x="91545" y="325739"/>
                      <a:pt x="82444" y="333227"/>
                      <a:pt x="75485" y="339110"/>
                    </a:cubicBezTo>
                    <a:cubicBezTo>
                      <a:pt x="51929" y="357296"/>
                      <a:pt x="26768" y="373342"/>
                      <a:pt x="0" y="386179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3E9FA972-DE0B-374A-A9D2-1C77B85F98B2}"/>
                  </a:ext>
                </a:extLst>
              </p:cNvPr>
              <p:cNvSpPr/>
              <p:nvPr/>
            </p:nvSpPr>
            <p:spPr>
              <a:xfrm>
                <a:off x="3431991" y="1974838"/>
                <a:ext cx="343074" cy="519099"/>
              </a:xfrm>
              <a:custGeom>
                <a:avLst/>
                <a:gdLst>
                  <a:gd name="connsiteX0" fmla="*/ 207181 w 313038"/>
                  <a:gd name="connsiteY0" fmla="*/ 0 h 473652"/>
                  <a:gd name="connsiteX1" fmla="*/ 256968 w 313038"/>
                  <a:gd name="connsiteY1" fmla="*/ 33697 h 473652"/>
                  <a:gd name="connsiteX2" fmla="*/ 292837 w 313038"/>
                  <a:gd name="connsiteY2" fmla="*/ 78092 h 473652"/>
                  <a:gd name="connsiteX3" fmla="*/ 308897 w 313038"/>
                  <a:gd name="connsiteY3" fmla="*/ 126230 h 473652"/>
                  <a:gd name="connsiteX4" fmla="*/ 312645 w 313038"/>
                  <a:gd name="connsiteY4" fmla="*/ 183462 h 473652"/>
                  <a:gd name="connsiteX5" fmla="*/ 303544 w 313038"/>
                  <a:gd name="connsiteY5" fmla="*/ 242298 h 473652"/>
                  <a:gd name="connsiteX6" fmla="*/ 264463 w 313038"/>
                  <a:gd name="connsiteY6" fmla="*/ 331622 h 473652"/>
                  <a:gd name="connsiteX7" fmla="*/ 228595 w 313038"/>
                  <a:gd name="connsiteY7" fmla="*/ 385110 h 473652"/>
                  <a:gd name="connsiteX8" fmla="*/ 169706 w 313038"/>
                  <a:gd name="connsiteY8" fmla="*/ 447690 h 473652"/>
                  <a:gd name="connsiteX9" fmla="*/ 0 w 313038"/>
                  <a:gd name="connsiteY9" fmla="*/ 462132 h 47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038" h="473652">
                    <a:moveTo>
                      <a:pt x="207181" y="0"/>
                    </a:moveTo>
                    <a:cubicBezTo>
                      <a:pt x="225383" y="8558"/>
                      <a:pt x="242514" y="20325"/>
                      <a:pt x="256968" y="33697"/>
                    </a:cubicBezTo>
                    <a:cubicBezTo>
                      <a:pt x="271423" y="46534"/>
                      <a:pt x="283736" y="61511"/>
                      <a:pt x="292837" y="78092"/>
                    </a:cubicBezTo>
                    <a:cubicBezTo>
                      <a:pt x="300867" y="93068"/>
                      <a:pt x="306221" y="109649"/>
                      <a:pt x="308897" y="126230"/>
                    </a:cubicBezTo>
                    <a:cubicBezTo>
                      <a:pt x="312645" y="144951"/>
                      <a:pt x="313716" y="164206"/>
                      <a:pt x="312645" y="183462"/>
                    </a:cubicBezTo>
                    <a:cubicBezTo>
                      <a:pt x="311574" y="203252"/>
                      <a:pt x="308897" y="223043"/>
                      <a:pt x="303544" y="242298"/>
                    </a:cubicBezTo>
                    <a:cubicBezTo>
                      <a:pt x="293372" y="280274"/>
                      <a:pt x="278383" y="306483"/>
                      <a:pt x="264463" y="331622"/>
                    </a:cubicBezTo>
                    <a:cubicBezTo>
                      <a:pt x="253756" y="350343"/>
                      <a:pt x="241979" y="367994"/>
                      <a:pt x="228595" y="385110"/>
                    </a:cubicBezTo>
                    <a:cubicBezTo>
                      <a:pt x="222706" y="392598"/>
                      <a:pt x="194332" y="429504"/>
                      <a:pt x="169706" y="447690"/>
                    </a:cubicBezTo>
                    <a:cubicBezTo>
                      <a:pt x="111888" y="490480"/>
                      <a:pt x="25697" y="469085"/>
                      <a:pt x="0" y="46213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A0F8A7-F7C6-6846-BC63-28B842F0A186}"/>
                  </a:ext>
                </a:extLst>
              </p:cNvPr>
              <p:cNvSpPr/>
              <p:nvPr/>
            </p:nvSpPr>
            <p:spPr>
              <a:xfrm>
                <a:off x="3417911" y="1960770"/>
                <a:ext cx="225900" cy="461336"/>
              </a:xfrm>
              <a:custGeom>
                <a:avLst/>
                <a:gdLst>
                  <a:gd name="connsiteX0" fmla="*/ 157393 w 206123"/>
                  <a:gd name="connsiteY0" fmla="*/ 0 h 420946"/>
                  <a:gd name="connsiteX1" fmla="*/ 182555 w 206123"/>
                  <a:gd name="connsiteY1" fmla="*/ 41185 h 420946"/>
                  <a:gd name="connsiteX2" fmla="*/ 205575 w 206123"/>
                  <a:gd name="connsiteY2" fmla="*/ 130509 h 420946"/>
                  <a:gd name="connsiteX3" fmla="*/ 148292 w 206123"/>
                  <a:gd name="connsiteY3" fmla="*/ 312367 h 420946"/>
                  <a:gd name="connsiteX4" fmla="*/ 0 w 206123"/>
                  <a:gd name="connsiteY4" fmla="*/ 420946 h 4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23" h="420946">
                    <a:moveTo>
                      <a:pt x="157393" y="0"/>
                    </a:moveTo>
                    <a:cubicBezTo>
                      <a:pt x="167030" y="12837"/>
                      <a:pt x="175595" y="26744"/>
                      <a:pt x="182555" y="41185"/>
                    </a:cubicBezTo>
                    <a:cubicBezTo>
                      <a:pt x="195403" y="69534"/>
                      <a:pt x="203433" y="99487"/>
                      <a:pt x="205575" y="130509"/>
                    </a:cubicBezTo>
                    <a:cubicBezTo>
                      <a:pt x="211999" y="221438"/>
                      <a:pt x="160070" y="296855"/>
                      <a:pt x="148292" y="312367"/>
                    </a:cubicBezTo>
                    <a:cubicBezTo>
                      <a:pt x="111353" y="362645"/>
                      <a:pt x="59424" y="400621"/>
                      <a:pt x="0" y="42094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B0AD2D2-7FE3-F749-A473-8B325DFDD0CC}"/>
                  </a:ext>
                </a:extLst>
              </p:cNvPr>
              <p:cNvSpPr/>
              <p:nvPr/>
            </p:nvSpPr>
            <p:spPr>
              <a:xfrm>
                <a:off x="1938895" y="1961356"/>
                <a:ext cx="1630975" cy="1142830"/>
              </a:xfrm>
              <a:custGeom>
                <a:avLst/>
                <a:gdLst>
                  <a:gd name="connsiteX0" fmla="*/ 7940 w 1488185"/>
                  <a:gd name="connsiteY0" fmla="*/ 472294 h 1042776"/>
                  <a:gd name="connsiteX1" fmla="*/ 95203 w 1488185"/>
                  <a:gd name="connsiteY1" fmla="*/ 327878 h 1042776"/>
                  <a:gd name="connsiteX2" fmla="*/ 163192 w 1488185"/>
                  <a:gd name="connsiteY2" fmla="*/ 290437 h 1042776"/>
                  <a:gd name="connsiteX3" fmla="*/ 359666 w 1488185"/>
                  <a:gd name="connsiteY3" fmla="*/ 211810 h 1042776"/>
                  <a:gd name="connsiteX4" fmla="*/ 566847 w 1488185"/>
                  <a:gd name="connsiteY4" fmla="*/ 122486 h 1042776"/>
                  <a:gd name="connsiteX5" fmla="*/ 709785 w 1488185"/>
                  <a:gd name="connsiteY5" fmla="*/ 63650 h 1042776"/>
                  <a:gd name="connsiteX6" fmla="*/ 832916 w 1488185"/>
                  <a:gd name="connsiteY6" fmla="*/ 26209 h 1042776"/>
                  <a:gd name="connsiteX7" fmla="*/ 979067 w 1488185"/>
                  <a:gd name="connsiteY7" fmla="*/ 3209 h 1042776"/>
                  <a:gd name="connsiteX8" fmla="*/ 1132713 w 1488185"/>
                  <a:gd name="connsiteY8" fmla="*/ 3209 h 1042776"/>
                  <a:gd name="connsiteX9" fmla="*/ 1261197 w 1488185"/>
                  <a:gd name="connsiteY9" fmla="*/ 28348 h 1042776"/>
                  <a:gd name="connsiteX10" fmla="*/ 1362914 w 1488185"/>
                  <a:gd name="connsiteY10" fmla="*/ 117672 h 1042776"/>
                  <a:gd name="connsiteX11" fmla="*/ 1398782 w 1488185"/>
                  <a:gd name="connsiteY11" fmla="*/ 187206 h 1042776"/>
                  <a:gd name="connsiteX12" fmla="*/ 1456065 w 1488185"/>
                  <a:gd name="connsiteY12" fmla="*/ 354622 h 1042776"/>
                  <a:gd name="connsiteX13" fmla="*/ 1488186 w 1488185"/>
                  <a:gd name="connsiteY13" fmla="*/ 518828 h 1042776"/>
                  <a:gd name="connsiteX14" fmla="*/ 1430903 w 1488185"/>
                  <a:gd name="connsiteY14" fmla="*/ 725825 h 1042776"/>
                  <a:gd name="connsiteX15" fmla="*/ 1293318 w 1488185"/>
                  <a:gd name="connsiteY15" fmla="*/ 914635 h 1042776"/>
                  <a:gd name="connsiteX16" fmla="*/ 1161086 w 1488185"/>
                  <a:gd name="connsiteY16" fmla="*/ 977216 h 1042776"/>
                  <a:gd name="connsiteX17" fmla="*/ 961400 w 1488185"/>
                  <a:gd name="connsiteY17" fmla="*/ 1039796 h 1042776"/>
                  <a:gd name="connsiteX18" fmla="*/ 756361 w 1488185"/>
                  <a:gd name="connsiteY18" fmla="*/ 1029098 h 1042776"/>
                  <a:gd name="connsiteX19" fmla="*/ 610210 w 1488185"/>
                  <a:gd name="connsiteY19" fmla="*/ 1003959 h 1042776"/>
                  <a:gd name="connsiteX20" fmla="*/ 465665 w 1488185"/>
                  <a:gd name="connsiteY20" fmla="*/ 962774 h 1042776"/>
                  <a:gd name="connsiteX21" fmla="*/ 421231 w 1488185"/>
                  <a:gd name="connsiteY21" fmla="*/ 937635 h 1042776"/>
                  <a:gd name="connsiteX22" fmla="*/ 376797 w 1488185"/>
                  <a:gd name="connsiteY22" fmla="*/ 910891 h 1042776"/>
                  <a:gd name="connsiteX23" fmla="*/ 339323 w 1488185"/>
                  <a:gd name="connsiteY23" fmla="*/ 889496 h 1042776"/>
                  <a:gd name="connsiteX24" fmla="*/ 289535 w 1488185"/>
                  <a:gd name="connsiteY24" fmla="*/ 866497 h 1042776"/>
                  <a:gd name="connsiteX25" fmla="*/ 239747 w 1488185"/>
                  <a:gd name="connsiteY25" fmla="*/ 845102 h 1042776"/>
                  <a:gd name="connsiteX26" fmla="*/ 173899 w 1488185"/>
                  <a:gd name="connsiteY26" fmla="*/ 832799 h 1042776"/>
                  <a:gd name="connsiteX27" fmla="*/ 7940 w 1488185"/>
                  <a:gd name="connsiteY27" fmla="*/ 472294 h 104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488185" h="1042776">
                    <a:moveTo>
                      <a:pt x="7940" y="472294"/>
                    </a:moveTo>
                    <a:cubicBezTo>
                      <a:pt x="12223" y="454108"/>
                      <a:pt x="30960" y="379226"/>
                      <a:pt x="95203" y="327878"/>
                    </a:cubicBezTo>
                    <a:cubicBezTo>
                      <a:pt x="112334" y="314506"/>
                      <a:pt x="126788" y="305413"/>
                      <a:pt x="163192" y="290437"/>
                    </a:cubicBezTo>
                    <a:cubicBezTo>
                      <a:pt x="255272" y="252996"/>
                      <a:pt x="301848" y="234275"/>
                      <a:pt x="359666" y="211810"/>
                    </a:cubicBezTo>
                    <a:cubicBezTo>
                      <a:pt x="388040" y="201113"/>
                      <a:pt x="447464" y="174904"/>
                      <a:pt x="566847" y="122486"/>
                    </a:cubicBezTo>
                    <a:cubicBezTo>
                      <a:pt x="627877" y="95743"/>
                      <a:pt x="658927" y="81836"/>
                      <a:pt x="709785" y="63650"/>
                    </a:cubicBezTo>
                    <a:cubicBezTo>
                      <a:pt x="749937" y="48674"/>
                      <a:pt x="791159" y="36371"/>
                      <a:pt x="832916" y="26209"/>
                    </a:cubicBezTo>
                    <a:cubicBezTo>
                      <a:pt x="881098" y="14976"/>
                      <a:pt x="929815" y="6953"/>
                      <a:pt x="979067" y="3209"/>
                    </a:cubicBezTo>
                    <a:cubicBezTo>
                      <a:pt x="1029925" y="-1070"/>
                      <a:pt x="1081319" y="-1070"/>
                      <a:pt x="1132713" y="3209"/>
                    </a:cubicBezTo>
                    <a:cubicBezTo>
                      <a:pt x="1195349" y="8558"/>
                      <a:pt x="1226934" y="11767"/>
                      <a:pt x="1261197" y="28348"/>
                    </a:cubicBezTo>
                    <a:cubicBezTo>
                      <a:pt x="1302419" y="48674"/>
                      <a:pt x="1337217" y="79696"/>
                      <a:pt x="1362914" y="117672"/>
                    </a:cubicBezTo>
                    <a:cubicBezTo>
                      <a:pt x="1367732" y="124091"/>
                      <a:pt x="1378439" y="140137"/>
                      <a:pt x="1398782" y="187206"/>
                    </a:cubicBezTo>
                    <a:cubicBezTo>
                      <a:pt x="1422338" y="241763"/>
                      <a:pt x="1441075" y="297390"/>
                      <a:pt x="1456065" y="354622"/>
                    </a:cubicBezTo>
                    <a:cubicBezTo>
                      <a:pt x="1477479" y="437527"/>
                      <a:pt x="1488186" y="479247"/>
                      <a:pt x="1488186" y="518828"/>
                    </a:cubicBezTo>
                    <a:cubicBezTo>
                      <a:pt x="1488186" y="603873"/>
                      <a:pt x="1458742" y="666454"/>
                      <a:pt x="1430903" y="725825"/>
                    </a:cubicBezTo>
                    <a:cubicBezTo>
                      <a:pt x="1400388" y="790544"/>
                      <a:pt x="1367196" y="860613"/>
                      <a:pt x="1293318" y="914635"/>
                    </a:cubicBezTo>
                    <a:cubicBezTo>
                      <a:pt x="1264944" y="935495"/>
                      <a:pt x="1230147" y="949402"/>
                      <a:pt x="1161086" y="977216"/>
                    </a:cubicBezTo>
                    <a:cubicBezTo>
                      <a:pt x="1070077" y="1013587"/>
                      <a:pt x="1024572" y="1031773"/>
                      <a:pt x="961400" y="1039796"/>
                    </a:cubicBezTo>
                    <a:cubicBezTo>
                      <a:pt x="903047" y="1046749"/>
                      <a:pt x="854330" y="1040866"/>
                      <a:pt x="756361" y="1029098"/>
                    </a:cubicBezTo>
                    <a:cubicBezTo>
                      <a:pt x="718886" y="1024285"/>
                      <a:pt x="682483" y="1017866"/>
                      <a:pt x="610210" y="1003959"/>
                    </a:cubicBezTo>
                    <a:cubicBezTo>
                      <a:pt x="545968" y="991657"/>
                      <a:pt x="502069" y="982029"/>
                      <a:pt x="465665" y="962774"/>
                    </a:cubicBezTo>
                    <a:cubicBezTo>
                      <a:pt x="443181" y="951007"/>
                      <a:pt x="421231" y="937635"/>
                      <a:pt x="421231" y="937635"/>
                    </a:cubicBezTo>
                    <a:cubicBezTo>
                      <a:pt x="404635" y="927472"/>
                      <a:pt x="399282" y="924263"/>
                      <a:pt x="376797" y="910891"/>
                    </a:cubicBezTo>
                    <a:cubicBezTo>
                      <a:pt x="358595" y="900194"/>
                      <a:pt x="349494" y="894845"/>
                      <a:pt x="339323" y="889496"/>
                    </a:cubicBezTo>
                    <a:cubicBezTo>
                      <a:pt x="333434" y="886287"/>
                      <a:pt x="323797" y="881473"/>
                      <a:pt x="289535" y="866497"/>
                    </a:cubicBezTo>
                    <a:cubicBezTo>
                      <a:pt x="260626" y="853660"/>
                      <a:pt x="246172" y="847241"/>
                      <a:pt x="239747" y="845102"/>
                    </a:cubicBezTo>
                    <a:cubicBezTo>
                      <a:pt x="218333" y="838148"/>
                      <a:pt x="196384" y="833869"/>
                      <a:pt x="173899" y="832799"/>
                    </a:cubicBezTo>
                    <a:cubicBezTo>
                      <a:pt x="102697" y="825311"/>
                      <a:pt x="-34352" y="644524"/>
                      <a:pt x="7940" y="472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51DAF5B-3A6E-C64F-B1E2-44A3226BCA8E}"/>
                  </a:ext>
                </a:extLst>
              </p:cNvPr>
              <p:cNvSpPr/>
              <p:nvPr/>
            </p:nvSpPr>
            <p:spPr>
              <a:xfrm>
                <a:off x="1350487" y="2437213"/>
                <a:ext cx="787894" cy="471625"/>
              </a:xfrm>
              <a:custGeom>
                <a:avLst/>
                <a:gdLst>
                  <a:gd name="connsiteX0" fmla="*/ 552328 w 718915"/>
                  <a:gd name="connsiteY0" fmla="*/ 55750 h 430335"/>
                  <a:gd name="connsiteX1" fmla="*/ 530914 w 718915"/>
                  <a:gd name="connsiteY1" fmla="*/ 34890 h 430335"/>
                  <a:gd name="connsiteX2" fmla="*/ 495046 w 718915"/>
                  <a:gd name="connsiteY2" fmla="*/ 19913 h 430335"/>
                  <a:gd name="connsiteX3" fmla="*/ 394935 w 718915"/>
                  <a:gd name="connsiteY3" fmla="*/ 123 h 430335"/>
                  <a:gd name="connsiteX4" fmla="*/ 255744 w 718915"/>
                  <a:gd name="connsiteY4" fmla="*/ 25262 h 430335"/>
                  <a:gd name="connsiteX5" fmla="*/ 116553 w 718915"/>
                  <a:gd name="connsiteY5" fmla="*/ 98540 h 430335"/>
                  <a:gd name="connsiteX6" fmla="*/ 46957 w 718915"/>
                  <a:gd name="connsiteY6" fmla="*/ 184119 h 430335"/>
                  <a:gd name="connsiteX7" fmla="*/ 382 w 718915"/>
                  <a:gd name="connsiteY7" fmla="*/ 225305 h 430335"/>
                  <a:gd name="connsiteX8" fmla="*/ 43210 w 718915"/>
                  <a:gd name="connsiteY8" fmla="*/ 287885 h 430335"/>
                  <a:gd name="connsiteX9" fmla="*/ 98351 w 718915"/>
                  <a:gd name="connsiteY9" fmla="*/ 314629 h 430335"/>
                  <a:gd name="connsiteX10" fmla="*/ 118159 w 718915"/>
                  <a:gd name="connsiteY10" fmla="*/ 319978 h 430335"/>
                  <a:gd name="connsiteX11" fmla="*/ 128866 w 718915"/>
                  <a:gd name="connsiteY11" fmla="*/ 350465 h 430335"/>
                  <a:gd name="connsiteX12" fmla="*/ 173300 w 718915"/>
                  <a:gd name="connsiteY12" fmla="*/ 377209 h 430335"/>
                  <a:gd name="connsiteX13" fmla="*/ 203815 w 718915"/>
                  <a:gd name="connsiteY13" fmla="*/ 380953 h 430335"/>
                  <a:gd name="connsiteX14" fmla="*/ 282512 w 718915"/>
                  <a:gd name="connsiteY14" fmla="*/ 395395 h 430335"/>
                  <a:gd name="connsiteX15" fmla="*/ 282512 w 718915"/>
                  <a:gd name="connsiteY15" fmla="*/ 395395 h 430335"/>
                  <a:gd name="connsiteX16" fmla="*/ 334441 w 718915"/>
                  <a:gd name="connsiteY16" fmla="*/ 416790 h 430335"/>
                  <a:gd name="connsiteX17" fmla="*/ 378875 w 718915"/>
                  <a:gd name="connsiteY17" fmla="*/ 415185 h 430335"/>
                  <a:gd name="connsiteX18" fmla="*/ 434016 w 718915"/>
                  <a:gd name="connsiteY18" fmla="*/ 429627 h 430335"/>
                  <a:gd name="connsiteX19" fmla="*/ 492905 w 718915"/>
                  <a:gd name="connsiteY19" fmla="*/ 425883 h 430335"/>
                  <a:gd name="connsiteX20" fmla="*/ 507359 w 718915"/>
                  <a:gd name="connsiteY20" fmla="*/ 422674 h 430335"/>
                  <a:gd name="connsiteX21" fmla="*/ 557147 w 718915"/>
                  <a:gd name="connsiteY21" fmla="*/ 420534 h 430335"/>
                  <a:gd name="connsiteX22" fmla="*/ 606934 w 718915"/>
                  <a:gd name="connsiteY22" fmla="*/ 411441 h 430335"/>
                  <a:gd name="connsiteX23" fmla="*/ 653510 w 718915"/>
                  <a:gd name="connsiteY23" fmla="*/ 400744 h 430335"/>
                  <a:gd name="connsiteX24" fmla="*/ 684025 w 718915"/>
                  <a:gd name="connsiteY24" fmla="*/ 393790 h 430335"/>
                  <a:gd name="connsiteX25" fmla="*/ 712398 w 718915"/>
                  <a:gd name="connsiteY25" fmla="*/ 357954 h 430335"/>
                  <a:gd name="connsiteX26" fmla="*/ 716146 w 718915"/>
                  <a:gd name="connsiteY26" fmla="*/ 297513 h 430335"/>
                  <a:gd name="connsiteX27" fmla="*/ 669570 w 718915"/>
                  <a:gd name="connsiteY27" fmla="*/ 218886 h 430335"/>
                  <a:gd name="connsiteX28" fmla="*/ 625136 w 718915"/>
                  <a:gd name="connsiteY28" fmla="*/ 195887 h 430335"/>
                  <a:gd name="connsiteX29" fmla="*/ 598369 w 718915"/>
                  <a:gd name="connsiteY29" fmla="*/ 140795 h 430335"/>
                  <a:gd name="connsiteX30" fmla="*/ 576955 w 718915"/>
                  <a:gd name="connsiteY30" fmla="*/ 107098 h 430335"/>
                  <a:gd name="connsiteX31" fmla="*/ 560894 w 718915"/>
                  <a:gd name="connsiteY31" fmla="*/ 80354 h 430335"/>
                  <a:gd name="connsiteX32" fmla="*/ 552328 w 718915"/>
                  <a:gd name="connsiteY32" fmla="*/ 55750 h 43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8915" h="430335">
                    <a:moveTo>
                      <a:pt x="552328" y="55750"/>
                    </a:moveTo>
                    <a:cubicBezTo>
                      <a:pt x="546975" y="47192"/>
                      <a:pt x="539480" y="40238"/>
                      <a:pt x="530914" y="34890"/>
                    </a:cubicBezTo>
                    <a:cubicBezTo>
                      <a:pt x="520207" y="27936"/>
                      <a:pt x="507894" y="22587"/>
                      <a:pt x="495046" y="19913"/>
                    </a:cubicBezTo>
                    <a:cubicBezTo>
                      <a:pt x="439369" y="7076"/>
                      <a:pt x="412067" y="658"/>
                      <a:pt x="394935" y="123"/>
                    </a:cubicBezTo>
                    <a:cubicBezTo>
                      <a:pt x="335511" y="-1482"/>
                      <a:pt x="291077" y="12960"/>
                      <a:pt x="255744" y="25262"/>
                    </a:cubicBezTo>
                    <a:cubicBezTo>
                      <a:pt x="192037" y="46657"/>
                      <a:pt x="151886" y="60029"/>
                      <a:pt x="116553" y="98540"/>
                    </a:cubicBezTo>
                    <a:cubicBezTo>
                      <a:pt x="86038" y="131702"/>
                      <a:pt x="87109" y="153632"/>
                      <a:pt x="46957" y="184119"/>
                    </a:cubicBezTo>
                    <a:cubicBezTo>
                      <a:pt x="21260" y="203375"/>
                      <a:pt x="3594" y="207654"/>
                      <a:pt x="382" y="225305"/>
                    </a:cubicBezTo>
                    <a:cubicBezTo>
                      <a:pt x="-4436" y="254188"/>
                      <a:pt x="37856" y="284141"/>
                      <a:pt x="43210" y="287885"/>
                    </a:cubicBezTo>
                    <a:cubicBezTo>
                      <a:pt x="60341" y="299118"/>
                      <a:pt x="79078" y="307676"/>
                      <a:pt x="98351" y="314629"/>
                    </a:cubicBezTo>
                    <a:cubicBezTo>
                      <a:pt x="105310" y="315164"/>
                      <a:pt x="111735" y="316768"/>
                      <a:pt x="118159" y="319978"/>
                    </a:cubicBezTo>
                    <a:cubicBezTo>
                      <a:pt x="127260" y="325861"/>
                      <a:pt x="121906" y="337094"/>
                      <a:pt x="128866" y="350465"/>
                    </a:cubicBezTo>
                    <a:cubicBezTo>
                      <a:pt x="137967" y="368116"/>
                      <a:pt x="160452" y="374000"/>
                      <a:pt x="173300" y="377209"/>
                    </a:cubicBezTo>
                    <a:cubicBezTo>
                      <a:pt x="181330" y="379349"/>
                      <a:pt x="184007" y="379349"/>
                      <a:pt x="203815" y="380953"/>
                    </a:cubicBezTo>
                    <a:cubicBezTo>
                      <a:pt x="247178" y="384697"/>
                      <a:pt x="269128" y="386837"/>
                      <a:pt x="282512" y="395395"/>
                    </a:cubicBezTo>
                    <a:lnTo>
                      <a:pt x="282512" y="395395"/>
                    </a:lnTo>
                    <a:cubicBezTo>
                      <a:pt x="298037" y="405558"/>
                      <a:pt x="315703" y="413046"/>
                      <a:pt x="334441" y="416790"/>
                    </a:cubicBezTo>
                    <a:cubicBezTo>
                      <a:pt x="355319" y="420534"/>
                      <a:pt x="354249" y="413046"/>
                      <a:pt x="378875" y="415185"/>
                    </a:cubicBezTo>
                    <a:cubicBezTo>
                      <a:pt x="406713" y="417325"/>
                      <a:pt x="405107" y="426418"/>
                      <a:pt x="434016" y="429627"/>
                    </a:cubicBezTo>
                    <a:cubicBezTo>
                      <a:pt x="453824" y="431232"/>
                      <a:pt x="473632" y="430162"/>
                      <a:pt x="492905" y="425883"/>
                    </a:cubicBezTo>
                    <a:cubicBezTo>
                      <a:pt x="497723" y="424278"/>
                      <a:pt x="502541" y="423743"/>
                      <a:pt x="507359" y="422674"/>
                    </a:cubicBezTo>
                    <a:cubicBezTo>
                      <a:pt x="519672" y="421069"/>
                      <a:pt x="528238" y="423743"/>
                      <a:pt x="557147" y="420534"/>
                    </a:cubicBezTo>
                    <a:cubicBezTo>
                      <a:pt x="573743" y="418395"/>
                      <a:pt x="590874" y="415185"/>
                      <a:pt x="606934" y="411441"/>
                    </a:cubicBezTo>
                    <a:cubicBezTo>
                      <a:pt x="631025" y="406092"/>
                      <a:pt x="630490" y="405023"/>
                      <a:pt x="653510" y="400744"/>
                    </a:cubicBezTo>
                    <a:cubicBezTo>
                      <a:pt x="674924" y="396465"/>
                      <a:pt x="677065" y="397000"/>
                      <a:pt x="684025" y="393790"/>
                    </a:cubicBezTo>
                    <a:cubicBezTo>
                      <a:pt x="702227" y="384163"/>
                      <a:pt x="709722" y="365977"/>
                      <a:pt x="712398" y="357954"/>
                    </a:cubicBezTo>
                    <a:cubicBezTo>
                      <a:pt x="719358" y="338698"/>
                      <a:pt x="720964" y="317303"/>
                      <a:pt x="716146" y="297513"/>
                    </a:cubicBezTo>
                    <a:cubicBezTo>
                      <a:pt x="714540" y="288420"/>
                      <a:pt x="705974" y="244025"/>
                      <a:pt x="669570" y="218886"/>
                    </a:cubicBezTo>
                    <a:cubicBezTo>
                      <a:pt x="648156" y="203910"/>
                      <a:pt x="639591" y="211398"/>
                      <a:pt x="625136" y="195887"/>
                    </a:cubicBezTo>
                    <a:cubicBezTo>
                      <a:pt x="611752" y="181445"/>
                      <a:pt x="618177" y="173957"/>
                      <a:pt x="598369" y="140795"/>
                    </a:cubicBezTo>
                    <a:cubicBezTo>
                      <a:pt x="591409" y="128493"/>
                      <a:pt x="578561" y="109237"/>
                      <a:pt x="576955" y="107098"/>
                    </a:cubicBezTo>
                    <a:cubicBezTo>
                      <a:pt x="571066" y="98540"/>
                      <a:pt x="565712" y="89447"/>
                      <a:pt x="560894" y="80354"/>
                    </a:cubicBezTo>
                    <a:cubicBezTo>
                      <a:pt x="555541" y="66982"/>
                      <a:pt x="555005" y="60564"/>
                      <a:pt x="552328" y="55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944AABBF-99A6-CF48-B56C-16968E54ABE6}"/>
                  </a:ext>
                </a:extLst>
              </p:cNvPr>
              <p:cNvSpPr/>
              <p:nvPr/>
            </p:nvSpPr>
            <p:spPr>
              <a:xfrm>
                <a:off x="3228988" y="1925598"/>
                <a:ext cx="83900" cy="19930"/>
              </a:xfrm>
              <a:custGeom>
                <a:avLst/>
                <a:gdLst>
                  <a:gd name="connsiteX0" fmla="*/ 0 w 76555"/>
                  <a:gd name="connsiteY0" fmla="*/ 2139 h 18185"/>
                  <a:gd name="connsiteX1" fmla="*/ 28374 w 76555"/>
                  <a:gd name="connsiteY1" fmla="*/ 535 h 18185"/>
                  <a:gd name="connsiteX2" fmla="*/ 76555 w 76555"/>
                  <a:gd name="connsiteY2" fmla="*/ 18186 h 1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555" h="18185">
                    <a:moveTo>
                      <a:pt x="0" y="2139"/>
                    </a:moveTo>
                    <a:cubicBezTo>
                      <a:pt x="9101" y="0"/>
                      <a:pt x="18737" y="-535"/>
                      <a:pt x="28374" y="535"/>
                    </a:cubicBezTo>
                    <a:cubicBezTo>
                      <a:pt x="45505" y="2139"/>
                      <a:pt x="62101" y="8558"/>
                      <a:pt x="76555" y="18186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CAFCC81E-36B0-C043-8D4F-2B51E44FB56C}"/>
                  </a:ext>
                </a:extLst>
              </p:cNvPr>
              <p:cNvSpPr/>
              <p:nvPr/>
            </p:nvSpPr>
            <p:spPr>
              <a:xfrm>
                <a:off x="3316995" y="1884565"/>
                <a:ext cx="76273" cy="46895"/>
              </a:xfrm>
              <a:custGeom>
                <a:avLst/>
                <a:gdLst>
                  <a:gd name="connsiteX0" fmla="*/ 0 w 69595"/>
                  <a:gd name="connsiteY0" fmla="*/ 0 h 42789"/>
                  <a:gd name="connsiteX1" fmla="*/ 28374 w 69595"/>
                  <a:gd name="connsiteY1" fmla="*/ 6953 h 42789"/>
                  <a:gd name="connsiteX2" fmla="*/ 69596 w 69595"/>
                  <a:gd name="connsiteY2" fmla="*/ 42790 h 4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95" h="42789">
                    <a:moveTo>
                      <a:pt x="0" y="0"/>
                    </a:moveTo>
                    <a:cubicBezTo>
                      <a:pt x="9636" y="1070"/>
                      <a:pt x="19273" y="3209"/>
                      <a:pt x="28374" y="6953"/>
                    </a:cubicBezTo>
                    <a:cubicBezTo>
                      <a:pt x="45505" y="14442"/>
                      <a:pt x="59424" y="26744"/>
                      <a:pt x="69596" y="42790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A72561C-5721-D14B-B607-B094C9538CDA}"/>
                  </a:ext>
                </a:extLst>
              </p:cNvPr>
              <p:cNvSpPr/>
              <p:nvPr/>
            </p:nvSpPr>
            <p:spPr>
              <a:xfrm>
                <a:off x="1347972" y="1871669"/>
                <a:ext cx="5867" cy="5861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5348"/>
                </a:pathLst>
              </a:custGeom>
              <a:solidFill>
                <a:srgbClr val="FFFFFF"/>
              </a:solidFill>
              <a:ln w="1905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735D974E-240B-864D-809C-793AAE8AADD5}"/>
                  </a:ext>
                </a:extLst>
              </p:cNvPr>
              <p:cNvSpPr/>
              <p:nvPr/>
            </p:nvSpPr>
            <p:spPr>
              <a:xfrm>
                <a:off x="3379186" y="1875186"/>
                <a:ext cx="97981" cy="84411"/>
              </a:xfrm>
              <a:custGeom>
                <a:avLst/>
                <a:gdLst>
                  <a:gd name="connsiteX0" fmla="*/ 0 w 89403"/>
                  <a:gd name="connsiteY0" fmla="*/ 0 h 77021"/>
                  <a:gd name="connsiteX1" fmla="*/ 26768 w 89403"/>
                  <a:gd name="connsiteY1" fmla="*/ 9093 h 77021"/>
                  <a:gd name="connsiteX2" fmla="*/ 64242 w 89403"/>
                  <a:gd name="connsiteY2" fmla="*/ 28883 h 77021"/>
                  <a:gd name="connsiteX3" fmla="*/ 89404 w 89403"/>
                  <a:gd name="connsiteY3" fmla="*/ 77022 h 7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03" h="77021">
                    <a:moveTo>
                      <a:pt x="0" y="0"/>
                    </a:moveTo>
                    <a:cubicBezTo>
                      <a:pt x="9101" y="2139"/>
                      <a:pt x="18202" y="5349"/>
                      <a:pt x="26768" y="9093"/>
                    </a:cubicBezTo>
                    <a:cubicBezTo>
                      <a:pt x="41757" y="14976"/>
                      <a:pt x="54070" y="19790"/>
                      <a:pt x="64242" y="28883"/>
                    </a:cubicBezTo>
                    <a:cubicBezTo>
                      <a:pt x="70131" y="33697"/>
                      <a:pt x="84050" y="47604"/>
                      <a:pt x="89404" y="77022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E2277FC6-3F18-A348-A614-6E421C5B30A8}"/>
                  </a:ext>
                </a:extLst>
              </p:cNvPr>
              <p:cNvSpPr/>
              <p:nvPr/>
            </p:nvSpPr>
            <p:spPr>
              <a:xfrm>
                <a:off x="3467194" y="1875186"/>
                <a:ext cx="137292" cy="92032"/>
              </a:xfrm>
              <a:custGeom>
                <a:avLst/>
                <a:gdLst>
                  <a:gd name="connsiteX0" fmla="*/ 0 w 125272"/>
                  <a:gd name="connsiteY0" fmla="*/ 0 h 83975"/>
                  <a:gd name="connsiteX1" fmla="*/ 57282 w 125272"/>
                  <a:gd name="connsiteY1" fmla="*/ 14442 h 83975"/>
                  <a:gd name="connsiteX2" fmla="*/ 94757 w 125272"/>
                  <a:gd name="connsiteY2" fmla="*/ 39581 h 83975"/>
                  <a:gd name="connsiteX3" fmla="*/ 125272 w 125272"/>
                  <a:gd name="connsiteY3" fmla="*/ 83975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72" h="83975">
                    <a:moveTo>
                      <a:pt x="0" y="0"/>
                    </a:moveTo>
                    <a:cubicBezTo>
                      <a:pt x="19808" y="1070"/>
                      <a:pt x="39081" y="5884"/>
                      <a:pt x="57282" y="14442"/>
                    </a:cubicBezTo>
                    <a:cubicBezTo>
                      <a:pt x="71202" y="20325"/>
                      <a:pt x="83515" y="28883"/>
                      <a:pt x="94757" y="39581"/>
                    </a:cubicBezTo>
                    <a:cubicBezTo>
                      <a:pt x="107605" y="52418"/>
                      <a:pt x="118312" y="67394"/>
                      <a:pt x="125272" y="83975"/>
                    </a:cubicBez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E6158F7F-B0D8-4441-B9AB-CC9BEC34FBF1}"/>
                  </a:ext>
                </a:extLst>
              </p:cNvPr>
              <p:cNvSpPr/>
              <p:nvPr/>
            </p:nvSpPr>
            <p:spPr>
              <a:xfrm>
                <a:off x="2702828" y="2200637"/>
                <a:ext cx="724753" cy="638525"/>
              </a:xfrm>
              <a:custGeom>
                <a:avLst/>
                <a:gdLst>
                  <a:gd name="connsiteX0" fmla="*/ 4168 w 661302"/>
                  <a:gd name="connsiteY0" fmla="*/ 157685 h 582623"/>
                  <a:gd name="connsiteX1" fmla="*/ 45390 w 661302"/>
                  <a:gd name="connsiteY1" fmla="*/ 111686 h 582623"/>
                  <a:gd name="connsiteX2" fmla="*/ 94642 w 661302"/>
                  <a:gd name="connsiteY2" fmla="*/ 47501 h 582623"/>
                  <a:gd name="connsiteX3" fmla="*/ 138006 w 661302"/>
                  <a:gd name="connsiteY3" fmla="*/ 19687 h 582623"/>
                  <a:gd name="connsiteX4" fmla="*/ 210813 w 661302"/>
                  <a:gd name="connsiteY4" fmla="*/ 1502 h 582623"/>
                  <a:gd name="connsiteX5" fmla="*/ 352146 w 661302"/>
                  <a:gd name="connsiteY5" fmla="*/ 9525 h 582623"/>
                  <a:gd name="connsiteX6" fmla="*/ 432449 w 661302"/>
                  <a:gd name="connsiteY6" fmla="*/ 25571 h 582623"/>
                  <a:gd name="connsiteX7" fmla="*/ 548084 w 661302"/>
                  <a:gd name="connsiteY7" fmla="*/ 103663 h 582623"/>
                  <a:gd name="connsiteX8" fmla="*/ 606973 w 661302"/>
                  <a:gd name="connsiteY8" fmla="*/ 153941 h 582623"/>
                  <a:gd name="connsiteX9" fmla="*/ 657831 w 661302"/>
                  <a:gd name="connsiteY9" fmla="*/ 258241 h 582623"/>
                  <a:gd name="connsiteX10" fmla="*/ 624640 w 661302"/>
                  <a:gd name="connsiteY10" fmla="*/ 422448 h 582623"/>
                  <a:gd name="connsiteX11" fmla="*/ 514893 w 661302"/>
                  <a:gd name="connsiteY11" fmla="*/ 546539 h 582623"/>
                  <a:gd name="connsiteX12" fmla="*/ 405146 w 661302"/>
                  <a:gd name="connsiteY12" fmla="*/ 572748 h 582623"/>
                  <a:gd name="connsiteX13" fmla="*/ 377843 w 661302"/>
                  <a:gd name="connsiteY13" fmla="*/ 570608 h 582623"/>
                  <a:gd name="connsiteX14" fmla="*/ 352146 w 661302"/>
                  <a:gd name="connsiteY14" fmla="*/ 580771 h 582623"/>
                  <a:gd name="connsiteX15" fmla="*/ 332338 w 661302"/>
                  <a:gd name="connsiteY15" fmla="*/ 580771 h 582623"/>
                  <a:gd name="connsiteX16" fmla="*/ 332338 w 661302"/>
                  <a:gd name="connsiteY16" fmla="*/ 518725 h 582623"/>
                  <a:gd name="connsiteX17" fmla="*/ 371419 w 661302"/>
                  <a:gd name="connsiteY17" fmla="*/ 458819 h 582623"/>
                  <a:gd name="connsiteX18" fmla="*/ 389085 w 661302"/>
                  <a:gd name="connsiteY18" fmla="*/ 370565 h 582623"/>
                  <a:gd name="connsiteX19" fmla="*/ 350005 w 661302"/>
                  <a:gd name="connsiteY19" fmla="*/ 276427 h 582623"/>
                  <a:gd name="connsiteX20" fmla="*/ 294864 w 661302"/>
                  <a:gd name="connsiteY20" fmla="*/ 238451 h 582623"/>
                  <a:gd name="connsiteX21" fmla="*/ 139612 w 661302"/>
                  <a:gd name="connsiteY21" fmla="*/ 192452 h 582623"/>
                  <a:gd name="connsiteX22" fmla="*/ 104279 w 661302"/>
                  <a:gd name="connsiteY22" fmla="*/ 202614 h 582623"/>
                  <a:gd name="connsiteX23" fmla="*/ 35754 w 661302"/>
                  <a:gd name="connsiteY23" fmla="*/ 208498 h 582623"/>
                  <a:gd name="connsiteX24" fmla="*/ 2562 w 661302"/>
                  <a:gd name="connsiteY24" fmla="*/ 188708 h 582623"/>
                  <a:gd name="connsiteX25" fmla="*/ 4168 w 661302"/>
                  <a:gd name="connsiteY25" fmla="*/ 157685 h 58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61302" h="582623">
                    <a:moveTo>
                      <a:pt x="4168" y="157685"/>
                    </a:moveTo>
                    <a:cubicBezTo>
                      <a:pt x="12198" y="136290"/>
                      <a:pt x="25582" y="131476"/>
                      <a:pt x="45390" y="111686"/>
                    </a:cubicBezTo>
                    <a:cubicBezTo>
                      <a:pt x="74299" y="82803"/>
                      <a:pt x="66269" y="72640"/>
                      <a:pt x="94642" y="47501"/>
                    </a:cubicBezTo>
                    <a:cubicBezTo>
                      <a:pt x="107491" y="36269"/>
                      <a:pt x="121945" y="26641"/>
                      <a:pt x="138006" y="19687"/>
                    </a:cubicBezTo>
                    <a:cubicBezTo>
                      <a:pt x="153531" y="12734"/>
                      <a:pt x="173874" y="5246"/>
                      <a:pt x="210813" y="1502"/>
                    </a:cubicBezTo>
                    <a:cubicBezTo>
                      <a:pt x="222591" y="432"/>
                      <a:pt x="266490" y="-3847"/>
                      <a:pt x="352146" y="9525"/>
                    </a:cubicBezTo>
                    <a:cubicBezTo>
                      <a:pt x="394974" y="15943"/>
                      <a:pt x="416388" y="19153"/>
                      <a:pt x="432449" y="25571"/>
                    </a:cubicBezTo>
                    <a:cubicBezTo>
                      <a:pt x="462964" y="36803"/>
                      <a:pt x="491873" y="59268"/>
                      <a:pt x="548084" y="103663"/>
                    </a:cubicBezTo>
                    <a:cubicBezTo>
                      <a:pt x="580741" y="128802"/>
                      <a:pt x="596801" y="142174"/>
                      <a:pt x="606973" y="153941"/>
                    </a:cubicBezTo>
                    <a:cubicBezTo>
                      <a:pt x="632670" y="183894"/>
                      <a:pt x="650337" y="219730"/>
                      <a:pt x="657831" y="258241"/>
                    </a:cubicBezTo>
                    <a:cubicBezTo>
                      <a:pt x="671215" y="328845"/>
                      <a:pt x="642842" y="386076"/>
                      <a:pt x="624640" y="422448"/>
                    </a:cubicBezTo>
                    <a:cubicBezTo>
                      <a:pt x="608579" y="454540"/>
                      <a:pt x="579135" y="513377"/>
                      <a:pt x="514893" y="546539"/>
                    </a:cubicBezTo>
                    <a:cubicBezTo>
                      <a:pt x="483842" y="562585"/>
                      <a:pt x="431378" y="579701"/>
                      <a:pt x="405146" y="572748"/>
                    </a:cubicBezTo>
                    <a:cubicBezTo>
                      <a:pt x="396580" y="569538"/>
                      <a:pt x="386944" y="569003"/>
                      <a:pt x="377843" y="570608"/>
                    </a:cubicBezTo>
                    <a:cubicBezTo>
                      <a:pt x="368207" y="573283"/>
                      <a:pt x="364459" y="578096"/>
                      <a:pt x="352146" y="580771"/>
                    </a:cubicBezTo>
                    <a:cubicBezTo>
                      <a:pt x="344116" y="582375"/>
                      <a:pt x="337156" y="583980"/>
                      <a:pt x="332338" y="580771"/>
                    </a:cubicBezTo>
                    <a:cubicBezTo>
                      <a:pt x="320560" y="573283"/>
                      <a:pt x="324308" y="541725"/>
                      <a:pt x="332338" y="518725"/>
                    </a:cubicBezTo>
                    <a:cubicBezTo>
                      <a:pt x="343045" y="488237"/>
                      <a:pt x="356429" y="486633"/>
                      <a:pt x="371419" y="458819"/>
                    </a:cubicBezTo>
                    <a:cubicBezTo>
                      <a:pt x="385338" y="431541"/>
                      <a:pt x="391762" y="401053"/>
                      <a:pt x="389085" y="370565"/>
                    </a:cubicBezTo>
                    <a:cubicBezTo>
                      <a:pt x="386409" y="335798"/>
                      <a:pt x="372489" y="302636"/>
                      <a:pt x="350005" y="276427"/>
                    </a:cubicBezTo>
                    <a:cubicBezTo>
                      <a:pt x="336621" y="261451"/>
                      <a:pt x="322702" y="253428"/>
                      <a:pt x="294864" y="238451"/>
                    </a:cubicBezTo>
                    <a:cubicBezTo>
                      <a:pt x="238652" y="207428"/>
                      <a:pt x="189935" y="180150"/>
                      <a:pt x="139612" y="192452"/>
                    </a:cubicBezTo>
                    <a:cubicBezTo>
                      <a:pt x="129975" y="194591"/>
                      <a:pt x="124622" y="197801"/>
                      <a:pt x="104279" y="202614"/>
                    </a:cubicBezTo>
                    <a:cubicBezTo>
                      <a:pt x="59844" y="213312"/>
                      <a:pt x="43249" y="210638"/>
                      <a:pt x="35754" y="208498"/>
                    </a:cubicBezTo>
                    <a:cubicBezTo>
                      <a:pt x="25047" y="205824"/>
                      <a:pt x="8451" y="202080"/>
                      <a:pt x="2562" y="188708"/>
                    </a:cubicBezTo>
                    <a:cubicBezTo>
                      <a:pt x="-2792" y="176406"/>
                      <a:pt x="1491" y="164104"/>
                      <a:pt x="4168" y="15768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DA0CC"/>
                  </a:gs>
                  <a:gs pos="98000">
                    <a:srgbClr val="E78AC3">
                      <a:lumMod val="100000"/>
                    </a:srgbClr>
                  </a:gs>
                </a:gsLst>
                <a:lin ang="2700000" scaled="1"/>
                <a:tileRect/>
              </a:gradFill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B98C5B4A-BAA8-E346-9D72-5287B5F7F421}"/>
                  </a:ext>
                </a:extLst>
              </p:cNvPr>
              <p:cNvSpPr/>
              <p:nvPr/>
            </p:nvSpPr>
            <p:spPr>
              <a:xfrm>
                <a:off x="2797046" y="2099200"/>
                <a:ext cx="705482" cy="707957"/>
              </a:xfrm>
              <a:custGeom>
                <a:avLst/>
                <a:gdLst>
                  <a:gd name="connsiteX0" fmla="*/ 0 w 643718"/>
                  <a:gd name="connsiteY0" fmla="*/ 15355 h 645976"/>
                  <a:gd name="connsiteX1" fmla="*/ 277473 w 643718"/>
                  <a:gd name="connsiteY1" fmla="*/ 9049 h 645976"/>
                  <a:gd name="connsiteX2" fmla="*/ 529722 w 643718"/>
                  <a:gd name="connsiteY2" fmla="*/ 122560 h 645976"/>
                  <a:gd name="connsiteX3" fmla="*/ 643233 w 643718"/>
                  <a:gd name="connsiteY3" fmla="*/ 374809 h 645976"/>
                  <a:gd name="connsiteX4" fmla="*/ 567559 w 643718"/>
                  <a:gd name="connsiteY4" fmla="*/ 645976 h 64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718" h="645976">
                    <a:moveTo>
                      <a:pt x="0" y="15355"/>
                    </a:moveTo>
                    <a:cubicBezTo>
                      <a:pt x="94593" y="3268"/>
                      <a:pt x="189186" y="-8819"/>
                      <a:pt x="277473" y="9049"/>
                    </a:cubicBezTo>
                    <a:cubicBezTo>
                      <a:pt x="365760" y="26917"/>
                      <a:pt x="468762" y="61600"/>
                      <a:pt x="529722" y="122560"/>
                    </a:cubicBezTo>
                    <a:cubicBezTo>
                      <a:pt x="590682" y="183520"/>
                      <a:pt x="636927" y="287573"/>
                      <a:pt x="643233" y="374809"/>
                    </a:cubicBezTo>
                    <a:cubicBezTo>
                      <a:pt x="649539" y="462045"/>
                      <a:pt x="592784" y="587118"/>
                      <a:pt x="567559" y="645976"/>
                    </a:cubicBezTo>
                  </a:path>
                </a:pathLst>
              </a:custGeom>
              <a:noFill/>
              <a:ln w="19050">
                <a:gradFill>
                  <a:gsLst>
                    <a:gs pos="0">
                      <a:srgbClr val="8DA0CC"/>
                    </a:gs>
                    <a:gs pos="100000">
                      <a:srgbClr val="E78AC3"/>
                    </a:gs>
                  </a:gsLst>
                  <a:lin ang="5400000" scaled="1"/>
                </a:gra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F0FBC49-90D7-4749-994E-0737ACECA4D3}"/>
                  </a:ext>
                </a:extLst>
              </p:cNvPr>
              <p:cNvSpPr txBox="1"/>
              <p:nvPr/>
            </p:nvSpPr>
            <p:spPr>
              <a:xfrm>
                <a:off x="2979977" y="2312069"/>
                <a:ext cx="4010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  <a:cs typeface="Al Bayan Plain" pitchFamily="2" charset="-78"/>
                  </a:rPr>
                  <a:t>HPC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92667D2-EE2F-3E40-AAF3-6DA8F79D9EE9}"/>
                  </a:ext>
                </a:extLst>
              </p:cNvPr>
              <p:cNvSpPr txBox="1"/>
              <p:nvPr/>
            </p:nvSpPr>
            <p:spPr>
              <a:xfrm rot="20201118">
                <a:off x="2407708" y="2070892"/>
                <a:ext cx="4812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  <a:cs typeface="Al Bayan Plain" pitchFamily="2" charset="-78"/>
                  </a:rPr>
                  <a:t>Dorsal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594D36C-900F-C948-8CAE-6C2C33679769}"/>
                  </a:ext>
                </a:extLst>
              </p:cNvPr>
              <p:cNvSpPr txBox="1"/>
              <p:nvPr/>
            </p:nvSpPr>
            <p:spPr>
              <a:xfrm rot="20057842">
                <a:off x="2974846" y="2793456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  <a:cs typeface="Al Bayan Plain" pitchFamily="2" charset="-78"/>
                  </a:rPr>
                  <a:t>Ventral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1266152" y="148135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AE8C62-2C50-2C43-9E5E-C5BE02EB43B3}"/>
                  </a:ext>
                </a:extLst>
              </p:cNvPr>
              <p:cNvSpPr txBox="1"/>
              <p:nvPr/>
            </p:nvSpPr>
            <p:spPr>
              <a:xfrm>
                <a:off x="1551010" y="1544987"/>
                <a:ext cx="1665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Place cells are ordered along the </a:t>
                </a:r>
                <a:r>
                  <a:rPr lang="en-GB" sz="800" dirty="0">
                    <a:solidFill>
                      <a:srgbClr val="8DA0CB"/>
                    </a:solidFill>
                    <a:latin typeface="Helvetica" pitchFamily="2" charset="0"/>
                  </a:rPr>
                  <a:t>d</a:t>
                </a:r>
                <a:r>
                  <a:rPr lang="en-GB" sz="800" dirty="0">
                    <a:solidFill>
                      <a:srgbClr val="959FCA"/>
                    </a:solidFill>
                    <a:latin typeface="Helvetica" pitchFamily="2" charset="0"/>
                  </a:rPr>
                  <a:t>or</a:t>
                </a:r>
                <a:r>
                  <a:rPr lang="en-GB" sz="800" dirty="0">
                    <a:solidFill>
                      <a:srgbClr val="9D9CCA"/>
                    </a:solidFill>
                    <a:latin typeface="Helvetica" pitchFamily="2" charset="0"/>
                  </a:rPr>
                  <a:t>s</a:t>
                </a:r>
                <a:r>
                  <a:rPr lang="en-GB" sz="800" dirty="0">
                    <a:solidFill>
                      <a:srgbClr val="A69AC9"/>
                    </a:solidFill>
                    <a:latin typeface="Helvetica" pitchFamily="2" charset="0"/>
                  </a:rPr>
                  <a:t>al</a:t>
                </a:r>
                <a:r>
                  <a:rPr lang="en-GB" sz="800" dirty="0">
                    <a:solidFill>
                      <a:srgbClr val="AE98C8"/>
                    </a:solidFill>
                    <a:latin typeface="Helvetica" pitchFamily="2" charset="0"/>
                  </a:rPr>
                  <a:t>-v</a:t>
                </a:r>
                <a:r>
                  <a:rPr lang="en-GB" sz="800" dirty="0">
                    <a:solidFill>
                      <a:srgbClr val="B696C8"/>
                    </a:solidFill>
                    <a:latin typeface="Helvetica" pitchFamily="2" charset="0"/>
                  </a:rPr>
                  <a:t>e</a:t>
                </a:r>
                <a:r>
                  <a:rPr lang="en-GB" sz="800" dirty="0">
                    <a:solidFill>
                      <a:srgbClr val="BE94C8"/>
                    </a:solidFill>
                    <a:latin typeface="Helvetica" pitchFamily="2" charset="0"/>
                  </a:rPr>
                  <a:t>n</a:t>
                </a:r>
                <a:r>
                  <a:rPr lang="en-GB" sz="800" dirty="0">
                    <a:solidFill>
                      <a:srgbClr val="C792C7"/>
                    </a:solidFill>
                    <a:latin typeface="Helvetica" pitchFamily="2" charset="0"/>
                  </a:rPr>
                  <a:t>t</a:t>
                </a:r>
                <a:r>
                  <a:rPr lang="en-GB" sz="800" dirty="0">
                    <a:solidFill>
                      <a:srgbClr val="CE90C5"/>
                    </a:solidFill>
                    <a:latin typeface="Helvetica" pitchFamily="2" charset="0"/>
                  </a:rPr>
                  <a:t>ra</a:t>
                </a:r>
                <a:r>
                  <a:rPr lang="en-GB" sz="800" dirty="0">
                    <a:solidFill>
                      <a:srgbClr val="D78EC4"/>
                    </a:solidFill>
                    <a:latin typeface="Helvetica" pitchFamily="2" charset="0"/>
                  </a:rPr>
                  <a:t>l a</a:t>
                </a:r>
                <a:r>
                  <a:rPr lang="en-GB" sz="800" dirty="0">
                    <a:solidFill>
                      <a:srgbClr val="DF8CC4"/>
                    </a:solidFill>
                    <a:latin typeface="Helvetica" pitchFamily="2" charset="0"/>
                  </a:rPr>
                  <a:t>x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is </a:t>
                </a:r>
                <a:r>
                  <a:rPr lang="en-GB" sz="800" dirty="0">
                    <a:latin typeface="Helvetica" pitchFamily="2" charset="0"/>
                  </a:rPr>
                  <a:t>according to receptive field size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21B4A5-AF9F-B843-9531-E5E4B3C1E2F3}"/>
                </a:ext>
              </a:extLst>
            </p:cNvPr>
            <p:cNvGrpSpPr/>
            <p:nvPr/>
          </p:nvGrpSpPr>
          <p:grpSpPr>
            <a:xfrm>
              <a:off x="1239041" y="3314865"/>
              <a:ext cx="2783654" cy="2975224"/>
              <a:chOff x="1239041" y="3314865"/>
              <a:chExt cx="2783654" cy="297522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1708BD2C-14CF-2C44-BC9A-C91475566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84005" y="3384192"/>
                <a:ext cx="2678560" cy="2678560"/>
              </a:xfrm>
              <a:prstGeom prst="rect">
                <a:avLst/>
              </a:prstGeom>
            </p:spPr>
          </p:pic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267200" y="331900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30" name="Graphic 526">
                <a:extLst>
                  <a:ext uri="{FF2B5EF4-FFF2-40B4-BE49-F238E27FC236}">
                    <a16:creationId xmlns:a16="http://schemas.microsoft.com/office/drawing/2014/main" id="{7B6BEDF8-6AF8-F749-A42F-55417E59125E}"/>
                  </a:ext>
                </a:extLst>
              </p:cNvPr>
              <p:cNvGrpSpPr/>
              <p:nvPr/>
            </p:nvGrpSpPr>
            <p:grpSpPr>
              <a:xfrm>
                <a:off x="1320542" y="3314865"/>
                <a:ext cx="2575084" cy="2575084"/>
                <a:chOff x="1540889" y="2968466"/>
                <a:chExt cx="2575084" cy="2575084"/>
              </a:xfrm>
              <a:noFill/>
            </p:grpSpPr>
            <p:sp>
              <p:nvSpPr>
                <p:cNvPr id="531" name="Freeform 530">
                  <a:extLst>
                    <a:ext uri="{FF2B5EF4-FFF2-40B4-BE49-F238E27FC236}">
                      <a16:creationId xmlns:a16="http://schemas.microsoft.com/office/drawing/2014/main" id="{43B511D1-D803-AB41-8329-855419CD72F1}"/>
                    </a:ext>
                  </a:extLst>
                </p:cNvPr>
                <p:cNvSpPr/>
                <p:nvPr/>
              </p:nvSpPr>
              <p:spPr>
                <a:xfrm>
                  <a:off x="1540889" y="2968466"/>
                  <a:ext cx="2575084" cy="2575084"/>
                </a:xfrm>
                <a:custGeom>
                  <a:avLst/>
                  <a:gdLst>
                    <a:gd name="connsiteX0" fmla="*/ 0 w 2575084"/>
                    <a:gd name="connsiteY0" fmla="*/ 2575084 h 2575084"/>
                    <a:gd name="connsiteX1" fmla="*/ 2575084 w 2575084"/>
                    <a:gd name="connsiteY1" fmla="*/ 2575084 h 2575084"/>
                    <a:gd name="connsiteX2" fmla="*/ 2575084 w 2575084"/>
                    <a:gd name="connsiteY2" fmla="*/ 0 h 2575084"/>
                    <a:gd name="connsiteX3" fmla="*/ 0 w 2575084"/>
                    <a:gd name="connsiteY3" fmla="*/ 0 h 2575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5084" h="2575084">
                      <a:moveTo>
                        <a:pt x="0" y="2575084"/>
                      </a:moveTo>
                      <a:lnTo>
                        <a:pt x="2575084" y="2575084"/>
                      </a:lnTo>
                      <a:lnTo>
                        <a:pt x="2575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9C7EB384-A403-D94F-A139-D9B087AEED3D}"/>
                    </a:ext>
                  </a:extLst>
                </p:cNvPr>
                <p:cNvSpPr/>
                <p:nvPr/>
              </p:nvSpPr>
              <p:spPr>
                <a:xfrm>
                  <a:off x="1888525" y="3277476"/>
                  <a:ext cx="1944188" cy="1944188"/>
                </a:xfrm>
                <a:custGeom>
                  <a:avLst/>
                  <a:gdLst>
                    <a:gd name="connsiteX0" fmla="*/ 0 w 1944188"/>
                    <a:gd name="connsiteY0" fmla="*/ 1944188 h 1944188"/>
                    <a:gd name="connsiteX1" fmla="*/ 1944189 w 1944188"/>
                    <a:gd name="connsiteY1" fmla="*/ 1944188 h 1944188"/>
                    <a:gd name="connsiteX2" fmla="*/ 1944189 w 1944188"/>
                    <a:gd name="connsiteY2" fmla="*/ 0 h 1944188"/>
                    <a:gd name="connsiteX3" fmla="*/ 0 w 1944188"/>
                    <a:gd name="connsiteY3" fmla="*/ 0 h 1944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4188" h="1944188">
                      <a:moveTo>
                        <a:pt x="0" y="1944188"/>
                      </a:moveTo>
                      <a:lnTo>
                        <a:pt x="1944189" y="1944188"/>
                      </a:lnTo>
                      <a:lnTo>
                        <a:pt x="19441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785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539E410-311B-584F-8273-9D57117D5F8B}"/>
                  </a:ext>
                </a:extLst>
              </p:cNvPr>
              <p:cNvSpPr/>
              <p:nvPr/>
            </p:nvSpPr>
            <p:spPr>
              <a:xfrm>
                <a:off x="1344134" y="3396775"/>
                <a:ext cx="2678561" cy="2678561"/>
              </a:xfrm>
              <a:custGeom>
                <a:avLst/>
                <a:gdLst>
                  <a:gd name="connsiteX0" fmla="*/ 0 w 2454817"/>
                  <a:gd name="connsiteY0" fmla="*/ 2454817 h 2454817"/>
                  <a:gd name="connsiteX1" fmla="*/ 2454817 w 2454817"/>
                  <a:gd name="connsiteY1" fmla="*/ 2454817 h 2454817"/>
                  <a:gd name="connsiteX2" fmla="*/ 2454817 w 2454817"/>
                  <a:gd name="connsiteY2" fmla="*/ 0 h 2454817"/>
                  <a:gd name="connsiteX3" fmla="*/ 0 w 2454817"/>
                  <a:gd name="connsiteY3" fmla="*/ 0 h 24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4817" h="2454817">
                    <a:moveTo>
                      <a:pt x="0" y="2454817"/>
                    </a:moveTo>
                    <a:lnTo>
                      <a:pt x="2454817" y="2454817"/>
                    </a:lnTo>
                    <a:lnTo>
                      <a:pt x="245481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EAFEC215-BB4C-0246-B230-9074E3A67FAF}"/>
                  </a:ext>
                </a:extLst>
              </p:cNvPr>
              <p:cNvSpPr/>
              <p:nvPr/>
            </p:nvSpPr>
            <p:spPr>
              <a:xfrm>
                <a:off x="1705739" y="3718202"/>
                <a:ext cx="2022313" cy="2022313"/>
              </a:xfrm>
              <a:custGeom>
                <a:avLst/>
                <a:gdLst>
                  <a:gd name="connsiteX0" fmla="*/ 0 w 1853386"/>
                  <a:gd name="connsiteY0" fmla="*/ 1853387 h 1853386"/>
                  <a:gd name="connsiteX1" fmla="*/ 1853387 w 1853386"/>
                  <a:gd name="connsiteY1" fmla="*/ 1853387 h 1853386"/>
                  <a:gd name="connsiteX2" fmla="*/ 1853387 w 1853386"/>
                  <a:gd name="connsiteY2" fmla="*/ 0 h 1853386"/>
                  <a:gd name="connsiteX3" fmla="*/ 0 w 1853386"/>
                  <a:gd name="connsiteY3" fmla="*/ 0 h 1853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386" h="1853386">
                    <a:moveTo>
                      <a:pt x="0" y="1853387"/>
                    </a:moveTo>
                    <a:lnTo>
                      <a:pt x="1853387" y="1853387"/>
                    </a:lnTo>
                    <a:lnTo>
                      <a:pt x="185338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699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851C0C65-F677-7248-9264-74CE7F0E2BBF}"/>
                  </a:ext>
                </a:extLst>
              </p:cNvPr>
              <p:cNvCxnSpPr/>
              <p:nvPr/>
            </p:nvCxnSpPr>
            <p:spPr>
              <a:xfrm>
                <a:off x="3684177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D899EF5-C80E-D94F-ABD9-18026F8D0F56}"/>
                  </a:ext>
                </a:extLst>
              </p:cNvPr>
              <p:cNvCxnSpPr/>
              <p:nvPr/>
            </p:nvCxnSpPr>
            <p:spPr>
              <a:xfrm>
                <a:off x="3684927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3078F9A-4380-A243-BB86-0D48D60BFB89}"/>
                  </a:ext>
                </a:extLst>
              </p:cNvPr>
              <p:cNvCxnSpPr/>
              <p:nvPr/>
            </p:nvCxnSpPr>
            <p:spPr>
              <a:xfrm>
                <a:off x="3684177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8" name="Graphic 514">
                <a:extLst>
                  <a:ext uri="{FF2B5EF4-FFF2-40B4-BE49-F238E27FC236}">
                    <a16:creationId xmlns:a16="http://schemas.microsoft.com/office/drawing/2014/main" id="{B2D73855-1A6D-B740-B37E-FDB334062292}"/>
                  </a:ext>
                </a:extLst>
              </p:cNvPr>
              <p:cNvGrpSpPr/>
              <p:nvPr/>
            </p:nvGrpSpPr>
            <p:grpSpPr>
              <a:xfrm>
                <a:off x="1239041" y="5864751"/>
                <a:ext cx="2751056" cy="108144"/>
                <a:chOff x="1239041" y="5827058"/>
                <a:chExt cx="2751056" cy="108144"/>
              </a:xfrm>
            </p:grpSpPr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C137A6B7-9751-8B4A-9996-F33BC740DE24}"/>
                    </a:ext>
                  </a:extLst>
                </p:cNvPr>
                <p:cNvSpPr/>
                <p:nvPr/>
              </p:nvSpPr>
              <p:spPr>
                <a:xfrm>
                  <a:off x="1239041" y="5827058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40" name="Graphic 514">
                  <a:extLst>
                    <a:ext uri="{FF2B5EF4-FFF2-40B4-BE49-F238E27FC236}">
                      <a16:creationId xmlns:a16="http://schemas.microsoft.com/office/drawing/2014/main" id="{623A3E39-29E3-2D44-AF97-26C8A20A8EDE}"/>
                    </a:ext>
                  </a:extLst>
                </p:cNvPr>
                <p:cNvGrpSpPr/>
                <p:nvPr/>
              </p:nvGrpSpPr>
              <p:grpSpPr>
                <a:xfrm>
                  <a:off x="1610433" y="5839900"/>
                  <a:ext cx="2077047" cy="81784"/>
                  <a:chOff x="1610433" y="5839900"/>
                  <a:chExt cx="2077047" cy="81784"/>
                </a:xfrm>
              </p:grpSpPr>
              <p:pic>
                <p:nvPicPr>
                  <p:cNvPr id="541" name="Picture 540">
                    <a:extLst>
                      <a:ext uri="{FF2B5EF4-FFF2-40B4-BE49-F238E27FC236}">
                        <a16:creationId xmlns:a16="http://schemas.microsoft.com/office/drawing/2014/main" id="{2052051A-9A2F-C248-B4C7-3F8407797E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flipV="1">
                    <a:off x="1610433" y="5839900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A6706DB9-28E1-9647-932B-029DE4CFA782}"/>
                      </a:ext>
                    </a:extLst>
                  </p:cNvPr>
                  <p:cNvSpPr/>
                  <p:nvPr/>
                </p:nvSpPr>
                <p:spPr>
                  <a:xfrm>
                    <a:off x="2527982" y="5868115"/>
                    <a:ext cx="21782" cy="21406"/>
                  </a:xfrm>
                  <a:custGeom>
                    <a:avLst/>
                    <a:gdLst>
                      <a:gd name="connsiteX0" fmla="*/ 680 w 21782"/>
                      <a:gd name="connsiteY0" fmla="*/ 21435 h 21406"/>
                      <a:gd name="connsiteX1" fmla="*/ 22463 w 21782"/>
                      <a:gd name="connsiteY1" fmla="*/ 28 h 21406"/>
                      <a:gd name="connsiteX2" fmla="*/ 680 w 21782"/>
                      <a:gd name="connsiteY2" fmla="*/ 28 h 21406"/>
                      <a:gd name="connsiteX3" fmla="*/ 22463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80" y="21435"/>
                        </a:moveTo>
                        <a:lnTo>
                          <a:pt x="22463" y="28"/>
                        </a:lnTo>
                        <a:moveTo>
                          <a:pt x="680" y="28"/>
                        </a:moveTo>
                        <a:lnTo>
                          <a:pt x="2246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3" name="Freeform 552">
                    <a:extLst>
                      <a:ext uri="{FF2B5EF4-FFF2-40B4-BE49-F238E27FC236}">
                        <a16:creationId xmlns:a16="http://schemas.microsoft.com/office/drawing/2014/main" id="{1752451D-A887-6243-B309-8434EA183DD6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21684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4" name="Freeform 553">
                    <a:extLst>
                      <a:ext uri="{FF2B5EF4-FFF2-40B4-BE49-F238E27FC236}">
                        <a16:creationId xmlns:a16="http://schemas.microsoft.com/office/drawing/2014/main" id="{B2A4E20D-F151-CE40-946B-2690674B60BD}"/>
                      </a:ext>
                    </a:extLst>
                  </p:cNvPr>
                  <p:cNvSpPr/>
                  <p:nvPr/>
                </p:nvSpPr>
                <p:spPr>
                  <a:xfrm>
                    <a:off x="1610433" y="5840035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55" name="Graphic 523">
                <a:extLst>
                  <a:ext uri="{FF2B5EF4-FFF2-40B4-BE49-F238E27FC236}">
                    <a16:creationId xmlns:a16="http://schemas.microsoft.com/office/drawing/2014/main" id="{9323ECB0-FEE0-284E-8C7B-6CFB7DE34D1E}"/>
                  </a:ext>
                </a:extLst>
              </p:cNvPr>
              <p:cNvGrpSpPr/>
              <p:nvPr/>
            </p:nvGrpSpPr>
            <p:grpSpPr>
              <a:xfrm>
                <a:off x="1239041" y="6023348"/>
                <a:ext cx="2751056" cy="108144"/>
                <a:chOff x="1239041" y="5985655"/>
                <a:chExt cx="2751056" cy="108144"/>
              </a:xfrm>
            </p:grpSpPr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F18B7D49-F517-7C48-ACED-C6807BDCD20F}"/>
                    </a:ext>
                  </a:extLst>
                </p:cNvPr>
                <p:cNvSpPr/>
                <p:nvPr/>
              </p:nvSpPr>
              <p:spPr>
                <a:xfrm>
                  <a:off x="1239041" y="5985655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59" name="Graphic 523">
                  <a:extLst>
                    <a:ext uri="{FF2B5EF4-FFF2-40B4-BE49-F238E27FC236}">
                      <a16:creationId xmlns:a16="http://schemas.microsoft.com/office/drawing/2014/main" id="{13DF6089-874E-9F40-8D61-A3AB771ED0F5}"/>
                    </a:ext>
                  </a:extLst>
                </p:cNvPr>
                <p:cNvGrpSpPr/>
                <p:nvPr/>
              </p:nvGrpSpPr>
              <p:grpSpPr>
                <a:xfrm>
                  <a:off x="1610433" y="5998497"/>
                  <a:ext cx="2077047" cy="81784"/>
                  <a:chOff x="1610433" y="5998497"/>
                  <a:chExt cx="2077047" cy="81784"/>
                </a:xfrm>
              </p:grpSpPr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D81996D1-D5CA-6C4B-A439-C65CF9933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 flipV="1">
                    <a:off x="1610433" y="5998497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64" name="Freeform 563">
                    <a:extLst>
                      <a:ext uri="{FF2B5EF4-FFF2-40B4-BE49-F238E27FC236}">
                        <a16:creationId xmlns:a16="http://schemas.microsoft.com/office/drawing/2014/main" id="{130874DD-8E4C-6443-A859-2352321E45A1}"/>
                      </a:ext>
                    </a:extLst>
                  </p:cNvPr>
                  <p:cNvSpPr/>
                  <p:nvPr/>
                </p:nvSpPr>
                <p:spPr>
                  <a:xfrm>
                    <a:off x="2503057" y="6026712"/>
                    <a:ext cx="21782" cy="21406"/>
                  </a:xfrm>
                  <a:custGeom>
                    <a:avLst/>
                    <a:gdLst>
                      <a:gd name="connsiteX0" fmla="*/ 667 w 21782"/>
                      <a:gd name="connsiteY0" fmla="*/ 21435 h 21406"/>
                      <a:gd name="connsiteX1" fmla="*/ 22450 w 21782"/>
                      <a:gd name="connsiteY1" fmla="*/ 28 h 21406"/>
                      <a:gd name="connsiteX2" fmla="*/ 667 w 21782"/>
                      <a:gd name="connsiteY2" fmla="*/ 28 h 21406"/>
                      <a:gd name="connsiteX3" fmla="*/ 22450 w 21782"/>
                      <a:gd name="connsiteY3" fmla="*/ 21435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6">
                        <a:moveTo>
                          <a:pt x="667" y="21435"/>
                        </a:moveTo>
                        <a:lnTo>
                          <a:pt x="22450" y="28"/>
                        </a:lnTo>
                        <a:moveTo>
                          <a:pt x="667" y="28"/>
                        </a:moveTo>
                        <a:lnTo>
                          <a:pt x="2245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5" name="Freeform 564">
                    <a:extLst>
                      <a:ext uri="{FF2B5EF4-FFF2-40B4-BE49-F238E27FC236}">
                        <a16:creationId xmlns:a16="http://schemas.microsoft.com/office/drawing/2014/main" id="{D1FF331B-A3BA-594D-A991-9BBEFAEC89C1}"/>
                      </a:ext>
                    </a:extLst>
                  </p:cNvPr>
                  <p:cNvSpPr/>
                  <p:nvPr/>
                </p:nvSpPr>
                <p:spPr>
                  <a:xfrm>
                    <a:off x="1610433" y="6080281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6" name="Freeform 565">
                    <a:extLst>
                      <a:ext uri="{FF2B5EF4-FFF2-40B4-BE49-F238E27FC236}">
                        <a16:creationId xmlns:a16="http://schemas.microsoft.com/office/drawing/2014/main" id="{37A13279-03B2-E04F-8C61-180CAB765B9C}"/>
                      </a:ext>
                    </a:extLst>
                  </p:cNvPr>
                  <p:cNvSpPr/>
                  <p:nvPr/>
                </p:nvSpPr>
                <p:spPr>
                  <a:xfrm>
                    <a:off x="1610433" y="5998632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70" name="Graphic 525">
                <a:extLst>
                  <a:ext uri="{FF2B5EF4-FFF2-40B4-BE49-F238E27FC236}">
                    <a16:creationId xmlns:a16="http://schemas.microsoft.com/office/drawing/2014/main" id="{A1036156-1BD4-7744-926A-5FF8A1B39F93}"/>
                  </a:ext>
                </a:extLst>
              </p:cNvPr>
              <p:cNvGrpSpPr/>
              <p:nvPr/>
            </p:nvGrpSpPr>
            <p:grpSpPr>
              <a:xfrm>
                <a:off x="1239041" y="6181945"/>
                <a:ext cx="2751056" cy="108144"/>
                <a:chOff x="1239041" y="6144252"/>
                <a:chExt cx="2751056" cy="108144"/>
              </a:xfrm>
            </p:grpSpPr>
            <p:sp>
              <p:nvSpPr>
                <p:cNvPr id="572" name="Freeform 571">
                  <a:extLst>
                    <a:ext uri="{FF2B5EF4-FFF2-40B4-BE49-F238E27FC236}">
                      <a16:creationId xmlns:a16="http://schemas.microsoft.com/office/drawing/2014/main" id="{E3970B89-2E6B-1949-B3DF-BED179DA4F52}"/>
                    </a:ext>
                  </a:extLst>
                </p:cNvPr>
                <p:cNvSpPr/>
                <p:nvPr/>
              </p:nvSpPr>
              <p:spPr>
                <a:xfrm>
                  <a:off x="1239041" y="6144252"/>
                  <a:ext cx="2751056" cy="108144"/>
                </a:xfrm>
                <a:custGeom>
                  <a:avLst/>
                  <a:gdLst>
                    <a:gd name="connsiteX0" fmla="*/ 0 w 2751056"/>
                    <a:gd name="connsiteY0" fmla="*/ 108145 h 108144"/>
                    <a:gd name="connsiteX1" fmla="*/ 2751056 w 2751056"/>
                    <a:gd name="connsiteY1" fmla="*/ 108145 h 108144"/>
                    <a:gd name="connsiteX2" fmla="*/ 2751056 w 2751056"/>
                    <a:gd name="connsiteY2" fmla="*/ 0 h 108144"/>
                    <a:gd name="connsiteX3" fmla="*/ 0 w 2751056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56" h="108144">
                      <a:moveTo>
                        <a:pt x="0" y="108145"/>
                      </a:moveTo>
                      <a:lnTo>
                        <a:pt x="2751056" y="108145"/>
                      </a:lnTo>
                      <a:lnTo>
                        <a:pt x="27510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73" name="Graphic 525">
                  <a:extLst>
                    <a:ext uri="{FF2B5EF4-FFF2-40B4-BE49-F238E27FC236}">
                      <a16:creationId xmlns:a16="http://schemas.microsoft.com/office/drawing/2014/main" id="{435D4F65-3EA8-BE40-82C6-AA4CEA716D35}"/>
                    </a:ext>
                  </a:extLst>
                </p:cNvPr>
                <p:cNvGrpSpPr/>
                <p:nvPr/>
              </p:nvGrpSpPr>
              <p:grpSpPr>
                <a:xfrm>
                  <a:off x="1610433" y="6157094"/>
                  <a:ext cx="2077047" cy="81784"/>
                  <a:chOff x="1610433" y="6157094"/>
                  <a:chExt cx="2077047" cy="81784"/>
                </a:xfrm>
              </p:grpSpPr>
              <p:pic>
                <p:nvPicPr>
                  <p:cNvPr id="574" name="Picture 573">
                    <a:extLst>
                      <a:ext uri="{FF2B5EF4-FFF2-40B4-BE49-F238E27FC236}">
                        <a16:creationId xmlns:a16="http://schemas.microsoft.com/office/drawing/2014/main" id="{6DD1598D-8CAB-3243-A05D-2E5D2960C1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flipV="1">
                    <a:off x="1610433" y="6157094"/>
                    <a:ext cx="2077047" cy="81784"/>
                  </a:xfrm>
                  <a:custGeom>
                    <a:avLst/>
                    <a:gdLst>
                      <a:gd name="connsiteX0" fmla="*/ 0 w 2077047"/>
                      <a:gd name="connsiteY0" fmla="*/ 14 h 81784"/>
                      <a:gd name="connsiteX1" fmla="*/ 2077047 w 2077047"/>
                      <a:gd name="connsiteY1" fmla="*/ 14 h 81784"/>
                      <a:gd name="connsiteX2" fmla="*/ 2077047 w 2077047"/>
                      <a:gd name="connsiteY2" fmla="*/ 81798 h 81784"/>
                      <a:gd name="connsiteX3" fmla="*/ 0 w 2077047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47" h="81784">
                        <a:moveTo>
                          <a:pt x="0" y="14"/>
                        </a:moveTo>
                        <a:lnTo>
                          <a:pt x="2077047" y="14"/>
                        </a:lnTo>
                        <a:lnTo>
                          <a:pt x="2077047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75" name="Freeform 574">
                    <a:extLst>
                      <a:ext uri="{FF2B5EF4-FFF2-40B4-BE49-F238E27FC236}">
                        <a16:creationId xmlns:a16="http://schemas.microsoft.com/office/drawing/2014/main" id="{5ADC859C-6A4E-3143-93A7-2668285DF258}"/>
                      </a:ext>
                    </a:extLst>
                  </p:cNvPr>
                  <p:cNvSpPr/>
                  <p:nvPr/>
                </p:nvSpPr>
                <p:spPr>
                  <a:xfrm>
                    <a:off x="2465670" y="6185309"/>
                    <a:ext cx="21782" cy="21407"/>
                  </a:xfrm>
                  <a:custGeom>
                    <a:avLst/>
                    <a:gdLst>
                      <a:gd name="connsiteX0" fmla="*/ 648 w 21782"/>
                      <a:gd name="connsiteY0" fmla="*/ 21435 h 21407"/>
                      <a:gd name="connsiteX1" fmla="*/ 22430 w 21782"/>
                      <a:gd name="connsiteY1" fmla="*/ 28 h 21407"/>
                      <a:gd name="connsiteX2" fmla="*/ 648 w 21782"/>
                      <a:gd name="connsiteY2" fmla="*/ 28 h 21407"/>
                      <a:gd name="connsiteX3" fmla="*/ 22430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48" y="21435"/>
                        </a:moveTo>
                        <a:lnTo>
                          <a:pt x="22430" y="28"/>
                        </a:lnTo>
                        <a:moveTo>
                          <a:pt x="648" y="28"/>
                        </a:moveTo>
                        <a:lnTo>
                          <a:pt x="22430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" name="Freeform 185">
                    <a:extLst>
                      <a:ext uri="{FF2B5EF4-FFF2-40B4-BE49-F238E27FC236}">
                        <a16:creationId xmlns:a16="http://schemas.microsoft.com/office/drawing/2014/main" id="{62F787D7-97A5-2D4E-894F-B8175F04319F}"/>
                      </a:ext>
                    </a:extLst>
                  </p:cNvPr>
                  <p:cNvSpPr/>
                  <p:nvPr/>
                </p:nvSpPr>
                <p:spPr>
                  <a:xfrm>
                    <a:off x="1610433" y="6238878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7C20DE-D61E-1844-AE1C-FA211463E920}"/>
                      </a:ext>
                    </a:extLst>
                  </p:cNvPr>
                  <p:cNvSpPr/>
                  <p:nvPr/>
                </p:nvSpPr>
                <p:spPr>
                  <a:xfrm>
                    <a:off x="1610433" y="6157229"/>
                    <a:ext cx="2077047" cy="1877"/>
                  </a:xfrm>
                  <a:custGeom>
                    <a:avLst/>
                    <a:gdLst>
                      <a:gd name="connsiteX0" fmla="*/ 0 w 2077047"/>
                      <a:gd name="connsiteY0" fmla="*/ 0 h 1877"/>
                      <a:gd name="connsiteX1" fmla="*/ 2077047 w 2077047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47" h="1877">
                        <a:moveTo>
                          <a:pt x="0" y="0"/>
                        </a:moveTo>
                        <a:lnTo>
                          <a:pt x="2077047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FFA3CFC-6ED0-B84B-9044-A7E90BCB8A17}"/>
                  </a:ext>
                </a:extLst>
              </p:cNvPr>
              <p:cNvCxnSpPr/>
              <p:nvPr/>
            </p:nvCxnSpPr>
            <p:spPr>
              <a:xfrm>
                <a:off x="3690249" y="5917090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561FC92-FA88-2147-9795-44DD9FA0AFBD}"/>
                  </a:ext>
                </a:extLst>
              </p:cNvPr>
              <p:cNvCxnSpPr/>
              <p:nvPr/>
            </p:nvCxnSpPr>
            <p:spPr>
              <a:xfrm>
                <a:off x="3691000" y="6071964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54A1095-9B48-794B-961E-C5D5F3E376E3}"/>
                  </a:ext>
                </a:extLst>
              </p:cNvPr>
              <p:cNvCxnSpPr/>
              <p:nvPr/>
            </p:nvCxnSpPr>
            <p:spPr>
              <a:xfrm>
                <a:off x="3690250" y="6232518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BACD74-3A03-FA47-A085-BDFEAACF255B}"/>
                </a:ext>
              </a:extLst>
            </p:cNvPr>
            <p:cNvGrpSpPr/>
            <p:nvPr/>
          </p:nvGrpSpPr>
          <p:grpSpPr>
            <a:xfrm>
              <a:off x="3695295" y="3317734"/>
              <a:ext cx="2751065" cy="2972132"/>
              <a:chOff x="3695295" y="3317734"/>
              <a:chExt cx="2751065" cy="2972132"/>
            </a:xfrm>
          </p:grpSpPr>
          <p:pic>
            <p:nvPicPr>
              <p:cNvPr id="274" name="Graphic 273">
                <a:extLst>
                  <a:ext uri="{FF2B5EF4-FFF2-40B4-BE49-F238E27FC236}">
                    <a16:creationId xmlns:a16="http://schemas.microsoft.com/office/drawing/2014/main" id="{A6740576-F438-414B-9392-A0593CB3A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3731511" y="3384192"/>
                <a:ext cx="2678560" cy="2678560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ED533C-11CF-B641-94B1-5F59393F5D32}"/>
                  </a:ext>
                </a:extLst>
              </p:cNvPr>
              <p:cNvCxnSpPr/>
              <p:nvPr/>
            </p:nvCxnSpPr>
            <p:spPr>
              <a:xfrm>
                <a:off x="6132910" y="4051763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E684FD-B95B-FF4C-9175-662E388F16BE}"/>
                  </a:ext>
                </a:extLst>
              </p:cNvPr>
              <p:cNvCxnSpPr/>
              <p:nvPr/>
            </p:nvCxnSpPr>
            <p:spPr>
              <a:xfrm>
                <a:off x="6133660" y="472347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DEB1E-216A-1041-AA7B-032C53312BE1}"/>
                  </a:ext>
                </a:extLst>
              </p:cNvPr>
              <p:cNvCxnSpPr/>
              <p:nvPr/>
            </p:nvCxnSpPr>
            <p:spPr>
              <a:xfrm>
                <a:off x="6132910" y="5395181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Graphic 317">
                <a:extLst>
                  <a:ext uri="{FF2B5EF4-FFF2-40B4-BE49-F238E27FC236}">
                    <a16:creationId xmlns:a16="http://schemas.microsoft.com/office/drawing/2014/main" id="{21F5FAF4-85CC-B545-9F49-1C76D8AD0660}"/>
                  </a:ext>
                </a:extLst>
              </p:cNvPr>
              <p:cNvGrpSpPr/>
              <p:nvPr/>
            </p:nvGrpSpPr>
            <p:grpSpPr>
              <a:xfrm>
                <a:off x="3695295" y="5864528"/>
                <a:ext cx="2751065" cy="108144"/>
                <a:chOff x="3695295" y="5849777"/>
                <a:chExt cx="2751065" cy="108144"/>
              </a:xfrm>
            </p:grpSpPr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D09DF72B-6365-DE46-8EA6-4BB27497B7BF}"/>
                    </a:ext>
                  </a:extLst>
                </p:cNvPr>
                <p:cNvSpPr/>
                <p:nvPr/>
              </p:nvSpPr>
              <p:spPr>
                <a:xfrm>
                  <a:off x="3695295" y="5849777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07" name="Graphic 317">
                  <a:extLst>
                    <a:ext uri="{FF2B5EF4-FFF2-40B4-BE49-F238E27FC236}">
                      <a16:creationId xmlns:a16="http://schemas.microsoft.com/office/drawing/2014/main" id="{8EEAB819-D4D2-4847-875F-EB9E5BD3A765}"/>
                    </a:ext>
                  </a:extLst>
                </p:cNvPr>
                <p:cNvGrpSpPr/>
                <p:nvPr/>
              </p:nvGrpSpPr>
              <p:grpSpPr>
                <a:xfrm>
                  <a:off x="4066688" y="5862619"/>
                  <a:ext cx="2077054" cy="81784"/>
                  <a:chOff x="4066688" y="5862619"/>
                  <a:chExt cx="2077054" cy="81784"/>
                </a:xfrm>
              </p:grpSpPr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B9DDE97E-3F4E-F64F-9A87-BB3383A3A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 flipV="1">
                    <a:off x="4066688" y="5862619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13" name="Freeform 612">
                    <a:extLst>
                      <a:ext uri="{FF2B5EF4-FFF2-40B4-BE49-F238E27FC236}">
                        <a16:creationId xmlns:a16="http://schemas.microsoft.com/office/drawing/2014/main" id="{624A77D0-43B2-A949-A652-4EF8A976F6A6}"/>
                      </a:ext>
                    </a:extLst>
                  </p:cNvPr>
                  <p:cNvSpPr/>
                  <p:nvPr/>
                </p:nvSpPr>
                <p:spPr>
                  <a:xfrm>
                    <a:off x="5034089" y="5890834"/>
                    <a:ext cx="21782" cy="21407"/>
                  </a:xfrm>
                  <a:custGeom>
                    <a:avLst/>
                    <a:gdLst>
                      <a:gd name="connsiteX0" fmla="*/ 706 w 21782"/>
                      <a:gd name="connsiteY0" fmla="*/ 21435 h 21407"/>
                      <a:gd name="connsiteX1" fmla="*/ 22489 w 21782"/>
                      <a:gd name="connsiteY1" fmla="*/ 28 h 21407"/>
                      <a:gd name="connsiteX2" fmla="*/ 706 w 21782"/>
                      <a:gd name="connsiteY2" fmla="*/ 28 h 21407"/>
                      <a:gd name="connsiteX3" fmla="*/ 22489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706" y="21435"/>
                        </a:moveTo>
                        <a:lnTo>
                          <a:pt x="22489" y="28"/>
                        </a:lnTo>
                        <a:moveTo>
                          <a:pt x="706" y="28"/>
                        </a:moveTo>
                        <a:lnTo>
                          <a:pt x="22489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4" name="Freeform 613">
                    <a:extLst>
                      <a:ext uri="{FF2B5EF4-FFF2-40B4-BE49-F238E27FC236}">
                        <a16:creationId xmlns:a16="http://schemas.microsoft.com/office/drawing/2014/main" id="{43AF453B-03B4-B041-9820-F8E55A357344}"/>
                      </a:ext>
                    </a:extLst>
                  </p:cNvPr>
                  <p:cNvSpPr/>
                  <p:nvPr/>
                </p:nvSpPr>
                <p:spPr>
                  <a:xfrm>
                    <a:off x="4066688" y="5944403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15" name="Freeform 614">
                    <a:extLst>
                      <a:ext uri="{FF2B5EF4-FFF2-40B4-BE49-F238E27FC236}">
                        <a16:creationId xmlns:a16="http://schemas.microsoft.com/office/drawing/2014/main" id="{422CB6B0-F50D-E54E-BB27-2E0C070D293A}"/>
                      </a:ext>
                    </a:extLst>
                  </p:cNvPr>
                  <p:cNvSpPr/>
                  <p:nvPr/>
                </p:nvSpPr>
                <p:spPr>
                  <a:xfrm>
                    <a:off x="4066688" y="5862754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16" name="Graphic 318">
                <a:extLst>
                  <a:ext uri="{FF2B5EF4-FFF2-40B4-BE49-F238E27FC236}">
                    <a16:creationId xmlns:a16="http://schemas.microsoft.com/office/drawing/2014/main" id="{4939F991-DE2C-0A41-8780-C6894C9B606A}"/>
                  </a:ext>
                </a:extLst>
              </p:cNvPr>
              <p:cNvGrpSpPr/>
              <p:nvPr/>
            </p:nvGrpSpPr>
            <p:grpSpPr>
              <a:xfrm>
                <a:off x="3695295" y="6023125"/>
                <a:ext cx="2751065" cy="108144"/>
                <a:chOff x="3695295" y="6008374"/>
                <a:chExt cx="2751065" cy="108144"/>
              </a:xfrm>
            </p:grpSpPr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D767C5BD-0758-F746-AFF6-300CF5AA75CB}"/>
                    </a:ext>
                  </a:extLst>
                </p:cNvPr>
                <p:cNvSpPr/>
                <p:nvPr/>
              </p:nvSpPr>
              <p:spPr>
                <a:xfrm>
                  <a:off x="3695295" y="6008374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18" name="Graphic 318">
                  <a:extLst>
                    <a:ext uri="{FF2B5EF4-FFF2-40B4-BE49-F238E27FC236}">
                      <a16:creationId xmlns:a16="http://schemas.microsoft.com/office/drawing/2014/main" id="{3C931216-712B-C747-9EFA-6F1876C0AB14}"/>
                    </a:ext>
                  </a:extLst>
                </p:cNvPr>
                <p:cNvGrpSpPr/>
                <p:nvPr/>
              </p:nvGrpSpPr>
              <p:grpSpPr>
                <a:xfrm>
                  <a:off x="4066688" y="6021216"/>
                  <a:ext cx="2077054" cy="81784"/>
                  <a:chOff x="4066688" y="6021216"/>
                  <a:chExt cx="2077054" cy="81784"/>
                </a:xfrm>
              </p:grpSpPr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1A68B3AE-A359-6143-9727-C0BBFC61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V="1">
                    <a:off x="4066688" y="6021216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0" name="Freeform 619">
                    <a:extLst>
                      <a:ext uri="{FF2B5EF4-FFF2-40B4-BE49-F238E27FC236}">
                        <a16:creationId xmlns:a16="http://schemas.microsoft.com/office/drawing/2014/main" id="{B211FF1B-1E5E-404B-9998-FD78A1BB7EEC}"/>
                      </a:ext>
                    </a:extLst>
                  </p:cNvPr>
                  <p:cNvSpPr/>
                  <p:nvPr/>
                </p:nvSpPr>
                <p:spPr>
                  <a:xfrm>
                    <a:off x="4946854" y="6049431"/>
                    <a:ext cx="21782" cy="21407"/>
                  </a:xfrm>
                  <a:custGeom>
                    <a:avLst/>
                    <a:gdLst>
                      <a:gd name="connsiteX0" fmla="*/ 661 w 21782"/>
                      <a:gd name="connsiteY0" fmla="*/ 21435 h 21407"/>
                      <a:gd name="connsiteX1" fmla="*/ 22443 w 21782"/>
                      <a:gd name="connsiteY1" fmla="*/ 28 h 21407"/>
                      <a:gd name="connsiteX2" fmla="*/ 661 w 21782"/>
                      <a:gd name="connsiteY2" fmla="*/ 28 h 21407"/>
                      <a:gd name="connsiteX3" fmla="*/ 22443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61" y="21435"/>
                        </a:moveTo>
                        <a:lnTo>
                          <a:pt x="22443" y="28"/>
                        </a:lnTo>
                        <a:moveTo>
                          <a:pt x="661" y="28"/>
                        </a:moveTo>
                        <a:lnTo>
                          <a:pt x="22443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1" name="Freeform 620">
                    <a:extLst>
                      <a:ext uri="{FF2B5EF4-FFF2-40B4-BE49-F238E27FC236}">
                        <a16:creationId xmlns:a16="http://schemas.microsoft.com/office/drawing/2014/main" id="{E3D75A63-A1FA-6D45-BC84-9184A4CEDB87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03000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2" name="Freeform 621">
                    <a:extLst>
                      <a:ext uri="{FF2B5EF4-FFF2-40B4-BE49-F238E27FC236}">
                        <a16:creationId xmlns:a16="http://schemas.microsoft.com/office/drawing/2014/main" id="{1F737E73-19FB-B642-9749-ED5CB32BF623}"/>
                      </a:ext>
                    </a:extLst>
                  </p:cNvPr>
                  <p:cNvSpPr/>
                  <p:nvPr/>
                </p:nvSpPr>
                <p:spPr>
                  <a:xfrm>
                    <a:off x="4066688" y="6021351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23" name="Graphic 319">
                <a:extLst>
                  <a:ext uri="{FF2B5EF4-FFF2-40B4-BE49-F238E27FC236}">
                    <a16:creationId xmlns:a16="http://schemas.microsoft.com/office/drawing/2014/main" id="{9EA3726A-1225-944D-B63C-3EDE5008BB37}"/>
                  </a:ext>
                </a:extLst>
              </p:cNvPr>
              <p:cNvGrpSpPr/>
              <p:nvPr/>
            </p:nvGrpSpPr>
            <p:grpSpPr>
              <a:xfrm>
                <a:off x="3695295" y="6181722"/>
                <a:ext cx="2751065" cy="108144"/>
                <a:chOff x="3695295" y="6166971"/>
                <a:chExt cx="2751065" cy="108144"/>
              </a:xfrm>
            </p:grpSpPr>
            <p:sp>
              <p:nvSpPr>
                <p:cNvPr id="624" name="Freeform 623">
                  <a:extLst>
                    <a:ext uri="{FF2B5EF4-FFF2-40B4-BE49-F238E27FC236}">
                      <a16:creationId xmlns:a16="http://schemas.microsoft.com/office/drawing/2014/main" id="{2631917B-C22D-E44F-9500-545DD798EEDC}"/>
                    </a:ext>
                  </a:extLst>
                </p:cNvPr>
                <p:cNvSpPr/>
                <p:nvPr/>
              </p:nvSpPr>
              <p:spPr>
                <a:xfrm>
                  <a:off x="3695295" y="6166971"/>
                  <a:ext cx="2751065" cy="108144"/>
                </a:xfrm>
                <a:custGeom>
                  <a:avLst/>
                  <a:gdLst>
                    <a:gd name="connsiteX0" fmla="*/ 0 w 2751065"/>
                    <a:gd name="connsiteY0" fmla="*/ 108145 h 108144"/>
                    <a:gd name="connsiteX1" fmla="*/ 2751065 w 2751065"/>
                    <a:gd name="connsiteY1" fmla="*/ 108145 h 108144"/>
                    <a:gd name="connsiteX2" fmla="*/ 2751065 w 2751065"/>
                    <a:gd name="connsiteY2" fmla="*/ 0 h 108144"/>
                    <a:gd name="connsiteX3" fmla="*/ 0 w 2751065"/>
                    <a:gd name="connsiteY3" fmla="*/ 0 h 10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1065" h="108144">
                      <a:moveTo>
                        <a:pt x="0" y="108145"/>
                      </a:moveTo>
                      <a:lnTo>
                        <a:pt x="2751065" y="108145"/>
                      </a:lnTo>
                      <a:lnTo>
                        <a:pt x="27510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625" name="Graphic 319">
                  <a:extLst>
                    <a:ext uri="{FF2B5EF4-FFF2-40B4-BE49-F238E27FC236}">
                      <a16:creationId xmlns:a16="http://schemas.microsoft.com/office/drawing/2014/main" id="{F4FF43E3-84F6-964C-BD0E-041B628521CB}"/>
                    </a:ext>
                  </a:extLst>
                </p:cNvPr>
                <p:cNvGrpSpPr/>
                <p:nvPr/>
              </p:nvGrpSpPr>
              <p:grpSpPr>
                <a:xfrm>
                  <a:off x="4066688" y="6179813"/>
                  <a:ext cx="2077054" cy="81784"/>
                  <a:chOff x="4066688" y="6179813"/>
                  <a:chExt cx="2077054" cy="81784"/>
                </a:xfrm>
              </p:grpSpPr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F83D90AB-C909-0D4C-A684-812543FD9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 flipV="1">
                    <a:off x="4066688" y="6179813"/>
                    <a:ext cx="2077054" cy="81784"/>
                  </a:xfrm>
                  <a:custGeom>
                    <a:avLst/>
                    <a:gdLst>
                      <a:gd name="connsiteX0" fmla="*/ 0 w 2077054"/>
                      <a:gd name="connsiteY0" fmla="*/ 14 h 81784"/>
                      <a:gd name="connsiteX1" fmla="*/ 2077054 w 2077054"/>
                      <a:gd name="connsiteY1" fmla="*/ 14 h 81784"/>
                      <a:gd name="connsiteX2" fmla="*/ 2077054 w 2077054"/>
                      <a:gd name="connsiteY2" fmla="*/ 81798 h 81784"/>
                      <a:gd name="connsiteX3" fmla="*/ 0 w 2077054"/>
                      <a:gd name="connsiteY3" fmla="*/ 81798 h 81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77054" h="81784">
                        <a:moveTo>
                          <a:pt x="0" y="14"/>
                        </a:moveTo>
                        <a:lnTo>
                          <a:pt x="2077054" y="14"/>
                        </a:lnTo>
                        <a:lnTo>
                          <a:pt x="2077054" y="81798"/>
                        </a:lnTo>
                        <a:lnTo>
                          <a:pt x="0" y="8179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27" name="Freeform 626">
                    <a:extLst>
                      <a:ext uri="{FF2B5EF4-FFF2-40B4-BE49-F238E27FC236}">
                        <a16:creationId xmlns:a16="http://schemas.microsoft.com/office/drawing/2014/main" id="{96DA9020-1C7C-D64E-8977-CE5494E73551}"/>
                      </a:ext>
                    </a:extLst>
                  </p:cNvPr>
                  <p:cNvSpPr/>
                  <p:nvPr/>
                </p:nvSpPr>
                <p:spPr>
                  <a:xfrm>
                    <a:off x="4892851" y="6208028"/>
                    <a:ext cx="21782" cy="21407"/>
                  </a:xfrm>
                  <a:custGeom>
                    <a:avLst/>
                    <a:gdLst>
                      <a:gd name="connsiteX0" fmla="*/ 633 w 21782"/>
                      <a:gd name="connsiteY0" fmla="*/ 21435 h 21407"/>
                      <a:gd name="connsiteX1" fmla="*/ 22415 w 21782"/>
                      <a:gd name="connsiteY1" fmla="*/ 28 h 21407"/>
                      <a:gd name="connsiteX2" fmla="*/ 633 w 21782"/>
                      <a:gd name="connsiteY2" fmla="*/ 28 h 21407"/>
                      <a:gd name="connsiteX3" fmla="*/ 22415 w 21782"/>
                      <a:gd name="connsiteY3" fmla="*/ 21435 h 2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82" h="21407">
                        <a:moveTo>
                          <a:pt x="633" y="21435"/>
                        </a:moveTo>
                        <a:lnTo>
                          <a:pt x="22415" y="28"/>
                        </a:lnTo>
                        <a:moveTo>
                          <a:pt x="633" y="28"/>
                        </a:moveTo>
                        <a:lnTo>
                          <a:pt x="22415" y="21435"/>
                        </a:lnTo>
                      </a:path>
                    </a:pathLst>
                  </a:custGeom>
                  <a:solidFill>
                    <a:srgbClr val="A9A9A9"/>
                  </a:solidFill>
                  <a:ln w="762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8" name="Freeform 627">
                    <a:extLst>
                      <a:ext uri="{FF2B5EF4-FFF2-40B4-BE49-F238E27FC236}">
                        <a16:creationId xmlns:a16="http://schemas.microsoft.com/office/drawing/2014/main" id="{7C00BCE9-F802-3140-99E0-DE41FBDEF25A}"/>
                      </a:ext>
                    </a:extLst>
                  </p:cNvPr>
                  <p:cNvSpPr/>
                  <p:nvPr/>
                </p:nvSpPr>
                <p:spPr>
                  <a:xfrm>
                    <a:off x="4066688" y="6261597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29" name="Freeform 628">
                    <a:extLst>
                      <a:ext uri="{FF2B5EF4-FFF2-40B4-BE49-F238E27FC236}">
                        <a16:creationId xmlns:a16="http://schemas.microsoft.com/office/drawing/2014/main" id="{2F8EE0A9-4765-9940-934D-5E39B0BD617F}"/>
                      </a:ext>
                    </a:extLst>
                  </p:cNvPr>
                  <p:cNvSpPr/>
                  <p:nvPr/>
                </p:nvSpPr>
                <p:spPr>
                  <a:xfrm>
                    <a:off x="4066688" y="6179948"/>
                    <a:ext cx="2077054" cy="1877"/>
                  </a:xfrm>
                  <a:custGeom>
                    <a:avLst/>
                    <a:gdLst>
                      <a:gd name="connsiteX0" fmla="*/ 0 w 2077054"/>
                      <a:gd name="connsiteY0" fmla="*/ 0 h 1877"/>
                      <a:gd name="connsiteX1" fmla="*/ 2077054 w 2077054"/>
                      <a:gd name="connsiteY1" fmla="*/ 0 h 1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77054" h="1877">
                        <a:moveTo>
                          <a:pt x="0" y="0"/>
                        </a:moveTo>
                        <a:lnTo>
                          <a:pt x="2077054" y="0"/>
                        </a:lnTo>
                      </a:path>
                    </a:pathLst>
                  </a:custGeom>
                  <a:noFill/>
                  <a:ln w="1524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D75CB26-EF95-9346-9C9F-28E9AB1B32FB}"/>
                  </a:ext>
                </a:extLst>
              </p:cNvPr>
              <p:cNvCxnSpPr/>
              <p:nvPr/>
            </p:nvCxnSpPr>
            <p:spPr>
              <a:xfrm>
                <a:off x="6144269" y="5920978"/>
                <a:ext cx="180000" cy="0"/>
              </a:xfrm>
              <a:prstGeom prst="line">
                <a:avLst/>
              </a:prstGeom>
              <a:ln w="25400">
                <a:solidFill>
                  <a:srgbClr val="8DA0CB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D05A539-908D-274A-B9A8-1FC2189A3579}"/>
                  </a:ext>
                </a:extLst>
              </p:cNvPr>
              <p:cNvCxnSpPr/>
              <p:nvPr/>
            </p:nvCxnSpPr>
            <p:spPr>
              <a:xfrm>
                <a:off x="6145020" y="6075852"/>
                <a:ext cx="180000" cy="0"/>
              </a:xfrm>
              <a:prstGeom prst="line">
                <a:avLst/>
              </a:prstGeom>
              <a:ln w="25400">
                <a:solidFill>
                  <a:srgbClr val="A588B5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1B996EC-5D88-AB49-A247-38DA5FD3B147}"/>
                  </a:ext>
                </a:extLst>
              </p:cNvPr>
              <p:cNvCxnSpPr/>
              <p:nvPr/>
            </p:nvCxnSpPr>
            <p:spPr>
              <a:xfrm>
                <a:off x="6144270" y="6236406"/>
                <a:ext cx="180000" cy="0"/>
              </a:xfrm>
              <a:prstGeom prst="line">
                <a:avLst/>
              </a:prstGeom>
              <a:ln w="25400">
                <a:solidFill>
                  <a:srgbClr val="E78AC3"/>
                </a:solidFill>
                <a:prstDash val="sysDot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051A9F8-0440-7340-A803-1FD9E4BE397B}"/>
                  </a:ext>
                </a:extLst>
              </p:cNvPr>
              <p:cNvSpPr txBox="1"/>
              <p:nvPr/>
            </p:nvSpPr>
            <p:spPr>
              <a:xfrm>
                <a:off x="4268242" y="3317734"/>
                <a:ext cx="1740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sz="1000" dirty="0">
                  <a:latin typeface="Helvetica" pitchFamily="2" charset="0"/>
                </a:endParaRPr>
              </a:p>
              <a:p>
                <a:pPr algn="ctr"/>
                <a:r>
                  <a:rPr lang="en-GB" sz="1000" dirty="0">
                    <a:solidFill>
                      <a:srgbClr val="959FCA"/>
                    </a:solidFill>
                    <a:latin typeface="Helvetica" pitchFamily="2" charset="0"/>
                  </a:rPr>
                  <a:t>ord</a:t>
                </a:r>
                <a:r>
                  <a:rPr lang="en-GB" sz="1000" dirty="0">
                    <a:solidFill>
                      <a:srgbClr val="9D9CCA"/>
                    </a:solidFill>
                    <a:latin typeface="Helvetica" pitchFamily="2" charset="0"/>
                  </a:rPr>
                  <a:t>e</a:t>
                </a:r>
                <a:r>
                  <a:rPr lang="en-GB" sz="1000" dirty="0">
                    <a:solidFill>
                      <a:srgbClr val="A69AC9"/>
                    </a:solidFill>
                    <a:latin typeface="Helvetica" pitchFamily="2" charset="0"/>
                  </a:rPr>
                  <a:t>re</a:t>
                </a:r>
                <a:r>
                  <a:rPr lang="en-GB" sz="1000" dirty="0">
                    <a:solidFill>
                      <a:srgbClr val="AE98C8"/>
                    </a:solidFill>
                    <a:latin typeface="Helvetica" pitchFamily="2" charset="0"/>
                  </a:rPr>
                  <a:t>d</a:t>
                </a:r>
                <a:r>
                  <a:rPr lang="en-GB" sz="1000" dirty="0">
                    <a:latin typeface="Helvetica" pitchFamily="2" charset="0"/>
                  </a:rPr>
                  <a:t> </a:t>
                </a:r>
                <a:r>
                  <a:rPr lang="en-GB" sz="1000" dirty="0">
                    <a:solidFill>
                      <a:srgbClr val="B696C8"/>
                    </a:solidFill>
                    <a:latin typeface="Helvetica" pitchFamily="2" charset="0"/>
                  </a:rPr>
                  <a:t>mu</a:t>
                </a:r>
                <a:r>
                  <a:rPr lang="en-GB" sz="1000" dirty="0">
                    <a:solidFill>
                      <a:srgbClr val="BE94C8"/>
                    </a:solidFill>
                    <a:latin typeface="Helvetica" pitchFamily="2" charset="0"/>
                  </a:rPr>
                  <a:t>l</a:t>
                </a:r>
                <a:r>
                  <a:rPr lang="en-GB" sz="1000" dirty="0">
                    <a:solidFill>
                      <a:srgbClr val="C792C7"/>
                    </a:solidFill>
                    <a:latin typeface="Helvetica" pitchFamily="2" charset="0"/>
                  </a:rPr>
                  <a:t>ti</a:t>
                </a:r>
                <a:r>
                  <a:rPr lang="en-GB" sz="1000" dirty="0">
                    <a:solidFill>
                      <a:srgbClr val="CE90C5"/>
                    </a:solidFill>
                    <a:latin typeface="Helvetica" pitchFamily="2" charset="0"/>
                  </a:rPr>
                  <a:t>s</a:t>
                </a:r>
                <a:r>
                  <a:rPr lang="en-GB" sz="1000" dirty="0">
                    <a:solidFill>
                      <a:srgbClr val="D78EC4"/>
                    </a:solidFill>
                    <a:latin typeface="Helvetica" pitchFamily="2" charset="0"/>
                  </a:rPr>
                  <a:t>c</a:t>
                </a:r>
                <a:r>
                  <a:rPr lang="en-GB" sz="1000" dirty="0">
                    <a:solidFill>
                      <a:srgbClr val="DF8CC4"/>
                    </a:solidFill>
                    <a:latin typeface="Helvetica" pitchFamily="2" charset="0"/>
                  </a:rPr>
                  <a:t>al</a:t>
                </a:r>
                <a:r>
                  <a:rPr lang="en-GB" sz="1000" dirty="0">
                    <a:solidFill>
                      <a:srgbClr val="E78AC3"/>
                    </a:solidFill>
                    <a:latin typeface="Helvetica" pitchFamily="2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18094A-A3A6-7744-8F19-256AB792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91176"/>
              </p:ext>
            </p:extLst>
          </p:nvPr>
        </p:nvGraphicFramePr>
        <p:xfrm>
          <a:off x="491362" y="649981"/>
          <a:ext cx="4447559" cy="182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772">
                  <a:extLst>
                    <a:ext uri="{9D8B030D-6E8A-4147-A177-3AD203B41FA5}">
                      <a16:colId xmlns:a16="http://schemas.microsoft.com/office/drawing/2014/main" val="3323476125"/>
                    </a:ext>
                  </a:extLst>
                </a:gridCol>
                <a:gridCol w="267913">
                  <a:extLst>
                    <a:ext uri="{9D8B030D-6E8A-4147-A177-3AD203B41FA5}">
                      <a16:colId xmlns:a16="http://schemas.microsoft.com/office/drawing/2014/main" val="3459847317"/>
                    </a:ext>
                  </a:extLst>
                </a:gridCol>
                <a:gridCol w="1011854">
                  <a:extLst>
                    <a:ext uri="{9D8B030D-6E8A-4147-A177-3AD203B41FA5}">
                      <a16:colId xmlns:a16="http://schemas.microsoft.com/office/drawing/2014/main" val="3489224669"/>
                    </a:ext>
                  </a:extLst>
                </a:gridCol>
                <a:gridCol w="467494">
                  <a:extLst>
                    <a:ext uri="{9D8B030D-6E8A-4147-A177-3AD203B41FA5}">
                      <a16:colId xmlns:a16="http://schemas.microsoft.com/office/drawing/2014/main" val="3270164997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305093427"/>
                    </a:ext>
                  </a:extLst>
                </a:gridCol>
                <a:gridCol w="526900">
                  <a:extLst>
                    <a:ext uri="{9D8B030D-6E8A-4147-A177-3AD203B41FA5}">
                      <a16:colId xmlns:a16="http://schemas.microsoft.com/office/drawing/2014/main" val="3297250898"/>
                    </a:ext>
                  </a:extLst>
                </a:gridCol>
                <a:gridCol w="516887">
                  <a:extLst>
                    <a:ext uri="{9D8B030D-6E8A-4147-A177-3AD203B41FA5}">
                      <a16:colId xmlns:a16="http://schemas.microsoft.com/office/drawing/2014/main" val="2546956641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556060351"/>
                    </a:ext>
                  </a:extLst>
                </a:gridCol>
              </a:tblGrid>
              <a:tr h="110280">
                <a:tc rowSpan="2" gridSpan="3"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b="1" dirty="0">
                        <a:latin typeface="Helvetica" pitchFamily="2" charset="0"/>
                      </a:endParaRPr>
                    </a:p>
                  </a:txBody>
                  <a:tcPr marL="7200" marR="7200" marT="7200" marB="72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Sweep range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Top 3 sweep optima*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Biological parameters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†</a:t>
                      </a:r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841948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dirty="0">
                          <a:latin typeface="Helvetica" pitchFamily="2" charset="0"/>
                        </a:rPr>
                        <a:t>#3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9104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Simulation</a:t>
                      </a:r>
                      <a:endParaRPr lang="en-GB" sz="700" b="0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i="0" baseline="0" dirty="0">
                          <a:latin typeface="Helvetica" pitchFamily="2" charset="0"/>
                        </a:rPr>
                        <a:t>STPD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+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 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20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0876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parameters           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  <a:r>
                        <a:rPr lang="el-GR" sz="700" i="0" baseline="30000" dirty="0">
                          <a:latin typeface="Helvetica" pitchFamily="2" charset="0"/>
                        </a:rPr>
                        <a:t>-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/ </a:t>
                      </a:r>
                      <a:r>
                        <a:rPr lang="en-GB" sz="700" i="0" baseline="0" dirty="0" err="1">
                          <a:latin typeface="Helvetica" pitchFamily="2" charset="0"/>
                        </a:rPr>
                        <a:t>ms</a:t>
                      </a:r>
                      <a:endParaRPr lang="en-GB" sz="70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[10→100]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9484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a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STDP</a:t>
                      </a:r>
                      <a:endParaRPr lang="en-GB" sz="700" i="0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[-0.1→-1.0]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-0.3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>
                          <a:latin typeface="Helvetica" pitchFamily="2" charset="0"/>
                        </a:rPr>
                        <a:t>-0.4</a:t>
                      </a:r>
                      <a:r>
                        <a:rPr lang="en-GB" sz="700" b="0" i="0" u="none" strike="noStrike" kern="120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‡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0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firing rate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[1→50]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§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067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 err="1">
                          <a:latin typeface="Helvetica" pitchFamily="2" charset="0"/>
                        </a:rPr>
                        <a:t>precess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fraction, f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0.5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170126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κ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1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‖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55957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-frequency, </a:t>
                      </a:r>
                      <a:r>
                        <a:rPr lang="el-GR" sz="700" i="0" dirty="0" err="1">
                          <a:latin typeface="Helvetica" pitchFamily="2" charset="0"/>
                        </a:rPr>
                        <a:t>ν</a:t>
                      </a:r>
                      <a:r>
                        <a:rPr lang="el-GR" sz="700" i="0" baseline="-25000" dirty="0" err="1"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Hz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700" i="0" dirty="0">
                          <a:latin typeface="Helvetica" pitchFamily="2" charset="0"/>
                        </a:rPr>
                        <a:t>10</a:t>
                      </a:r>
                      <a:r>
                        <a:rPr lang="en-GB" sz="7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¶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97012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STDP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0.05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00308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TD</a:t>
                      </a: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700" i="0" dirty="0">
                          <a:latin typeface="Helvetica" pitchFamily="2" charset="0"/>
                        </a:rPr>
                        <a:t>τ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/ 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baseline="0" dirty="0">
                          <a:latin typeface="Helvetica" pitchFamily="2" charset="0"/>
                        </a:rPr>
                        <a:t>4</a:t>
                      </a:r>
                      <a:endParaRPr lang="en-GB" sz="700" b="0" i="0" baseline="30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48787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Learning rate,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η</a:t>
                      </a:r>
                      <a:r>
                        <a:rPr lang="en-GB" sz="700" i="0" baseline="-25000" dirty="0">
                          <a:latin typeface="Helvetica" pitchFamily="2" charset="0"/>
                        </a:rPr>
                        <a:t>TD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387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baseline="0" dirty="0">
                          <a:latin typeface="Helvetica" pitchFamily="2" charset="0"/>
                        </a:rPr>
                        <a:t>L2 regularisation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, </a:t>
                      </a:r>
                      <a:r>
                        <a:rPr lang="el-GR" sz="700" i="0" dirty="0">
                          <a:latin typeface="Helvetica" pitchFamily="2" charset="0"/>
                        </a:rPr>
                        <a:t>λ</a:t>
                      </a:r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no sweep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0.01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72143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baseline="0" dirty="0">
                          <a:latin typeface="Helvetica" pitchFamily="2" charset="0"/>
                        </a:rPr>
                        <a:t>Performance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baseline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00" i="0" dirty="0">
                          <a:latin typeface="Helvetica" pitchFamily="2" charset="0"/>
                        </a:rPr>
                        <a:t>R</a:t>
                      </a:r>
                      <a:r>
                        <a:rPr lang="en-GB" sz="700" i="0" baseline="30000" dirty="0">
                          <a:latin typeface="Helvetica" pitchFamily="2" charset="0"/>
                        </a:rPr>
                        <a:t>2 </a:t>
                      </a:r>
                      <a:r>
                        <a:rPr lang="en-GB" sz="700" i="0" baseline="0" dirty="0">
                          <a:latin typeface="Helvetica" pitchFamily="2" charset="0"/>
                        </a:rPr>
                        <a:t>(M,W)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(0.77)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0.97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(0.82)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0.86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(0.65)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3635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dirty="0">
                          <a:latin typeface="Helvetica" pitchFamily="2" charset="0"/>
                        </a:rPr>
                        <a:t>metrics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>
                          <a:latin typeface="Helvetica" pitchFamily="2" charset="0"/>
                        </a:rPr>
                        <a:t>SNR(W)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66.7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(53.0)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47.7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(26.3)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61.8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(54.6)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7.3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(3.7)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023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θ</a:t>
                      </a:r>
                      <a:r>
                        <a:rPr lang="en-GB" sz="70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(No</a:t>
                      </a:r>
                      <a:r>
                        <a:rPr lang="el-GR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-θ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i="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i="0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700" i="0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 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</a:t>
                      </a:r>
                      <a:r>
                        <a:rPr lang="en-GB" sz="700" i="0" dirty="0">
                          <a:latin typeface="Helvetica" pitchFamily="2" charset="0"/>
                        </a:rPr>
                        <a:t>W</a:t>
                      </a:r>
                      <a:r>
                        <a:rPr lang="en-GB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⟩ 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vs. </a:t>
                      </a:r>
                      <a:r>
                        <a:rPr lang="en-GB" sz="500" i="1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500" i="1" baseline="-25000" dirty="0" err="1">
                          <a:latin typeface="Helvetica" pitchFamily="2" charset="0"/>
                        </a:rPr>
                        <a:t>max</a:t>
                      </a:r>
                      <a:r>
                        <a:rPr lang="en-GB" sz="500" i="1" dirty="0">
                          <a:latin typeface="Helvetica" pitchFamily="2" charset="0"/>
                        </a:rPr>
                        <a:t> </a:t>
                      </a:r>
                      <a:r>
                        <a:rPr lang="en-GB" sz="5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⟨M⟩ = -0.15</a:t>
                      </a:r>
                      <a:endParaRPr lang="en-GB" sz="500" i="1" baseline="-25000" dirty="0">
                        <a:latin typeface="Helvetica" pitchFamily="2" charset="0"/>
                      </a:endParaRPr>
                    </a:p>
                  </a:txBody>
                  <a:tcPr marL="10800" marR="3600" marT="3600" marB="3600" anchor="ctr">
                    <a:lnL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-0.15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i="0" dirty="0">
                          <a:latin typeface="Helvetica" pitchFamily="2" charset="0"/>
                        </a:rPr>
                        <a:t>-0.25 </a:t>
                      </a:r>
                      <a:r>
                        <a:rPr lang="en-GB" sz="7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(-0.05)</a:t>
                      </a:r>
                    </a:p>
                  </a:txBody>
                  <a:tcPr marL="10800" marR="3600" marT="3600" marB="3600" anchor="ctr">
                    <a:lnL>
                      <a:noFill/>
                    </a:lnL>
                    <a:lnR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091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FD8280C-E1AE-424C-A9F2-44CEE8006FFC}"/>
              </a:ext>
            </a:extLst>
          </p:cNvPr>
          <p:cNvSpPr txBox="1"/>
          <p:nvPr/>
        </p:nvSpPr>
        <p:spPr>
          <a:xfrm>
            <a:off x="318076" y="36564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8A8B66-F8DA-B443-857D-993C9FE8C5BE}"/>
              </a:ext>
            </a:extLst>
          </p:cNvPr>
          <p:cNvSpPr txBox="1"/>
          <p:nvPr/>
        </p:nvSpPr>
        <p:spPr>
          <a:xfrm>
            <a:off x="497366" y="3876154"/>
            <a:ext cx="264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*as determined by R</a:t>
            </a:r>
            <a:r>
              <a:rPr lang="en-GB" sz="700" baseline="30000" dirty="0">
                <a:latin typeface="Helvetica" pitchFamily="2" charset="0"/>
              </a:rPr>
              <a:t>2 </a:t>
            </a:r>
            <a:r>
              <a:rPr lang="en-GB" sz="700" dirty="0">
                <a:latin typeface="Helvetica" pitchFamily="2" charset="0"/>
              </a:rPr>
              <a:t>(M,W</a:t>
            </a:r>
            <a:r>
              <a:rPr lang="el-GR" sz="700" baseline="-25000" dirty="0">
                <a:latin typeface="Helvetica" pitchFamily="2" charset="0"/>
              </a:rPr>
              <a:t>θ</a:t>
            </a:r>
            <a:r>
              <a:rPr lang="en-GB" sz="700" dirty="0">
                <a:latin typeface="Helvetica" pitchFamily="2" charset="0"/>
              </a:rPr>
              <a:t>)</a:t>
            </a:r>
          </a:p>
          <a:p>
            <a:r>
              <a:rPr lang="en-GB" sz="700" baseline="30000" dirty="0">
                <a:latin typeface="Helvetica" pitchFamily="2" charset="0"/>
              </a:rPr>
              <a:t>†</a:t>
            </a:r>
            <a:r>
              <a:rPr lang="en-GB" sz="700" dirty="0">
                <a:latin typeface="Helvetica" pitchFamily="2" charset="0"/>
              </a:rPr>
              <a:t> as used in paper, determined from literature…</a:t>
            </a:r>
          </a:p>
          <a:p>
            <a:r>
              <a:rPr lang="en-GB" sz="700" baseline="30000" dirty="0">
                <a:latin typeface="Helvetica" pitchFamily="2" charset="0"/>
              </a:rPr>
              <a:t>‡ </a:t>
            </a:r>
            <a:r>
              <a:rPr lang="en-GB" sz="700" dirty="0">
                <a:latin typeface="Helvetica" pitchFamily="2" charset="0"/>
              </a:rPr>
              <a:t>Bush et al. (2010)   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§</a:t>
            </a:r>
            <a:r>
              <a:rPr lang="en-GB" sz="700" dirty="0">
                <a:latin typeface="Helvetica" pitchFamily="2" charset="0"/>
              </a:rPr>
              <a:t> Muller ….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‖ </a:t>
            </a:r>
            <a:r>
              <a:rPr lang="en-GB" sz="700" dirty="0">
                <a:latin typeface="Helvetica" pitchFamily="2" charset="0"/>
              </a:rPr>
              <a:t>Fitted to </a:t>
            </a:r>
            <a:r>
              <a:rPr lang="en-GB" sz="700" dirty="0" err="1">
                <a:latin typeface="Helvetica" pitchFamily="2" charset="0"/>
              </a:rPr>
              <a:t>Jeewajee</a:t>
            </a:r>
            <a:r>
              <a:rPr lang="en-GB" sz="700" dirty="0">
                <a:latin typeface="Helvetica" pitchFamily="2" charset="0"/>
              </a:rPr>
              <a:t> and Barry (2014), figure 5a</a:t>
            </a:r>
            <a:endParaRPr lang="en-GB" sz="700" baseline="30000" dirty="0">
              <a:latin typeface="Helvetica" pitchFamily="2" charset="0"/>
            </a:endParaRPr>
          </a:p>
          <a:p>
            <a:r>
              <a:rPr lang="en-GB" sz="700" baseline="30000" dirty="0">
                <a:latin typeface="Helvetica" pitchFamily="2" charset="0"/>
              </a:rPr>
              <a:t>¶</a:t>
            </a:r>
            <a:r>
              <a:rPr lang="en-GB" sz="700" dirty="0">
                <a:latin typeface="Helvetica" pitchFamily="2" charset="0"/>
              </a:rPr>
              <a:t> Find 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9D55C-11D7-1F4F-BEDA-15425A5D9A5E}"/>
              </a:ext>
            </a:extLst>
          </p:cNvPr>
          <p:cNvSpPr txBox="1"/>
          <p:nvPr/>
        </p:nvSpPr>
        <p:spPr>
          <a:xfrm>
            <a:off x="5730875" y="368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Experimental data, Bi and Poo </a:t>
            </a:r>
            <a:r>
              <a:rPr lang="en-GB" sz="600" i="1" dirty="0">
                <a:latin typeface="Helvetica" pitchFamily="2" charset="0"/>
              </a:rPr>
              <a:t>(1998)</a:t>
            </a:r>
            <a:r>
              <a:rPr lang="en-GB" sz="600" dirty="0">
                <a:latin typeface="Helvetica" pitchFamily="2" charset="0"/>
              </a:rPr>
              <a:t>,</a:t>
            </a:r>
          </a:p>
          <a:p>
            <a:pPr algn="l"/>
            <a:r>
              <a:rPr lang="en-GB" sz="600" dirty="0">
                <a:latin typeface="Helvetica" pitchFamily="2" charset="0"/>
              </a:rPr>
              <a:t>see [?,?]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60FBFE-2B83-5442-ABB2-906C3C0CFF46}"/>
              </a:ext>
            </a:extLst>
          </p:cNvPr>
          <p:cNvGrpSpPr/>
          <p:nvPr/>
        </p:nvGrpSpPr>
        <p:grpSpPr>
          <a:xfrm>
            <a:off x="5033134" y="2490239"/>
            <a:ext cx="2247189" cy="1303294"/>
            <a:chOff x="4963393" y="4514978"/>
            <a:chExt cx="2247189" cy="13032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B7D170-9D11-8F42-ADCD-A36CF5B14A75}"/>
                </a:ext>
              </a:extLst>
            </p:cNvPr>
            <p:cNvSpPr txBox="1"/>
            <p:nvPr/>
          </p:nvSpPr>
          <p:spPr>
            <a:xfrm>
              <a:off x="5089189" y="4514978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B3AD614E-40D1-FC42-8E66-D8B1D810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63393" y="4742597"/>
              <a:ext cx="2247189" cy="7490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B8F281-D5AA-1244-A18F-306E0D937395}"/>
                </a:ext>
              </a:extLst>
            </p:cNvPr>
            <p:cNvSpPr txBox="1"/>
            <p:nvPr/>
          </p:nvSpPr>
          <p:spPr>
            <a:xfrm>
              <a:off x="5670265" y="5578146"/>
              <a:ext cx="10903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Top 50 model parameters 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C42C760-C404-B447-984A-1B5A7C0F99EA}"/>
                </a:ext>
              </a:extLst>
            </p:cNvPr>
            <p:cNvGrpSpPr/>
            <p:nvPr/>
          </p:nvGrpSpPr>
          <p:grpSpPr>
            <a:xfrm>
              <a:off x="5310926" y="5672310"/>
              <a:ext cx="375144" cy="9415"/>
              <a:chOff x="4985467" y="6516000"/>
              <a:chExt cx="375144" cy="9415"/>
            </a:xfrm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05526D64-AF0E-1547-AE9B-B03E73624DA0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E5D69A6F-7F8E-3441-9BA2-82989A1A51F1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AC07BF6-59E9-3840-99F2-FDA6BBCAAEFD}"/>
                </a:ext>
              </a:extLst>
            </p:cNvPr>
            <p:cNvGrpSpPr/>
            <p:nvPr/>
          </p:nvGrpSpPr>
          <p:grpSpPr>
            <a:xfrm>
              <a:off x="5310836" y="5808857"/>
              <a:ext cx="375144" cy="9415"/>
              <a:chOff x="4985467" y="6516000"/>
              <a:chExt cx="375144" cy="9415"/>
            </a:xfrm>
          </p:grpSpPr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D47EAA2E-FA55-6D42-8F92-4A69B202F4BA}"/>
                  </a:ext>
                </a:extLst>
              </p:cNvPr>
              <p:cNvSpPr/>
              <p:nvPr/>
            </p:nvSpPr>
            <p:spPr>
              <a:xfrm>
                <a:off x="5180611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C00000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6AE9403-E595-904C-A1EE-AF9A5F918C07}"/>
                  </a:ext>
                </a:extLst>
              </p:cNvPr>
              <p:cNvSpPr/>
              <p:nvPr/>
            </p:nvSpPr>
            <p:spPr>
              <a:xfrm>
                <a:off x="4985467" y="6516000"/>
                <a:ext cx="180000" cy="9415"/>
              </a:xfrm>
              <a:custGeom>
                <a:avLst/>
                <a:gdLst>
                  <a:gd name="connsiteX0" fmla="*/ 0 w 112577"/>
                  <a:gd name="connsiteY0" fmla="*/ 0 h 9415"/>
                  <a:gd name="connsiteX1" fmla="*/ 112577 w 112577"/>
                  <a:gd name="connsiteY1" fmla="*/ 0 h 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577" h="9415">
                    <a:moveTo>
                      <a:pt x="0" y="0"/>
                    </a:moveTo>
                    <a:lnTo>
                      <a:pt x="112577" y="0"/>
                    </a:lnTo>
                  </a:path>
                </a:pathLst>
              </a:custGeom>
              <a:noFill/>
              <a:ln w="18697" cap="sq">
                <a:solidFill>
                  <a:srgbClr val="F2B904"/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5311C6C-D2CB-B248-ABE7-C2A42183CF55}"/>
                </a:ext>
              </a:extLst>
            </p:cNvPr>
            <p:cNvSpPr txBox="1"/>
            <p:nvPr/>
          </p:nvSpPr>
          <p:spPr>
            <a:xfrm>
              <a:off x="5962344" y="4658663"/>
              <a:ext cx="9204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B93556"/>
                  </a:solidFill>
                  <a:latin typeface="Helvetica" pitchFamily="2" charset="0"/>
                </a:rPr>
                <a:t>T = 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-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  <a:r>
                <a:rPr lang="el-GR" sz="800" dirty="0">
                  <a:solidFill>
                    <a:srgbClr val="B93556"/>
                  </a:solidFill>
                  <a:latin typeface="Helvetica" pitchFamily="2" charset="0"/>
                </a:rPr>
                <a:t>/τ</a:t>
              </a:r>
              <a:r>
                <a:rPr lang="el-GR" sz="800" baseline="30000" dirty="0">
                  <a:solidFill>
                    <a:srgbClr val="B93556"/>
                  </a:solidFill>
                  <a:latin typeface="Helvetica" pitchFamily="2" charset="0"/>
                </a:rPr>
                <a:t>+</a:t>
              </a:r>
              <a:r>
                <a:rPr lang="en-GB" sz="800" baseline="-25000" dirty="0">
                  <a:solidFill>
                    <a:srgbClr val="B93556"/>
                  </a:solidFill>
                  <a:latin typeface="Helvetica" pitchFamily="2" charset="0"/>
                </a:rPr>
                <a:t>STDP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F45A1A8-4E08-B946-85C3-7EED952A1153}"/>
                </a:ext>
              </a:extLst>
            </p:cNvPr>
            <p:cNvSpPr txBox="1"/>
            <p:nvPr/>
          </p:nvSpPr>
          <p:spPr>
            <a:xfrm>
              <a:off x="5236909" y="4647773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a</a:t>
              </a:r>
              <a:r>
                <a:rPr lang="en-GB" sz="800" baseline="-25000" dirty="0" err="1">
                  <a:solidFill>
                    <a:schemeClr val="accent4"/>
                  </a:solidFill>
                  <a:latin typeface="Helvetica" pitchFamily="2" charset="0"/>
                </a:rPr>
                <a:t>STDP</a:t>
              </a:r>
              <a:r>
                <a:rPr lang="en-GB" sz="600" dirty="0" err="1">
                  <a:solidFill>
                    <a:schemeClr val="accent4"/>
                  </a:solidFill>
                  <a:latin typeface="Helvetica" pitchFamily="2" charset="0"/>
                </a:rPr>
                <a:t>•</a:t>
              </a:r>
              <a:r>
                <a:rPr lang="en-GB" sz="800" dirty="0" err="1">
                  <a:solidFill>
                    <a:schemeClr val="accent4"/>
                  </a:solidFill>
                  <a:latin typeface="Helvetica" pitchFamily="2" charset="0"/>
                </a:rPr>
                <a:t>T</a:t>
              </a:r>
              <a:endParaRPr lang="en-GB" sz="800" dirty="0">
                <a:solidFill>
                  <a:schemeClr val="accent4"/>
                </a:solidFill>
                <a:latin typeface="Helvetica" pitchFamily="2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7DC0335-DAA1-C742-B3F8-3083C4DF0C65}"/>
                </a:ext>
              </a:extLst>
            </p:cNvPr>
            <p:cNvSpPr txBox="1"/>
            <p:nvPr/>
          </p:nvSpPr>
          <p:spPr>
            <a:xfrm>
              <a:off x="5396097" y="5396745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BEA9B5C-FF73-5D48-A6B7-8BE0B1C5CDCC}"/>
                </a:ext>
              </a:extLst>
            </p:cNvPr>
            <p:cNvSpPr txBox="1"/>
            <p:nvPr/>
          </p:nvSpPr>
          <p:spPr>
            <a:xfrm>
              <a:off x="6290525" y="539889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F918470-768D-6548-87EC-7A05EF4B2777}"/>
                </a:ext>
              </a:extLst>
            </p:cNvPr>
            <p:cNvSpPr txBox="1"/>
            <p:nvPr/>
          </p:nvSpPr>
          <p:spPr>
            <a:xfrm>
              <a:off x="5710682" y="539578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509B3-ECAB-F64B-A6C0-609177BE68A3}"/>
              </a:ext>
            </a:extLst>
          </p:cNvPr>
          <p:cNvGrpSpPr/>
          <p:nvPr/>
        </p:nvGrpSpPr>
        <p:grpSpPr>
          <a:xfrm>
            <a:off x="4850152" y="388896"/>
            <a:ext cx="2245037" cy="2138889"/>
            <a:chOff x="4780411" y="2413635"/>
            <a:chExt cx="2245037" cy="2138889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6B450-2912-BF4B-9E9B-5959D7B9A357}"/>
                </a:ext>
              </a:extLst>
            </p:cNvPr>
            <p:cNvSpPr/>
            <p:nvPr/>
          </p:nvSpPr>
          <p:spPr>
            <a:xfrm>
              <a:off x="4968000" y="2664000"/>
              <a:ext cx="2051538" cy="68400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7483577-52D1-CE4C-A37A-B47500D2B716}"/>
                </a:ext>
              </a:extLst>
            </p:cNvPr>
            <p:cNvSpPr/>
            <p:nvPr/>
          </p:nvSpPr>
          <p:spPr>
            <a:xfrm>
              <a:off x="4966997" y="3352787"/>
              <a:ext cx="2051538" cy="64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61098-6582-274A-B367-98F4A566957F}"/>
                </a:ext>
              </a:extLst>
            </p:cNvPr>
            <p:cNvSpPr txBox="1"/>
            <p:nvPr/>
          </p:nvSpPr>
          <p:spPr>
            <a:xfrm>
              <a:off x="4780411" y="2413635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grpSp>
          <p:nvGrpSpPr>
            <p:cNvPr id="100" name="Graphic 98">
              <a:extLst>
                <a:ext uri="{FF2B5EF4-FFF2-40B4-BE49-F238E27FC236}">
                  <a16:creationId xmlns:a16="http://schemas.microsoft.com/office/drawing/2014/main" id="{4AFA0C6C-B853-E64E-8155-93B748AE025B}"/>
                </a:ext>
              </a:extLst>
            </p:cNvPr>
            <p:cNvGrpSpPr/>
            <p:nvPr/>
          </p:nvGrpSpPr>
          <p:grpSpPr>
            <a:xfrm>
              <a:off x="4979454" y="3379112"/>
              <a:ext cx="2045994" cy="1173412"/>
              <a:chOff x="5171728" y="3309568"/>
              <a:chExt cx="1430020" cy="1408176"/>
            </a:xfrm>
          </p:grpSpPr>
          <p:grpSp>
            <p:nvGrpSpPr>
              <p:cNvPr id="102" name="Graphic 98">
                <a:extLst>
                  <a:ext uri="{FF2B5EF4-FFF2-40B4-BE49-F238E27FC236}">
                    <a16:creationId xmlns:a16="http://schemas.microsoft.com/office/drawing/2014/main" id="{836991D6-8F36-E042-B170-98EE733A03A2}"/>
                  </a:ext>
                </a:extLst>
              </p:cNvPr>
              <p:cNvGrpSpPr/>
              <p:nvPr/>
            </p:nvGrpSpPr>
            <p:grpSpPr>
              <a:xfrm>
                <a:off x="5171728" y="3309568"/>
                <a:ext cx="1430020" cy="681612"/>
                <a:chOff x="5171728" y="3309568"/>
                <a:chExt cx="1430020" cy="681612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41FA71E8-3F65-2E49-BFED-B9CE67B35A5E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40080 h 640079"/>
                    <a:gd name="connsiteX1" fmla="*/ 1417320 w 1417320"/>
                    <a:gd name="connsiteY1" fmla="*/ 640080 h 640079"/>
                    <a:gd name="connsiteX2" fmla="*/ 1417320 w 1417320"/>
                    <a:gd name="connsiteY2" fmla="*/ 0 h 640079"/>
                    <a:gd name="connsiteX3" fmla="*/ 0 w 1417320"/>
                    <a:gd name="connsiteY3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79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FB55C297-B15C-974B-92AA-6C0CCF80DAF9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640079"/>
                </a:xfrm>
                <a:custGeom>
                  <a:avLst/>
                  <a:gdLst>
                    <a:gd name="connsiteX0" fmla="*/ 0 w 1417320"/>
                    <a:gd name="connsiteY0" fmla="*/ 637163 h 640079"/>
                    <a:gd name="connsiteX1" fmla="*/ 0 w 1417320"/>
                    <a:gd name="connsiteY1" fmla="*/ 637163 h 640079"/>
                    <a:gd name="connsiteX2" fmla="*/ 28926 w 1417320"/>
                    <a:gd name="connsiteY2" fmla="*/ 637163 h 640079"/>
                    <a:gd name="connsiteX3" fmla="*/ 57850 w 1417320"/>
                    <a:gd name="connsiteY3" fmla="*/ 637163 h 640079"/>
                    <a:gd name="connsiteX4" fmla="*/ 86775 w 1417320"/>
                    <a:gd name="connsiteY4" fmla="*/ 637163 h 640079"/>
                    <a:gd name="connsiteX5" fmla="*/ 115700 w 1417320"/>
                    <a:gd name="connsiteY5" fmla="*/ 637163 h 640079"/>
                    <a:gd name="connsiteX6" fmla="*/ 144625 w 1417320"/>
                    <a:gd name="connsiteY6" fmla="*/ 637163 h 640079"/>
                    <a:gd name="connsiteX7" fmla="*/ 173549 w 1417320"/>
                    <a:gd name="connsiteY7" fmla="*/ 636732 h 640079"/>
                    <a:gd name="connsiteX8" fmla="*/ 202475 w 1417320"/>
                    <a:gd name="connsiteY8" fmla="*/ 635033 h 640079"/>
                    <a:gd name="connsiteX9" fmla="*/ 231399 w 1417320"/>
                    <a:gd name="connsiteY9" fmla="*/ 630988 h 640079"/>
                    <a:gd name="connsiteX10" fmla="*/ 260325 w 1417320"/>
                    <a:gd name="connsiteY10" fmla="*/ 621985 h 640079"/>
                    <a:gd name="connsiteX11" fmla="*/ 289249 w 1417320"/>
                    <a:gd name="connsiteY11" fmla="*/ 606985 h 640079"/>
                    <a:gd name="connsiteX12" fmla="*/ 318174 w 1417320"/>
                    <a:gd name="connsiteY12" fmla="*/ 584324 h 640079"/>
                    <a:gd name="connsiteX13" fmla="*/ 347099 w 1417320"/>
                    <a:gd name="connsiteY13" fmla="*/ 551566 h 640079"/>
                    <a:gd name="connsiteX14" fmla="*/ 376024 w 1417320"/>
                    <a:gd name="connsiteY14" fmla="*/ 506749 h 640079"/>
                    <a:gd name="connsiteX15" fmla="*/ 404948 w 1417320"/>
                    <a:gd name="connsiteY15" fmla="*/ 454843 h 640079"/>
                    <a:gd name="connsiteX16" fmla="*/ 433874 w 1417320"/>
                    <a:gd name="connsiteY16" fmla="*/ 388793 h 640079"/>
                    <a:gd name="connsiteX17" fmla="*/ 462798 w 1417320"/>
                    <a:gd name="connsiteY17" fmla="*/ 319090 h 640079"/>
                    <a:gd name="connsiteX18" fmla="*/ 491724 w 1417320"/>
                    <a:gd name="connsiteY18" fmla="*/ 247722 h 640079"/>
                    <a:gd name="connsiteX19" fmla="*/ 520648 w 1417320"/>
                    <a:gd name="connsiteY19" fmla="*/ 173713 h 640079"/>
                    <a:gd name="connsiteX20" fmla="*/ 549573 w 1417320"/>
                    <a:gd name="connsiteY20" fmla="*/ 110335 h 640079"/>
                    <a:gd name="connsiteX21" fmla="*/ 578498 w 1417320"/>
                    <a:gd name="connsiteY21" fmla="*/ 55913 h 640079"/>
                    <a:gd name="connsiteX22" fmla="*/ 607423 w 1417320"/>
                    <a:gd name="connsiteY22" fmla="*/ 16947 h 640079"/>
                    <a:gd name="connsiteX23" fmla="*/ 636348 w 1417320"/>
                    <a:gd name="connsiteY23" fmla="*/ 0 h 640079"/>
                    <a:gd name="connsiteX24" fmla="*/ 665273 w 1417320"/>
                    <a:gd name="connsiteY24" fmla="*/ 3263 h 640079"/>
                    <a:gd name="connsiteX25" fmla="*/ 694197 w 1417320"/>
                    <a:gd name="connsiteY25" fmla="*/ 30653 h 640079"/>
                    <a:gd name="connsiteX26" fmla="*/ 723123 w 1417320"/>
                    <a:gd name="connsiteY26" fmla="*/ 111483 h 640079"/>
                    <a:gd name="connsiteX27" fmla="*/ 752047 w 1417320"/>
                    <a:gd name="connsiteY27" fmla="*/ 144785 h 640079"/>
                    <a:gd name="connsiteX28" fmla="*/ 780973 w 1417320"/>
                    <a:gd name="connsiteY28" fmla="*/ 219443 h 640079"/>
                    <a:gd name="connsiteX29" fmla="*/ 809897 w 1417320"/>
                    <a:gd name="connsiteY29" fmla="*/ 295727 h 640079"/>
                    <a:gd name="connsiteX30" fmla="*/ 838822 w 1417320"/>
                    <a:gd name="connsiteY30" fmla="*/ 376335 h 640079"/>
                    <a:gd name="connsiteX31" fmla="*/ 867747 w 1417320"/>
                    <a:gd name="connsiteY31" fmla="*/ 441218 h 640079"/>
                    <a:gd name="connsiteX32" fmla="*/ 896672 w 1417320"/>
                    <a:gd name="connsiteY32" fmla="*/ 500038 h 640079"/>
                    <a:gd name="connsiteX33" fmla="*/ 925596 w 1417320"/>
                    <a:gd name="connsiteY33" fmla="*/ 546889 h 640079"/>
                    <a:gd name="connsiteX34" fmla="*/ 954522 w 1417320"/>
                    <a:gd name="connsiteY34" fmla="*/ 581195 h 640079"/>
                    <a:gd name="connsiteX35" fmla="*/ 983446 w 1417320"/>
                    <a:gd name="connsiteY35" fmla="*/ 605169 h 640079"/>
                    <a:gd name="connsiteX36" fmla="*/ 1012372 w 1417320"/>
                    <a:gd name="connsiteY36" fmla="*/ 620733 h 640079"/>
                    <a:gd name="connsiteX37" fmla="*/ 1041296 w 1417320"/>
                    <a:gd name="connsiteY37" fmla="*/ 628322 h 640079"/>
                    <a:gd name="connsiteX38" fmla="*/ 1070216 w 1417320"/>
                    <a:gd name="connsiteY38" fmla="*/ 632918 h 640079"/>
                    <a:gd name="connsiteX39" fmla="*/ 1099147 w 1417320"/>
                    <a:gd name="connsiteY39" fmla="*/ 633595 h 640079"/>
                    <a:gd name="connsiteX40" fmla="*/ 1128065 w 1417320"/>
                    <a:gd name="connsiteY40" fmla="*/ 634963 h 640079"/>
                    <a:gd name="connsiteX41" fmla="*/ 1156995 w 1417320"/>
                    <a:gd name="connsiteY41" fmla="*/ 635057 h 640079"/>
                    <a:gd name="connsiteX42" fmla="*/ 1185926 w 1417320"/>
                    <a:gd name="connsiteY42" fmla="*/ 635681 h 640079"/>
                    <a:gd name="connsiteX43" fmla="*/ 1214844 w 1417320"/>
                    <a:gd name="connsiteY43" fmla="*/ 636030 h 640079"/>
                    <a:gd name="connsiteX44" fmla="*/ 1243775 w 1417320"/>
                    <a:gd name="connsiteY44" fmla="*/ 636845 h 640079"/>
                    <a:gd name="connsiteX45" fmla="*/ 1272692 w 1417320"/>
                    <a:gd name="connsiteY45" fmla="*/ 637082 h 640079"/>
                    <a:gd name="connsiteX46" fmla="*/ 1301623 w 1417320"/>
                    <a:gd name="connsiteY46" fmla="*/ 637163 h 640079"/>
                    <a:gd name="connsiteX47" fmla="*/ 1330541 w 1417320"/>
                    <a:gd name="connsiteY47" fmla="*/ 637163 h 640079"/>
                    <a:gd name="connsiteX48" fmla="*/ 1359472 w 1417320"/>
                    <a:gd name="connsiteY48" fmla="*/ 637163 h 640079"/>
                    <a:gd name="connsiteX49" fmla="*/ 1388389 w 1417320"/>
                    <a:gd name="connsiteY49" fmla="*/ 637163 h 640079"/>
                    <a:gd name="connsiteX50" fmla="*/ 1417320 w 1417320"/>
                    <a:gd name="connsiteY50" fmla="*/ 637163 h 640079"/>
                    <a:gd name="connsiteX51" fmla="*/ 1417320 w 1417320"/>
                    <a:gd name="connsiteY51" fmla="*/ 637163 h 640079"/>
                    <a:gd name="connsiteX52" fmla="*/ 1417320 w 1417320"/>
                    <a:gd name="connsiteY52" fmla="*/ 637163 h 640079"/>
                    <a:gd name="connsiteX53" fmla="*/ 1388389 w 1417320"/>
                    <a:gd name="connsiteY53" fmla="*/ 637163 h 640079"/>
                    <a:gd name="connsiteX54" fmla="*/ 1359472 w 1417320"/>
                    <a:gd name="connsiteY54" fmla="*/ 637163 h 640079"/>
                    <a:gd name="connsiteX55" fmla="*/ 1330541 w 1417320"/>
                    <a:gd name="connsiteY55" fmla="*/ 637163 h 640079"/>
                    <a:gd name="connsiteX56" fmla="*/ 1301623 w 1417320"/>
                    <a:gd name="connsiteY56" fmla="*/ 637164 h 640079"/>
                    <a:gd name="connsiteX57" fmla="*/ 1272692 w 1417320"/>
                    <a:gd name="connsiteY57" fmla="*/ 637346 h 640079"/>
                    <a:gd name="connsiteX58" fmla="*/ 1243775 w 1417320"/>
                    <a:gd name="connsiteY58" fmla="*/ 637529 h 640079"/>
                    <a:gd name="connsiteX59" fmla="*/ 1214844 w 1417320"/>
                    <a:gd name="connsiteY59" fmla="*/ 637398 h 640079"/>
                    <a:gd name="connsiteX60" fmla="*/ 1185926 w 1417320"/>
                    <a:gd name="connsiteY60" fmla="*/ 637855 h 640079"/>
                    <a:gd name="connsiteX61" fmla="*/ 1156995 w 1417320"/>
                    <a:gd name="connsiteY61" fmla="*/ 638352 h 640079"/>
                    <a:gd name="connsiteX62" fmla="*/ 1128065 w 1417320"/>
                    <a:gd name="connsiteY62" fmla="*/ 638908 h 640079"/>
                    <a:gd name="connsiteX63" fmla="*/ 1099147 w 1417320"/>
                    <a:gd name="connsiteY63" fmla="*/ 639666 h 640079"/>
                    <a:gd name="connsiteX64" fmla="*/ 1070216 w 1417320"/>
                    <a:gd name="connsiteY64" fmla="*/ 640080 h 640079"/>
                    <a:gd name="connsiteX65" fmla="*/ 1041296 w 1417320"/>
                    <a:gd name="connsiteY65" fmla="*/ 634577 h 640079"/>
                    <a:gd name="connsiteX66" fmla="*/ 1012372 w 1417320"/>
                    <a:gd name="connsiteY66" fmla="*/ 628872 h 640079"/>
                    <a:gd name="connsiteX67" fmla="*/ 983446 w 1417320"/>
                    <a:gd name="connsiteY67" fmla="*/ 615017 h 640079"/>
                    <a:gd name="connsiteX68" fmla="*/ 954522 w 1417320"/>
                    <a:gd name="connsiteY68" fmla="*/ 592199 h 640079"/>
                    <a:gd name="connsiteX69" fmla="*/ 925596 w 1417320"/>
                    <a:gd name="connsiteY69" fmla="*/ 560268 h 640079"/>
                    <a:gd name="connsiteX70" fmla="*/ 896672 w 1417320"/>
                    <a:gd name="connsiteY70" fmla="*/ 514518 h 640079"/>
                    <a:gd name="connsiteX71" fmla="*/ 867747 w 1417320"/>
                    <a:gd name="connsiteY71" fmla="*/ 457443 h 640079"/>
                    <a:gd name="connsiteX72" fmla="*/ 838822 w 1417320"/>
                    <a:gd name="connsiteY72" fmla="*/ 392253 h 640079"/>
                    <a:gd name="connsiteX73" fmla="*/ 809897 w 1417320"/>
                    <a:gd name="connsiteY73" fmla="*/ 316020 h 640079"/>
                    <a:gd name="connsiteX74" fmla="*/ 780973 w 1417320"/>
                    <a:gd name="connsiteY74" fmla="*/ 238103 h 640079"/>
                    <a:gd name="connsiteX75" fmla="*/ 752047 w 1417320"/>
                    <a:gd name="connsiteY75" fmla="*/ 164106 h 640079"/>
                    <a:gd name="connsiteX76" fmla="*/ 723123 w 1417320"/>
                    <a:gd name="connsiteY76" fmla="*/ 128022 h 640079"/>
                    <a:gd name="connsiteX77" fmla="*/ 694197 w 1417320"/>
                    <a:gd name="connsiteY77" fmla="*/ 51427 h 640079"/>
                    <a:gd name="connsiteX78" fmla="*/ 665273 w 1417320"/>
                    <a:gd name="connsiteY78" fmla="*/ 20245 h 640079"/>
                    <a:gd name="connsiteX79" fmla="*/ 636348 w 1417320"/>
                    <a:gd name="connsiteY79" fmla="*/ 21862 h 640079"/>
                    <a:gd name="connsiteX80" fmla="*/ 607423 w 1417320"/>
                    <a:gd name="connsiteY80" fmla="*/ 35129 h 640079"/>
                    <a:gd name="connsiteX81" fmla="*/ 578498 w 1417320"/>
                    <a:gd name="connsiteY81" fmla="*/ 75085 h 640079"/>
                    <a:gd name="connsiteX82" fmla="*/ 549573 w 1417320"/>
                    <a:gd name="connsiteY82" fmla="*/ 126312 h 640079"/>
                    <a:gd name="connsiteX83" fmla="*/ 520648 w 1417320"/>
                    <a:gd name="connsiteY83" fmla="*/ 191658 h 640079"/>
                    <a:gd name="connsiteX84" fmla="*/ 491724 w 1417320"/>
                    <a:gd name="connsiteY84" fmla="*/ 262131 h 640079"/>
                    <a:gd name="connsiteX85" fmla="*/ 462798 w 1417320"/>
                    <a:gd name="connsiteY85" fmla="*/ 334275 h 640079"/>
                    <a:gd name="connsiteX86" fmla="*/ 433874 w 1417320"/>
                    <a:gd name="connsiteY86" fmla="*/ 401282 h 640079"/>
                    <a:gd name="connsiteX87" fmla="*/ 404948 w 1417320"/>
                    <a:gd name="connsiteY87" fmla="*/ 463658 h 640079"/>
                    <a:gd name="connsiteX88" fmla="*/ 376024 w 1417320"/>
                    <a:gd name="connsiteY88" fmla="*/ 514819 h 640079"/>
                    <a:gd name="connsiteX89" fmla="*/ 347099 w 1417320"/>
                    <a:gd name="connsiteY89" fmla="*/ 557407 h 640079"/>
                    <a:gd name="connsiteX90" fmla="*/ 318174 w 1417320"/>
                    <a:gd name="connsiteY90" fmla="*/ 588303 h 640079"/>
                    <a:gd name="connsiteX91" fmla="*/ 289249 w 1417320"/>
                    <a:gd name="connsiteY91" fmla="*/ 610666 h 640079"/>
                    <a:gd name="connsiteX92" fmla="*/ 260325 w 1417320"/>
                    <a:gd name="connsiteY92" fmla="*/ 624451 h 640079"/>
                    <a:gd name="connsiteX93" fmla="*/ 231399 w 1417320"/>
                    <a:gd name="connsiteY93" fmla="*/ 632099 h 640079"/>
                    <a:gd name="connsiteX94" fmla="*/ 202475 w 1417320"/>
                    <a:gd name="connsiteY94" fmla="*/ 635815 h 640079"/>
                    <a:gd name="connsiteX95" fmla="*/ 173549 w 1417320"/>
                    <a:gd name="connsiteY95" fmla="*/ 637033 h 640079"/>
                    <a:gd name="connsiteX96" fmla="*/ 144625 w 1417320"/>
                    <a:gd name="connsiteY96" fmla="*/ 637163 h 640079"/>
                    <a:gd name="connsiteX97" fmla="*/ 115700 w 1417320"/>
                    <a:gd name="connsiteY97" fmla="*/ 637163 h 640079"/>
                    <a:gd name="connsiteX98" fmla="*/ 86775 w 1417320"/>
                    <a:gd name="connsiteY98" fmla="*/ 637163 h 640079"/>
                    <a:gd name="connsiteX99" fmla="*/ 57850 w 1417320"/>
                    <a:gd name="connsiteY99" fmla="*/ 637163 h 640079"/>
                    <a:gd name="connsiteX100" fmla="*/ 28926 w 1417320"/>
                    <a:gd name="connsiteY100" fmla="*/ 637163 h 640079"/>
                    <a:gd name="connsiteX101" fmla="*/ 0 w 1417320"/>
                    <a:gd name="connsiteY101" fmla="*/ 637163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79">
                      <a:moveTo>
                        <a:pt x="0" y="637163"/>
                      </a:moveTo>
                      <a:lnTo>
                        <a:pt x="0" y="637163"/>
                      </a:lnTo>
                      <a:lnTo>
                        <a:pt x="28926" y="637163"/>
                      </a:lnTo>
                      <a:lnTo>
                        <a:pt x="57850" y="637163"/>
                      </a:lnTo>
                      <a:lnTo>
                        <a:pt x="86775" y="637163"/>
                      </a:lnTo>
                      <a:lnTo>
                        <a:pt x="115700" y="637163"/>
                      </a:lnTo>
                      <a:lnTo>
                        <a:pt x="144625" y="637163"/>
                      </a:lnTo>
                      <a:lnTo>
                        <a:pt x="173549" y="636732"/>
                      </a:lnTo>
                      <a:lnTo>
                        <a:pt x="202475" y="635033"/>
                      </a:lnTo>
                      <a:lnTo>
                        <a:pt x="231399" y="630988"/>
                      </a:lnTo>
                      <a:lnTo>
                        <a:pt x="260325" y="621985"/>
                      </a:lnTo>
                      <a:lnTo>
                        <a:pt x="289249" y="606985"/>
                      </a:lnTo>
                      <a:lnTo>
                        <a:pt x="318174" y="584324"/>
                      </a:lnTo>
                      <a:lnTo>
                        <a:pt x="347099" y="551566"/>
                      </a:lnTo>
                      <a:lnTo>
                        <a:pt x="376024" y="506749"/>
                      </a:lnTo>
                      <a:lnTo>
                        <a:pt x="404948" y="454843"/>
                      </a:lnTo>
                      <a:lnTo>
                        <a:pt x="433874" y="388793"/>
                      </a:lnTo>
                      <a:lnTo>
                        <a:pt x="462798" y="319090"/>
                      </a:lnTo>
                      <a:lnTo>
                        <a:pt x="491724" y="247722"/>
                      </a:lnTo>
                      <a:lnTo>
                        <a:pt x="520648" y="173713"/>
                      </a:lnTo>
                      <a:lnTo>
                        <a:pt x="549573" y="110335"/>
                      </a:lnTo>
                      <a:lnTo>
                        <a:pt x="578498" y="55913"/>
                      </a:lnTo>
                      <a:lnTo>
                        <a:pt x="607423" y="16947"/>
                      </a:lnTo>
                      <a:lnTo>
                        <a:pt x="636348" y="0"/>
                      </a:lnTo>
                      <a:lnTo>
                        <a:pt x="665273" y="3263"/>
                      </a:lnTo>
                      <a:lnTo>
                        <a:pt x="694197" y="30653"/>
                      </a:lnTo>
                      <a:lnTo>
                        <a:pt x="723123" y="111483"/>
                      </a:lnTo>
                      <a:lnTo>
                        <a:pt x="752047" y="144785"/>
                      </a:lnTo>
                      <a:lnTo>
                        <a:pt x="780973" y="219443"/>
                      </a:lnTo>
                      <a:lnTo>
                        <a:pt x="809897" y="295727"/>
                      </a:lnTo>
                      <a:lnTo>
                        <a:pt x="838822" y="376335"/>
                      </a:lnTo>
                      <a:lnTo>
                        <a:pt x="867747" y="441218"/>
                      </a:lnTo>
                      <a:lnTo>
                        <a:pt x="896672" y="500038"/>
                      </a:lnTo>
                      <a:lnTo>
                        <a:pt x="925596" y="546889"/>
                      </a:lnTo>
                      <a:lnTo>
                        <a:pt x="954522" y="581195"/>
                      </a:lnTo>
                      <a:lnTo>
                        <a:pt x="983446" y="605169"/>
                      </a:lnTo>
                      <a:lnTo>
                        <a:pt x="1012372" y="620733"/>
                      </a:lnTo>
                      <a:lnTo>
                        <a:pt x="1041296" y="628322"/>
                      </a:lnTo>
                      <a:lnTo>
                        <a:pt x="1070216" y="632918"/>
                      </a:lnTo>
                      <a:lnTo>
                        <a:pt x="1099147" y="633595"/>
                      </a:lnTo>
                      <a:lnTo>
                        <a:pt x="1128065" y="634963"/>
                      </a:lnTo>
                      <a:lnTo>
                        <a:pt x="1156995" y="635057"/>
                      </a:lnTo>
                      <a:lnTo>
                        <a:pt x="1185926" y="635681"/>
                      </a:lnTo>
                      <a:lnTo>
                        <a:pt x="1214844" y="636030"/>
                      </a:lnTo>
                      <a:lnTo>
                        <a:pt x="1243775" y="636845"/>
                      </a:lnTo>
                      <a:lnTo>
                        <a:pt x="1272692" y="637082"/>
                      </a:lnTo>
                      <a:lnTo>
                        <a:pt x="1301623" y="637163"/>
                      </a:lnTo>
                      <a:lnTo>
                        <a:pt x="1330541" y="637163"/>
                      </a:lnTo>
                      <a:lnTo>
                        <a:pt x="1359472" y="637163"/>
                      </a:lnTo>
                      <a:lnTo>
                        <a:pt x="1388389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417320" y="637163"/>
                      </a:lnTo>
                      <a:lnTo>
                        <a:pt x="1388389" y="637163"/>
                      </a:lnTo>
                      <a:lnTo>
                        <a:pt x="1359472" y="637163"/>
                      </a:lnTo>
                      <a:lnTo>
                        <a:pt x="1330541" y="637163"/>
                      </a:lnTo>
                      <a:lnTo>
                        <a:pt x="1301623" y="637164"/>
                      </a:lnTo>
                      <a:lnTo>
                        <a:pt x="1272692" y="637346"/>
                      </a:lnTo>
                      <a:lnTo>
                        <a:pt x="1243775" y="637529"/>
                      </a:lnTo>
                      <a:lnTo>
                        <a:pt x="1214844" y="637398"/>
                      </a:lnTo>
                      <a:lnTo>
                        <a:pt x="1185926" y="637855"/>
                      </a:lnTo>
                      <a:lnTo>
                        <a:pt x="1156995" y="638352"/>
                      </a:lnTo>
                      <a:lnTo>
                        <a:pt x="1128065" y="638908"/>
                      </a:lnTo>
                      <a:lnTo>
                        <a:pt x="1099147" y="639666"/>
                      </a:lnTo>
                      <a:lnTo>
                        <a:pt x="1070216" y="640080"/>
                      </a:lnTo>
                      <a:lnTo>
                        <a:pt x="1041296" y="634577"/>
                      </a:lnTo>
                      <a:lnTo>
                        <a:pt x="1012372" y="628872"/>
                      </a:lnTo>
                      <a:lnTo>
                        <a:pt x="983446" y="615017"/>
                      </a:lnTo>
                      <a:lnTo>
                        <a:pt x="954522" y="592199"/>
                      </a:lnTo>
                      <a:lnTo>
                        <a:pt x="925596" y="560268"/>
                      </a:lnTo>
                      <a:lnTo>
                        <a:pt x="896672" y="514518"/>
                      </a:lnTo>
                      <a:lnTo>
                        <a:pt x="867747" y="457443"/>
                      </a:lnTo>
                      <a:lnTo>
                        <a:pt x="838822" y="392253"/>
                      </a:lnTo>
                      <a:lnTo>
                        <a:pt x="809897" y="316020"/>
                      </a:lnTo>
                      <a:lnTo>
                        <a:pt x="780973" y="238103"/>
                      </a:lnTo>
                      <a:lnTo>
                        <a:pt x="752047" y="164106"/>
                      </a:lnTo>
                      <a:lnTo>
                        <a:pt x="723123" y="128022"/>
                      </a:lnTo>
                      <a:lnTo>
                        <a:pt x="694197" y="51427"/>
                      </a:lnTo>
                      <a:lnTo>
                        <a:pt x="665273" y="20245"/>
                      </a:lnTo>
                      <a:lnTo>
                        <a:pt x="636348" y="21862"/>
                      </a:lnTo>
                      <a:lnTo>
                        <a:pt x="607423" y="35129"/>
                      </a:lnTo>
                      <a:lnTo>
                        <a:pt x="578498" y="75085"/>
                      </a:lnTo>
                      <a:lnTo>
                        <a:pt x="549573" y="126312"/>
                      </a:lnTo>
                      <a:lnTo>
                        <a:pt x="520648" y="191658"/>
                      </a:lnTo>
                      <a:lnTo>
                        <a:pt x="491724" y="262131"/>
                      </a:lnTo>
                      <a:lnTo>
                        <a:pt x="462798" y="334275"/>
                      </a:lnTo>
                      <a:lnTo>
                        <a:pt x="433874" y="401282"/>
                      </a:lnTo>
                      <a:lnTo>
                        <a:pt x="404948" y="463658"/>
                      </a:lnTo>
                      <a:lnTo>
                        <a:pt x="376024" y="514819"/>
                      </a:lnTo>
                      <a:lnTo>
                        <a:pt x="347099" y="557407"/>
                      </a:lnTo>
                      <a:lnTo>
                        <a:pt x="318174" y="588303"/>
                      </a:lnTo>
                      <a:lnTo>
                        <a:pt x="289249" y="610666"/>
                      </a:lnTo>
                      <a:lnTo>
                        <a:pt x="260325" y="624451"/>
                      </a:lnTo>
                      <a:lnTo>
                        <a:pt x="231399" y="632099"/>
                      </a:lnTo>
                      <a:lnTo>
                        <a:pt x="202475" y="635815"/>
                      </a:lnTo>
                      <a:lnTo>
                        <a:pt x="173549" y="637033"/>
                      </a:lnTo>
                      <a:lnTo>
                        <a:pt x="144625" y="637163"/>
                      </a:lnTo>
                      <a:lnTo>
                        <a:pt x="115700" y="637163"/>
                      </a:lnTo>
                      <a:lnTo>
                        <a:pt x="86775" y="637163"/>
                      </a:lnTo>
                      <a:lnTo>
                        <a:pt x="57850" y="637163"/>
                      </a:lnTo>
                      <a:lnTo>
                        <a:pt x="28926" y="637163"/>
                      </a:lnTo>
                      <a:lnTo>
                        <a:pt x="0" y="63716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500D5FE7-3459-7946-B00D-A09DEFA74EC0}"/>
                    </a:ext>
                  </a:extLst>
                </p:cNvPr>
                <p:cNvSpPr/>
                <p:nvPr/>
              </p:nvSpPr>
              <p:spPr>
                <a:xfrm>
                  <a:off x="5171728" y="3536918"/>
                  <a:ext cx="1417320" cy="409962"/>
                </a:xfrm>
                <a:custGeom>
                  <a:avLst/>
                  <a:gdLst>
                    <a:gd name="connsiteX0" fmla="*/ 0 w 1417320"/>
                    <a:gd name="connsiteY0" fmla="*/ 409813 h 409962"/>
                    <a:gd name="connsiteX1" fmla="*/ 0 w 1417320"/>
                    <a:gd name="connsiteY1" fmla="*/ 409813 h 409962"/>
                    <a:gd name="connsiteX2" fmla="*/ 28926 w 1417320"/>
                    <a:gd name="connsiteY2" fmla="*/ 409813 h 409962"/>
                    <a:gd name="connsiteX3" fmla="*/ 57850 w 1417320"/>
                    <a:gd name="connsiteY3" fmla="*/ 409813 h 409962"/>
                    <a:gd name="connsiteX4" fmla="*/ 86775 w 1417320"/>
                    <a:gd name="connsiteY4" fmla="*/ 409813 h 409962"/>
                    <a:gd name="connsiteX5" fmla="*/ 115700 w 1417320"/>
                    <a:gd name="connsiteY5" fmla="*/ 409813 h 409962"/>
                    <a:gd name="connsiteX6" fmla="*/ 144625 w 1417320"/>
                    <a:gd name="connsiteY6" fmla="*/ 409813 h 409962"/>
                    <a:gd name="connsiteX7" fmla="*/ 173549 w 1417320"/>
                    <a:gd name="connsiteY7" fmla="*/ 409396 h 409962"/>
                    <a:gd name="connsiteX8" fmla="*/ 202475 w 1417320"/>
                    <a:gd name="connsiteY8" fmla="*/ 407600 h 409962"/>
                    <a:gd name="connsiteX9" fmla="*/ 231399 w 1417320"/>
                    <a:gd name="connsiteY9" fmla="*/ 403592 h 409962"/>
                    <a:gd name="connsiteX10" fmla="*/ 260325 w 1417320"/>
                    <a:gd name="connsiteY10" fmla="*/ 396292 h 409962"/>
                    <a:gd name="connsiteX11" fmla="*/ 289249 w 1417320"/>
                    <a:gd name="connsiteY11" fmla="*/ 385516 h 409962"/>
                    <a:gd name="connsiteX12" fmla="*/ 318174 w 1417320"/>
                    <a:gd name="connsiteY12" fmla="*/ 370608 h 409962"/>
                    <a:gd name="connsiteX13" fmla="*/ 347099 w 1417320"/>
                    <a:gd name="connsiteY13" fmla="*/ 351146 h 409962"/>
                    <a:gd name="connsiteX14" fmla="*/ 376024 w 1417320"/>
                    <a:gd name="connsiteY14" fmla="*/ 327792 h 409962"/>
                    <a:gd name="connsiteX15" fmla="*/ 404948 w 1417320"/>
                    <a:gd name="connsiteY15" fmla="*/ 300664 h 409962"/>
                    <a:gd name="connsiteX16" fmla="*/ 433874 w 1417320"/>
                    <a:gd name="connsiteY16" fmla="*/ 269104 h 409962"/>
                    <a:gd name="connsiteX17" fmla="*/ 462798 w 1417320"/>
                    <a:gd name="connsiteY17" fmla="*/ 233744 h 409962"/>
                    <a:gd name="connsiteX18" fmla="*/ 491724 w 1417320"/>
                    <a:gd name="connsiteY18" fmla="*/ 197630 h 409962"/>
                    <a:gd name="connsiteX19" fmla="*/ 520648 w 1417320"/>
                    <a:gd name="connsiteY19" fmla="*/ 159211 h 409962"/>
                    <a:gd name="connsiteX20" fmla="*/ 549573 w 1417320"/>
                    <a:gd name="connsiteY20" fmla="*/ 121935 h 409962"/>
                    <a:gd name="connsiteX21" fmla="*/ 578498 w 1417320"/>
                    <a:gd name="connsiteY21" fmla="*/ 88148 h 409962"/>
                    <a:gd name="connsiteX22" fmla="*/ 607423 w 1417320"/>
                    <a:gd name="connsiteY22" fmla="*/ 56186 h 409962"/>
                    <a:gd name="connsiteX23" fmla="*/ 636348 w 1417320"/>
                    <a:gd name="connsiteY23" fmla="*/ 31182 h 409962"/>
                    <a:gd name="connsiteX24" fmla="*/ 665273 w 1417320"/>
                    <a:gd name="connsiteY24" fmla="*/ 11460 h 409962"/>
                    <a:gd name="connsiteX25" fmla="*/ 694197 w 1417320"/>
                    <a:gd name="connsiteY25" fmla="*/ 0 h 409962"/>
                    <a:gd name="connsiteX26" fmla="*/ 723123 w 1417320"/>
                    <a:gd name="connsiteY26" fmla="*/ 18473 h 409962"/>
                    <a:gd name="connsiteX27" fmla="*/ 752047 w 1417320"/>
                    <a:gd name="connsiteY27" fmla="*/ 1138 h 409962"/>
                    <a:gd name="connsiteX28" fmla="*/ 780973 w 1417320"/>
                    <a:gd name="connsiteY28" fmla="*/ 17751 h 409962"/>
                    <a:gd name="connsiteX29" fmla="*/ 809897 w 1417320"/>
                    <a:gd name="connsiteY29" fmla="*/ 42160 h 409962"/>
                    <a:gd name="connsiteX30" fmla="*/ 838822 w 1417320"/>
                    <a:gd name="connsiteY30" fmla="*/ 70730 h 409962"/>
                    <a:gd name="connsiteX31" fmla="*/ 867747 w 1417320"/>
                    <a:gd name="connsiteY31" fmla="*/ 105176 h 409962"/>
                    <a:gd name="connsiteX32" fmla="*/ 896672 w 1417320"/>
                    <a:gd name="connsiteY32" fmla="*/ 140038 h 409962"/>
                    <a:gd name="connsiteX33" fmla="*/ 925596 w 1417320"/>
                    <a:gd name="connsiteY33" fmla="*/ 176868 h 409962"/>
                    <a:gd name="connsiteX34" fmla="*/ 954522 w 1417320"/>
                    <a:gd name="connsiteY34" fmla="*/ 214917 h 409962"/>
                    <a:gd name="connsiteX35" fmla="*/ 983446 w 1417320"/>
                    <a:gd name="connsiteY35" fmla="*/ 251375 h 409962"/>
                    <a:gd name="connsiteX36" fmla="*/ 1012372 w 1417320"/>
                    <a:gd name="connsiteY36" fmla="*/ 283694 h 409962"/>
                    <a:gd name="connsiteX37" fmla="*/ 1041296 w 1417320"/>
                    <a:gd name="connsiteY37" fmla="*/ 313945 h 409962"/>
                    <a:gd name="connsiteX38" fmla="*/ 1070216 w 1417320"/>
                    <a:gd name="connsiteY38" fmla="*/ 339725 h 409962"/>
                    <a:gd name="connsiteX39" fmla="*/ 1099147 w 1417320"/>
                    <a:gd name="connsiteY39" fmla="*/ 360596 h 409962"/>
                    <a:gd name="connsiteX40" fmla="*/ 1128065 w 1417320"/>
                    <a:gd name="connsiteY40" fmla="*/ 378491 h 409962"/>
                    <a:gd name="connsiteX41" fmla="*/ 1156995 w 1417320"/>
                    <a:gd name="connsiteY41" fmla="*/ 391337 h 409962"/>
                    <a:gd name="connsiteX42" fmla="*/ 1185926 w 1417320"/>
                    <a:gd name="connsiteY42" fmla="*/ 400161 h 409962"/>
                    <a:gd name="connsiteX43" fmla="*/ 1214844 w 1417320"/>
                    <a:gd name="connsiteY43" fmla="*/ 405564 h 409962"/>
                    <a:gd name="connsiteX44" fmla="*/ 1243775 w 1417320"/>
                    <a:gd name="connsiteY44" fmla="*/ 408530 h 409962"/>
                    <a:gd name="connsiteX45" fmla="*/ 1272692 w 1417320"/>
                    <a:gd name="connsiteY45" fmla="*/ 409650 h 409962"/>
                    <a:gd name="connsiteX46" fmla="*/ 1301623 w 1417320"/>
                    <a:gd name="connsiteY46" fmla="*/ 409813 h 409962"/>
                    <a:gd name="connsiteX47" fmla="*/ 1330541 w 1417320"/>
                    <a:gd name="connsiteY47" fmla="*/ 409813 h 409962"/>
                    <a:gd name="connsiteX48" fmla="*/ 1359472 w 1417320"/>
                    <a:gd name="connsiteY48" fmla="*/ 409813 h 409962"/>
                    <a:gd name="connsiteX49" fmla="*/ 1388389 w 1417320"/>
                    <a:gd name="connsiteY49" fmla="*/ 409813 h 409962"/>
                    <a:gd name="connsiteX50" fmla="*/ 1417320 w 1417320"/>
                    <a:gd name="connsiteY50" fmla="*/ 409813 h 409962"/>
                    <a:gd name="connsiteX51" fmla="*/ 1417320 w 1417320"/>
                    <a:gd name="connsiteY51" fmla="*/ 409813 h 409962"/>
                    <a:gd name="connsiteX52" fmla="*/ 1417320 w 1417320"/>
                    <a:gd name="connsiteY52" fmla="*/ 409813 h 409962"/>
                    <a:gd name="connsiteX53" fmla="*/ 1388389 w 1417320"/>
                    <a:gd name="connsiteY53" fmla="*/ 409813 h 409962"/>
                    <a:gd name="connsiteX54" fmla="*/ 1359472 w 1417320"/>
                    <a:gd name="connsiteY54" fmla="*/ 409813 h 409962"/>
                    <a:gd name="connsiteX55" fmla="*/ 1330541 w 1417320"/>
                    <a:gd name="connsiteY55" fmla="*/ 409813 h 409962"/>
                    <a:gd name="connsiteX56" fmla="*/ 1301623 w 1417320"/>
                    <a:gd name="connsiteY56" fmla="*/ 409815 h 409962"/>
                    <a:gd name="connsiteX57" fmla="*/ 1272692 w 1417320"/>
                    <a:gd name="connsiteY57" fmla="*/ 409962 h 409962"/>
                    <a:gd name="connsiteX58" fmla="*/ 1243775 w 1417320"/>
                    <a:gd name="connsiteY58" fmla="*/ 409411 h 409962"/>
                    <a:gd name="connsiteX59" fmla="*/ 1214844 w 1417320"/>
                    <a:gd name="connsiteY59" fmla="*/ 407233 h 409962"/>
                    <a:gd name="connsiteX60" fmla="*/ 1185926 w 1417320"/>
                    <a:gd name="connsiteY60" fmla="*/ 402319 h 409962"/>
                    <a:gd name="connsiteX61" fmla="*/ 1156995 w 1417320"/>
                    <a:gd name="connsiteY61" fmla="*/ 394787 h 409962"/>
                    <a:gd name="connsiteX62" fmla="*/ 1128065 w 1417320"/>
                    <a:gd name="connsiteY62" fmla="*/ 382770 h 409962"/>
                    <a:gd name="connsiteX63" fmla="*/ 1099147 w 1417320"/>
                    <a:gd name="connsiteY63" fmla="*/ 366603 h 409962"/>
                    <a:gd name="connsiteX64" fmla="*/ 1070216 w 1417320"/>
                    <a:gd name="connsiteY64" fmla="*/ 346455 h 409962"/>
                    <a:gd name="connsiteX65" fmla="*/ 1041296 w 1417320"/>
                    <a:gd name="connsiteY65" fmla="*/ 322077 h 409962"/>
                    <a:gd name="connsiteX66" fmla="*/ 1012372 w 1417320"/>
                    <a:gd name="connsiteY66" fmla="*/ 293808 h 409962"/>
                    <a:gd name="connsiteX67" fmla="*/ 983446 w 1417320"/>
                    <a:gd name="connsiteY67" fmla="*/ 260739 h 409962"/>
                    <a:gd name="connsiteX68" fmla="*/ 954522 w 1417320"/>
                    <a:gd name="connsiteY68" fmla="*/ 224004 h 409962"/>
                    <a:gd name="connsiteX69" fmla="*/ 925596 w 1417320"/>
                    <a:gd name="connsiteY69" fmla="*/ 190941 h 409962"/>
                    <a:gd name="connsiteX70" fmla="*/ 896672 w 1417320"/>
                    <a:gd name="connsiteY70" fmla="*/ 153623 h 409962"/>
                    <a:gd name="connsiteX71" fmla="*/ 867747 w 1417320"/>
                    <a:gd name="connsiteY71" fmla="*/ 119643 h 409962"/>
                    <a:gd name="connsiteX72" fmla="*/ 838822 w 1417320"/>
                    <a:gd name="connsiteY72" fmla="*/ 86065 h 409962"/>
                    <a:gd name="connsiteX73" fmla="*/ 809897 w 1417320"/>
                    <a:gd name="connsiteY73" fmla="*/ 58183 h 409962"/>
                    <a:gd name="connsiteX74" fmla="*/ 780973 w 1417320"/>
                    <a:gd name="connsiteY74" fmla="*/ 35138 h 409962"/>
                    <a:gd name="connsiteX75" fmla="*/ 752047 w 1417320"/>
                    <a:gd name="connsiteY75" fmla="*/ 19116 h 409962"/>
                    <a:gd name="connsiteX76" fmla="*/ 723123 w 1417320"/>
                    <a:gd name="connsiteY76" fmla="*/ 31984 h 409962"/>
                    <a:gd name="connsiteX77" fmla="*/ 694197 w 1417320"/>
                    <a:gd name="connsiteY77" fmla="*/ 14707 h 409962"/>
                    <a:gd name="connsiteX78" fmla="*/ 665273 w 1417320"/>
                    <a:gd name="connsiteY78" fmla="*/ 25856 h 409962"/>
                    <a:gd name="connsiteX79" fmla="*/ 636348 w 1417320"/>
                    <a:gd name="connsiteY79" fmla="*/ 45817 h 409962"/>
                    <a:gd name="connsiteX80" fmla="*/ 607423 w 1417320"/>
                    <a:gd name="connsiteY80" fmla="*/ 71454 h 409962"/>
                    <a:gd name="connsiteX81" fmla="*/ 578498 w 1417320"/>
                    <a:gd name="connsiteY81" fmla="*/ 100907 h 409962"/>
                    <a:gd name="connsiteX82" fmla="*/ 549573 w 1417320"/>
                    <a:gd name="connsiteY82" fmla="*/ 136277 h 409962"/>
                    <a:gd name="connsiteX83" fmla="*/ 520648 w 1417320"/>
                    <a:gd name="connsiteY83" fmla="*/ 172242 h 409962"/>
                    <a:gd name="connsiteX84" fmla="*/ 491724 w 1417320"/>
                    <a:gd name="connsiteY84" fmla="*/ 208410 h 409962"/>
                    <a:gd name="connsiteX85" fmla="*/ 462798 w 1417320"/>
                    <a:gd name="connsiteY85" fmla="*/ 244371 h 409962"/>
                    <a:gd name="connsiteX86" fmla="*/ 433874 w 1417320"/>
                    <a:gd name="connsiteY86" fmla="*/ 277383 h 409962"/>
                    <a:gd name="connsiteX87" fmla="*/ 404948 w 1417320"/>
                    <a:gd name="connsiteY87" fmla="*/ 307310 h 409962"/>
                    <a:gd name="connsiteX88" fmla="*/ 376024 w 1417320"/>
                    <a:gd name="connsiteY88" fmla="*/ 333428 h 409962"/>
                    <a:gd name="connsiteX89" fmla="*/ 347099 w 1417320"/>
                    <a:gd name="connsiteY89" fmla="*/ 357370 h 409962"/>
                    <a:gd name="connsiteX90" fmla="*/ 318174 w 1417320"/>
                    <a:gd name="connsiteY90" fmla="*/ 374711 h 409962"/>
                    <a:gd name="connsiteX91" fmla="*/ 289249 w 1417320"/>
                    <a:gd name="connsiteY91" fmla="*/ 389331 h 409962"/>
                    <a:gd name="connsiteX92" fmla="*/ 260325 w 1417320"/>
                    <a:gd name="connsiteY92" fmla="*/ 398951 h 409962"/>
                    <a:gd name="connsiteX93" fmla="*/ 231399 w 1417320"/>
                    <a:gd name="connsiteY93" fmla="*/ 405180 h 409962"/>
                    <a:gd name="connsiteX94" fmla="*/ 202475 w 1417320"/>
                    <a:gd name="connsiteY94" fmla="*/ 408539 h 409962"/>
                    <a:gd name="connsiteX95" fmla="*/ 173549 w 1417320"/>
                    <a:gd name="connsiteY95" fmla="*/ 409710 h 409962"/>
                    <a:gd name="connsiteX96" fmla="*/ 144625 w 1417320"/>
                    <a:gd name="connsiteY96" fmla="*/ 409814 h 409962"/>
                    <a:gd name="connsiteX97" fmla="*/ 115700 w 1417320"/>
                    <a:gd name="connsiteY97" fmla="*/ 409813 h 409962"/>
                    <a:gd name="connsiteX98" fmla="*/ 86775 w 1417320"/>
                    <a:gd name="connsiteY98" fmla="*/ 409813 h 409962"/>
                    <a:gd name="connsiteX99" fmla="*/ 57850 w 1417320"/>
                    <a:gd name="connsiteY99" fmla="*/ 409813 h 409962"/>
                    <a:gd name="connsiteX100" fmla="*/ 28926 w 1417320"/>
                    <a:gd name="connsiteY100" fmla="*/ 409813 h 409962"/>
                    <a:gd name="connsiteX101" fmla="*/ 0 w 1417320"/>
                    <a:gd name="connsiteY101" fmla="*/ 409813 h 40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409962">
                      <a:moveTo>
                        <a:pt x="0" y="409813"/>
                      </a:moveTo>
                      <a:lnTo>
                        <a:pt x="0" y="409813"/>
                      </a:lnTo>
                      <a:lnTo>
                        <a:pt x="28926" y="409813"/>
                      </a:lnTo>
                      <a:lnTo>
                        <a:pt x="57850" y="409813"/>
                      </a:lnTo>
                      <a:lnTo>
                        <a:pt x="86775" y="409813"/>
                      </a:lnTo>
                      <a:lnTo>
                        <a:pt x="115700" y="409813"/>
                      </a:lnTo>
                      <a:lnTo>
                        <a:pt x="144625" y="409813"/>
                      </a:lnTo>
                      <a:lnTo>
                        <a:pt x="173549" y="409396"/>
                      </a:lnTo>
                      <a:lnTo>
                        <a:pt x="202475" y="407600"/>
                      </a:lnTo>
                      <a:lnTo>
                        <a:pt x="231399" y="403592"/>
                      </a:lnTo>
                      <a:lnTo>
                        <a:pt x="260325" y="396292"/>
                      </a:lnTo>
                      <a:lnTo>
                        <a:pt x="289249" y="385516"/>
                      </a:lnTo>
                      <a:lnTo>
                        <a:pt x="318174" y="370608"/>
                      </a:lnTo>
                      <a:lnTo>
                        <a:pt x="347099" y="351146"/>
                      </a:lnTo>
                      <a:lnTo>
                        <a:pt x="376024" y="327792"/>
                      </a:lnTo>
                      <a:lnTo>
                        <a:pt x="404948" y="300664"/>
                      </a:lnTo>
                      <a:lnTo>
                        <a:pt x="433874" y="269104"/>
                      </a:lnTo>
                      <a:lnTo>
                        <a:pt x="462798" y="233744"/>
                      </a:lnTo>
                      <a:lnTo>
                        <a:pt x="491724" y="197630"/>
                      </a:lnTo>
                      <a:lnTo>
                        <a:pt x="520648" y="159211"/>
                      </a:lnTo>
                      <a:lnTo>
                        <a:pt x="549573" y="121935"/>
                      </a:lnTo>
                      <a:lnTo>
                        <a:pt x="578498" y="88148"/>
                      </a:lnTo>
                      <a:lnTo>
                        <a:pt x="607423" y="56186"/>
                      </a:lnTo>
                      <a:lnTo>
                        <a:pt x="636348" y="31182"/>
                      </a:lnTo>
                      <a:lnTo>
                        <a:pt x="665273" y="11460"/>
                      </a:lnTo>
                      <a:lnTo>
                        <a:pt x="694197" y="0"/>
                      </a:lnTo>
                      <a:lnTo>
                        <a:pt x="723123" y="18473"/>
                      </a:lnTo>
                      <a:lnTo>
                        <a:pt x="752047" y="1138"/>
                      </a:lnTo>
                      <a:lnTo>
                        <a:pt x="780973" y="17751"/>
                      </a:lnTo>
                      <a:lnTo>
                        <a:pt x="809897" y="42160"/>
                      </a:lnTo>
                      <a:lnTo>
                        <a:pt x="838822" y="70730"/>
                      </a:lnTo>
                      <a:lnTo>
                        <a:pt x="867747" y="105176"/>
                      </a:lnTo>
                      <a:lnTo>
                        <a:pt x="896672" y="140038"/>
                      </a:lnTo>
                      <a:lnTo>
                        <a:pt x="925596" y="176868"/>
                      </a:lnTo>
                      <a:lnTo>
                        <a:pt x="954522" y="214917"/>
                      </a:lnTo>
                      <a:lnTo>
                        <a:pt x="983446" y="251375"/>
                      </a:lnTo>
                      <a:lnTo>
                        <a:pt x="1012372" y="283694"/>
                      </a:lnTo>
                      <a:lnTo>
                        <a:pt x="1041296" y="313945"/>
                      </a:lnTo>
                      <a:lnTo>
                        <a:pt x="1070216" y="339725"/>
                      </a:lnTo>
                      <a:lnTo>
                        <a:pt x="1099147" y="360596"/>
                      </a:lnTo>
                      <a:lnTo>
                        <a:pt x="1128065" y="378491"/>
                      </a:lnTo>
                      <a:lnTo>
                        <a:pt x="1156995" y="391337"/>
                      </a:lnTo>
                      <a:lnTo>
                        <a:pt x="1185926" y="400161"/>
                      </a:lnTo>
                      <a:lnTo>
                        <a:pt x="1214844" y="405564"/>
                      </a:lnTo>
                      <a:lnTo>
                        <a:pt x="1243775" y="408530"/>
                      </a:lnTo>
                      <a:lnTo>
                        <a:pt x="1272692" y="409650"/>
                      </a:lnTo>
                      <a:lnTo>
                        <a:pt x="1301623" y="409813"/>
                      </a:lnTo>
                      <a:lnTo>
                        <a:pt x="1330541" y="409813"/>
                      </a:lnTo>
                      <a:lnTo>
                        <a:pt x="1359472" y="409813"/>
                      </a:lnTo>
                      <a:lnTo>
                        <a:pt x="1388389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417320" y="409813"/>
                      </a:lnTo>
                      <a:lnTo>
                        <a:pt x="1388389" y="409813"/>
                      </a:lnTo>
                      <a:lnTo>
                        <a:pt x="1359472" y="409813"/>
                      </a:lnTo>
                      <a:lnTo>
                        <a:pt x="1330541" y="409813"/>
                      </a:lnTo>
                      <a:lnTo>
                        <a:pt x="1301623" y="409815"/>
                      </a:lnTo>
                      <a:lnTo>
                        <a:pt x="1272692" y="409962"/>
                      </a:lnTo>
                      <a:lnTo>
                        <a:pt x="1243775" y="409411"/>
                      </a:lnTo>
                      <a:lnTo>
                        <a:pt x="1214844" y="407233"/>
                      </a:lnTo>
                      <a:lnTo>
                        <a:pt x="1185926" y="402319"/>
                      </a:lnTo>
                      <a:lnTo>
                        <a:pt x="1156995" y="394787"/>
                      </a:lnTo>
                      <a:lnTo>
                        <a:pt x="1128065" y="382770"/>
                      </a:lnTo>
                      <a:lnTo>
                        <a:pt x="1099147" y="366603"/>
                      </a:lnTo>
                      <a:lnTo>
                        <a:pt x="1070216" y="346455"/>
                      </a:lnTo>
                      <a:lnTo>
                        <a:pt x="1041296" y="322077"/>
                      </a:lnTo>
                      <a:lnTo>
                        <a:pt x="1012372" y="293808"/>
                      </a:lnTo>
                      <a:lnTo>
                        <a:pt x="983446" y="260739"/>
                      </a:lnTo>
                      <a:lnTo>
                        <a:pt x="954522" y="224004"/>
                      </a:lnTo>
                      <a:lnTo>
                        <a:pt x="925596" y="190941"/>
                      </a:lnTo>
                      <a:lnTo>
                        <a:pt x="896672" y="153623"/>
                      </a:lnTo>
                      <a:lnTo>
                        <a:pt x="867747" y="119643"/>
                      </a:lnTo>
                      <a:lnTo>
                        <a:pt x="838822" y="86065"/>
                      </a:lnTo>
                      <a:lnTo>
                        <a:pt x="809897" y="58183"/>
                      </a:lnTo>
                      <a:lnTo>
                        <a:pt x="780973" y="35138"/>
                      </a:lnTo>
                      <a:lnTo>
                        <a:pt x="752047" y="19116"/>
                      </a:lnTo>
                      <a:lnTo>
                        <a:pt x="723123" y="31984"/>
                      </a:lnTo>
                      <a:lnTo>
                        <a:pt x="694197" y="14707"/>
                      </a:lnTo>
                      <a:lnTo>
                        <a:pt x="665273" y="25856"/>
                      </a:lnTo>
                      <a:lnTo>
                        <a:pt x="636348" y="45817"/>
                      </a:lnTo>
                      <a:lnTo>
                        <a:pt x="607423" y="71454"/>
                      </a:lnTo>
                      <a:lnTo>
                        <a:pt x="578498" y="100907"/>
                      </a:lnTo>
                      <a:lnTo>
                        <a:pt x="549573" y="136277"/>
                      </a:lnTo>
                      <a:lnTo>
                        <a:pt x="520648" y="172242"/>
                      </a:lnTo>
                      <a:lnTo>
                        <a:pt x="491724" y="208410"/>
                      </a:lnTo>
                      <a:lnTo>
                        <a:pt x="462798" y="244371"/>
                      </a:lnTo>
                      <a:lnTo>
                        <a:pt x="433874" y="277383"/>
                      </a:lnTo>
                      <a:lnTo>
                        <a:pt x="404948" y="307310"/>
                      </a:lnTo>
                      <a:lnTo>
                        <a:pt x="376024" y="333428"/>
                      </a:lnTo>
                      <a:lnTo>
                        <a:pt x="347099" y="357370"/>
                      </a:lnTo>
                      <a:lnTo>
                        <a:pt x="318174" y="374711"/>
                      </a:lnTo>
                      <a:lnTo>
                        <a:pt x="289249" y="389331"/>
                      </a:lnTo>
                      <a:lnTo>
                        <a:pt x="260325" y="398951"/>
                      </a:lnTo>
                      <a:lnTo>
                        <a:pt x="231399" y="405180"/>
                      </a:lnTo>
                      <a:lnTo>
                        <a:pt x="202475" y="408539"/>
                      </a:lnTo>
                      <a:lnTo>
                        <a:pt x="173549" y="409710"/>
                      </a:lnTo>
                      <a:lnTo>
                        <a:pt x="144625" y="409814"/>
                      </a:lnTo>
                      <a:lnTo>
                        <a:pt x="115700" y="409813"/>
                      </a:lnTo>
                      <a:lnTo>
                        <a:pt x="86775" y="409813"/>
                      </a:lnTo>
                      <a:lnTo>
                        <a:pt x="57850" y="409813"/>
                      </a:lnTo>
                      <a:lnTo>
                        <a:pt x="28926" y="409813"/>
                      </a:lnTo>
                      <a:lnTo>
                        <a:pt x="0" y="409813"/>
                      </a:lnTo>
                      <a:close/>
                    </a:path>
                  </a:pathLst>
                </a:custGeom>
                <a:solidFill>
                  <a:srgbClr val="FC8D62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06" name="Graphic 98">
                  <a:extLst>
                    <a:ext uri="{FF2B5EF4-FFF2-40B4-BE49-F238E27FC236}">
                      <a16:creationId xmlns:a16="http://schemas.microsoft.com/office/drawing/2014/main" id="{9F2DD43D-E89C-8D4F-BA10-C17B5773A0B9}"/>
                    </a:ext>
                  </a:extLst>
                </p:cNvPr>
                <p:cNvGrpSpPr/>
                <p:nvPr/>
              </p:nvGrpSpPr>
              <p:grpSpPr>
                <a:xfrm>
                  <a:off x="5316353" y="3946730"/>
                  <a:ext cx="1156997" cy="44450"/>
                  <a:chOff x="5316353" y="3946730"/>
                  <a:chExt cx="1156997" cy="44450"/>
                </a:xfrm>
              </p:grpSpPr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DB048983-072C-954E-850A-D89C912F2994}"/>
                      </a:ext>
                    </a:extLst>
                  </p:cNvPr>
                  <p:cNvSpPr/>
                  <p:nvPr/>
                </p:nvSpPr>
                <p:spPr>
                  <a:xfrm>
                    <a:off x="5316353" y="3946730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67 h 44450"/>
                      <a:gd name="connsiteX1" fmla="*/ 29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67"/>
                        </a:moveTo>
                        <a:lnTo>
                          <a:pt x="29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" name="Freeform 107">
                    <a:extLst>
                      <a:ext uri="{FF2B5EF4-FFF2-40B4-BE49-F238E27FC236}">
                        <a16:creationId xmlns:a16="http://schemas.microsoft.com/office/drawing/2014/main" id="{CE76010E-ACC2-DE41-B765-60EBDDE492BE}"/>
                      </a:ext>
                    </a:extLst>
                  </p:cNvPr>
                  <p:cNvSpPr/>
                  <p:nvPr/>
                </p:nvSpPr>
                <p:spPr>
                  <a:xfrm>
                    <a:off x="5605601" y="3946730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67 h 44450"/>
                      <a:gd name="connsiteX1" fmla="*/ 52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67"/>
                        </a:moveTo>
                        <a:lnTo>
                          <a:pt x="52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" name="Freeform 108">
                    <a:extLst>
                      <a:ext uri="{FF2B5EF4-FFF2-40B4-BE49-F238E27FC236}">
                        <a16:creationId xmlns:a16="http://schemas.microsoft.com/office/drawing/2014/main" id="{D9F5F4D9-1288-2C45-8AA1-812577CF274F}"/>
                      </a:ext>
                    </a:extLst>
                  </p:cNvPr>
                  <p:cNvSpPr/>
                  <p:nvPr/>
                </p:nvSpPr>
                <p:spPr>
                  <a:xfrm>
                    <a:off x="5894850" y="3946730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67 h 44450"/>
                      <a:gd name="connsiteX1" fmla="*/ 75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67"/>
                        </a:moveTo>
                        <a:lnTo>
                          <a:pt x="75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0" name="Freeform 109">
                    <a:extLst>
                      <a:ext uri="{FF2B5EF4-FFF2-40B4-BE49-F238E27FC236}">
                        <a16:creationId xmlns:a16="http://schemas.microsoft.com/office/drawing/2014/main" id="{E74CC785-2337-8748-9586-F8E609851ED7}"/>
                      </a:ext>
                    </a:extLst>
                  </p:cNvPr>
                  <p:cNvSpPr/>
                  <p:nvPr/>
                </p:nvSpPr>
                <p:spPr>
                  <a:xfrm>
                    <a:off x="6184099" y="3946730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67 h 44450"/>
                      <a:gd name="connsiteX1" fmla="*/ 98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67"/>
                        </a:moveTo>
                        <a:lnTo>
                          <a:pt x="98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1" name="Freeform 110">
                    <a:extLst>
                      <a:ext uri="{FF2B5EF4-FFF2-40B4-BE49-F238E27FC236}">
                        <a16:creationId xmlns:a16="http://schemas.microsoft.com/office/drawing/2014/main" id="{27488731-F284-584E-92E8-CE1222A5AFA3}"/>
                      </a:ext>
                    </a:extLst>
                  </p:cNvPr>
                  <p:cNvSpPr/>
                  <p:nvPr/>
                </p:nvSpPr>
                <p:spPr>
                  <a:xfrm>
                    <a:off x="6473351" y="3946730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67 h 44450"/>
                      <a:gd name="connsiteX1" fmla="*/ 120 w 12700"/>
                      <a:gd name="connsiteY1" fmla="*/ 44517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67"/>
                        </a:moveTo>
                        <a:lnTo>
                          <a:pt x="120" y="44517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91979A0-E1ED-9248-A894-6B4F5D60EF39}"/>
                    </a:ext>
                  </a:extLst>
                </p:cNvPr>
                <p:cNvSpPr/>
                <p:nvPr/>
              </p:nvSpPr>
              <p:spPr>
                <a:xfrm>
                  <a:off x="5171728" y="3320498"/>
                  <a:ext cx="1417320" cy="626282"/>
                </a:xfrm>
                <a:custGeom>
                  <a:avLst/>
                  <a:gdLst>
                    <a:gd name="connsiteX0" fmla="*/ 0 w 1417320"/>
                    <a:gd name="connsiteY0" fmla="*/ 626232 h 626282"/>
                    <a:gd name="connsiteX1" fmla="*/ 28926 w 1417320"/>
                    <a:gd name="connsiteY1" fmla="*/ 626232 h 626282"/>
                    <a:gd name="connsiteX2" fmla="*/ 57850 w 1417320"/>
                    <a:gd name="connsiteY2" fmla="*/ 626232 h 626282"/>
                    <a:gd name="connsiteX3" fmla="*/ 86775 w 1417320"/>
                    <a:gd name="connsiteY3" fmla="*/ 626232 h 626282"/>
                    <a:gd name="connsiteX4" fmla="*/ 115700 w 1417320"/>
                    <a:gd name="connsiteY4" fmla="*/ 626232 h 626282"/>
                    <a:gd name="connsiteX5" fmla="*/ 144625 w 1417320"/>
                    <a:gd name="connsiteY5" fmla="*/ 626232 h 626282"/>
                    <a:gd name="connsiteX6" fmla="*/ 173549 w 1417320"/>
                    <a:gd name="connsiteY6" fmla="*/ 625953 h 626282"/>
                    <a:gd name="connsiteX7" fmla="*/ 202475 w 1417320"/>
                    <a:gd name="connsiteY7" fmla="*/ 624493 h 626282"/>
                    <a:gd name="connsiteX8" fmla="*/ 231399 w 1417320"/>
                    <a:gd name="connsiteY8" fmla="*/ 620612 h 626282"/>
                    <a:gd name="connsiteX9" fmla="*/ 260325 w 1417320"/>
                    <a:gd name="connsiteY9" fmla="*/ 612287 h 626282"/>
                    <a:gd name="connsiteX10" fmla="*/ 289249 w 1417320"/>
                    <a:gd name="connsiteY10" fmla="*/ 597894 h 626282"/>
                    <a:gd name="connsiteX11" fmla="*/ 318174 w 1417320"/>
                    <a:gd name="connsiteY11" fmla="*/ 575382 h 626282"/>
                    <a:gd name="connsiteX12" fmla="*/ 347099 w 1417320"/>
                    <a:gd name="connsiteY12" fmla="*/ 543555 h 626282"/>
                    <a:gd name="connsiteX13" fmla="*/ 376024 w 1417320"/>
                    <a:gd name="connsiteY13" fmla="*/ 499853 h 626282"/>
                    <a:gd name="connsiteX14" fmla="*/ 404948 w 1417320"/>
                    <a:gd name="connsiteY14" fmla="*/ 448320 h 626282"/>
                    <a:gd name="connsiteX15" fmla="*/ 433874 w 1417320"/>
                    <a:gd name="connsiteY15" fmla="*/ 384106 h 626282"/>
                    <a:gd name="connsiteX16" fmla="*/ 462798 w 1417320"/>
                    <a:gd name="connsiteY16" fmla="*/ 315753 h 626282"/>
                    <a:gd name="connsiteX17" fmla="*/ 491724 w 1417320"/>
                    <a:gd name="connsiteY17" fmla="*/ 243995 h 626282"/>
                    <a:gd name="connsiteX18" fmla="*/ 520648 w 1417320"/>
                    <a:gd name="connsiteY18" fmla="*/ 171755 h 626282"/>
                    <a:gd name="connsiteX19" fmla="*/ 549573 w 1417320"/>
                    <a:gd name="connsiteY19" fmla="*/ 107392 h 626282"/>
                    <a:gd name="connsiteX20" fmla="*/ 578498 w 1417320"/>
                    <a:gd name="connsiteY20" fmla="*/ 54568 h 626282"/>
                    <a:gd name="connsiteX21" fmla="*/ 607423 w 1417320"/>
                    <a:gd name="connsiteY21" fmla="*/ 15107 h 626282"/>
                    <a:gd name="connsiteX22" fmla="*/ 636348 w 1417320"/>
                    <a:gd name="connsiteY22" fmla="*/ 0 h 626282"/>
                    <a:gd name="connsiteX23" fmla="*/ 665273 w 1417320"/>
                    <a:gd name="connsiteY23" fmla="*/ 823 h 626282"/>
                    <a:gd name="connsiteX24" fmla="*/ 694197 w 1417320"/>
                    <a:gd name="connsiteY24" fmla="*/ 30109 h 626282"/>
                    <a:gd name="connsiteX25" fmla="*/ 723123 w 1417320"/>
                    <a:gd name="connsiteY25" fmla="*/ 108821 h 626282"/>
                    <a:gd name="connsiteX26" fmla="*/ 752047 w 1417320"/>
                    <a:gd name="connsiteY26" fmla="*/ 143514 h 626282"/>
                    <a:gd name="connsiteX27" fmla="*/ 780973 w 1417320"/>
                    <a:gd name="connsiteY27" fmla="*/ 217843 h 626282"/>
                    <a:gd name="connsiteX28" fmla="*/ 809897 w 1417320"/>
                    <a:gd name="connsiteY28" fmla="*/ 294944 h 626282"/>
                    <a:gd name="connsiteX29" fmla="*/ 838822 w 1417320"/>
                    <a:gd name="connsiteY29" fmla="*/ 373363 h 626282"/>
                    <a:gd name="connsiteX30" fmla="*/ 867747 w 1417320"/>
                    <a:gd name="connsiteY30" fmla="*/ 438399 h 626282"/>
                    <a:gd name="connsiteX31" fmla="*/ 896672 w 1417320"/>
                    <a:gd name="connsiteY31" fmla="*/ 496346 h 626282"/>
                    <a:gd name="connsiteX32" fmla="*/ 925596 w 1417320"/>
                    <a:gd name="connsiteY32" fmla="*/ 542648 h 626282"/>
                    <a:gd name="connsiteX33" fmla="*/ 954522 w 1417320"/>
                    <a:gd name="connsiteY33" fmla="*/ 575766 h 626282"/>
                    <a:gd name="connsiteX34" fmla="*/ 983446 w 1417320"/>
                    <a:gd name="connsiteY34" fmla="*/ 599162 h 626282"/>
                    <a:gd name="connsiteX35" fmla="*/ 1012372 w 1417320"/>
                    <a:gd name="connsiteY35" fmla="*/ 613872 h 626282"/>
                    <a:gd name="connsiteX36" fmla="*/ 1041296 w 1417320"/>
                    <a:gd name="connsiteY36" fmla="*/ 620520 h 626282"/>
                    <a:gd name="connsiteX37" fmla="*/ 1070216 w 1417320"/>
                    <a:gd name="connsiteY37" fmla="*/ 625568 h 626282"/>
                    <a:gd name="connsiteX38" fmla="*/ 1099147 w 1417320"/>
                    <a:gd name="connsiteY38" fmla="*/ 625700 h 626282"/>
                    <a:gd name="connsiteX39" fmla="*/ 1128065 w 1417320"/>
                    <a:gd name="connsiteY39" fmla="*/ 626005 h 626282"/>
                    <a:gd name="connsiteX40" fmla="*/ 1156995 w 1417320"/>
                    <a:gd name="connsiteY40" fmla="*/ 625773 h 626282"/>
                    <a:gd name="connsiteX41" fmla="*/ 1185926 w 1417320"/>
                    <a:gd name="connsiteY41" fmla="*/ 625837 h 626282"/>
                    <a:gd name="connsiteX42" fmla="*/ 1214844 w 1417320"/>
                    <a:gd name="connsiteY42" fmla="*/ 625784 h 626282"/>
                    <a:gd name="connsiteX43" fmla="*/ 1243775 w 1417320"/>
                    <a:gd name="connsiteY43" fmla="*/ 626256 h 626282"/>
                    <a:gd name="connsiteX44" fmla="*/ 1272692 w 1417320"/>
                    <a:gd name="connsiteY44" fmla="*/ 626283 h 626282"/>
                    <a:gd name="connsiteX45" fmla="*/ 1301623 w 1417320"/>
                    <a:gd name="connsiteY45" fmla="*/ 626233 h 626282"/>
                    <a:gd name="connsiteX46" fmla="*/ 1330541 w 1417320"/>
                    <a:gd name="connsiteY46" fmla="*/ 626232 h 626282"/>
                    <a:gd name="connsiteX47" fmla="*/ 1359472 w 1417320"/>
                    <a:gd name="connsiteY47" fmla="*/ 626232 h 626282"/>
                    <a:gd name="connsiteX48" fmla="*/ 1388389 w 1417320"/>
                    <a:gd name="connsiteY48" fmla="*/ 626232 h 626282"/>
                    <a:gd name="connsiteX49" fmla="*/ 1417320 w 1417320"/>
                    <a:gd name="connsiteY49" fmla="*/ 626232 h 626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6282">
                      <a:moveTo>
                        <a:pt x="0" y="626232"/>
                      </a:moveTo>
                      <a:lnTo>
                        <a:pt x="28926" y="626232"/>
                      </a:lnTo>
                      <a:lnTo>
                        <a:pt x="57850" y="626232"/>
                      </a:lnTo>
                      <a:lnTo>
                        <a:pt x="86775" y="626232"/>
                      </a:lnTo>
                      <a:lnTo>
                        <a:pt x="115700" y="626232"/>
                      </a:lnTo>
                      <a:lnTo>
                        <a:pt x="144625" y="626232"/>
                      </a:lnTo>
                      <a:lnTo>
                        <a:pt x="173549" y="625953"/>
                      </a:lnTo>
                      <a:lnTo>
                        <a:pt x="202475" y="624493"/>
                      </a:lnTo>
                      <a:lnTo>
                        <a:pt x="231399" y="620612"/>
                      </a:lnTo>
                      <a:lnTo>
                        <a:pt x="260325" y="612287"/>
                      </a:lnTo>
                      <a:lnTo>
                        <a:pt x="289249" y="597894"/>
                      </a:lnTo>
                      <a:lnTo>
                        <a:pt x="318174" y="575382"/>
                      </a:lnTo>
                      <a:lnTo>
                        <a:pt x="347099" y="543555"/>
                      </a:lnTo>
                      <a:lnTo>
                        <a:pt x="376024" y="499853"/>
                      </a:lnTo>
                      <a:lnTo>
                        <a:pt x="404948" y="448320"/>
                      </a:lnTo>
                      <a:lnTo>
                        <a:pt x="433874" y="384106"/>
                      </a:lnTo>
                      <a:lnTo>
                        <a:pt x="462798" y="315753"/>
                      </a:lnTo>
                      <a:lnTo>
                        <a:pt x="491724" y="243995"/>
                      </a:lnTo>
                      <a:lnTo>
                        <a:pt x="520648" y="171755"/>
                      </a:lnTo>
                      <a:lnTo>
                        <a:pt x="549573" y="107392"/>
                      </a:lnTo>
                      <a:lnTo>
                        <a:pt x="578498" y="54568"/>
                      </a:lnTo>
                      <a:lnTo>
                        <a:pt x="607423" y="15107"/>
                      </a:lnTo>
                      <a:lnTo>
                        <a:pt x="636348" y="0"/>
                      </a:lnTo>
                      <a:lnTo>
                        <a:pt x="665273" y="823"/>
                      </a:lnTo>
                      <a:lnTo>
                        <a:pt x="694197" y="30109"/>
                      </a:lnTo>
                      <a:lnTo>
                        <a:pt x="723123" y="108821"/>
                      </a:lnTo>
                      <a:lnTo>
                        <a:pt x="752047" y="143514"/>
                      </a:lnTo>
                      <a:lnTo>
                        <a:pt x="780973" y="217843"/>
                      </a:lnTo>
                      <a:lnTo>
                        <a:pt x="809897" y="294944"/>
                      </a:lnTo>
                      <a:lnTo>
                        <a:pt x="838822" y="373363"/>
                      </a:lnTo>
                      <a:lnTo>
                        <a:pt x="867747" y="438399"/>
                      </a:lnTo>
                      <a:lnTo>
                        <a:pt x="896672" y="496346"/>
                      </a:lnTo>
                      <a:lnTo>
                        <a:pt x="925596" y="542648"/>
                      </a:lnTo>
                      <a:lnTo>
                        <a:pt x="954522" y="575766"/>
                      </a:lnTo>
                      <a:lnTo>
                        <a:pt x="983446" y="599162"/>
                      </a:lnTo>
                      <a:lnTo>
                        <a:pt x="1012372" y="613872"/>
                      </a:lnTo>
                      <a:lnTo>
                        <a:pt x="1041296" y="620520"/>
                      </a:lnTo>
                      <a:lnTo>
                        <a:pt x="1070216" y="625568"/>
                      </a:lnTo>
                      <a:lnTo>
                        <a:pt x="1099147" y="625700"/>
                      </a:lnTo>
                      <a:lnTo>
                        <a:pt x="1128065" y="626005"/>
                      </a:lnTo>
                      <a:lnTo>
                        <a:pt x="1156995" y="625773"/>
                      </a:lnTo>
                      <a:lnTo>
                        <a:pt x="1185926" y="625837"/>
                      </a:lnTo>
                      <a:lnTo>
                        <a:pt x="1214844" y="625784"/>
                      </a:lnTo>
                      <a:lnTo>
                        <a:pt x="1243775" y="626256"/>
                      </a:lnTo>
                      <a:lnTo>
                        <a:pt x="1272692" y="626283"/>
                      </a:lnTo>
                      <a:lnTo>
                        <a:pt x="1301623" y="626233"/>
                      </a:lnTo>
                      <a:lnTo>
                        <a:pt x="1330541" y="626232"/>
                      </a:lnTo>
                      <a:lnTo>
                        <a:pt x="1359472" y="626232"/>
                      </a:lnTo>
                      <a:lnTo>
                        <a:pt x="1388389" y="626232"/>
                      </a:lnTo>
                      <a:lnTo>
                        <a:pt x="1417320" y="626232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E1D82072-878A-DD44-906C-3A134829B2D6}"/>
                    </a:ext>
                  </a:extLst>
                </p:cNvPr>
                <p:cNvSpPr/>
                <p:nvPr/>
              </p:nvSpPr>
              <p:spPr>
                <a:xfrm>
                  <a:off x="5171728" y="3544271"/>
                  <a:ext cx="1417320" cy="402460"/>
                </a:xfrm>
                <a:custGeom>
                  <a:avLst/>
                  <a:gdLst>
                    <a:gd name="connsiteX0" fmla="*/ 0 w 1417320"/>
                    <a:gd name="connsiteY0" fmla="*/ 402459 h 402460"/>
                    <a:gd name="connsiteX1" fmla="*/ 28926 w 1417320"/>
                    <a:gd name="connsiteY1" fmla="*/ 402459 h 402460"/>
                    <a:gd name="connsiteX2" fmla="*/ 57850 w 1417320"/>
                    <a:gd name="connsiteY2" fmla="*/ 402459 h 402460"/>
                    <a:gd name="connsiteX3" fmla="*/ 86775 w 1417320"/>
                    <a:gd name="connsiteY3" fmla="*/ 402459 h 402460"/>
                    <a:gd name="connsiteX4" fmla="*/ 115700 w 1417320"/>
                    <a:gd name="connsiteY4" fmla="*/ 402459 h 402460"/>
                    <a:gd name="connsiteX5" fmla="*/ 144625 w 1417320"/>
                    <a:gd name="connsiteY5" fmla="*/ 402459 h 402460"/>
                    <a:gd name="connsiteX6" fmla="*/ 173549 w 1417320"/>
                    <a:gd name="connsiteY6" fmla="*/ 402199 h 402460"/>
                    <a:gd name="connsiteX7" fmla="*/ 202475 w 1417320"/>
                    <a:gd name="connsiteY7" fmla="*/ 400716 h 402460"/>
                    <a:gd name="connsiteX8" fmla="*/ 231399 w 1417320"/>
                    <a:gd name="connsiteY8" fmla="*/ 397033 h 402460"/>
                    <a:gd name="connsiteX9" fmla="*/ 260325 w 1417320"/>
                    <a:gd name="connsiteY9" fmla="*/ 390268 h 402460"/>
                    <a:gd name="connsiteX10" fmla="*/ 289249 w 1417320"/>
                    <a:gd name="connsiteY10" fmla="*/ 380070 h 402460"/>
                    <a:gd name="connsiteX11" fmla="*/ 318174 w 1417320"/>
                    <a:gd name="connsiteY11" fmla="*/ 365307 h 402460"/>
                    <a:gd name="connsiteX12" fmla="*/ 347099 w 1417320"/>
                    <a:gd name="connsiteY12" fmla="*/ 346906 h 402460"/>
                    <a:gd name="connsiteX13" fmla="*/ 376024 w 1417320"/>
                    <a:gd name="connsiteY13" fmla="*/ 323257 h 402460"/>
                    <a:gd name="connsiteX14" fmla="*/ 404948 w 1417320"/>
                    <a:gd name="connsiteY14" fmla="*/ 296634 h 402460"/>
                    <a:gd name="connsiteX15" fmla="*/ 433874 w 1417320"/>
                    <a:gd name="connsiteY15" fmla="*/ 265891 h 402460"/>
                    <a:gd name="connsiteX16" fmla="*/ 462798 w 1417320"/>
                    <a:gd name="connsiteY16" fmla="*/ 231704 h 402460"/>
                    <a:gd name="connsiteX17" fmla="*/ 491724 w 1417320"/>
                    <a:gd name="connsiteY17" fmla="*/ 195666 h 402460"/>
                    <a:gd name="connsiteX18" fmla="*/ 520648 w 1417320"/>
                    <a:gd name="connsiteY18" fmla="*/ 158374 h 402460"/>
                    <a:gd name="connsiteX19" fmla="*/ 549573 w 1417320"/>
                    <a:gd name="connsiteY19" fmla="*/ 121754 h 402460"/>
                    <a:gd name="connsiteX20" fmla="*/ 578498 w 1417320"/>
                    <a:gd name="connsiteY20" fmla="*/ 87174 h 402460"/>
                    <a:gd name="connsiteX21" fmla="*/ 607423 w 1417320"/>
                    <a:gd name="connsiteY21" fmla="*/ 56467 h 402460"/>
                    <a:gd name="connsiteX22" fmla="*/ 636348 w 1417320"/>
                    <a:gd name="connsiteY22" fmla="*/ 31147 h 402460"/>
                    <a:gd name="connsiteX23" fmla="*/ 665273 w 1417320"/>
                    <a:gd name="connsiteY23" fmla="*/ 11304 h 402460"/>
                    <a:gd name="connsiteX24" fmla="*/ 694197 w 1417320"/>
                    <a:gd name="connsiteY24" fmla="*/ 0 h 402460"/>
                    <a:gd name="connsiteX25" fmla="*/ 723123 w 1417320"/>
                    <a:gd name="connsiteY25" fmla="*/ 17875 h 402460"/>
                    <a:gd name="connsiteX26" fmla="*/ 752047 w 1417320"/>
                    <a:gd name="connsiteY26" fmla="*/ 2774 h 402460"/>
                    <a:gd name="connsiteX27" fmla="*/ 780973 w 1417320"/>
                    <a:gd name="connsiteY27" fmla="*/ 19092 h 402460"/>
                    <a:gd name="connsiteX28" fmla="*/ 809897 w 1417320"/>
                    <a:gd name="connsiteY28" fmla="*/ 42818 h 402460"/>
                    <a:gd name="connsiteX29" fmla="*/ 838822 w 1417320"/>
                    <a:gd name="connsiteY29" fmla="*/ 71045 h 402460"/>
                    <a:gd name="connsiteX30" fmla="*/ 867747 w 1417320"/>
                    <a:gd name="connsiteY30" fmla="*/ 105057 h 402460"/>
                    <a:gd name="connsiteX31" fmla="*/ 896672 w 1417320"/>
                    <a:gd name="connsiteY31" fmla="*/ 139478 h 402460"/>
                    <a:gd name="connsiteX32" fmla="*/ 925596 w 1417320"/>
                    <a:gd name="connsiteY32" fmla="*/ 176552 h 402460"/>
                    <a:gd name="connsiteX33" fmla="*/ 954522 w 1417320"/>
                    <a:gd name="connsiteY33" fmla="*/ 212106 h 402460"/>
                    <a:gd name="connsiteX34" fmla="*/ 983446 w 1417320"/>
                    <a:gd name="connsiteY34" fmla="*/ 248704 h 402460"/>
                    <a:gd name="connsiteX35" fmla="*/ 1012372 w 1417320"/>
                    <a:gd name="connsiteY35" fmla="*/ 281398 h 402460"/>
                    <a:gd name="connsiteX36" fmla="*/ 1041296 w 1417320"/>
                    <a:gd name="connsiteY36" fmla="*/ 310659 h 402460"/>
                    <a:gd name="connsiteX37" fmla="*/ 1070216 w 1417320"/>
                    <a:gd name="connsiteY37" fmla="*/ 335736 h 402460"/>
                    <a:gd name="connsiteX38" fmla="*/ 1099147 w 1417320"/>
                    <a:gd name="connsiteY38" fmla="*/ 356246 h 402460"/>
                    <a:gd name="connsiteX39" fmla="*/ 1128065 w 1417320"/>
                    <a:gd name="connsiteY39" fmla="*/ 373277 h 402460"/>
                    <a:gd name="connsiteX40" fmla="*/ 1156995 w 1417320"/>
                    <a:gd name="connsiteY40" fmla="*/ 385709 h 402460"/>
                    <a:gd name="connsiteX41" fmla="*/ 1185926 w 1417320"/>
                    <a:gd name="connsiteY41" fmla="*/ 393887 h 402460"/>
                    <a:gd name="connsiteX42" fmla="*/ 1214844 w 1417320"/>
                    <a:gd name="connsiteY42" fmla="*/ 399045 h 402460"/>
                    <a:gd name="connsiteX43" fmla="*/ 1243775 w 1417320"/>
                    <a:gd name="connsiteY43" fmla="*/ 401617 h 402460"/>
                    <a:gd name="connsiteX44" fmla="*/ 1272692 w 1417320"/>
                    <a:gd name="connsiteY44" fmla="*/ 402453 h 402460"/>
                    <a:gd name="connsiteX45" fmla="*/ 1301623 w 1417320"/>
                    <a:gd name="connsiteY45" fmla="*/ 402460 h 402460"/>
                    <a:gd name="connsiteX46" fmla="*/ 1330541 w 1417320"/>
                    <a:gd name="connsiteY46" fmla="*/ 402459 h 402460"/>
                    <a:gd name="connsiteX47" fmla="*/ 1359472 w 1417320"/>
                    <a:gd name="connsiteY47" fmla="*/ 402459 h 402460"/>
                    <a:gd name="connsiteX48" fmla="*/ 1388389 w 1417320"/>
                    <a:gd name="connsiteY48" fmla="*/ 402459 h 402460"/>
                    <a:gd name="connsiteX49" fmla="*/ 1417320 w 1417320"/>
                    <a:gd name="connsiteY49" fmla="*/ 402459 h 402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402460">
                      <a:moveTo>
                        <a:pt x="0" y="402459"/>
                      </a:moveTo>
                      <a:lnTo>
                        <a:pt x="28926" y="402459"/>
                      </a:lnTo>
                      <a:lnTo>
                        <a:pt x="57850" y="402459"/>
                      </a:lnTo>
                      <a:lnTo>
                        <a:pt x="86775" y="402459"/>
                      </a:lnTo>
                      <a:lnTo>
                        <a:pt x="115700" y="402459"/>
                      </a:lnTo>
                      <a:lnTo>
                        <a:pt x="144625" y="402459"/>
                      </a:lnTo>
                      <a:lnTo>
                        <a:pt x="173549" y="402199"/>
                      </a:lnTo>
                      <a:lnTo>
                        <a:pt x="202475" y="400716"/>
                      </a:lnTo>
                      <a:lnTo>
                        <a:pt x="231399" y="397033"/>
                      </a:lnTo>
                      <a:lnTo>
                        <a:pt x="260325" y="390268"/>
                      </a:lnTo>
                      <a:lnTo>
                        <a:pt x="289249" y="380070"/>
                      </a:lnTo>
                      <a:lnTo>
                        <a:pt x="318174" y="365307"/>
                      </a:lnTo>
                      <a:lnTo>
                        <a:pt x="347099" y="346906"/>
                      </a:lnTo>
                      <a:lnTo>
                        <a:pt x="376024" y="323257"/>
                      </a:lnTo>
                      <a:lnTo>
                        <a:pt x="404948" y="296634"/>
                      </a:lnTo>
                      <a:lnTo>
                        <a:pt x="433874" y="265891"/>
                      </a:lnTo>
                      <a:lnTo>
                        <a:pt x="462798" y="231704"/>
                      </a:lnTo>
                      <a:lnTo>
                        <a:pt x="491724" y="195666"/>
                      </a:lnTo>
                      <a:lnTo>
                        <a:pt x="520648" y="158374"/>
                      </a:lnTo>
                      <a:lnTo>
                        <a:pt x="549573" y="121754"/>
                      </a:lnTo>
                      <a:lnTo>
                        <a:pt x="578498" y="87174"/>
                      </a:lnTo>
                      <a:lnTo>
                        <a:pt x="607423" y="56467"/>
                      </a:lnTo>
                      <a:lnTo>
                        <a:pt x="636348" y="31147"/>
                      </a:lnTo>
                      <a:lnTo>
                        <a:pt x="665273" y="11304"/>
                      </a:lnTo>
                      <a:lnTo>
                        <a:pt x="694197" y="0"/>
                      </a:lnTo>
                      <a:lnTo>
                        <a:pt x="723123" y="17875"/>
                      </a:lnTo>
                      <a:lnTo>
                        <a:pt x="752047" y="2774"/>
                      </a:lnTo>
                      <a:lnTo>
                        <a:pt x="780973" y="19092"/>
                      </a:lnTo>
                      <a:lnTo>
                        <a:pt x="809897" y="42818"/>
                      </a:lnTo>
                      <a:lnTo>
                        <a:pt x="838822" y="71045"/>
                      </a:lnTo>
                      <a:lnTo>
                        <a:pt x="867747" y="105057"/>
                      </a:lnTo>
                      <a:lnTo>
                        <a:pt x="896672" y="139478"/>
                      </a:lnTo>
                      <a:lnTo>
                        <a:pt x="925596" y="176552"/>
                      </a:lnTo>
                      <a:lnTo>
                        <a:pt x="954522" y="212106"/>
                      </a:lnTo>
                      <a:lnTo>
                        <a:pt x="983446" y="248704"/>
                      </a:lnTo>
                      <a:lnTo>
                        <a:pt x="1012372" y="281398"/>
                      </a:lnTo>
                      <a:lnTo>
                        <a:pt x="1041296" y="310659"/>
                      </a:lnTo>
                      <a:lnTo>
                        <a:pt x="1070216" y="335736"/>
                      </a:lnTo>
                      <a:lnTo>
                        <a:pt x="1099147" y="356246"/>
                      </a:lnTo>
                      <a:lnTo>
                        <a:pt x="1128065" y="373277"/>
                      </a:lnTo>
                      <a:lnTo>
                        <a:pt x="1156995" y="385709"/>
                      </a:lnTo>
                      <a:lnTo>
                        <a:pt x="1185926" y="393887"/>
                      </a:lnTo>
                      <a:lnTo>
                        <a:pt x="1214844" y="399045"/>
                      </a:lnTo>
                      <a:lnTo>
                        <a:pt x="1243775" y="401617"/>
                      </a:lnTo>
                      <a:lnTo>
                        <a:pt x="1272692" y="402453"/>
                      </a:lnTo>
                      <a:lnTo>
                        <a:pt x="1301623" y="402460"/>
                      </a:lnTo>
                      <a:lnTo>
                        <a:pt x="1330541" y="402459"/>
                      </a:lnTo>
                      <a:lnTo>
                        <a:pt x="1359472" y="402459"/>
                      </a:lnTo>
                      <a:lnTo>
                        <a:pt x="1388389" y="402459"/>
                      </a:lnTo>
                      <a:lnTo>
                        <a:pt x="1417320" y="402459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06D9BF2F-C9B0-BF4F-9380-594B48D9E9A7}"/>
                    </a:ext>
                  </a:extLst>
                </p:cNvPr>
                <p:cNvSpPr/>
                <p:nvPr/>
              </p:nvSpPr>
              <p:spPr>
                <a:xfrm>
                  <a:off x="5894850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69515AB5-6CE2-A441-8C38-76FB3E3EA34D}"/>
                    </a:ext>
                  </a:extLst>
                </p:cNvPr>
                <p:cNvSpPr/>
                <p:nvPr/>
              </p:nvSpPr>
              <p:spPr>
                <a:xfrm>
                  <a:off x="6589048" y="3309568"/>
                  <a:ext cx="12700" cy="640079"/>
                </a:xfrm>
                <a:custGeom>
                  <a:avLst/>
                  <a:gdLst>
                    <a:gd name="connsiteX0" fmla="*/ 0 w 12700"/>
                    <a:gd name="connsiteY0" fmla="*/ 640080 h 640079"/>
                    <a:gd name="connsiteX1" fmla="*/ 0 w 12700"/>
                    <a:gd name="connsiteY1" fmla="*/ 0 h 640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79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BB8A618-66B2-7B48-8292-AF81248C922E}"/>
                    </a:ext>
                  </a:extLst>
                </p:cNvPr>
                <p:cNvSpPr/>
                <p:nvPr/>
              </p:nvSpPr>
              <p:spPr>
                <a:xfrm>
                  <a:off x="5171728" y="3946730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6016157B-B035-D849-951A-8CC206788CE0}"/>
                    </a:ext>
                  </a:extLst>
                </p:cNvPr>
                <p:cNvSpPr/>
                <p:nvPr/>
              </p:nvSpPr>
              <p:spPr>
                <a:xfrm>
                  <a:off x="5171728" y="3309568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8" name="Graphic 98">
                  <a:extLst>
                    <a:ext uri="{FF2B5EF4-FFF2-40B4-BE49-F238E27FC236}">
                      <a16:creationId xmlns:a16="http://schemas.microsoft.com/office/drawing/2014/main" id="{6307C0A9-2CB4-E44C-B6A8-4B85EB41FA1B}"/>
                    </a:ext>
                  </a:extLst>
                </p:cNvPr>
                <p:cNvGrpSpPr/>
                <p:nvPr/>
              </p:nvGrpSpPr>
              <p:grpSpPr>
                <a:xfrm>
                  <a:off x="6480780" y="3457128"/>
                  <a:ext cx="12700" cy="143188"/>
                  <a:chOff x="6480780" y="3457128"/>
                  <a:chExt cx="12700" cy="143188"/>
                </a:xfrm>
              </p:grpSpPr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8D134A2F-7E90-D84D-8779-FCF8AF25423E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457128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2" name="Freeform 121">
                    <a:extLst>
                      <a:ext uri="{FF2B5EF4-FFF2-40B4-BE49-F238E27FC236}">
                        <a16:creationId xmlns:a16="http://schemas.microsoft.com/office/drawing/2014/main" id="{8A4C5E17-9138-4341-913E-5FB8138AE072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3587616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23" name="Graphic 98">
                <a:extLst>
                  <a:ext uri="{FF2B5EF4-FFF2-40B4-BE49-F238E27FC236}">
                    <a16:creationId xmlns:a16="http://schemas.microsoft.com/office/drawing/2014/main" id="{FB3A4B96-4A07-1549-BBC5-C577CCB29CE8}"/>
                  </a:ext>
                </a:extLst>
              </p:cNvPr>
              <p:cNvGrpSpPr/>
              <p:nvPr/>
            </p:nvGrpSpPr>
            <p:grpSpPr>
              <a:xfrm>
                <a:off x="5171728" y="4077664"/>
                <a:ext cx="1430020" cy="640080"/>
                <a:chOff x="5171728" y="4077664"/>
                <a:chExt cx="1430020" cy="640080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79212838-6BDD-8E47-908F-DBFCFED88421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640080 h 640080"/>
                    <a:gd name="connsiteX1" fmla="*/ 1417320 w 1417320"/>
                    <a:gd name="connsiteY1" fmla="*/ 640080 h 640080"/>
                    <a:gd name="connsiteX2" fmla="*/ 1417320 w 1417320"/>
                    <a:gd name="connsiteY2" fmla="*/ 0 h 640080"/>
                    <a:gd name="connsiteX3" fmla="*/ 0 w 1417320"/>
                    <a:gd name="connsiteY3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320" h="640080">
                      <a:moveTo>
                        <a:pt x="0" y="640080"/>
                      </a:moveTo>
                      <a:lnTo>
                        <a:pt x="1417320" y="640080"/>
                      </a:lnTo>
                      <a:lnTo>
                        <a:pt x="1417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B64B87EE-73D2-A840-A8E6-96F15F075685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640080"/>
                </a:xfrm>
                <a:custGeom>
                  <a:avLst/>
                  <a:gdLst>
                    <a:gd name="connsiteX0" fmla="*/ 0 w 1417320"/>
                    <a:gd name="connsiteY0" fmla="*/ 543154 h 640080"/>
                    <a:gd name="connsiteX1" fmla="*/ 0 w 1417320"/>
                    <a:gd name="connsiteY1" fmla="*/ 542087 h 640080"/>
                    <a:gd name="connsiteX2" fmla="*/ 28926 w 1417320"/>
                    <a:gd name="connsiteY2" fmla="*/ 544779 h 640080"/>
                    <a:gd name="connsiteX3" fmla="*/ 57850 w 1417320"/>
                    <a:gd name="connsiteY3" fmla="*/ 545719 h 640080"/>
                    <a:gd name="connsiteX4" fmla="*/ 86775 w 1417320"/>
                    <a:gd name="connsiteY4" fmla="*/ 544957 h 640080"/>
                    <a:gd name="connsiteX5" fmla="*/ 115700 w 1417320"/>
                    <a:gd name="connsiteY5" fmla="*/ 543014 h 640080"/>
                    <a:gd name="connsiteX6" fmla="*/ 144625 w 1417320"/>
                    <a:gd name="connsiteY6" fmla="*/ 540791 h 640080"/>
                    <a:gd name="connsiteX7" fmla="*/ 173549 w 1417320"/>
                    <a:gd name="connsiteY7" fmla="*/ 538848 h 640080"/>
                    <a:gd name="connsiteX8" fmla="*/ 202475 w 1417320"/>
                    <a:gd name="connsiteY8" fmla="*/ 535407 h 640080"/>
                    <a:gd name="connsiteX9" fmla="*/ 231399 w 1417320"/>
                    <a:gd name="connsiteY9" fmla="*/ 528460 h 640080"/>
                    <a:gd name="connsiteX10" fmla="*/ 260325 w 1417320"/>
                    <a:gd name="connsiteY10" fmla="*/ 516395 h 640080"/>
                    <a:gd name="connsiteX11" fmla="*/ 289249 w 1417320"/>
                    <a:gd name="connsiteY11" fmla="*/ 498043 h 640080"/>
                    <a:gd name="connsiteX12" fmla="*/ 318174 w 1417320"/>
                    <a:gd name="connsiteY12" fmla="*/ 472770 h 640080"/>
                    <a:gd name="connsiteX13" fmla="*/ 347099 w 1417320"/>
                    <a:gd name="connsiteY13" fmla="*/ 440474 h 640080"/>
                    <a:gd name="connsiteX14" fmla="*/ 376024 w 1417320"/>
                    <a:gd name="connsiteY14" fmla="*/ 401549 h 640080"/>
                    <a:gd name="connsiteX15" fmla="*/ 404948 w 1417320"/>
                    <a:gd name="connsiteY15" fmla="*/ 356857 h 640080"/>
                    <a:gd name="connsiteX16" fmla="*/ 433874 w 1417320"/>
                    <a:gd name="connsiteY16" fmla="*/ 307670 h 640080"/>
                    <a:gd name="connsiteX17" fmla="*/ 462798 w 1417320"/>
                    <a:gd name="connsiteY17" fmla="*/ 255640 h 640080"/>
                    <a:gd name="connsiteX18" fmla="*/ 491724 w 1417320"/>
                    <a:gd name="connsiteY18" fmla="*/ 202725 h 640080"/>
                    <a:gd name="connsiteX19" fmla="*/ 520648 w 1417320"/>
                    <a:gd name="connsiteY19" fmla="*/ 151140 h 640080"/>
                    <a:gd name="connsiteX20" fmla="*/ 549573 w 1417320"/>
                    <a:gd name="connsiteY20" fmla="*/ 103289 h 640080"/>
                    <a:gd name="connsiteX21" fmla="*/ 578498 w 1417320"/>
                    <a:gd name="connsiteY21" fmla="*/ 61697 h 640080"/>
                    <a:gd name="connsiteX22" fmla="*/ 607423 w 1417320"/>
                    <a:gd name="connsiteY22" fmla="*/ 28928 h 640080"/>
                    <a:gd name="connsiteX23" fmla="*/ 636348 w 1417320"/>
                    <a:gd name="connsiteY23" fmla="*/ 7537 h 640080"/>
                    <a:gd name="connsiteX24" fmla="*/ 665273 w 1417320"/>
                    <a:gd name="connsiteY24" fmla="*/ 0 h 640080"/>
                    <a:gd name="connsiteX25" fmla="*/ 694197 w 1417320"/>
                    <a:gd name="connsiteY25" fmla="*/ 8675 h 640080"/>
                    <a:gd name="connsiteX26" fmla="*/ 723123 w 1417320"/>
                    <a:gd name="connsiteY26" fmla="*/ 35683 h 640080"/>
                    <a:gd name="connsiteX27" fmla="*/ 752047 w 1417320"/>
                    <a:gd name="connsiteY27" fmla="*/ 82014 h 640080"/>
                    <a:gd name="connsiteX28" fmla="*/ 780973 w 1417320"/>
                    <a:gd name="connsiteY28" fmla="*/ 142874 h 640080"/>
                    <a:gd name="connsiteX29" fmla="*/ 809897 w 1417320"/>
                    <a:gd name="connsiteY29" fmla="*/ 212725 h 640080"/>
                    <a:gd name="connsiteX30" fmla="*/ 838822 w 1417320"/>
                    <a:gd name="connsiteY30" fmla="*/ 286398 h 640080"/>
                    <a:gd name="connsiteX31" fmla="*/ 867747 w 1417320"/>
                    <a:gd name="connsiteY31" fmla="*/ 359346 h 640080"/>
                    <a:gd name="connsiteX32" fmla="*/ 896672 w 1417320"/>
                    <a:gd name="connsiteY32" fmla="*/ 427761 h 640080"/>
                    <a:gd name="connsiteX33" fmla="*/ 925596 w 1417320"/>
                    <a:gd name="connsiteY33" fmla="*/ 488683 h 640080"/>
                    <a:gd name="connsiteX34" fmla="*/ 954522 w 1417320"/>
                    <a:gd name="connsiteY34" fmla="*/ 539966 h 640080"/>
                    <a:gd name="connsiteX35" fmla="*/ 983446 w 1417320"/>
                    <a:gd name="connsiteY35" fmla="*/ 580288 h 640080"/>
                    <a:gd name="connsiteX36" fmla="*/ 1012372 w 1417320"/>
                    <a:gd name="connsiteY36" fmla="*/ 609181 h 640080"/>
                    <a:gd name="connsiteX37" fmla="*/ 1041296 w 1417320"/>
                    <a:gd name="connsiteY37" fmla="*/ 626910 h 640080"/>
                    <a:gd name="connsiteX38" fmla="*/ 1070216 w 1417320"/>
                    <a:gd name="connsiteY38" fmla="*/ 634390 h 640080"/>
                    <a:gd name="connsiteX39" fmla="*/ 1099147 w 1417320"/>
                    <a:gd name="connsiteY39" fmla="*/ 633006 h 640080"/>
                    <a:gd name="connsiteX40" fmla="*/ 1128065 w 1417320"/>
                    <a:gd name="connsiteY40" fmla="*/ 624434 h 640080"/>
                    <a:gd name="connsiteX41" fmla="*/ 1156995 w 1417320"/>
                    <a:gd name="connsiteY41" fmla="*/ 610616 h 640080"/>
                    <a:gd name="connsiteX42" fmla="*/ 1185926 w 1417320"/>
                    <a:gd name="connsiteY42" fmla="*/ 593573 h 640080"/>
                    <a:gd name="connsiteX43" fmla="*/ 1214844 w 1417320"/>
                    <a:gd name="connsiteY43" fmla="*/ 575361 h 640080"/>
                    <a:gd name="connsiteX44" fmla="*/ 1243775 w 1417320"/>
                    <a:gd name="connsiteY44" fmla="*/ 558013 h 640080"/>
                    <a:gd name="connsiteX45" fmla="*/ 1272692 w 1417320"/>
                    <a:gd name="connsiteY45" fmla="*/ 543458 h 640080"/>
                    <a:gd name="connsiteX46" fmla="*/ 1301623 w 1417320"/>
                    <a:gd name="connsiteY46" fmla="*/ 533616 h 640080"/>
                    <a:gd name="connsiteX47" fmla="*/ 1330541 w 1417320"/>
                    <a:gd name="connsiteY47" fmla="*/ 529730 h 640080"/>
                    <a:gd name="connsiteX48" fmla="*/ 1359472 w 1417320"/>
                    <a:gd name="connsiteY48" fmla="*/ 530428 h 640080"/>
                    <a:gd name="connsiteX49" fmla="*/ 1388389 w 1417320"/>
                    <a:gd name="connsiteY49" fmla="*/ 533794 h 640080"/>
                    <a:gd name="connsiteX50" fmla="*/ 1417320 w 1417320"/>
                    <a:gd name="connsiteY50" fmla="*/ 538112 h 640080"/>
                    <a:gd name="connsiteX51" fmla="*/ 1417320 w 1417320"/>
                    <a:gd name="connsiteY51" fmla="*/ 539534 h 640080"/>
                    <a:gd name="connsiteX52" fmla="*/ 1417320 w 1417320"/>
                    <a:gd name="connsiteY52" fmla="*/ 539534 h 640080"/>
                    <a:gd name="connsiteX53" fmla="*/ 1388389 w 1417320"/>
                    <a:gd name="connsiteY53" fmla="*/ 535521 h 640080"/>
                    <a:gd name="connsiteX54" fmla="*/ 1359472 w 1417320"/>
                    <a:gd name="connsiteY54" fmla="*/ 532422 h 640080"/>
                    <a:gd name="connsiteX55" fmla="*/ 1330541 w 1417320"/>
                    <a:gd name="connsiteY55" fmla="*/ 531876 h 640080"/>
                    <a:gd name="connsiteX56" fmla="*/ 1301623 w 1417320"/>
                    <a:gd name="connsiteY56" fmla="*/ 535838 h 640080"/>
                    <a:gd name="connsiteX57" fmla="*/ 1272692 w 1417320"/>
                    <a:gd name="connsiteY57" fmla="*/ 545846 h 640080"/>
                    <a:gd name="connsiteX58" fmla="*/ 1243775 w 1417320"/>
                    <a:gd name="connsiteY58" fmla="*/ 560794 h 640080"/>
                    <a:gd name="connsiteX59" fmla="*/ 1214844 w 1417320"/>
                    <a:gd name="connsiteY59" fmla="*/ 578752 h 640080"/>
                    <a:gd name="connsiteX60" fmla="*/ 1185926 w 1417320"/>
                    <a:gd name="connsiteY60" fmla="*/ 597649 h 640080"/>
                    <a:gd name="connsiteX61" fmla="*/ 1156995 w 1417320"/>
                    <a:gd name="connsiteY61" fmla="*/ 615328 h 640080"/>
                    <a:gd name="connsiteX62" fmla="*/ 1128065 w 1417320"/>
                    <a:gd name="connsiteY62" fmla="*/ 629641 h 640080"/>
                    <a:gd name="connsiteX63" fmla="*/ 1099147 w 1417320"/>
                    <a:gd name="connsiteY63" fmla="*/ 638518 h 640080"/>
                    <a:gd name="connsiteX64" fmla="*/ 1070216 w 1417320"/>
                    <a:gd name="connsiteY64" fmla="*/ 640080 h 640080"/>
                    <a:gd name="connsiteX65" fmla="*/ 1041296 w 1417320"/>
                    <a:gd name="connsiteY65" fmla="*/ 632701 h 640080"/>
                    <a:gd name="connsiteX66" fmla="*/ 1012372 w 1417320"/>
                    <a:gd name="connsiteY66" fmla="*/ 615213 h 640080"/>
                    <a:gd name="connsiteX67" fmla="*/ 983446 w 1417320"/>
                    <a:gd name="connsiteY67" fmla="*/ 586918 h 640080"/>
                    <a:gd name="connsiteX68" fmla="*/ 954522 w 1417320"/>
                    <a:gd name="connsiteY68" fmla="*/ 547688 h 640080"/>
                    <a:gd name="connsiteX69" fmla="*/ 925596 w 1417320"/>
                    <a:gd name="connsiteY69" fmla="*/ 498005 h 640080"/>
                    <a:gd name="connsiteX70" fmla="*/ 896672 w 1417320"/>
                    <a:gd name="connsiteY70" fmla="*/ 439064 h 640080"/>
                    <a:gd name="connsiteX71" fmla="*/ 867747 w 1417320"/>
                    <a:gd name="connsiteY71" fmla="*/ 372885 h 640080"/>
                    <a:gd name="connsiteX72" fmla="*/ 838822 w 1417320"/>
                    <a:gd name="connsiteY72" fmla="*/ 302273 h 640080"/>
                    <a:gd name="connsiteX73" fmla="*/ 809897 w 1417320"/>
                    <a:gd name="connsiteY73" fmla="*/ 230902 h 640080"/>
                    <a:gd name="connsiteX74" fmla="*/ 780973 w 1417320"/>
                    <a:gd name="connsiteY74" fmla="*/ 163175 h 640080"/>
                    <a:gd name="connsiteX75" fmla="*/ 752047 w 1417320"/>
                    <a:gd name="connsiteY75" fmla="*/ 104136 h 640080"/>
                    <a:gd name="connsiteX76" fmla="*/ 723123 w 1417320"/>
                    <a:gd name="connsiteY76" fmla="*/ 59211 h 640080"/>
                    <a:gd name="connsiteX77" fmla="*/ 694197 w 1417320"/>
                    <a:gd name="connsiteY77" fmla="*/ 33095 h 640080"/>
                    <a:gd name="connsiteX78" fmla="*/ 665273 w 1417320"/>
                    <a:gd name="connsiteY78" fmla="*/ 24757 h 640080"/>
                    <a:gd name="connsiteX79" fmla="*/ 636348 w 1417320"/>
                    <a:gd name="connsiteY79" fmla="*/ 32070 h 640080"/>
                    <a:gd name="connsiteX80" fmla="*/ 607423 w 1417320"/>
                    <a:gd name="connsiteY80" fmla="*/ 52692 h 640080"/>
                    <a:gd name="connsiteX81" fmla="*/ 578498 w 1417320"/>
                    <a:gd name="connsiteY81" fmla="*/ 84191 h 640080"/>
                    <a:gd name="connsiteX82" fmla="*/ 549573 w 1417320"/>
                    <a:gd name="connsiteY82" fmla="*/ 124078 h 640080"/>
                    <a:gd name="connsiteX83" fmla="*/ 520648 w 1417320"/>
                    <a:gd name="connsiteY83" fmla="*/ 169871 h 640080"/>
                    <a:gd name="connsiteX84" fmla="*/ 491724 w 1417320"/>
                    <a:gd name="connsiteY84" fmla="*/ 219149 h 640080"/>
                    <a:gd name="connsiteX85" fmla="*/ 462798 w 1417320"/>
                    <a:gd name="connsiteY85" fmla="*/ 269620 h 640080"/>
                    <a:gd name="connsiteX86" fmla="*/ 433874 w 1417320"/>
                    <a:gd name="connsiteY86" fmla="*/ 319189 h 640080"/>
                    <a:gd name="connsiteX87" fmla="*/ 404948 w 1417320"/>
                    <a:gd name="connsiteY87" fmla="*/ 366001 h 640080"/>
                    <a:gd name="connsiteX88" fmla="*/ 376024 w 1417320"/>
                    <a:gd name="connsiteY88" fmla="*/ 408534 h 640080"/>
                    <a:gd name="connsiteX89" fmla="*/ 347099 w 1417320"/>
                    <a:gd name="connsiteY89" fmla="*/ 445605 h 640080"/>
                    <a:gd name="connsiteX90" fmla="*/ 318174 w 1417320"/>
                    <a:gd name="connsiteY90" fmla="*/ 476441 h 640080"/>
                    <a:gd name="connsiteX91" fmla="*/ 289249 w 1417320"/>
                    <a:gd name="connsiteY91" fmla="*/ 500697 h 640080"/>
                    <a:gd name="connsiteX92" fmla="*/ 260325 w 1417320"/>
                    <a:gd name="connsiteY92" fmla="*/ 518452 h 640080"/>
                    <a:gd name="connsiteX93" fmla="*/ 231399 w 1417320"/>
                    <a:gd name="connsiteY93" fmla="*/ 530238 h 640080"/>
                    <a:gd name="connsiteX94" fmla="*/ 202475 w 1417320"/>
                    <a:gd name="connsiteY94" fmla="*/ 537032 h 640080"/>
                    <a:gd name="connsiteX95" fmla="*/ 173549 w 1417320"/>
                    <a:gd name="connsiteY95" fmla="*/ 540347 h 640080"/>
                    <a:gd name="connsiteX96" fmla="*/ 144625 w 1417320"/>
                    <a:gd name="connsiteY96" fmla="*/ 542150 h 640080"/>
                    <a:gd name="connsiteX97" fmla="*/ 115700 w 1417320"/>
                    <a:gd name="connsiteY97" fmla="*/ 544157 h 640080"/>
                    <a:gd name="connsiteX98" fmla="*/ 86775 w 1417320"/>
                    <a:gd name="connsiteY98" fmla="*/ 545871 h 640080"/>
                    <a:gd name="connsiteX99" fmla="*/ 57850 w 1417320"/>
                    <a:gd name="connsiteY99" fmla="*/ 546481 h 640080"/>
                    <a:gd name="connsiteX100" fmla="*/ 28926 w 1417320"/>
                    <a:gd name="connsiteY100" fmla="*/ 545592 h 640080"/>
                    <a:gd name="connsiteX101" fmla="*/ 0 w 1417320"/>
                    <a:gd name="connsiteY101" fmla="*/ 543154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</a:cxnLst>
                  <a:rect l="l" t="t" r="r" b="b"/>
                  <a:pathLst>
                    <a:path w="1417320" h="640080">
                      <a:moveTo>
                        <a:pt x="0" y="543154"/>
                      </a:moveTo>
                      <a:lnTo>
                        <a:pt x="0" y="542087"/>
                      </a:lnTo>
                      <a:lnTo>
                        <a:pt x="28926" y="544779"/>
                      </a:lnTo>
                      <a:lnTo>
                        <a:pt x="57850" y="545719"/>
                      </a:lnTo>
                      <a:lnTo>
                        <a:pt x="86775" y="544957"/>
                      </a:lnTo>
                      <a:lnTo>
                        <a:pt x="115700" y="543014"/>
                      </a:lnTo>
                      <a:lnTo>
                        <a:pt x="144625" y="540791"/>
                      </a:lnTo>
                      <a:lnTo>
                        <a:pt x="173549" y="538848"/>
                      </a:lnTo>
                      <a:lnTo>
                        <a:pt x="202475" y="535407"/>
                      </a:lnTo>
                      <a:lnTo>
                        <a:pt x="231399" y="528460"/>
                      </a:lnTo>
                      <a:lnTo>
                        <a:pt x="260325" y="516395"/>
                      </a:lnTo>
                      <a:lnTo>
                        <a:pt x="289249" y="498043"/>
                      </a:lnTo>
                      <a:lnTo>
                        <a:pt x="318174" y="472770"/>
                      </a:lnTo>
                      <a:lnTo>
                        <a:pt x="347099" y="440474"/>
                      </a:lnTo>
                      <a:lnTo>
                        <a:pt x="376024" y="401549"/>
                      </a:lnTo>
                      <a:lnTo>
                        <a:pt x="404948" y="356857"/>
                      </a:lnTo>
                      <a:lnTo>
                        <a:pt x="433874" y="307670"/>
                      </a:lnTo>
                      <a:lnTo>
                        <a:pt x="462798" y="255640"/>
                      </a:lnTo>
                      <a:lnTo>
                        <a:pt x="491724" y="202725"/>
                      </a:lnTo>
                      <a:lnTo>
                        <a:pt x="520648" y="151140"/>
                      </a:lnTo>
                      <a:lnTo>
                        <a:pt x="549573" y="103289"/>
                      </a:lnTo>
                      <a:lnTo>
                        <a:pt x="578498" y="61697"/>
                      </a:lnTo>
                      <a:lnTo>
                        <a:pt x="607423" y="28928"/>
                      </a:lnTo>
                      <a:lnTo>
                        <a:pt x="636348" y="7537"/>
                      </a:lnTo>
                      <a:lnTo>
                        <a:pt x="665273" y="0"/>
                      </a:lnTo>
                      <a:lnTo>
                        <a:pt x="694197" y="8675"/>
                      </a:lnTo>
                      <a:lnTo>
                        <a:pt x="723123" y="35683"/>
                      </a:lnTo>
                      <a:lnTo>
                        <a:pt x="752047" y="82014"/>
                      </a:lnTo>
                      <a:lnTo>
                        <a:pt x="780973" y="142874"/>
                      </a:lnTo>
                      <a:lnTo>
                        <a:pt x="809897" y="212725"/>
                      </a:lnTo>
                      <a:lnTo>
                        <a:pt x="838822" y="286398"/>
                      </a:lnTo>
                      <a:lnTo>
                        <a:pt x="867747" y="359346"/>
                      </a:lnTo>
                      <a:lnTo>
                        <a:pt x="896672" y="427761"/>
                      </a:lnTo>
                      <a:lnTo>
                        <a:pt x="925596" y="488683"/>
                      </a:lnTo>
                      <a:lnTo>
                        <a:pt x="954522" y="539966"/>
                      </a:lnTo>
                      <a:lnTo>
                        <a:pt x="983446" y="580288"/>
                      </a:lnTo>
                      <a:lnTo>
                        <a:pt x="1012372" y="609181"/>
                      </a:lnTo>
                      <a:lnTo>
                        <a:pt x="1041296" y="626910"/>
                      </a:lnTo>
                      <a:lnTo>
                        <a:pt x="1070216" y="634390"/>
                      </a:lnTo>
                      <a:lnTo>
                        <a:pt x="1099147" y="633006"/>
                      </a:lnTo>
                      <a:lnTo>
                        <a:pt x="1128065" y="624434"/>
                      </a:lnTo>
                      <a:lnTo>
                        <a:pt x="1156995" y="610616"/>
                      </a:lnTo>
                      <a:lnTo>
                        <a:pt x="1185926" y="593573"/>
                      </a:lnTo>
                      <a:lnTo>
                        <a:pt x="1214844" y="575361"/>
                      </a:lnTo>
                      <a:lnTo>
                        <a:pt x="1243775" y="558013"/>
                      </a:lnTo>
                      <a:lnTo>
                        <a:pt x="1272692" y="543458"/>
                      </a:lnTo>
                      <a:lnTo>
                        <a:pt x="1301623" y="533616"/>
                      </a:lnTo>
                      <a:lnTo>
                        <a:pt x="1330541" y="529730"/>
                      </a:lnTo>
                      <a:lnTo>
                        <a:pt x="1359472" y="530428"/>
                      </a:lnTo>
                      <a:lnTo>
                        <a:pt x="1388389" y="533794"/>
                      </a:lnTo>
                      <a:lnTo>
                        <a:pt x="1417320" y="538112"/>
                      </a:lnTo>
                      <a:lnTo>
                        <a:pt x="1417320" y="539534"/>
                      </a:lnTo>
                      <a:lnTo>
                        <a:pt x="1417320" y="539534"/>
                      </a:lnTo>
                      <a:lnTo>
                        <a:pt x="1388389" y="535521"/>
                      </a:lnTo>
                      <a:lnTo>
                        <a:pt x="1359472" y="532422"/>
                      </a:lnTo>
                      <a:lnTo>
                        <a:pt x="1330541" y="531876"/>
                      </a:lnTo>
                      <a:lnTo>
                        <a:pt x="1301623" y="535838"/>
                      </a:lnTo>
                      <a:lnTo>
                        <a:pt x="1272692" y="545846"/>
                      </a:lnTo>
                      <a:lnTo>
                        <a:pt x="1243775" y="560794"/>
                      </a:lnTo>
                      <a:lnTo>
                        <a:pt x="1214844" y="578752"/>
                      </a:lnTo>
                      <a:lnTo>
                        <a:pt x="1185926" y="597649"/>
                      </a:lnTo>
                      <a:lnTo>
                        <a:pt x="1156995" y="615328"/>
                      </a:lnTo>
                      <a:lnTo>
                        <a:pt x="1128065" y="629641"/>
                      </a:lnTo>
                      <a:lnTo>
                        <a:pt x="1099147" y="638518"/>
                      </a:lnTo>
                      <a:lnTo>
                        <a:pt x="1070216" y="640080"/>
                      </a:lnTo>
                      <a:lnTo>
                        <a:pt x="1041296" y="632701"/>
                      </a:lnTo>
                      <a:lnTo>
                        <a:pt x="1012372" y="615213"/>
                      </a:lnTo>
                      <a:lnTo>
                        <a:pt x="983446" y="586918"/>
                      </a:lnTo>
                      <a:lnTo>
                        <a:pt x="954522" y="547688"/>
                      </a:lnTo>
                      <a:lnTo>
                        <a:pt x="925596" y="498005"/>
                      </a:lnTo>
                      <a:lnTo>
                        <a:pt x="896672" y="439064"/>
                      </a:lnTo>
                      <a:lnTo>
                        <a:pt x="867747" y="372885"/>
                      </a:lnTo>
                      <a:lnTo>
                        <a:pt x="838822" y="302273"/>
                      </a:lnTo>
                      <a:lnTo>
                        <a:pt x="809897" y="230902"/>
                      </a:lnTo>
                      <a:lnTo>
                        <a:pt x="780973" y="163175"/>
                      </a:lnTo>
                      <a:lnTo>
                        <a:pt x="752047" y="104136"/>
                      </a:lnTo>
                      <a:lnTo>
                        <a:pt x="723123" y="59211"/>
                      </a:lnTo>
                      <a:lnTo>
                        <a:pt x="694197" y="33095"/>
                      </a:lnTo>
                      <a:lnTo>
                        <a:pt x="665273" y="24757"/>
                      </a:lnTo>
                      <a:lnTo>
                        <a:pt x="636348" y="32070"/>
                      </a:lnTo>
                      <a:lnTo>
                        <a:pt x="607423" y="52692"/>
                      </a:lnTo>
                      <a:lnTo>
                        <a:pt x="578498" y="84191"/>
                      </a:lnTo>
                      <a:lnTo>
                        <a:pt x="549573" y="124078"/>
                      </a:lnTo>
                      <a:lnTo>
                        <a:pt x="520648" y="169871"/>
                      </a:lnTo>
                      <a:lnTo>
                        <a:pt x="491724" y="219149"/>
                      </a:lnTo>
                      <a:lnTo>
                        <a:pt x="462798" y="269620"/>
                      </a:lnTo>
                      <a:lnTo>
                        <a:pt x="433874" y="319189"/>
                      </a:lnTo>
                      <a:lnTo>
                        <a:pt x="404948" y="366001"/>
                      </a:lnTo>
                      <a:lnTo>
                        <a:pt x="376024" y="408534"/>
                      </a:lnTo>
                      <a:lnTo>
                        <a:pt x="347099" y="445605"/>
                      </a:lnTo>
                      <a:lnTo>
                        <a:pt x="318174" y="476441"/>
                      </a:lnTo>
                      <a:lnTo>
                        <a:pt x="289249" y="500697"/>
                      </a:lnTo>
                      <a:lnTo>
                        <a:pt x="260325" y="518452"/>
                      </a:lnTo>
                      <a:lnTo>
                        <a:pt x="231399" y="530238"/>
                      </a:lnTo>
                      <a:lnTo>
                        <a:pt x="202475" y="537032"/>
                      </a:lnTo>
                      <a:lnTo>
                        <a:pt x="173549" y="540347"/>
                      </a:lnTo>
                      <a:lnTo>
                        <a:pt x="144625" y="542150"/>
                      </a:lnTo>
                      <a:lnTo>
                        <a:pt x="115700" y="544157"/>
                      </a:lnTo>
                      <a:lnTo>
                        <a:pt x="86775" y="545871"/>
                      </a:lnTo>
                      <a:lnTo>
                        <a:pt x="57850" y="546481"/>
                      </a:lnTo>
                      <a:lnTo>
                        <a:pt x="28926" y="545592"/>
                      </a:lnTo>
                      <a:lnTo>
                        <a:pt x="0" y="543154"/>
                      </a:lnTo>
                      <a:close/>
                    </a:path>
                  </a:pathLst>
                </a:custGeom>
                <a:solidFill>
                  <a:srgbClr val="66C2A5">
                    <a:alpha val="20000"/>
                  </a:srgbClr>
                </a:solidFill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6" name="Graphic 98">
                  <a:extLst>
                    <a:ext uri="{FF2B5EF4-FFF2-40B4-BE49-F238E27FC236}">
                      <a16:creationId xmlns:a16="http://schemas.microsoft.com/office/drawing/2014/main" id="{083CF9BF-DBEC-FC4C-80FE-64199E3CF144}"/>
                    </a:ext>
                  </a:extLst>
                </p:cNvPr>
                <p:cNvGrpSpPr/>
                <p:nvPr/>
              </p:nvGrpSpPr>
              <p:grpSpPr>
                <a:xfrm>
                  <a:off x="5316353" y="4642496"/>
                  <a:ext cx="1156997" cy="44450"/>
                  <a:chOff x="5316353" y="4642496"/>
                  <a:chExt cx="1156997" cy="44450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A9D4D7C9-B833-894D-B895-6E15EA42181D}"/>
                      </a:ext>
                    </a:extLst>
                  </p:cNvPr>
                  <p:cNvSpPr/>
                  <p:nvPr/>
                </p:nvSpPr>
                <p:spPr>
                  <a:xfrm>
                    <a:off x="5316353" y="4642496"/>
                    <a:ext cx="12700" cy="44450"/>
                  </a:xfrm>
                  <a:custGeom>
                    <a:avLst/>
                    <a:gdLst>
                      <a:gd name="connsiteX0" fmla="*/ 29 w 12700"/>
                      <a:gd name="connsiteY0" fmla="*/ 122 h 44450"/>
                      <a:gd name="connsiteX1" fmla="*/ 29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29" y="122"/>
                        </a:moveTo>
                        <a:lnTo>
                          <a:pt x="29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C25FE638-34AA-0E42-A0A9-34D9D6D5F265}"/>
                      </a:ext>
                    </a:extLst>
                  </p:cNvPr>
                  <p:cNvSpPr/>
                  <p:nvPr/>
                </p:nvSpPr>
                <p:spPr>
                  <a:xfrm>
                    <a:off x="5605601" y="4642496"/>
                    <a:ext cx="12700" cy="44450"/>
                  </a:xfrm>
                  <a:custGeom>
                    <a:avLst/>
                    <a:gdLst>
                      <a:gd name="connsiteX0" fmla="*/ 52 w 12700"/>
                      <a:gd name="connsiteY0" fmla="*/ 122 h 44450"/>
                      <a:gd name="connsiteX1" fmla="*/ 52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52" y="122"/>
                        </a:moveTo>
                        <a:lnTo>
                          <a:pt x="52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FF995B6-43F2-1243-91D0-AEFDE901AF55}"/>
                      </a:ext>
                    </a:extLst>
                  </p:cNvPr>
                  <p:cNvSpPr/>
                  <p:nvPr/>
                </p:nvSpPr>
                <p:spPr>
                  <a:xfrm>
                    <a:off x="5894850" y="4642496"/>
                    <a:ext cx="12700" cy="44450"/>
                  </a:xfrm>
                  <a:custGeom>
                    <a:avLst/>
                    <a:gdLst>
                      <a:gd name="connsiteX0" fmla="*/ 75 w 12700"/>
                      <a:gd name="connsiteY0" fmla="*/ 122 h 44450"/>
                      <a:gd name="connsiteX1" fmla="*/ 75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5" y="122"/>
                        </a:moveTo>
                        <a:lnTo>
                          <a:pt x="75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85C944D-E187-7345-8B81-6CDBE8620670}"/>
                      </a:ext>
                    </a:extLst>
                  </p:cNvPr>
                  <p:cNvSpPr/>
                  <p:nvPr/>
                </p:nvSpPr>
                <p:spPr>
                  <a:xfrm>
                    <a:off x="6184099" y="4642496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122 h 44450"/>
                      <a:gd name="connsiteX1" fmla="*/ 98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122"/>
                        </a:moveTo>
                        <a:lnTo>
                          <a:pt x="98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AEE20303-DE57-8C44-9597-D0E2CDE6ADED}"/>
                      </a:ext>
                    </a:extLst>
                  </p:cNvPr>
                  <p:cNvSpPr/>
                  <p:nvPr/>
                </p:nvSpPr>
                <p:spPr>
                  <a:xfrm>
                    <a:off x="6473351" y="4642496"/>
                    <a:ext cx="12700" cy="44450"/>
                  </a:xfrm>
                  <a:custGeom>
                    <a:avLst/>
                    <a:gdLst>
                      <a:gd name="connsiteX0" fmla="*/ 120 w 12700"/>
                      <a:gd name="connsiteY0" fmla="*/ 122 h 44450"/>
                      <a:gd name="connsiteX1" fmla="*/ 120 w 12700"/>
                      <a:gd name="connsiteY1" fmla="*/ 44572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0" y="122"/>
                        </a:moveTo>
                        <a:lnTo>
                          <a:pt x="120" y="44572"/>
                        </a:lnTo>
                      </a:path>
                    </a:pathLst>
                  </a:custGeom>
                  <a:solidFill>
                    <a:srgbClr val="A9A9A9"/>
                  </a:solidFill>
                  <a:ln w="25400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7A95F52B-98E5-1946-B976-B3297B28193C}"/>
                    </a:ext>
                  </a:extLst>
                </p:cNvPr>
                <p:cNvSpPr/>
                <p:nvPr/>
              </p:nvSpPr>
              <p:spPr>
                <a:xfrm>
                  <a:off x="5171728" y="4090042"/>
                  <a:ext cx="1417320" cy="624856"/>
                </a:xfrm>
                <a:custGeom>
                  <a:avLst/>
                  <a:gdLst>
                    <a:gd name="connsiteX0" fmla="*/ 0 w 1417320"/>
                    <a:gd name="connsiteY0" fmla="*/ 530242 h 624856"/>
                    <a:gd name="connsiteX1" fmla="*/ 28926 w 1417320"/>
                    <a:gd name="connsiteY1" fmla="*/ 532807 h 624856"/>
                    <a:gd name="connsiteX2" fmla="*/ 57850 w 1417320"/>
                    <a:gd name="connsiteY2" fmla="*/ 533721 h 624856"/>
                    <a:gd name="connsiteX3" fmla="*/ 86775 w 1417320"/>
                    <a:gd name="connsiteY3" fmla="*/ 533036 h 624856"/>
                    <a:gd name="connsiteX4" fmla="*/ 115700 w 1417320"/>
                    <a:gd name="connsiteY4" fmla="*/ 531207 h 624856"/>
                    <a:gd name="connsiteX5" fmla="*/ 144625 w 1417320"/>
                    <a:gd name="connsiteY5" fmla="*/ 529086 h 624856"/>
                    <a:gd name="connsiteX6" fmla="*/ 173549 w 1417320"/>
                    <a:gd name="connsiteY6" fmla="*/ 527219 h 624856"/>
                    <a:gd name="connsiteX7" fmla="*/ 202475 w 1417320"/>
                    <a:gd name="connsiteY7" fmla="*/ 523841 h 624856"/>
                    <a:gd name="connsiteX8" fmla="*/ 231399 w 1417320"/>
                    <a:gd name="connsiteY8" fmla="*/ 516970 h 624856"/>
                    <a:gd name="connsiteX9" fmla="*/ 260325 w 1417320"/>
                    <a:gd name="connsiteY9" fmla="*/ 505045 h 624856"/>
                    <a:gd name="connsiteX10" fmla="*/ 289249 w 1417320"/>
                    <a:gd name="connsiteY10" fmla="*/ 486985 h 624856"/>
                    <a:gd name="connsiteX11" fmla="*/ 318174 w 1417320"/>
                    <a:gd name="connsiteY11" fmla="*/ 462233 h 624856"/>
                    <a:gd name="connsiteX12" fmla="*/ 347099 w 1417320"/>
                    <a:gd name="connsiteY12" fmla="*/ 430661 h 624856"/>
                    <a:gd name="connsiteX13" fmla="*/ 376024 w 1417320"/>
                    <a:gd name="connsiteY13" fmla="*/ 392662 h 624856"/>
                    <a:gd name="connsiteX14" fmla="*/ 404948 w 1417320"/>
                    <a:gd name="connsiteY14" fmla="*/ 349051 h 624856"/>
                    <a:gd name="connsiteX15" fmla="*/ 433874 w 1417320"/>
                    <a:gd name="connsiteY15" fmla="*/ 301045 h 624856"/>
                    <a:gd name="connsiteX16" fmla="*/ 462798 w 1417320"/>
                    <a:gd name="connsiteY16" fmla="*/ 250251 h 624856"/>
                    <a:gd name="connsiteX17" fmla="*/ 491724 w 1417320"/>
                    <a:gd name="connsiteY17" fmla="*/ 198558 h 624856"/>
                    <a:gd name="connsiteX18" fmla="*/ 520648 w 1417320"/>
                    <a:gd name="connsiteY18" fmla="*/ 148126 h 624856"/>
                    <a:gd name="connsiteX19" fmla="*/ 549573 w 1417320"/>
                    <a:gd name="connsiteY19" fmla="*/ 101305 h 624856"/>
                    <a:gd name="connsiteX20" fmla="*/ 578498 w 1417320"/>
                    <a:gd name="connsiteY20" fmla="*/ 60565 h 624856"/>
                    <a:gd name="connsiteX21" fmla="*/ 607423 w 1417320"/>
                    <a:gd name="connsiteY21" fmla="*/ 28431 h 624856"/>
                    <a:gd name="connsiteX22" fmla="*/ 636348 w 1417320"/>
                    <a:gd name="connsiteY22" fmla="*/ 7424 h 624856"/>
                    <a:gd name="connsiteX23" fmla="*/ 665273 w 1417320"/>
                    <a:gd name="connsiteY23" fmla="*/ 0 h 624856"/>
                    <a:gd name="connsiteX24" fmla="*/ 694197 w 1417320"/>
                    <a:gd name="connsiteY24" fmla="*/ 8506 h 624856"/>
                    <a:gd name="connsiteX25" fmla="*/ 723123 w 1417320"/>
                    <a:gd name="connsiteY25" fmla="*/ 35069 h 624856"/>
                    <a:gd name="connsiteX26" fmla="*/ 752047 w 1417320"/>
                    <a:gd name="connsiteY26" fmla="*/ 80697 h 624856"/>
                    <a:gd name="connsiteX27" fmla="*/ 780973 w 1417320"/>
                    <a:gd name="connsiteY27" fmla="*/ 140645 h 624856"/>
                    <a:gd name="connsiteX28" fmla="*/ 809897 w 1417320"/>
                    <a:gd name="connsiteY28" fmla="*/ 209436 h 624856"/>
                    <a:gd name="connsiteX29" fmla="*/ 838822 w 1417320"/>
                    <a:gd name="connsiteY29" fmla="*/ 281956 h 624856"/>
                    <a:gd name="connsiteX30" fmla="*/ 867747 w 1417320"/>
                    <a:gd name="connsiteY30" fmla="*/ 353737 h 624856"/>
                    <a:gd name="connsiteX31" fmla="*/ 896672 w 1417320"/>
                    <a:gd name="connsiteY31" fmla="*/ 421034 h 624856"/>
                    <a:gd name="connsiteX32" fmla="*/ 925596 w 1417320"/>
                    <a:gd name="connsiteY32" fmla="*/ 480966 h 624856"/>
                    <a:gd name="connsiteX33" fmla="*/ 954522 w 1417320"/>
                    <a:gd name="connsiteY33" fmla="*/ 531448 h 624856"/>
                    <a:gd name="connsiteX34" fmla="*/ 983446 w 1417320"/>
                    <a:gd name="connsiteY34" fmla="*/ 571224 h 624856"/>
                    <a:gd name="connsiteX35" fmla="*/ 1012372 w 1417320"/>
                    <a:gd name="connsiteY35" fmla="*/ 599812 h 624856"/>
                    <a:gd name="connsiteX36" fmla="*/ 1041296 w 1417320"/>
                    <a:gd name="connsiteY36" fmla="*/ 617427 h 624856"/>
                    <a:gd name="connsiteX37" fmla="*/ 1070216 w 1417320"/>
                    <a:gd name="connsiteY37" fmla="*/ 624856 h 624856"/>
                    <a:gd name="connsiteX38" fmla="*/ 1099147 w 1417320"/>
                    <a:gd name="connsiteY38" fmla="*/ 623383 h 624856"/>
                    <a:gd name="connsiteX39" fmla="*/ 1128065 w 1417320"/>
                    <a:gd name="connsiteY39" fmla="*/ 614658 h 624856"/>
                    <a:gd name="connsiteX40" fmla="*/ 1156995 w 1417320"/>
                    <a:gd name="connsiteY40" fmla="*/ 600587 h 624856"/>
                    <a:gd name="connsiteX41" fmla="*/ 1185926 w 1417320"/>
                    <a:gd name="connsiteY41" fmla="*/ 583226 h 624856"/>
                    <a:gd name="connsiteX42" fmla="*/ 1214844 w 1417320"/>
                    <a:gd name="connsiteY42" fmla="*/ 564684 h 624856"/>
                    <a:gd name="connsiteX43" fmla="*/ 1243775 w 1417320"/>
                    <a:gd name="connsiteY43" fmla="*/ 547018 h 624856"/>
                    <a:gd name="connsiteX44" fmla="*/ 1272692 w 1417320"/>
                    <a:gd name="connsiteY44" fmla="*/ 532274 h 624856"/>
                    <a:gd name="connsiteX45" fmla="*/ 1301623 w 1417320"/>
                    <a:gd name="connsiteY45" fmla="*/ 522355 h 624856"/>
                    <a:gd name="connsiteX46" fmla="*/ 1330541 w 1417320"/>
                    <a:gd name="connsiteY46" fmla="*/ 518418 h 624856"/>
                    <a:gd name="connsiteX47" fmla="*/ 1359472 w 1417320"/>
                    <a:gd name="connsiteY47" fmla="*/ 519053 h 624856"/>
                    <a:gd name="connsiteX48" fmla="*/ 1388389 w 1417320"/>
                    <a:gd name="connsiteY48" fmla="*/ 522279 h 624856"/>
                    <a:gd name="connsiteX49" fmla="*/ 1417320 w 1417320"/>
                    <a:gd name="connsiteY49" fmla="*/ 526444 h 62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17320" h="624856">
                      <a:moveTo>
                        <a:pt x="0" y="530242"/>
                      </a:moveTo>
                      <a:lnTo>
                        <a:pt x="28926" y="532807"/>
                      </a:lnTo>
                      <a:lnTo>
                        <a:pt x="57850" y="533721"/>
                      </a:lnTo>
                      <a:lnTo>
                        <a:pt x="86775" y="533036"/>
                      </a:lnTo>
                      <a:lnTo>
                        <a:pt x="115700" y="531207"/>
                      </a:lnTo>
                      <a:lnTo>
                        <a:pt x="144625" y="529086"/>
                      </a:lnTo>
                      <a:lnTo>
                        <a:pt x="173549" y="527219"/>
                      </a:lnTo>
                      <a:lnTo>
                        <a:pt x="202475" y="523841"/>
                      </a:lnTo>
                      <a:lnTo>
                        <a:pt x="231399" y="516970"/>
                      </a:lnTo>
                      <a:lnTo>
                        <a:pt x="260325" y="505045"/>
                      </a:lnTo>
                      <a:lnTo>
                        <a:pt x="289249" y="486985"/>
                      </a:lnTo>
                      <a:lnTo>
                        <a:pt x="318174" y="462233"/>
                      </a:lnTo>
                      <a:lnTo>
                        <a:pt x="347099" y="430661"/>
                      </a:lnTo>
                      <a:lnTo>
                        <a:pt x="376024" y="392662"/>
                      </a:lnTo>
                      <a:lnTo>
                        <a:pt x="404948" y="349051"/>
                      </a:lnTo>
                      <a:lnTo>
                        <a:pt x="433874" y="301045"/>
                      </a:lnTo>
                      <a:lnTo>
                        <a:pt x="462798" y="250251"/>
                      </a:lnTo>
                      <a:lnTo>
                        <a:pt x="491724" y="198558"/>
                      </a:lnTo>
                      <a:lnTo>
                        <a:pt x="520648" y="148126"/>
                      </a:lnTo>
                      <a:lnTo>
                        <a:pt x="549573" y="101305"/>
                      </a:lnTo>
                      <a:lnTo>
                        <a:pt x="578498" y="60565"/>
                      </a:lnTo>
                      <a:lnTo>
                        <a:pt x="607423" y="28431"/>
                      </a:lnTo>
                      <a:lnTo>
                        <a:pt x="636348" y="7424"/>
                      </a:lnTo>
                      <a:lnTo>
                        <a:pt x="665273" y="0"/>
                      </a:lnTo>
                      <a:lnTo>
                        <a:pt x="694197" y="8506"/>
                      </a:lnTo>
                      <a:lnTo>
                        <a:pt x="723123" y="35069"/>
                      </a:lnTo>
                      <a:lnTo>
                        <a:pt x="752047" y="80697"/>
                      </a:lnTo>
                      <a:lnTo>
                        <a:pt x="780973" y="140645"/>
                      </a:lnTo>
                      <a:lnTo>
                        <a:pt x="809897" y="209436"/>
                      </a:lnTo>
                      <a:lnTo>
                        <a:pt x="838822" y="281956"/>
                      </a:lnTo>
                      <a:lnTo>
                        <a:pt x="867747" y="353737"/>
                      </a:lnTo>
                      <a:lnTo>
                        <a:pt x="896672" y="421034"/>
                      </a:lnTo>
                      <a:lnTo>
                        <a:pt x="925596" y="480966"/>
                      </a:lnTo>
                      <a:lnTo>
                        <a:pt x="954522" y="531448"/>
                      </a:lnTo>
                      <a:lnTo>
                        <a:pt x="983446" y="571224"/>
                      </a:lnTo>
                      <a:lnTo>
                        <a:pt x="1012372" y="599812"/>
                      </a:lnTo>
                      <a:lnTo>
                        <a:pt x="1041296" y="617427"/>
                      </a:lnTo>
                      <a:lnTo>
                        <a:pt x="1070216" y="624856"/>
                      </a:lnTo>
                      <a:lnTo>
                        <a:pt x="1099147" y="623383"/>
                      </a:lnTo>
                      <a:lnTo>
                        <a:pt x="1128065" y="614658"/>
                      </a:lnTo>
                      <a:lnTo>
                        <a:pt x="1156995" y="600587"/>
                      </a:lnTo>
                      <a:lnTo>
                        <a:pt x="1185926" y="583226"/>
                      </a:lnTo>
                      <a:lnTo>
                        <a:pt x="1214844" y="564684"/>
                      </a:lnTo>
                      <a:lnTo>
                        <a:pt x="1243775" y="547018"/>
                      </a:lnTo>
                      <a:lnTo>
                        <a:pt x="1272692" y="532274"/>
                      </a:lnTo>
                      <a:lnTo>
                        <a:pt x="1301623" y="522355"/>
                      </a:lnTo>
                      <a:lnTo>
                        <a:pt x="1330541" y="518418"/>
                      </a:lnTo>
                      <a:lnTo>
                        <a:pt x="1359472" y="519053"/>
                      </a:lnTo>
                      <a:lnTo>
                        <a:pt x="1388389" y="522279"/>
                      </a:lnTo>
                      <a:lnTo>
                        <a:pt x="1417320" y="526444"/>
                      </a:lnTo>
                    </a:path>
                  </a:pathLst>
                </a:custGeom>
                <a:noFill/>
                <a:ln w="25400" cap="sq">
                  <a:solidFill>
                    <a:srgbClr val="66C2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03D82BFA-3B6C-BB43-8DA3-3F16A4C26C98}"/>
                    </a:ext>
                  </a:extLst>
                </p:cNvPr>
                <p:cNvSpPr/>
                <p:nvPr/>
              </p:nvSpPr>
              <p:spPr>
                <a:xfrm>
                  <a:off x="5894850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6759DF90-2936-C245-AAA2-80F2F61014E1}"/>
                    </a:ext>
                  </a:extLst>
                </p:cNvPr>
                <p:cNvSpPr/>
                <p:nvPr/>
              </p:nvSpPr>
              <p:spPr>
                <a:xfrm>
                  <a:off x="6589048" y="4077664"/>
                  <a:ext cx="12700" cy="640080"/>
                </a:xfrm>
                <a:custGeom>
                  <a:avLst/>
                  <a:gdLst>
                    <a:gd name="connsiteX0" fmla="*/ 0 w 12700"/>
                    <a:gd name="connsiteY0" fmla="*/ 640080 h 640080"/>
                    <a:gd name="connsiteX1" fmla="*/ 0 w 12700"/>
                    <a:gd name="connsiteY1" fmla="*/ 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640080">
                      <a:moveTo>
                        <a:pt x="0" y="6400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D7225893-EBD8-7D43-A37E-4CF2A5A8830E}"/>
                    </a:ext>
                  </a:extLst>
                </p:cNvPr>
                <p:cNvSpPr/>
                <p:nvPr/>
              </p:nvSpPr>
              <p:spPr>
                <a:xfrm>
                  <a:off x="5171728" y="4642496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639BD37D-1BD4-894F-BE0D-CE93A6936B40}"/>
                    </a:ext>
                  </a:extLst>
                </p:cNvPr>
                <p:cNvSpPr/>
                <p:nvPr/>
              </p:nvSpPr>
              <p:spPr>
                <a:xfrm>
                  <a:off x="5171728" y="4077664"/>
                  <a:ext cx="1417320" cy="12700"/>
                </a:xfrm>
                <a:custGeom>
                  <a:avLst/>
                  <a:gdLst>
                    <a:gd name="connsiteX0" fmla="*/ 0 w 1417320"/>
                    <a:gd name="connsiteY0" fmla="*/ 0 h 12700"/>
                    <a:gd name="connsiteX1" fmla="*/ 1417320 w 141732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17320" h="12700">
                      <a:moveTo>
                        <a:pt x="0" y="0"/>
                      </a:moveTo>
                      <a:lnTo>
                        <a:pt x="1417320" y="0"/>
                      </a:lnTo>
                    </a:path>
                  </a:pathLst>
                </a:custGeom>
                <a:noFill/>
                <a:ln w="1270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7" name="Graphic 98">
                  <a:extLst>
                    <a:ext uri="{FF2B5EF4-FFF2-40B4-BE49-F238E27FC236}">
                      <a16:creationId xmlns:a16="http://schemas.microsoft.com/office/drawing/2014/main" id="{DEA797DD-9B5F-8D4A-AEEA-BE873F1E6978}"/>
                    </a:ext>
                  </a:extLst>
                </p:cNvPr>
                <p:cNvGrpSpPr/>
                <p:nvPr/>
              </p:nvGrpSpPr>
              <p:grpSpPr>
                <a:xfrm>
                  <a:off x="6057560" y="4194109"/>
                  <a:ext cx="435920" cy="43815"/>
                  <a:chOff x="6057560" y="4194109"/>
                  <a:chExt cx="435920" cy="43815"/>
                </a:xfrm>
              </p:grpSpPr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7D316AFF-491F-0043-81CE-22E6982C9D17}"/>
                      </a:ext>
                    </a:extLst>
                  </p:cNvPr>
                  <p:cNvSpPr/>
                  <p:nvPr/>
                </p:nvSpPr>
                <p:spPr>
                  <a:xfrm>
                    <a:off x="6057560" y="4194109"/>
                    <a:ext cx="177800" cy="12700"/>
                  </a:xfrm>
                  <a:custGeom>
                    <a:avLst/>
                    <a:gdLst>
                      <a:gd name="connsiteX0" fmla="*/ 0 w 177800"/>
                      <a:gd name="connsiteY0" fmla="*/ 0 h 12700"/>
                      <a:gd name="connsiteX1" fmla="*/ 177800 w 177800"/>
                      <a:gd name="connsiteY1" fmla="*/ 0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7800" h="12700">
                        <a:moveTo>
                          <a:pt x="0" y="0"/>
                        </a:moveTo>
                        <a:lnTo>
                          <a:pt x="177800" y="0"/>
                        </a:lnTo>
                      </a:path>
                    </a:pathLst>
                  </a:custGeom>
                  <a:noFill/>
                  <a:ln w="25400" cap="sq">
                    <a:solidFill>
                      <a:srgbClr val="66C2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66A52DEB-4C1E-544E-AA8B-9262F1996B18}"/>
                      </a:ext>
                    </a:extLst>
                  </p:cNvPr>
                  <p:cNvSpPr/>
                  <p:nvPr/>
                </p:nvSpPr>
                <p:spPr>
                  <a:xfrm flipV="1">
                    <a:off x="6480780" y="4225224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44" name="Graphic 140">
              <a:extLst>
                <a:ext uri="{FF2B5EF4-FFF2-40B4-BE49-F238E27FC236}">
                  <a16:creationId xmlns:a16="http://schemas.microsoft.com/office/drawing/2014/main" id="{A91EEA82-C9B5-C24A-994F-C80F946F3D94}"/>
                </a:ext>
              </a:extLst>
            </p:cNvPr>
            <p:cNvGrpSpPr/>
            <p:nvPr/>
          </p:nvGrpSpPr>
          <p:grpSpPr>
            <a:xfrm>
              <a:off x="4979455" y="2689714"/>
              <a:ext cx="2045715" cy="630420"/>
              <a:chOff x="3580411" y="6293283"/>
              <a:chExt cx="1430020" cy="640079"/>
            </a:xfrm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6BA0C7D-5E67-2149-9044-698475E2FBB2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640080 h 640079"/>
                  <a:gd name="connsiteX1" fmla="*/ 1417320 w 1417320"/>
                  <a:gd name="connsiteY1" fmla="*/ 640080 h 640079"/>
                  <a:gd name="connsiteX2" fmla="*/ 1417320 w 1417320"/>
                  <a:gd name="connsiteY2" fmla="*/ 0 h 640079"/>
                  <a:gd name="connsiteX3" fmla="*/ 0 w 1417320"/>
                  <a:gd name="connsiteY3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40079">
                    <a:moveTo>
                      <a:pt x="0" y="640080"/>
                    </a:moveTo>
                    <a:lnTo>
                      <a:pt x="1417320" y="640080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B7178679-A5F9-1145-96C9-7FD441836743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640079"/>
              </a:xfrm>
              <a:custGeom>
                <a:avLst/>
                <a:gdLst>
                  <a:gd name="connsiteX0" fmla="*/ 0 w 1417320"/>
                  <a:gd name="connsiteY0" fmla="*/ 544749 h 640079"/>
                  <a:gd name="connsiteX1" fmla="*/ 0 w 1417320"/>
                  <a:gd name="connsiteY1" fmla="*/ 544749 h 640079"/>
                  <a:gd name="connsiteX2" fmla="*/ 28926 w 1417320"/>
                  <a:gd name="connsiteY2" fmla="*/ 544749 h 640079"/>
                  <a:gd name="connsiteX3" fmla="*/ 57850 w 1417320"/>
                  <a:gd name="connsiteY3" fmla="*/ 544749 h 640079"/>
                  <a:gd name="connsiteX4" fmla="*/ 86775 w 1417320"/>
                  <a:gd name="connsiteY4" fmla="*/ 544749 h 640079"/>
                  <a:gd name="connsiteX5" fmla="*/ 115700 w 1417320"/>
                  <a:gd name="connsiteY5" fmla="*/ 544749 h 640079"/>
                  <a:gd name="connsiteX6" fmla="*/ 144625 w 1417320"/>
                  <a:gd name="connsiteY6" fmla="*/ 544749 h 640079"/>
                  <a:gd name="connsiteX7" fmla="*/ 173549 w 1417320"/>
                  <a:gd name="connsiteY7" fmla="*/ 543477 h 640079"/>
                  <a:gd name="connsiteX8" fmla="*/ 202475 w 1417320"/>
                  <a:gd name="connsiteY8" fmla="*/ 541415 h 640079"/>
                  <a:gd name="connsiteX9" fmla="*/ 231399 w 1417320"/>
                  <a:gd name="connsiteY9" fmla="*/ 535238 h 640079"/>
                  <a:gd name="connsiteX10" fmla="*/ 260325 w 1417320"/>
                  <a:gd name="connsiteY10" fmla="*/ 527084 h 640079"/>
                  <a:gd name="connsiteX11" fmla="*/ 289249 w 1417320"/>
                  <a:gd name="connsiteY11" fmla="*/ 509692 h 640079"/>
                  <a:gd name="connsiteX12" fmla="*/ 318174 w 1417320"/>
                  <a:gd name="connsiteY12" fmla="*/ 478311 h 640079"/>
                  <a:gd name="connsiteX13" fmla="*/ 347099 w 1417320"/>
                  <a:gd name="connsiteY13" fmla="*/ 454894 h 640079"/>
                  <a:gd name="connsiteX14" fmla="*/ 376024 w 1417320"/>
                  <a:gd name="connsiteY14" fmla="*/ 413328 h 640079"/>
                  <a:gd name="connsiteX15" fmla="*/ 404948 w 1417320"/>
                  <a:gd name="connsiteY15" fmla="*/ 357900 h 640079"/>
                  <a:gd name="connsiteX16" fmla="*/ 433874 w 1417320"/>
                  <a:gd name="connsiteY16" fmla="*/ 299617 h 640079"/>
                  <a:gd name="connsiteX17" fmla="*/ 462798 w 1417320"/>
                  <a:gd name="connsiteY17" fmla="*/ 246465 h 640079"/>
                  <a:gd name="connsiteX18" fmla="*/ 491724 w 1417320"/>
                  <a:gd name="connsiteY18" fmla="*/ 189005 h 640079"/>
                  <a:gd name="connsiteX19" fmla="*/ 520648 w 1417320"/>
                  <a:gd name="connsiteY19" fmla="*/ 98520 h 640079"/>
                  <a:gd name="connsiteX20" fmla="*/ 549573 w 1417320"/>
                  <a:gd name="connsiteY20" fmla="*/ 71450 h 640079"/>
                  <a:gd name="connsiteX21" fmla="*/ 578498 w 1417320"/>
                  <a:gd name="connsiteY21" fmla="*/ 6977 h 640079"/>
                  <a:gd name="connsiteX22" fmla="*/ 607423 w 1417320"/>
                  <a:gd name="connsiteY22" fmla="*/ 12882 h 640079"/>
                  <a:gd name="connsiteX23" fmla="*/ 636348 w 1417320"/>
                  <a:gd name="connsiteY23" fmla="*/ 0 h 640079"/>
                  <a:gd name="connsiteX24" fmla="*/ 665273 w 1417320"/>
                  <a:gd name="connsiteY24" fmla="*/ 5450 h 640079"/>
                  <a:gd name="connsiteX25" fmla="*/ 694197 w 1417320"/>
                  <a:gd name="connsiteY25" fmla="*/ 35559 h 640079"/>
                  <a:gd name="connsiteX26" fmla="*/ 723123 w 1417320"/>
                  <a:gd name="connsiteY26" fmla="*/ 167008 h 640079"/>
                  <a:gd name="connsiteX27" fmla="*/ 752047 w 1417320"/>
                  <a:gd name="connsiteY27" fmla="*/ 176285 h 640079"/>
                  <a:gd name="connsiteX28" fmla="*/ 780973 w 1417320"/>
                  <a:gd name="connsiteY28" fmla="*/ 260036 h 640079"/>
                  <a:gd name="connsiteX29" fmla="*/ 809897 w 1417320"/>
                  <a:gd name="connsiteY29" fmla="*/ 318557 h 640079"/>
                  <a:gd name="connsiteX30" fmla="*/ 838822 w 1417320"/>
                  <a:gd name="connsiteY30" fmla="*/ 370876 h 640079"/>
                  <a:gd name="connsiteX31" fmla="*/ 867747 w 1417320"/>
                  <a:gd name="connsiteY31" fmla="*/ 457148 h 640079"/>
                  <a:gd name="connsiteX32" fmla="*/ 896672 w 1417320"/>
                  <a:gd name="connsiteY32" fmla="*/ 488495 h 640079"/>
                  <a:gd name="connsiteX33" fmla="*/ 925596 w 1417320"/>
                  <a:gd name="connsiteY33" fmla="*/ 529783 h 640079"/>
                  <a:gd name="connsiteX34" fmla="*/ 954522 w 1417320"/>
                  <a:gd name="connsiteY34" fmla="*/ 537623 h 640079"/>
                  <a:gd name="connsiteX35" fmla="*/ 983446 w 1417320"/>
                  <a:gd name="connsiteY35" fmla="*/ 552348 h 640079"/>
                  <a:gd name="connsiteX36" fmla="*/ 1012372 w 1417320"/>
                  <a:gd name="connsiteY36" fmla="*/ 549143 h 640079"/>
                  <a:gd name="connsiteX37" fmla="*/ 1041296 w 1417320"/>
                  <a:gd name="connsiteY37" fmla="*/ 548408 h 640079"/>
                  <a:gd name="connsiteX38" fmla="*/ 1070216 w 1417320"/>
                  <a:gd name="connsiteY38" fmla="*/ 553616 h 640079"/>
                  <a:gd name="connsiteX39" fmla="*/ 1099147 w 1417320"/>
                  <a:gd name="connsiteY39" fmla="*/ 545191 h 640079"/>
                  <a:gd name="connsiteX40" fmla="*/ 1128065 w 1417320"/>
                  <a:gd name="connsiteY40" fmla="*/ 537701 h 640079"/>
                  <a:gd name="connsiteX41" fmla="*/ 1156995 w 1417320"/>
                  <a:gd name="connsiteY41" fmla="*/ 540750 h 640079"/>
                  <a:gd name="connsiteX42" fmla="*/ 1185926 w 1417320"/>
                  <a:gd name="connsiteY42" fmla="*/ 538438 h 640079"/>
                  <a:gd name="connsiteX43" fmla="*/ 1214844 w 1417320"/>
                  <a:gd name="connsiteY43" fmla="*/ 539874 h 640079"/>
                  <a:gd name="connsiteX44" fmla="*/ 1243775 w 1417320"/>
                  <a:gd name="connsiteY44" fmla="*/ 540474 h 640079"/>
                  <a:gd name="connsiteX45" fmla="*/ 1272692 w 1417320"/>
                  <a:gd name="connsiteY45" fmla="*/ 543714 h 640079"/>
                  <a:gd name="connsiteX46" fmla="*/ 1301623 w 1417320"/>
                  <a:gd name="connsiteY46" fmla="*/ 544749 h 640079"/>
                  <a:gd name="connsiteX47" fmla="*/ 1330541 w 1417320"/>
                  <a:gd name="connsiteY47" fmla="*/ 544749 h 640079"/>
                  <a:gd name="connsiteX48" fmla="*/ 1359472 w 1417320"/>
                  <a:gd name="connsiteY48" fmla="*/ 544749 h 640079"/>
                  <a:gd name="connsiteX49" fmla="*/ 1388389 w 1417320"/>
                  <a:gd name="connsiteY49" fmla="*/ 544749 h 640079"/>
                  <a:gd name="connsiteX50" fmla="*/ 1417320 w 1417320"/>
                  <a:gd name="connsiteY50" fmla="*/ 544749 h 640079"/>
                  <a:gd name="connsiteX51" fmla="*/ 1417320 w 1417320"/>
                  <a:gd name="connsiteY51" fmla="*/ 544749 h 640079"/>
                  <a:gd name="connsiteX52" fmla="*/ 1417320 w 1417320"/>
                  <a:gd name="connsiteY52" fmla="*/ 544749 h 640079"/>
                  <a:gd name="connsiteX53" fmla="*/ 1388389 w 1417320"/>
                  <a:gd name="connsiteY53" fmla="*/ 544749 h 640079"/>
                  <a:gd name="connsiteX54" fmla="*/ 1359472 w 1417320"/>
                  <a:gd name="connsiteY54" fmla="*/ 544749 h 640079"/>
                  <a:gd name="connsiteX55" fmla="*/ 1330541 w 1417320"/>
                  <a:gd name="connsiteY55" fmla="*/ 544749 h 640079"/>
                  <a:gd name="connsiteX56" fmla="*/ 1301623 w 1417320"/>
                  <a:gd name="connsiteY56" fmla="*/ 544750 h 640079"/>
                  <a:gd name="connsiteX57" fmla="*/ 1272692 w 1417320"/>
                  <a:gd name="connsiteY57" fmla="*/ 546092 h 640079"/>
                  <a:gd name="connsiteX58" fmla="*/ 1243775 w 1417320"/>
                  <a:gd name="connsiteY58" fmla="*/ 547959 h 640079"/>
                  <a:gd name="connsiteX59" fmla="*/ 1214844 w 1417320"/>
                  <a:gd name="connsiteY59" fmla="*/ 552079 h 640079"/>
                  <a:gd name="connsiteX60" fmla="*/ 1185926 w 1417320"/>
                  <a:gd name="connsiteY60" fmla="*/ 558545 h 640079"/>
                  <a:gd name="connsiteX61" fmla="*/ 1156995 w 1417320"/>
                  <a:gd name="connsiteY61" fmla="*/ 565462 h 640079"/>
                  <a:gd name="connsiteX62" fmla="*/ 1128065 w 1417320"/>
                  <a:gd name="connsiteY62" fmla="*/ 583082 h 640079"/>
                  <a:gd name="connsiteX63" fmla="*/ 1099147 w 1417320"/>
                  <a:gd name="connsiteY63" fmla="*/ 593786 h 640079"/>
                  <a:gd name="connsiteX64" fmla="*/ 1070216 w 1417320"/>
                  <a:gd name="connsiteY64" fmla="*/ 602372 h 640079"/>
                  <a:gd name="connsiteX65" fmla="*/ 1041296 w 1417320"/>
                  <a:gd name="connsiteY65" fmla="*/ 626782 h 640079"/>
                  <a:gd name="connsiteX66" fmla="*/ 1012372 w 1417320"/>
                  <a:gd name="connsiteY66" fmla="*/ 636861 h 640079"/>
                  <a:gd name="connsiteX67" fmla="*/ 983446 w 1417320"/>
                  <a:gd name="connsiteY67" fmla="*/ 636428 h 640079"/>
                  <a:gd name="connsiteX68" fmla="*/ 954522 w 1417320"/>
                  <a:gd name="connsiteY68" fmla="*/ 639456 h 640079"/>
                  <a:gd name="connsiteX69" fmla="*/ 925596 w 1417320"/>
                  <a:gd name="connsiteY69" fmla="*/ 640080 h 640079"/>
                  <a:gd name="connsiteX70" fmla="*/ 896672 w 1417320"/>
                  <a:gd name="connsiteY70" fmla="*/ 607216 h 640079"/>
                  <a:gd name="connsiteX71" fmla="*/ 867747 w 1417320"/>
                  <a:gd name="connsiteY71" fmla="*/ 575409 h 640079"/>
                  <a:gd name="connsiteX72" fmla="*/ 838822 w 1417320"/>
                  <a:gd name="connsiteY72" fmla="*/ 509180 h 640079"/>
                  <a:gd name="connsiteX73" fmla="*/ 809897 w 1417320"/>
                  <a:gd name="connsiteY73" fmla="*/ 445914 h 640079"/>
                  <a:gd name="connsiteX74" fmla="*/ 780973 w 1417320"/>
                  <a:gd name="connsiteY74" fmla="*/ 407987 h 640079"/>
                  <a:gd name="connsiteX75" fmla="*/ 752047 w 1417320"/>
                  <a:gd name="connsiteY75" fmla="*/ 329790 h 640079"/>
                  <a:gd name="connsiteX76" fmla="*/ 723123 w 1417320"/>
                  <a:gd name="connsiteY76" fmla="*/ 251780 h 640079"/>
                  <a:gd name="connsiteX77" fmla="*/ 694197 w 1417320"/>
                  <a:gd name="connsiteY77" fmla="*/ 213519 h 640079"/>
                  <a:gd name="connsiteX78" fmla="*/ 665273 w 1417320"/>
                  <a:gd name="connsiteY78" fmla="*/ 160365 h 640079"/>
                  <a:gd name="connsiteX79" fmla="*/ 636348 w 1417320"/>
                  <a:gd name="connsiteY79" fmla="*/ 150602 h 640079"/>
                  <a:gd name="connsiteX80" fmla="*/ 607423 w 1417320"/>
                  <a:gd name="connsiteY80" fmla="*/ 164909 h 640079"/>
                  <a:gd name="connsiteX81" fmla="*/ 578498 w 1417320"/>
                  <a:gd name="connsiteY81" fmla="*/ 146903 h 640079"/>
                  <a:gd name="connsiteX82" fmla="*/ 549573 w 1417320"/>
                  <a:gd name="connsiteY82" fmla="*/ 190246 h 640079"/>
                  <a:gd name="connsiteX83" fmla="*/ 520648 w 1417320"/>
                  <a:gd name="connsiteY83" fmla="*/ 225411 h 640079"/>
                  <a:gd name="connsiteX84" fmla="*/ 491724 w 1417320"/>
                  <a:gd name="connsiteY84" fmla="*/ 297614 h 640079"/>
                  <a:gd name="connsiteX85" fmla="*/ 462798 w 1417320"/>
                  <a:gd name="connsiteY85" fmla="*/ 356090 h 640079"/>
                  <a:gd name="connsiteX86" fmla="*/ 433874 w 1417320"/>
                  <a:gd name="connsiteY86" fmla="*/ 399000 h 640079"/>
                  <a:gd name="connsiteX87" fmla="*/ 404948 w 1417320"/>
                  <a:gd name="connsiteY87" fmla="*/ 440367 h 640079"/>
                  <a:gd name="connsiteX88" fmla="*/ 376024 w 1417320"/>
                  <a:gd name="connsiteY88" fmla="*/ 470968 h 640079"/>
                  <a:gd name="connsiteX89" fmla="*/ 347099 w 1417320"/>
                  <a:gd name="connsiteY89" fmla="*/ 502492 h 640079"/>
                  <a:gd name="connsiteX90" fmla="*/ 318174 w 1417320"/>
                  <a:gd name="connsiteY90" fmla="*/ 527387 h 640079"/>
                  <a:gd name="connsiteX91" fmla="*/ 289249 w 1417320"/>
                  <a:gd name="connsiteY91" fmla="*/ 538075 h 640079"/>
                  <a:gd name="connsiteX92" fmla="*/ 260325 w 1417320"/>
                  <a:gd name="connsiteY92" fmla="*/ 545841 h 640079"/>
                  <a:gd name="connsiteX93" fmla="*/ 231399 w 1417320"/>
                  <a:gd name="connsiteY93" fmla="*/ 548025 h 640079"/>
                  <a:gd name="connsiteX94" fmla="*/ 202475 w 1417320"/>
                  <a:gd name="connsiteY94" fmla="*/ 547176 h 640079"/>
                  <a:gd name="connsiteX95" fmla="*/ 173549 w 1417320"/>
                  <a:gd name="connsiteY95" fmla="*/ 545670 h 640079"/>
                  <a:gd name="connsiteX96" fmla="*/ 144625 w 1417320"/>
                  <a:gd name="connsiteY96" fmla="*/ 544749 h 640079"/>
                  <a:gd name="connsiteX97" fmla="*/ 115700 w 1417320"/>
                  <a:gd name="connsiteY97" fmla="*/ 544749 h 640079"/>
                  <a:gd name="connsiteX98" fmla="*/ 86775 w 1417320"/>
                  <a:gd name="connsiteY98" fmla="*/ 544749 h 640079"/>
                  <a:gd name="connsiteX99" fmla="*/ 57850 w 1417320"/>
                  <a:gd name="connsiteY99" fmla="*/ 544749 h 640079"/>
                  <a:gd name="connsiteX100" fmla="*/ 28926 w 1417320"/>
                  <a:gd name="connsiteY100" fmla="*/ 544749 h 640079"/>
                  <a:gd name="connsiteX101" fmla="*/ 0 w 1417320"/>
                  <a:gd name="connsiteY101" fmla="*/ 544749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40079">
                    <a:moveTo>
                      <a:pt x="0" y="544749"/>
                    </a:moveTo>
                    <a:lnTo>
                      <a:pt x="0" y="544749"/>
                    </a:lnTo>
                    <a:lnTo>
                      <a:pt x="28926" y="544749"/>
                    </a:lnTo>
                    <a:lnTo>
                      <a:pt x="57850" y="544749"/>
                    </a:lnTo>
                    <a:lnTo>
                      <a:pt x="86775" y="544749"/>
                    </a:lnTo>
                    <a:lnTo>
                      <a:pt x="115700" y="544749"/>
                    </a:lnTo>
                    <a:lnTo>
                      <a:pt x="144625" y="544749"/>
                    </a:lnTo>
                    <a:lnTo>
                      <a:pt x="173549" y="543477"/>
                    </a:lnTo>
                    <a:lnTo>
                      <a:pt x="202475" y="541415"/>
                    </a:lnTo>
                    <a:lnTo>
                      <a:pt x="231399" y="535238"/>
                    </a:lnTo>
                    <a:lnTo>
                      <a:pt x="260325" y="527084"/>
                    </a:lnTo>
                    <a:lnTo>
                      <a:pt x="289249" y="509692"/>
                    </a:lnTo>
                    <a:lnTo>
                      <a:pt x="318174" y="478311"/>
                    </a:lnTo>
                    <a:lnTo>
                      <a:pt x="347099" y="454894"/>
                    </a:lnTo>
                    <a:lnTo>
                      <a:pt x="376024" y="413328"/>
                    </a:lnTo>
                    <a:lnTo>
                      <a:pt x="404948" y="357900"/>
                    </a:lnTo>
                    <a:lnTo>
                      <a:pt x="433874" y="299617"/>
                    </a:lnTo>
                    <a:lnTo>
                      <a:pt x="462798" y="246465"/>
                    </a:lnTo>
                    <a:lnTo>
                      <a:pt x="491724" y="189005"/>
                    </a:lnTo>
                    <a:lnTo>
                      <a:pt x="520648" y="98520"/>
                    </a:lnTo>
                    <a:lnTo>
                      <a:pt x="549573" y="71450"/>
                    </a:lnTo>
                    <a:lnTo>
                      <a:pt x="578498" y="6977"/>
                    </a:lnTo>
                    <a:lnTo>
                      <a:pt x="607423" y="12882"/>
                    </a:lnTo>
                    <a:lnTo>
                      <a:pt x="636348" y="0"/>
                    </a:lnTo>
                    <a:lnTo>
                      <a:pt x="665273" y="5450"/>
                    </a:lnTo>
                    <a:lnTo>
                      <a:pt x="694197" y="35559"/>
                    </a:lnTo>
                    <a:lnTo>
                      <a:pt x="723123" y="167008"/>
                    </a:lnTo>
                    <a:lnTo>
                      <a:pt x="752047" y="176285"/>
                    </a:lnTo>
                    <a:lnTo>
                      <a:pt x="780973" y="260036"/>
                    </a:lnTo>
                    <a:lnTo>
                      <a:pt x="809897" y="318557"/>
                    </a:lnTo>
                    <a:lnTo>
                      <a:pt x="838822" y="370876"/>
                    </a:lnTo>
                    <a:lnTo>
                      <a:pt x="867747" y="457148"/>
                    </a:lnTo>
                    <a:lnTo>
                      <a:pt x="896672" y="488495"/>
                    </a:lnTo>
                    <a:lnTo>
                      <a:pt x="925596" y="529783"/>
                    </a:lnTo>
                    <a:lnTo>
                      <a:pt x="954522" y="537623"/>
                    </a:lnTo>
                    <a:lnTo>
                      <a:pt x="983446" y="552348"/>
                    </a:lnTo>
                    <a:lnTo>
                      <a:pt x="1012372" y="549143"/>
                    </a:lnTo>
                    <a:lnTo>
                      <a:pt x="1041296" y="548408"/>
                    </a:lnTo>
                    <a:lnTo>
                      <a:pt x="1070216" y="553616"/>
                    </a:lnTo>
                    <a:lnTo>
                      <a:pt x="1099147" y="545191"/>
                    </a:lnTo>
                    <a:lnTo>
                      <a:pt x="1128065" y="537701"/>
                    </a:lnTo>
                    <a:lnTo>
                      <a:pt x="1156995" y="540750"/>
                    </a:lnTo>
                    <a:lnTo>
                      <a:pt x="1185926" y="538438"/>
                    </a:lnTo>
                    <a:lnTo>
                      <a:pt x="1214844" y="539874"/>
                    </a:lnTo>
                    <a:lnTo>
                      <a:pt x="1243775" y="540474"/>
                    </a:lnTo>
                    <a:lnTo>
                      <a:pt x="1272692" y="543714"/>
                    </a:lnTo>
                    <a:lnTo>
                      <a:pt x="1301623" y="544749"/>
                    </a:lnTo>
                    <a:lnTo>
                      <a:pt x="1330541" y="544749"/>
                    </a:lnTo>
                    <a:lnTo>
                      <a:pt x="1359472" y="544749"/>
                    </a:lnTo>
                    <a:lnTo>
                      <a:pt x="1388389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417320" y="544749"/>
                    </a:lnTo>
                    <a:lnTo>
                      <a:pt x="1388389" y="544749"/>
                    </a:lnTo>
                    <a:lnTo>
                      <a:pt x="1359472" y="544749"/>
                    </a:lnTo>
                    <a:lnTo>
                      <a:pt x="1330541" y="544749"/>
                    </a:lnTo>
                    <a:lnTo>
                      <a:pt x="1301623" y="544750"/>
                    </a:lnTo>
                    <a:lnTo>
                      <a:pt x="1272692" y="546092"/>
                    </a:lnTo>
                    <a:lnTo>
                      <a:pt x="1243775" y="547959"/>
                    </a:lnTo>
                    <a:lnTo>
                      <a:pt x="1214844" y="552079"/>
                    </a:lnTo>
                    <a:lnTo>
                      <a:pt x="1185926" y="558545"/>
                    </a:lnTo>
                    <a:lnTo>
                      <a:pt x="1156995" y="565462"/>
                    </a:lnTo>
                    <a:lnTo>
                      <a:pt x="1128065" y="583082"/>
                    </a:lnTo>
                    <a:lnTo>
                      <a:pt x="1099147" y="593786"/>
                    </a:lnTo>
                    <a:lnTo>
                      <a:pt x="1070216" y="602372"/>
                    </a:lnTo>
                    <a:lnTo>
                      <a:pt x="1041296" y="626782"/>
                    </a:lnTo>
                    <a:lnTo>
                      <a:pt x="1012372" y="636861"/>
                    </a:lnTo>
                    <a:lnTo>
                      <a:pt x="983446" y="636428"/>
                    </a:lnTo>
                    <a:lnTo>
                      <a:pt x="954522" y="639456"/>
                    </a:lnTo>
                    <a:lnTo>
                      <a:pt x="925596" y="640080"/>
                    </a:lnTo>
                    <a:lnTo>
                      <a:pt x="896672" y="607216"/>
                    </a:lnTo>
                    <a:lnTo>
                      <a:pt x="867747" y="575409"/>
                    </a:lnTo>
                    <a:lnTo>
                      <a:pt x="838822" y="509180"/>
                    </a:lnTo>
                    <a:lnTo>
                      <a:pt x="809897" y="445914"/>
                    </a:lnTo>
                    <a:lnTo>
                      <a:pt x="780973" y="407987"/>
                    </a:lnTo>
                    <a:lnTo>
                      <a:pt x="752047" y="329790"/>
                    </a:lnTo>
                    <a:lnTo>
                      <a:pt x="723123" y="251780"/>
                    </a:lnTo>
                    <a:lnTo>
                      <a:pt x="694197" y="213519"/>
                    </a:lnTo>
                    <a:lnTo>
                      <a:pt x="665273" y="160365"/>
                    </a:lnTo>
                    <a:lnTo>
                      <a:pt x="636348" y="150602"/>
                    </a:lnTo>
                    <a:lnTo>
                      <a:pt x="607423" y="164909"/>
                    </a:lnTo>
                    <a:lnTo>
                      <a:pt x="578498" y="146903"/>
                    </a:lnTo>
                    <a:lnTo>
                      <a:pt x="549573" y="190246"/>
                    </a:lnTo>
                    <a:lnTo>
                      <a:pt x="520648" y="225411"/>
                    </a:lnTo>
                    <a:lnTo>
                      <a:pt x="491724" y="297614"/>
                    </a:lnTo>
                    <a:lnTo>
                      <a:pt x="462798" y="356090"/>
                    </a:lnTo>
                    <a:lnTo>
                      <a:pt x="433874" y="399000"/>
                    </a:lnTo>
                    <a:lnTo>
                      <a:pt x="404948" y="440367"/>
                    </a:lnTo>
                    <a:lnTo>
                      <a:pt x="376024" y="470968"/>
                    </a:lnTo>
                    <a:lnTo>
                      <a:pt x="347099" y="502492"/>
                    </a:lnTo>
                    <a:lnTo>
                      <a:pt x="318174" y="527387"/>
                    </a:lnTo>
                    <a:lnTo>
                      <a:pt x="289249" y="538075"/>
                    </a:lnTo>
                    <a:lnTo>
                      <a:pt x="260325" y="545841"/>
                    </a:lnTo>
                    <a:lnTo>
                      <a:pt x="231399" y="548025"/>
                    </a:lnTo>
                    <a:lnTo>
                      <a:pt x="202475" y="547176"/>
                    </a:lnTo>
                    <a:lnTo>
                      <a:pt x="173549" y="545670"/>
                    </a:lnTo>
                    <a:lnTo>
                      <a:pt x="144625" y="544749"/>
                    </a:lnTo>
                    <a:lnTo>
                      <a:pt x="115700" y="544749"/>
                    </a:lnTo>
                    <a:lnTo>
                      <a:pt x="86775" y="544749"/>
                    </a:lnTo>
                    <a:lnTo>
                      <a:pt x="57850" y="544749"/>
                    </a:lnTo>
                    <a:lnTo>
                      <a:pt x="28926" y="544749"/>
                    </a:lnTo>
                    <a:lnTo>
                      <a:pt x="0" y="544749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4886216E-5916-8540-A206-0F405308A50C}"/>
                  </a:ext>
                </a:extLst>
              </p:cNvPr>
              <p:cNvSpPr/>
              <p:nvPr/>
            </p:nvSpPr>
            <p:spPr>
              <a:xfrm>
                <a:off x="3580411" y="6531161"/>
                <a:ext cx="1417320" cy="316593"/>
              </a:xfrm>
              <a:custGeom>
                <a:avLst/>
                <a:gdLst>
                  <a:gd name="connsiteX0" fmla="*/ 0 w 1417320"/>
                  <a:gd name="connsiteY0" fmla="*/ 306870 h 316593"/>
                  <a:gd name="connsiteX1" fmla="*/ 0 w 1417320"/>
                  <a:gd name="connsiteY1" fmla="*/ 306870 h 316593"/>
                  <a:gd name="connsiteX2" fmla="*/ 28926 w 1417320"/>
                  <a:gd name="connsiteY2" fmla="*/ 306870 h 316593"/>
                  <a:gd name="connsiteX3" fmla="*/ 57850 w 1417320"/>
                  <a:gd name="connsiteY3" fmla="*/ 306870 h 316593"/>
                  <a:gd name="connsiteX4" fmla="*/ 86775 w 1417320"/>
                  <a:gd name="connsiteY4" fmla="*/ 306870 h 316593"/>
                  <a:gd name="connsiteX5" fmla="*/ 115700 w 1417320"/>
                  <a:gd name="connsiteY5" fmla="*/ 306870 h 316593"/>
                  <a:gd name="connsiteX6" fmla="*/ 144625 w 1417320"/>
                  <a:gd name="connsiteY6" fmla="*/ 306870 h 316593"/>
                  <a:gd name="connsiteX7" fmla="*/ 173549 w 1417320"/>
                  <a:gd name="connsiteY7" fmla="*/ 305731 h 316593"/>
                  <a:gd name="connsiteX8" fmla="*/ 202475 w 1417320"/>
                  <a:gd name="connsiteY8" fmla="*/ 302652 h 316593"/>
                  <a:gd name="connsiteX9" fmla="*/ 231399 w 1417320"/>
                  <a:gd name="connsiteY9" fmla="*/ 296296 h 316593"/>
                  <a:gd name="connsiteX10" fmla="*/ 260325 w 1417320"/>
                  <a:gd name="connsiteY10" fmla="*/ 285029 h 316593"/>
                  <a:gd name="connsiteX11" fmla="*/ 289249 w 1417320"/>
                  <a:gd name="connsiteY11" fmla="*/ 280105 h 316593"/>
                  <a:gd name="connsiteX12" fmla="*/ 318174 w 1417320"/>
                  <a:gd name="connsiteY12" fmla="*/ 267895 h 316593"/>
                  <a:gd name="connsiteX13" fmla="*/ 347099 w 1417320"/>
                  <a:gd name="connsiteY13" fmla="*/ 245981 h 316593"/>
                  <a:gd name="connsiteX14" fmla="*/ 376024 w 1417320"/>
                  <a:gd name="connsiteY14" fmla="*/ 221506 h 316593"/>
                  <a:gd name="connsiteX15" fmla="*/ 404948 w 1417320"/>
                  <a:gd name="connsiteY15" fmla="*/ 208967 h 316593"/>
                  <a:gd name="connsiteX16" fmla="*/ 433874 w 1417320"/>
                  <a:gd name="connsiteY16" fmla="*/ 177573 h 316593"/>
                  <a:gd name="connsiteX17" fmla="*/ 462798 w 1417320"/>
                  <a:gd name="connsiteY17" fmla="*/ 176950 h 316593"/>
                  <a:gd name="connsiteX18" fmla="*/ 491724 w 1417320"/>
                  <a:gd name="connsiteY18" fmla="*/ 134582 h 316593"/>
                  <a:gd name="connsiteX19" fmla="*/ 520648 w 1417320"/>
                  <a:gd name="connsiteY19" fmla="*/ 98487 h 316593"/>
                  <a:gd name="connsiteX20" fmla="*/ 549573 w 1417320"/>
                  <a:gd name="connsiteY20" fmla="*/ 79444 h 316593"/>
                  <a:gd name="connsiteX21" fmla="*/ 578498 w 1417320"/>
                  <a:gd name="connsiteY21" fmla="*/ 62588 h 316593"/>
                  <a:gd name="connsiteX22" fmla="*/ 607423 w 1417320"/>
                  <a:gd name="connsiteY22" fmla="*/ 20850 h 316593"/>
                  <a:gd name="connsiteX23" fmla="*/ 636348 w 1417320"/>
                  <a:gd name="connsiteY23" fmla="*/ 147 h 316593"/>
                  <a:gd name="connsiteX24" fmla="*/ 665273 w 1417320"/>
                  <a:gd name="connsiteY24" fmla="*/ 4313 h 316593"/>
                  <a:gd name="connsiteX25" fmla="*/ 694197 w 1417320"/>
                  <a:gd name="connsiteY25" fmla="*/ 5119 h 316593"/>
                  <a:gd name="connsiteX26" fmla="*/ 723123 w 1417320"/>
                  <a:gd name="connsiteY26" fmla="*/ 51556 h 316593"/>
                  <a:gd name="connsiteX27" fmla="*/ 752047 w 1417320"/>
                  <a:gd name="connsiteY27" fmla="*/ 0 h 316593"/>
                  <a:gd name="connsiteX28" fmla="*/ 780973 w 1417320"/>
                  <a:gd name="connsiteY28" fmla="*/ 5624 h 316593"/>
                  <a:gd name="connsiteX29" fmla="*/ 809897 w 1417320"/>
                  <a:gd name="connsiteY29" fmla="*/ 42445 h 316593"/>
                  <a:gd name="connsiteX30" fmla="*/ 838822 w 1417320"/>
                  <a:gd name="connsiteY30" fmla="*/ 59576 h 316593"/>
                  <a:gd name="connsiteX31" fmla="*/ 867747 w 1417320"/>
                  <a:gd name="connsiteY31" fmla="*/ 66996 h 316593"/>
                  <a:gd name="connsiteX32" fmla="*/ 896672 w 1417320"/>
                  <a:gd name="connsiteY32" fmla="*/ 111021 h 316593"/>
                  <a:gd name="connsiteX33" fmla="*/ 925596 w 1417320"/>
                  <a:gd name="connsiteY33" fmla="*/ 131698 h 316593"/>
                  <a:gd name="connsiteX34" fmla="*/ 954522 w 1417320"/>
                  <a:gd name="connsiteY34" fmla="*/ 166216 h 316593"/>
                  <a:gd name="connsiteX35" fmla="*/ 983446 w 1417320"/>
                  <a:gd name="connsiteY35" fmla="*/ 167867 h 316593"/>
                  <a:gd name="connsiteX36" fmla="*/ 1012372 w 1417320"/>
                  <a:gd name="connsiteY36" fmla="*/ 205276 h 316593"/>
                  <a:gd name="connsiteX37" fmla="*/ 1041296 w 1417320"/>
                  <a:gd name="connsiteY37" fmla="*/ 213437 h 316593"/>
                  <a:gd name="connsiteX38" fmla="*/ 1070216 w 1417320"/>
                  <a:gd name="connsiteY38" fmla="*/ 240316 h 316593"/>
                  <a:gd name="connsiteX39" fmla="*/ 1099147 w 1417320"/>
                  <a:gd name="connsiteY39" fmla="*/ 265292 h 316593"/>
                  <a:gd name="connsiteX40" fmla="*/ 1128065 w 1417320"/>
                  <a:gd name="connsiteY40" fmla="*/ 269311 h 316593"/>
                  <a:gd name="connsiteX41" fmla="*/ 1156995 w 1417320"/>
                  <a:gd name="connsiteY41" fmla="*/ 285481 h 316593"/>
                  <a:gd name="connsiteX42" fmla="*/ 1185926 w 1417320"/>
                  <a:gd name="connsiteY42" fmla="*/ 292894 h 316593"/>
                  <a:gd name="connsiteX43" fmla="*/ 1214844 w 1417320"/>
                  <a:gd name="connsiteY43" fmla="*/ 295242 h 316593"/>
                  <a:gd name="connsiteX44" fmla="*/ 1243775 w 1417320"/>
                  <a:gd name="connsiteY44" fmla="*/ 300727 h 316593"/>
                  <a:gd name="connsiteX45" fmla="*/ 1272692 w 1417320"/>
                  <a:gd name="connsiteY45" fmla="*/ 304594 h 316593"/>
                  <a:gd name="connsiteX46" fmla="*/ 1301623 w 1417320"/>
                  <a:gd name="connsiteY46" fmla="*/ 306870 h 316593"/>
                  <a:gd name="connsiteX47" fmla="*/ 1330541 w 1417320"/>
                  <a:gd name="connsiteY47" fmla="*/ 306870 h 316593"/>
                  <a:gd name="connsiteX48" fmla="*/ 1359472 w 1417320"/>
                  <a:gd name="connsiteY48" fmla="*/ 306870 h 316593"/>
                  <a:gd name="connsiteX49" fmla="*/ 1388389 w 1417320"/>
                  <a:gd name="connsiteY49" fmla="*/ 306870 h 316593"/>
                  <a:gd name="connsiteX50" fmla="*/ 1417320 w 1417320"/>
                  <a:gd name="connsiteY50" fmla="*/ 306870 h 316593"/>
                  <a:gd name="connsiteX51" fmla="*/ 1417320 w 1417320"/>
                  <a:gd name="connsiteY51" fmla="*/ 306870 h 316593"/>
                  <a:gd name="connsiteX52" fmla="*/ 1417320 w 1417320"/>
                  <a:gd name="connsiteY52" fmla="*/ 306870 h 316593"/>
                  <a:gd name="connsiteX53" fmla="*/ 1388389 w 1417320"/>
                  <a:gd name="connsiteY53" fmla="*/ 306870 h 316593"/>
                  <a:gd name="connsiteX54" fmla="*/ 1359472 w 1417320"/>
                  <a:gd name="connsiteY54" fmla="*/ 306870 h 316593"/>
                  <a:gd name="connsiteX55" fmla="*/ 1330541 w 1417320"/>
                  <a:gd name="connsiteY55" fmla="*/ 306870 h 316593"/>
                  <a:gd name="connsiteX56" fmla="*/ 1301623 w 1417320"/>
                  <a:gd name="connsiteY56" fmla="*/ 306870 h 316593"/>
                  <a:gd name="connsiteX57" fmla="*/ 1272692 w 1417320"/>
                  <a:gd name="connsiteY57" fmla="*/ 308182 h 316593"/>
                  <a:gd name="connsiteX58" fmla="*/ 1243775 w 1417320"/>
                  <a:gd name="connsiteY58" fmla="*/ 310046 h 316593"/>
                  <a:gd name="connsiteX59" fmla="*/ 1214844 w 1417320"/>
                  <a:gd name="connsiteY59" fmla="*/ 312425 h 316593"/>
                  <a:gd name="connsiteX60" fmla="*/ 1185926 w 1417320"/>
                  <a:gd name="connsiteY60" fmla="*/ 316593 h 316593"/>
                  <a:gd name="connsiteX61" fmla="*/ 1156995 w 1417320"/>
                  <a:gd name="connsiteY61" fmla="*/ 314809 h 316593"/>
                  <a:gd name="connsiteX62" fmla="*/ 1128065 w 1417320"/>
                  <a:gd name="connsiteY62" fmla="*/ 308470 h 316593"/>
                  <a:gd name="connsiteX63" fmla="*/ 1099147 w 1417320"/>
                  <a:gd name="connsiteY63" fmla="*/ 309571 h 316593"/>
                  <a:gd name="connsiteX64" fmla="*/ 1070216 w 1417320"/>
                  <a:gd name="connsiteY64" fmla="*/ 313853 h 316593"/>
                  <a:gd name="connsiteX65" fmla="*/ 1041296 w 1417320"/>
                  <a:gd name="connsiteY65" fmla="*/ 292805 h 316593"/>
                  <a:gd name="connsiteX66" fmla="*/ 1012372 w 1417320"/>
                  <a:gd name="connsiteY66" fmla="*/ 289921 h 316593"/>
                  <a:gd name="connsiteX67" fmla="*/ 983446 w 1417320"/>
                  <a:gd name="connsiteY67" fmla="*/ 255951 h 316593"/>
                  <a:gd name="connsiteX68" fmla="*/ 954522 w 1417320"/>
                  <a:gd name="connsiteY68" fmla="*/ 259568 h 316593"/>
                  <a:gd name="connsiteX69" fmla="*/ 925596 w 1417320"/>
                  <a:gd name="connsiteY69" fmla="*/ 232098 h 316593"/>
                  <a:gd name="connsiteX70" fmla="*/ 896672 w 1417320"/>
                  <a:gd name="connsiteY70" fmla="*/ 205468 h 316593"/>
                  <a:gd name="connsiteX71" fmla="*/ 867747 w 1417320"/>
                  <a:gd name="connsiteY71" fmla="*/ 196458 h 316593"/>
                  <a:gd name="connsiteX72" fmla="*/ 838822 w 1417320"/>
                  <a:gd name="connsiteY72" fmla="*/ 192767 h 316593"/>
                  <a:gd name="connsiteX73" fmla="*/ 809897 w 1417320"/>
                  <a:gd name="connsiteY73" fmla="*/ 189131 h 316593"/>
                  <a:gd name="connsiteX74" fmla="*/ 780973 w 1417320"/>
                  <a:gd name="connsiteY74" fmla="*/ 169555 h 316593"/>
                  <a:gd name="connsiteX75" fmla="*/ 752047 w 1417320"/>
                  <a:gd name="connsiteY75" fmla="*/ 126068 h 316593"/>
                  <a:gd name="connsiteX76" fmla="*/ 723123 w 1417320"/>
                  <a:gd name="connsiteY76" fmla="*/ 115848 h 316593"/>
                  <a:gd name="connsiteX77" fmla="*/ 694197 w 1417320"/>
                  <a:gd name="connsiteY77" fmla="*/ 144559 h 316593"/>
                  <a:gd name="connsiteX78" fmla="*/ 665273 w 1417320"/>
                  <a:gd name="connsiteY78" fmla="*/ 165311 h 316593"/>
                  <a:gd name="connsiteX79" fmla="*/ 636348 w 1417320"/>
                  <a:gd name="connsiteY79" fmla="*/ 146014 h 316593"/>
                  <a:gd name="connsiteX80" fmla="*/ 607423 w 1417320"/>
                  <a:gd name="connsiteY80" fmla="*/ 163368 h 316593"/>
                  <a:gd name="connsiteX81" fmla="*/ 578498 w 1417320"/>
                  <a:gd name="connsiteY81" fmla="*/ 171807 h 316593"/>
                  <a:gd name="connsiteX82" fmla="*/ 549573 w 1417320"/>
                  <a:gd name="connsiteY82" fmla="*/ 196026 h 316593"/>
                  <a:gd name="connsiteX83" fmla="*/ 520648 w 1417320"/>
                  <a:gd name="connsiteY83" fmla="*/ 218220 h 316593"/>
                  <a:gd name="connsiteX84" fmla="*/ 491724 w 1417320"/>
                  <a:gd name="connsiteY84" fmla="*/ 219196 h 316593"/>
                  <a:gd name="connsiteX85" fmla="*/ 462798 w 1417320"/>
                  <a:gd name="connsiteY85" fmla="*/ 264481 h 316593"/>
                  <a:gd name="connsiteX86" fmla="*/ 433874 w 1417320"/>
                  <a:gd name="connsiteY86" fmla="*/ 254933 h 316593"/>
                  <a:gd name="connsiteX87" fmla="*/ 404948 w 1417320"/>
                  <a:gd name="connsiteY87" fmla="*/ 290676 h 316593"/>
                  <a:gd name="connsiteX88" fmla="*/ 376024 w 1417320"/>
                  <a:gd name="connsiteY88" fmla="*/ 294611 h 316593"/>
                  <a:gd name="connsiteX89" fmla="*/ 347099 w 1417320"/>
                  <a:gd name="connsiteY89" fmla="*/ 289382 h 316593"/>
                  <a:gd name="connsiteX90" fmla="*/ 318174 w 1417320"/>
                  <a:gd name="connsiteY90" fmla="*/ 308247 h 316593"/>
                  <a:gd name="connsiteX91" fmla="*/ 289249 w 1417320"/>
                  <a:gd name="connsiteY91" fmla="*/ 307873 h 316593"/>
                  <a:gd name="connsiteX92" fmla="*/ 260325 w 1417320"/>
                  <a:gd name="connsiteY92" fmla="*/ 308651 h 316593"/>
                  <a:gd name="connsiteX93" fmla="*/ 231399 w 1417320"/>
                  <a:gd name="connsiteY93" fmla="*/ 312372 h 316593"/>
                  <a:gd name="connsiteX94" fmla="*/ 202475 w 1417320"/>
                  <a:gd name="connsiteY94" fmla="*/ 310902 h 316593"/>
                  <a:gd name="connsiteX95" fmla="*/ 173549 w 1417320"/>
                  <a:gd name="connsiteY95" fmla="*/ 308272 h 316593"/>
                  <a:gd name="connsiteX96" fmla="*/ 144625 w 1417320"/>
                  <a:gd name="connsiteY96" fmla="*/ 306870 h 316593"/>
                  <a:gd name="connsiteX97" fmla="*/ 115700 w 1417320"/>
                  <a:gd name="connsiteY97" fmla="*/ 306870 h 316593"/>
                  <a:gd name="connsiteX98" fmla="*/ 86775 w 1417320"/>
                  <a:gd name="connsiteY98" fmla="*/ 306870 h 316593"/>
                  <a:gd name="connsiteX99" fmla="*/ 57850 w 1417320"/>
                  <a:gd name="connsiteY99" fmla="*/ 306870 h 316593"/>
                  <a:gd name="connsiteX100" fmla="*/ 28926 w 1417320"/>
                  <a:gd name="connsiteY100" fmla="*/ 306870 h 316593"/>
                  <a:gd name="connsiteX101" fmla="*/ 0 w 1417320"/>
                  <a:gd name="connsiteY101" fmla="*/ 306870 h 31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16593">
                    <a:moveTo>
                      <a:pt x="0" y="306870"/>
                    </a:moveTo>
                    <a:lnTo>
                      <a:pt x="0" y="306870"/>
                    </a:lnTo>
                    <a:lnTo>
                      <a:pt x="28926" y="306870"/>
                    </a:lnTo>
                    <a:lnTo>
                      <a:pt x="57850" y="306870"/>
                    </a:lnTo>
                    <a:lnTo>
                      <a:pt x="86775" y="306870"/>
                    </a:lnTo>
                    <a:lnTo>
                      <a:pt x="115700" y="306870"/>
                    </a:lnTo>
                    <a:lnTo>
                      <a:pt x="144625" y="306870"/>
                    </a:lnTo>
                    <a:lnTo>
                      <a:pt x="173549" y="305731"/>
                    </a:lnTo>
                    <a:lnTo>
                      <a:pt x="202475" y="302652"/>
                    </a:lnTo>
                    <a:lnTo>
                      <a:pt x="231399" y="296296"/>
                    </a:lnTo>
                    <a:lnTo>
                      <a:pt x="260325" y="285029"/>
                    </a:lnTo>
                    <a:lnTo>
                      <a:pt x="289249" y="280105"/>
                    </a:lnTo>
                    <a:lnTo>
                      <a:pt x="318174" y="267895"/>
                    </a:lnTo>
                    <a:lnTo>
                      <a:pt x="347099" y="245981"/>
                    </a:lnTo>
                    <a:lnTo>
                      <a:pt x="376024" y="221506"/>
                    </a:lnTo>
                    <a:lnTo>
                      <a:pt x="404948" y="208967"/>
                    </a:lnTo>
                    <a:lnTo>
                      <a:pt x="433874" y="177573"/>
                    </a:lnTo>
                    <a:lnTo>
                      <a:pt x="462798" y="176950"/>
                    </a:lnTo>
                    <a:lnTo>
                      <a:pt x="491724" y="134582"/>
                    </a:lnTo>
                    <a:lnTo>
                      <a:pt x="520648" y="98487"/>
                    </a:lnTo>
                    <a:lnTo>
                      <a:pt x="549573" y="79444"/>
                    </a:lnTo>
                    <a:lnTo>
                      <a:pt x="578498" y="62588"/>
                    </a:lnTo>
                    <a:lnTo>
                      <a:pt x="607423" y="20850"/>
                    </a:lnTo>
                    <a:lnTo>
                      <a:pt x="636348" y="147"/>
                    </a:lnTo>
                    <a:lnTo>
                      <a:pt x="665273" y="4313"/>
                    </a:lnTo>
                    <a:lnTo>
                      <a:pt x="694197" y="5119"/>
                    </a:lnTo>
                    <a:lnTo>
                      <a:pt x="723123" y="51556"/>
                    </a:lnTo>
                    <a:lnTo>
                      <a:pt x="752047" y="0"/>
                    </a:lnTo>
                    <a:lnTo>
                      <a:pt x="780973" y="5624"/>
                    </a:lnTo>
                    <a:lnTo>
                      <a:pt x="809897" y="42445"/>
                    </a:lnTo>
                    <a:lnTo>
                      <a:pt x="838822" y="59576"/>
                    </a:lnTo>
                    <a:lnTo>
                      <a:pt x="867747" y="66996"/>
                    </a:lnTo>
                    <a:lnTo>
                      <a:pt x="896672" y="111021"/>
                    </a:lnTo>
                    <a:lnTo>
                      <a:pt x="925596" y="131698"/>
                    </a:lnTo>
                    <a:lnTo>
                      <a:pt x="954522" y="166216"/>
                    </a:lnTo>
                    <a:lnTo>
                      <a:pt x="983446" y="167867"/>
                    </a:lnTo>
                    <a:lnTo>
                      <a:pt x="1012372" y="205276"/>
                    </a:lnTo>
                    <a:lnTo>
                      <a:pt x="1041296" y="213437"/>
                    </a:lnTo>
                    <a:lnTo>
                      <a:pt x="1070216" y="240316"/>
                    </a:lnTo>
                    <a:lnTo>
                      <a:pt x="1099147" y="265292"/>
                    </a:lnTo>
                    <a:lnTo>
                      <a:pt x="1128065" y="269311"/>
                    </a:lnTo>
                    <a:lnTo>
                      <a:pt x="1156995" y="285481"/>
                    </a:lnTo>
                    <a:lnTo>
                      <a:pt x="1185926" y="292894"/>
                    </a:lnTo>
                    <a:lnTo>
                      <a:pt x="1214844" y="295242"/>
                    </a:lnTo>
                    <a:lnTo>
                      <a:pt x="1243775" y="300727"/>
                    </a:lnTo>
                    <a:lnTo>
                      <a:pt x="1272692" y="304594"/>
                    </a:lnTo>
                    <a:lnTo>
                      <a:pt x="1301623" y="306870"/>
                    </a:lnTo>
                    <a:lnTo>
                      <a:pt x="1330541" y="306870"/>
                    </a:lnTo>
                    <a:lnTo>
                      <a:pt x="1359472" y="306870"/>
                    </a:lnTo>
                    <a:lnTo>
                      <a:pt x="1388389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417320" y="306870"/>
                    </a:lnTo>
                    <a:lnTo>
                      <a:pt x="1388389" y="306870"/>
                    </a:lnTo>
                    <a:lnTo>
                      <a:pt x="1359472" y="306870"/>
                    </a:lnTo>
                    <a:lnTo>
                      <a:pt x="1330541" y="306870"/>
                    </a:lnTo>
                    <a:lnTo>
                      <a:pt x="1301623" y="306870"/>
                    </a:lnTo>
                    <a:lnTo>
                      <a:pt x="1272692" y="308182"/>
                    </a:lnTo>
                    <a:lnTo>
                      <a:pt x="1243775" y="310046"/>
                    </a:lnTo>
                    <a:lnTo>
                      <a:pt x="1214844" y="312425"/>
                    </a:lnTo>
                    <a:lnTo>
                      <a:pt x="1185926" y="316593"/>
                    </a:lnTo>
                    <a:lnTo>
                      <a:pt x="1156995" y="314809"/>
                    </a:lnTo>
                    <a:lnTo>
                      <a:pt x="1128065" y="308470"/>
                    </a:lnTo>
                    <a:lnTo>
                      <a:pt x="1099147" y="309571"/>
                    </a:lnTo>
                    <a:lnTo>
                      <a:pt x="1070216" y="313853"/>
                    </a:lnTo>
                    <a:lnTo>
                      <a:pt x="1041296" y="292805"/>
                    </a:lnTo>
                    <a:lnTo>
                      <a:pt x="1012372" y="289921"/>
                    </a:lnTo>
                    <a:lnTo>
                      <a:pt x="983446" y="255951"/>
                    </a:lnTo>
                    <a:lnTo>
                      <a:pt x="954522" y="259568"/>
                    </a:lnTo>
                    <a:lnTo>
                      <a:pt x="925596" y="232098"/>
                    </a:lnTo>
                    <a:lnTo>
                      <a:pt x="896672" y="205468"/>
                    </a:lnTo>
                    <a:lnTo>
                      <a:pt x="867747" y="196458"/>
                    </a:lnTo>
                    <a:lnTo>
                      <a:pt x="838822" y="192767"/>
                    </a:lnTo>
                    <a:lnTo>
                      <a:pt x="809897" y="189131"/>
                    </a:lnTo>
                    <a:lnTo>
                      <a:pt x="780973" y="169555"/>
                    </a:lnTo>
                    <a:lnTo>
                      <a:pt x="752047" y="126068"/>
                    </a:lnTo>
                    <a:lnTo>
                      <a:pt x="723123" y="115848"/>
                    </a:lnTo>
                    <a:lnTo>
                      <a:pt x="694197" y="144559"/>
                    </a:lnTo>
                    <a:lnTo>
                      <a:pt x="665273" y="165311"/>
                    </a:lnTo>
                    <a:lnTo>
                      <a:pt x="636348" y="146014"/>
                    </a:lnTo>
                    <a:lnTo>
                      <a:pt x="607423" y="163368"/>
                    </a:lnTo>
                    <a:lnTo>
                      <a:pt x="578498" y="171807"/>
                    </a:lnTo>
                    <a:lnTo>
                      <a:pt x="549573" y="196026"/>
                    </a:lnTo>
                    <a:lnTo>
                      <a:pt x="520648" y="218220"/>
                    </a:lnTo>
                    <a:lnTo>
                      <a:pt x="491724" y="219196"/>
                    </a:lnTo>
                    <a:lnTo>
                      <a:pt x="462798" y="264481"/>
                    </a:lnTo>
                    <a:lnTo>
                      <a:pt x="433874" y="254933"/>
                    </a:lnTo>
                    <a:lnTo>
                      <a:pt x="404948" y="290676"/>
                    </a:lnTo>
                    <a:lnTo>
                      <a:pt x="376024" y="294611"/>
                    </a:lnTo>
                    <a:lnTo>
                      <a:pt x="347099" y="289382"/>
                    </a:lnTo>
                    <a:lnTo>
                      <a:pt x="318174" y="308247"/>
                    </a:lnTo>
                    <a:lnTo>
                      <a:pt x="289249" y="307873"/>
                    </a:lnTo>
                    <a:lnTo>
                      <a:pt x="260325" y="308651"/>
                    </a:lnTo>
                    <a:lnTo>
                      <a:pt x="231399" y="312372"/>
                    </a:lnTo>
                    <a:lnTo>
                      <a:pt x="202475" y="310902"/>
                    </a:lnTo>
                    <a:lnTo>
                      <a:pt x="173549" y="308272"/>
                    </a:lnTo>
                    <a:lnTo>
                      <a:pt x="144625" y="306870"/>
                    </a:lnTo>
                    <a:lnTo>
                      <a:pt x="115700" y="306870"/>
                    </a:lnTo>
                    <a:lnTo>
                      <a:pt x="86775" y="306870"/>
                    </a:lnTo>
                    <a:lnTo>
                      <a:pt x="57850" y="306870"/>
                    </a:lnTo>
                    <a:lnTo>
                      <a:pt x="28926" y="306870"/>
                    </a:lnTo>
                    <a:lnTo>
                      <a:pt x="0" y="306870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48" name="Graphic 140">
                <a:extLst>
                  <a:ext uri="{FF2B5EF4-FFF2-40B4-BE49-F238E27FC236}">
                    <a16:creationId xmlns:a16="http://schemas.microsoft.com/office/drawing/2014/main" id="{241CE721-D770-0740-96DD-FC9D4E235DF7}"/>
                  </a:ext>
                </a:extLst>
              </p:cNvPr>
              <p:cNvGrpSpPr/>
              <p:nvPr/>
            </p:nvGrpSpPr>
            <p:grpSpPr>
              <a:xfrm>
                <a:off x="3725036" y="6838031"/>
                <a:ext cx="1156997" cy="44450"/>
                <a:chOff x="3725036" y="6838031"/>
                <a:chExt cx="1156997" cy="44450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5757B479-A831-F743-B649-89596C710265}"/>
                    </a:ext>
                  </a:extLst>
                </p:cNvPr>
                <p:cNvSpPr/>
                <p:nvPr/>
              </p:nvSpPr>
              <p:spPr>
                <a:xfrm>
                  <a:off x="3725036" y="683803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3916091-1445-944E-81C3-0AF0EB2531FE}"/>
                    </a:ext>
                  </a:extLst>
                </p:cNvPr>
                <p:cNvSpPr/>
                <p:nvPr/>
              </p:nvSpPr>
              <p:spPr>
                <a:xfrm>
                  <a:off x="4014284" y="683803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0674BAB8-C640-8E40-808C-D8820A255B36}"/>
                    </a:ext>
                  </a:extLst>
                </p:cNvPr>
                <p:cNvSpPr/>
                <p:nvPr/>
              </p:nvSpPr>
              <p:spPr>
                <a:xfrm>
                  <a:off x="4303533" y="683803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EB77049-A8CD-E845-B58D-4B87624ED7D8}"/>
                    </a:ext>
                  </a:extLst>
                </p:cNvPr>
                <p:cNvSpPr/>
                <p:nvPr/>
              </p:nvSpPr>
              <p:spPr>
                <a:xfrm>
                  <a:off x="4592782" y="683803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95229AC1-7219-5E4B-BBE9-11FAD53AB8A4}"/>
                    </a:ext>
                  </a:extLst>
                </p:cNvPr>
                <p:cNvSpPr/>
                <p:nvPr/>
              </p:nvSpPr>
              <p:spPr>
                <a:xfrm>
                  <a:off x="4882034" y="683803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B8CCA3C-BD1B-4E49-8E0A-0E68EC69578C}"/>
                  </a:ext>
                </a:extLst>
              </p:cNvPr>
              <p:cNvSpPr/>
              <p:nvPr/>
            </p:nvSpPr>
            <p:spPr>
              <a:xfrm>
                <a:off x="3580411" y="6368583"/>
                <a:ext cx="1417320" cy="519087"/>
              </a:xfrm>
              <a:custGeom>
                <a:avLst/>
                <a:gdLst>
                  <a:gd name="connsiteX0" fmla="*/ 0 w 1417320"/>
                  <a:gd name="connsiteY0" fmla="*/ 469448 h 519087"/>
                  <a:gd name="connsiteX1" fmla="*/ 28926 w 1417320"/>
                  <a:gd name="connsiteY1" fmla="*/ 469448 h 519087"/>
                  <a:gd name="connsiteX2" fmla="*/ 57850 w 1417320"/>
                  <a:gd name="connsiteY2" fmla="*/ 469448 h 519087"/>
                  <a:gd name="connsiteX3" fmla="*/ 86775 w 1417320"/>
                  <a:gd name="connsiteY3" fmla="*/ 469448 h 519087"/>
                  <a:gd name="connsiteX4" fmla="*/ 115700 w 1417320"/>
                  <a:gd name="connsiteY4" fmla="*/ 469448 h 519087"/>
                  <a:gd name="connsiteX5" fmla="*/ 144625 w 1417320"/>
                  <a:gd name="connsiteY5" fmla="*/ 469448 h 519087"/>
                  <a:gd name="connsiteX6" fmla="*/ 173549 w 1417320"/>
                  <a:gd name="connsiteY6" fmla="*/ 469273 h 519087"/>
                  <a:gd name="connsiteX7" fmla="*/ 202475 w 1417320"/>
                  <a:gd name="connsiteY7" fmla="*/ 468995 h 519087"/>
                  <a:gd name="connsiteX8" fmla="*/ 231399 w 1417320"/>
                  <a:gd name="connsiteY8" fmla="*/ 466330 h 519087"/>
                  <a:gd name="connsiteX9" fmla="*/ 260325 w 1417320"/>
                  <a:gd name="connsiteY9" fmla="*/ 461161 h 519087"/>
                  <a:gd name="connsiteX10" fmla="*/ 289249 w 1417320"/>
                  <a:gd name="connsiteY10" fmla="*/ 448582 h 519087"/>
                  <a:gd name="connsiteX11" fmla="*/ 318174 w 1417320"/>
                  <a:gd name="connsiteY11" fmla="*/ 427548 h 519087"/>
                  <a:gd name="connsiteX12" fmla="*/ 347099 w 1417320"/>
                  <a:gd name="connsiteY12" fmla="*/ 403391 h 519087"/>
                  <a:gd name="connsiteX13" fmla="*/ 376024 w 1417320"/>
                  <a:gd name="connsiteY13" fmla="*/ 366847 h 519087"/>
                  <a:gd name="connsiteX14" fmla="*/ 404948 w 1417320"/>
                  <a:gd name="connsiteY14" fmla="*/ 323832 h 519087"/>
                  <a:gd name="connsiteX15" fmla="*/ 433874 w 1417320"/>
                  <a:gd name="connsiteY15" fmla="*/ 274008 h 519087"/>
                  <a:gd name="connsiteX16" fmla="*/ 462798 w 1417320"/>
                  <a:gd name="connsiteY16" fmla="*/ 225977 h 519087"/>
                  <a:gd name="connsiteX17" fmla="*/ 491724 w 1417320"/>
                  <a:gd name="connsiteY17" fmla="*/ 168010 h 519087"/>
                  <a:gd name="connsiteX18" fmla="*/ 520648 w 1417320"/>
                  <a:gd name="connsiteY18" fmla="*/ 86665 h 519087"/>
                  <a:gd name="connsiteX19" fmla="*/ 549573 w 1417320"/>
                  <a:gd name="connsiteY19" fmla="*/ 55547 h 519087"/>
                  <a:gd name="connsiteX20" fmla="*/ 578498 w 1417320"/>
                  <a:gd name="connsiteY20" fmla="*/ 1640 h 519087"/>
                  <a:gd name="connsiteX21" fmla="*/ 607423 w 1417320"/>
                  <a:gd name="connsiteY21" fmla="*/ 13594 h 519087"/>
                  <a:gd name="connsiteX22" fmla="*/ 636348 w 1417320"/>
                  <a:gd name="connsiteY22" fmla="*/ 0 h 519087"/>
                  <a:gd name="connsiteX23" fmla="*/ 665273 w 1417320"/>
                  <a:gd name="connsiteY23" fmla="*/ 7607 h 519087"/>
                  <a:gd name="connsiteX24" fmla="*/ 694197 w 1417320"/>
                  <a:gd name="connsiteY24" fmla="*/ 49238 h 519087"/>
                  <a:gd name="connsiteX25" fmla="*/ 723123 w 1417320"/>
                  <a:gd name="connsiteY25" fmla="*/ 134093 h 519087"/>
                  <a:gd name="connsiteX26" fmla="*/ 752047 w 1417320"/>
                  <a:gd name="connsiteY26" fmla="*/ 177737 h 519087"/>
                  <a:gd name="connsiteX27" fmla="*/ 780973 w 1417320"/>
                  <a:gd name="connsiteY27" fmla="*/ 258710 h 519087"/>
                  <a:gd name="connsiteX28" fmla="*/ 809897 w 1417320"/>
                  <a:gd name="connsiteY28" fmla="*/ 306935 h 519087"/>
                  <a:gd name="connsiteX29" fmla="*/ 838822 w 1417320"/>
                  <a:gd name="connsiteY29" fmla="*/ 364726 h 519087"/>
                  <a:gd name="connsiteX30" fmla="*/ 867747 w 1417320"/>
                  <a:gd name="connsiteY30" fmla="*/ 440977 h 519087"/>
                  <a:gd name="connsiteX31" fmla="*/ 896672 w 1417320"/>
                  <a:gd name="connsiteY31" fmla="*/ 472554 h 519087"/>
                  <a:gd name="connsiteX32" fmla="*/ 925596 w 1417320"/>
                  <a:gd name="connsiteY32" fmla="*/ 509631 h 519087"/>
                  <a:gd name="connsiteX33" fmla="*/ 954522 w 1417320"/>
                  <a:gd name="connsiteY33" fmla="*/ 513239 h 519087"/>
                  <a:gd name="connsiteX34" fmla="*/ 983446 w 1417320"/>
                  <a:gd name="connsiteY34" fmla="*/ 519087 h 519087"/>
                  <a:gd name="connsiteX35" fmla="*/ 1012372 w 1417320"/>
                  <a:gd name="connsiteY35" fmla="*/ 517700 h 519087"/>
                  <a:gd name="connsiteX36" fmla="*/ 1041296 w 1417320"/>
                  <a:gd name="connsiteY36" fmla="*/ 512294 h 519087"/>
                  <a:gd name="connsiteX37" fmla="*/ 1070216 w 1417320"/>
                  <a:gd name="connsiteY37" fmla="*/ 502693 h 519087"/>
                  <a:gd name="connsiteX38" fmla="*/ 1099147 w 1417320"/>
                  <a:gd name="connsiteY38" fmla="*/ 494188 h 519087"/>
                  <a:gd name="connsiteX39" fmla="*/ 1128065 w 1417320"/>
                  <a:gd name="connsiteY39" fmla="*/ 485090 h 519087"/>
                  <a:gd name="connsiteX40" fmla="*/ 1156995 w 1417320"/>
                  <a:gd name="connsiteY40" fmla="*/ 477806 h 519087"/>
                  <a:gd name="connsiteX41" fmla="*/ 1185926 w 1417320"/>
                  <a:gd name="connsiteY41" fmla="*/ 473191 h 519087"/>
                  <a:gd name="connsiteX42" fmla="*/ 1214844 w 1417320"/>
                  <a:gd name="connsiteY42" fmla="*/ 470676 h 519087"/>
                  <a:gd name="connsiteX43" fmla="*/ 1243775 w 1417320"/>
                  <a:gd name="connsiteY43" fmla="*/ 468916 h 519087"/>
                  <a:gd name="connsiteX44" fmla="*/ 1272692 w 1417320"/>
                  <a:gd name="connsiteY44" fmla="*/ 469602 h 519087"/>
                  <a:gd name="connsiteX45" fmla="*/ 1301623 w 1417320"/>
                  <a:gd name="connsiteY45" fmla="*/ 469448 h 519087"/>
                  <a:gd name="connsiteX46" fmla="*/ 1330541 w 1417320"/>
                  <a:gd name="connsiteY46" fmla="*/ 469448 h 519087"/>
                  <a:gd name="connsiteX47" fmla="*/ 1359472 w 1417320"/>
                  <a:gd name="connsiteY47" fmla="*/ 469448 h 519087"/>
                  <a:gd name="connsiteX48" fmla="*/ 1388389 w 1417320"/>
                  <a:gd name="connsiteY48" fmla="*/ 469448 h 519087"/>
                  <a:gd name="connsiteX49" fmla="*/ 1417320 w 1417320"/>
                  <a:gd name="connsiteY49" fmla="*/ 469448 h 51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19087">
                    <a:moveTo>
                      <a:pt x="0" y="469448"/>
                    </a:moveTo>
                    <a:lnTo>
                      <a:pt x="28926" y="469448"/>
                    </a:lnTo>
                    <a:lnTo>
                      <a:pt x="57850" y="469448"/>
                    </a:lnTo>
                    <a:lnTo>
                      <a:pt x="86775" y="469448"/>
                    </a:lnTo>
                    <a:lnTo>
                      <a:pt x="115700" y="469448"/>
                    </a:lnTo>
                    <a:lnTo>
                      <a:pt x="144625" y="469448"/>
                    </a:lnTo>
                    <a:lnTo>
                      <a:pt x="173549" y="469273"/>
                    </a:lnTo>
                    <a:lnTo>
                      <a:pt x="202475" y="468995"/>
                    </a:lnTo>
                    <a:lnTo>
                      <a:pt x="231399" y="466330"/>
                    </a:lnTo>
                    <a:lnTo>
                      <a:pt x="260325" y="461161"/>
                    </a:lnTo>
                    <a:lnTo>
                      <a:pt x="289249" y="448582"/>
                    </a:lnTo>
                    <a:lnTo>
                      <a:pt x="318174" y="427548"/>
                    </a:lnTo>
                    <a:lnTo>
                      <a:pt x="347099" y="403391"/>
                    </a:lnTo>
                    <a:lnTo>
                      <a:pt x="376024" y="366847"/>
                    </a:lnTo>
                    <a:lnTo>
                      <a:pt x="404948" y="323832"/>
                    </a:lnTo>
                    <a:lnTo>
                      <a:pt x="433874" y="274008"/>
                    </a:lnTo>
                    <a:lnTo>
                      <a:pt x="462798" y="225977"/>
                    </a:lnTo>
                    <a:lnTo>
                      <a:pt x="491724" y="168010"/>
                    </a:lnTo>
                    <a:lnTo>
                      <a:pt x="520648" y="86665"/>
                    </a:lnTo>
                    <a:lnTo>
                      <a:pt x="549573" y="55547"/>
                    </a:lnTo>
                    <a:lnTo>
                      <a:pt x="578498" y="1640"/>
                    </a:lnTo>
                    <a:lnTo>
                      <a:pt x="607423" y="13594"/>
                    </a:lnTo>
                    <a:lnTo>
                      <a:pt x="636348" y="0"/>
                    </a:lnTo>
                    <a:lnTo>
                      <a:pt x="665273" y="7607"/>
                    </a:lnTo>
                    <a:lnTo>
                      <a:pt x="694197" y="49238"/>
                    </a:lnTo>
                    <a:lnTo>
                      <a:pt x="723123" y="134093"/>
                    </a:lnTo>
                    <a:lnTo>
                      <a:pt x="752047" y="177737"/>
                    </a:lnTo>
                    <a:lnTo>
                      <a:pt x="780973" y="258710"/>
                    </a:lnTo>
                    <a:lnTo>
                      <a:pt x="809897" y="306935"/>
                    </a:lnTo>
                    <a:lnTo>
                      <a:pt x="838822" y="364726"/>
                    </a:lnTo>
                    <a:lnTo>
                      <a:pt x="867747" y="440977"/>
                    </a:lnTo>
                    <a:lnTo>
                      <a:pt x="896672" y="472554"/>
                    </a:lnTo>
                    <a:lnTo>
                      <a:pt x="925596" y="509631"/>
                    </a:lnTo>
                    <a:lnTo>
                      <a:pt x="954522" y="513239"/>
                    </a:lnTo>
                    <a:lnTo>
                      <a:pt x="983446" y="519087"/>
                    </a:lnTo>
                    <a:lnTo>
                      <a:pt x="1012372" y="517700"/>
                    </a:lnTo>
                    <a:lnTo>
                      <a:pt x="1041296" y="512294"/>
                    </a:lnTo>
                    <a:lnTo>
                      <a:pt x="1070216" y="502693"/>
                    </a:lnTo>
                    <a:lnTo>
                      <a:pt x="1099147" y="494188"/>
                    </a:lnTo>
                    <a:lnTo>
                      <a:pt x="1128065" y="485090"/>
                    </a:lnTo>
                    <a:lnTo>
                      <a:pt x="1156995" y="477806"/>
                    </a:lnTo>
                    <a:lnTo>
                      <a:pt x="1185926" y="473191"/>
                    </a:lnTo>
                    <a:lnTo>
                      <a:pt x="1214844" y="470676"/>
                    </a:lnTo>
                    <a:lnTo>
                      <a:pt x="1243775" y="468916"/>
                    </a:lnTo>
                    <a:lnTo>
                      <a:pt x="1272692" y="469602"/>
                    </a:lnTo>
                    <a:lnTo>
                      <a:pt x="1301623" y="469448"/>
                    </a:lnTo>
                    <a:lnTo>
                      <a:pt x="1330541" y="469448"/>
                    </a:lnTo>
                    <a:lnTo>
                      <a:pt x="1359472" y="469448"/>
                    </a:lnTo>
                    <a:lnTo>
                      <a:pt x="1388389" y="469448"/>
                    </a:lnTo>
                    <a:lnTo>
                      <a:pt x="1417320" y="469448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C8002A9-5B20-C54C-B776-70CDE7C9C925}"/>
                  </a:ext>
                </a:extLst>
              </p:cNvPr>
              <p:cNvSpPr/>
              <p:nvPr/>
            </p:nvSpPr>
            <p:spPr>
              <a:xfrm>
                <a:off x="3580411" y="6594195"/>
                <a:ext cx="1417320" cy="243966"/>
              </a:xfrm>
              <a:custGeom>
                <a:avLst/>
                <a:gdLst>
                  <a:gd name="connsiteX0" fmla="*/ 0 w 1417320"/>
                  <a:gd name="connsiteY0" fmla="*/ 243836 h 243966"/>
                  <a:gd name="connsiteX1" fmla="*/ 28926 w 1417320"/>
                  <a:gd name="connsiteY1" fmla="*/ 243836 h 243966"/>
                  <a:gd name="connsiteX2" fmla="*/ 57850 w 1417320"/>
                  <a:gd name="connsiteY2" fmla="*/ 243836 h 243966"/>
                  <a:gd name="connsiteX3" fmla="*/ 86775 w 1417320"/>
                  <a:gd name="connsiteY3" fmla="*/ 243836 h 243966"/>
                  <a:gd name="connsiteX4" fmla="*/ 115700 w 1417320"/>
                  <a:gd name="connsiteY4" fmla="*/ 243836 h 243966"/>
                  <a:gd name="connsiteX5" fmla="*/ 144625 w 1417320"/>
                  <a:gd name="connsiteY5" fmla="*/ 243836 h 243966"/>
                  <a:gd name="connsiteX6" fmla="*/ 173549 w 1417320"/>
                  <a:gd name="connsiteY6" fmla="*/ 243967 h 243966"/>
                  <a:gd name="connsiteX7" fmla="*/ 202475 w 1417320"/>
                  <a:gd name="connsiteY7" fmla="*/ 243744 h 243966"/>
                  <a:gd name="connsiteX8" fmla="*/ 231399 w 1417320"/>
                  <a:gd name="connsiteY8" fmla="*/ 241300 h 243966"/>
                  <a:gd name="connsiteX9" fmla="*/ 260325 w 1417320"/>
                  <a:gd name="connsiteY9" fmla="*/ 233806 h 243966"/>
                  <a:gd name="connsiteX10" fmla="*/ 289249 w 1417320"/>
                  <a:gd name="connsiteY10" fmla="*/ 230956 h 243966"/>
                  <a:gd name="connsiteX11" fmla="*/ 318174 w 1417320"/>
                  <a:gd name="connsiteY11" fmla="*/ 225036 h 243966"/>
                  <a:gd name="connsiteX12" fmla="*/ 347099 w 1417320"/>
                  <a:gd name="connsiteY12" fmla="*/ 204648 h 243966"/>
                  <a:gd name="connsiteX13" fmla="*/ 376024 w 1417320"/>
                  <a:gd name="connsiteY13" fmla="*/ 195025 h 243966"/>
                  <a:gd name="connsiteX14" fmla="*/ 404948 w 1417320"/>
                  <a:gd name="connsiteY14" fmla="*/ 186788 h 243966"/>
                  <a:gd name="connsiteX15" fmla="*/ 433874 w 1417320"/>
                  <a:gd name="connsiteY15" fmla="*/ 153219 h 243966"/>
                  <a:gd name="connsiteX16" fmla="*/ 462798 w 1417320"/>
                  <a:gd name="connsiteY16" fmla="*/ 157682 h 243966"/>
                  <a:gd name="connsiteX17" fmla="*/ 491724 w 1417320"/>
                  <a:gd name="connsiteY17" fmla="*/ 113854 h 243966"/>
                  <a:gd name="connsiteX18" fmla="*/ 520648 w 1417320"/>
                  <a:gd name="connsiteY18" fmla="*/ 95320 h 243966"/>
                  <a:gd name="connsiteX19" fmla="*/ 549573 w 1417320"/>
                  <a:gd name="connsiteY19" fmla="*/ 74701 h 243966"/>
                  <a:gd name="connsiteX20" fmla="*/ 578498 w 1417320"/>
                  <a:gd name="connsiteY20" fmla="*/ 54164 h 243966"/>
                  <a:gd name="connsiteX21" fmla="*/ 607423 w 1417320"/>
                  <a:gd name="connsiteY21" fmla="*/ 29075 h 243966"/>
                  <a:gd name="connsiteX22" fmla="*/ 636348 w 1417320"/>
                  <a:gd name="connsiteY22" fmla="*/ 10047 h 243966"/>
                  <a:gd name="connsiteX23" fmla="*/ 665273 w 1417320"/>
                  <a:gd name="connsiteY23" fmla="*/ 21778 h 243966"/>
                  <a:gd name="connsiteX24" fmla="*/ 694197 w 1417320"/>
                  <a:gd name="connsiteY24" fmla="*/ 11805 h 243966"/>
                  <a:gd name="connsiteX25" fmla="*/ 723123 w 1417320"/>
                  <a:gd name="connsiteY25" fmla="*/ 20668 h 243966"/>
                  <a:gd name="connsiteX26" fmla="*/ 752047 w 1417320"/>
                  <a:gd name="connsiteY26" fmla="*/ 0 h 243966"/>
                  <a:gd name="connsiteX27" fmla="*/ 780973 w 1417320"/>
                  <a:gd name="connsiteY27" fmla="*/ 24555 h 243966"/>
                  <a:gd name="connsiteX28" fmla="*/ 809897 w 1417320"/>
                  <a:gd name="connsiteY28" fmla="*/ 52755 h 243966"/>
                  <a:gd name="connsiteX29" fmla="*/ 838822 w 1417320"/>
                  <a:gd name="connsiteY29" fmla="*/ 63138 h 243966"/>
                  <a:gd name="connsiteX30" fmla="*/ 867747 w 1417320"/>
                  <a:gd name="connsiteY30" fmla="*/ 68693 h 243966"/>
                  <a:gd name="connsiteX31" fmla="*/ 896672 w 1417320"/>
                  <a:gd name="connsiteY31" fmla="*/ 95211 h 243966"/>
                  <a:gd name="connsiteX32" fmla="*/ 925596 w 1417320"/>
                  <a:gd name="connsiteY32" fmla="*/ 118864 h 243966"/>
                  <a:gd name="connsiteX33" fmla="*/ 954522 w 1417320"/>
                  <a:gd name="connsiteY33" fmla="*/ 149859 h 243966"/>
                  <a:gd name="connsiteX34" fmla="*/ 983446 w 1417320"/>
                  <a:gd name="connsiteY34" fmla="*/ 148874 h 243966"/>
                  <a:gd name="connsiteX35" fmla="*/ 1012372 w 1417320"/>
                  <a:gd name="connsiteY35" fmla="*/ 184564 h 243966"/>
                  <a:gd name="connsiteX36" fmla="*/ 1041296 w 1417320"/>
                  <a:gd name="connsiteY36" fmla="*/ 190087 h 243966"/>
                  <a:gd name="connsiteX37" fmla="*/ 1070216 w 1417320"/>
                  <a:gd name="connsiteY37" fmla="*/ 214051 h 243966"/>
                  <a:gd name="connsiteX38" fmla="*/ 1099147 w 1417320"/>
                  <a:gd name="connsiteY38" fmla="*/ 224398 h 243966"/>
                  <a:gd name="connsiteX39" fmla="*/ 1128065 w 1417320"/>
                  <a:gd name="connsiteY39" fmla="*/ 225857 h 243966"/>
                  <a:gd name="connsiteX40" fmla="*/ 1156995 w 1417320"/>
                  <a:gd name="connsiteY40" fmla="*/ 237112 h 243966"/>
                  <a:gd name="connsiteX41" fmla="*/ 1185926 w 1417320"/>
                  <a:gd name="connsiteY41" fmla="*/ 241710 h 243966"/>
                  <a:gd name="connsiteX42" fmla="*/ 1214844 w 1417320"/>
                  <a:gd name="connsiteY42" fmla="*/ 240800 h 243966"/>
                  <a:gd name="connsiteX43" fmla="*/ 1243775 w 1417320"/>
                  <a:gd name="connsiteY43" fmla="*/ 242353 h 243966"/>
                  <a:gd name="connsiteX44" fmla="*/ 1272692 w 1417320"/>
                  <a:gd name="connsiteY44" fmla="*/ 243355 h 243966"/>
                  <a:gd name="connsiteX45" fmla="*/ 1301623 w 1417320"/>
                  <a:gd name="connsiteY45" fmla="*/ 243836 h 243966"/>
                  <a:gd name="connsiteX46" fmla="*/ 1330541 w 1417320"/>
                  <a:gd name="connsiteY46" fmla="*/ 243836 h 243966"/>
                  <a:gd name="connsiteX47" fmla="*/ 1359472 w 1417320"/>
                  <a:gd name="connsiteY47" fmla="*/ 243836 h 243966"/>
                  <a:gd name="connsiteX48" fmla="*/ 1388389 w 1417320"/>
                  <a:gd name="connsiteY48" fmla="*/ 243836 h 243966"/>
                  <a:gd name="connsiteX49" fmla="*/ 1417320 w 1417320"/>
                  <a:gd name="connsiteY49" fmla="*/ 243836 h 24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3966">
                    <a:moveTo>
                      <a:pt x="0" y="243836"/>
                    </a:moveTo>
                    <a:lnTo>
                      <a:pt x="28926" y="243836"/>
                    </a:lnTo>
                    <a:lnTo>
                      <a:pt x="57850" y="243836"/>
                    </a:lnTo>
                    <a:lnTo>
                      <a:pt x="86775" y="243836"/>
                    </a:lnTo>
                    <a:lnTo>
                      <a:pt x="115700" y="243836"/>
                    </a:lnTo>
                    <a:lnTo>
                      <a:pt x="144625" y="243836"/>
                    </a:lnTo>
                    <a:lnTo>
                      <a:pt x="173549" y="243967"/>
                    </a:lnTo>
                    <a:lnTo>
                      <a:pt x="202475" y="243744"/>
                    </a:lnTo>
                    <a:lnTo>
                      <a:pt x="231399" y="241300"/>
                    </a:lnTo>
                    <a:lnTo>
                      <a:pt x="260325" y="233806"/>
                    </a:lnTo>
                    <a:lnTo>
                      <a:pt x="289249" y="230956"/>
                    </a:lnTo>
                    <a:lnTo>
                      <a:pt x="318174" y="225036"/>
                    </a:lnTo>
                    <a:lnTo>
                      <a:pt x="347099" y="204648"/>
                    </a:lnTo>
                    <a:lnTo>
                      <a:pt x="376024" y="195025"/>
                    </a:lnTo>
                    <a:lnTo>
                      <a:pt x="404948" y="186788"/>
                    </a:lnTo>
                    <a:lnTo>
                      <a:pt x="433874" y="153219"/>
                    </a:lnTo>
                    <a:lnTo>
                      <a:pt x="462798" y="157682"/>
                    </a:lnTo>
                    <a:lnTo>
                      <a:pt x="491724" y="113854"/>
                    </a:lnTo>
                    <a:lnTo>
                      <a:pt x="520648" y="95320"/>
                    </a:lnTo>
                    <a:lnTo>
                      <a:pt x="549573" y="74701"/>
                    </a:lnTo>
                    <a:lnTo>
                      <a:pt x="578498" y="54164"/>
                    </a:lnTo>
                    <a:lnTo>
                      <a:pt x="607423" y="29075"/>
                    </a:lnTo>
                    <a:lnTo>
                      <a:pt x="636348" y="10047"/>
                    </a:lnTo>
                    <a:lnTo>
                      <a:pt x="665273" y="21778"/>
                    </a:lnTo>
                    <a:lnTo>
                      <a:pt x="694197" y="11805"/>
                    </a:lnTo>
                    <a:lnTo>
                      <a:pt x="723123" y="20668"/>
                    </a:lnTo>
                    <a:lnTo>
                      <a:pt x="752047" y="0"/>
                    </a:lnTo>
                    <a:lnTo>
                      <a:pt x="780973" y="24555"/>
                    </a:lnTo>
                    <a:lnTo>
                      <a:pt x="809897" y="52755"/>
                    </a:lnTo>
                    <a:lnTo>
                      <a:pt x="838822" y="63138"/>
                    </a:lnTo>
                    <a:lnTo>
                      <a:pt x="867747" y="68693"/>
                    </a:lnTo>
                    <a:lnTo>
                      <a:pt x="896672" y="95211"/>
                    </a:lnTo>
                    <a:lnTo>
                      <a:pt x="925596" y="118864"/>
                    </a:lnTo>
                    <a:lnTo>
                      <a:pt x="954522" y="149859"/>
                    </a:lnTo>
                    <a:lnTo>
                      <a:pt x="983446" y="148874"/>
                    </a:lnTo>
                    <a:lnTo>
                      <a:pt x="1012372" y="184564"/>
                    </a:lnTo>
                    <a:lnTo>
                      <a:pt x="1041296" y="190087"/>
                    </a:lnTo>
                    <a:lnTo>
                      <a:pt x="1070216" y="214051"/>
                    </a:lnTo>
                    <a:lnTo>
                      <a:pt x="1099147" y="224398"/>
                    </a:lnTo>
                    <a:lnTo>
                      <a:pt x="1128065" y="225857"/>
                    </a:lnTo>
                    <a:lnTo>
                      <a:pt x="1156995" y="237112"/>
                    </a:lnTo>
                    <a:lnTo>
                      <a:pt x="1185926" y="241710"/>
                    </a:lnTo>
                    <a:lnTo>
                      <a:pt x="1214844" y="240800"/>
                    </a:lnTo>
                    <a:lnTo>
                      <a:pt x="1243775" y="242353"/>
                    </a:lnTo>
                    <a:lnTo>
                      <a:pt x="1272692" y="243355"/>
                    </a:lnTo>
                    <a:lnTo>
                      <a:pt x="1301623" y="243836"/>
                    </a:lnTo>
                    <a:lnTo>
                      <a:pt x="1330541" y="243836"/>
                    </a:lnTo>
                    <a:lnTo>
                      <a:pt x="1359472" y="243836"/>
                    </a:lnTo>
                    <a:lnTo>
                      <a:pt x="1388389" y="243836"/>
                    </a:lnTo>
                    <a:lnTo>
                      <a:pt x="1417320" y="243836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71F8CF0E-E0BA-664C-929C-D07B0EADC978}"/>
                  </a:ext>
                </a:extLst>
              </p:cNvPr>
              <p:cNvSpPr/>
              <p:nvPr/>
            </p:nvSpPr>
            <p:spPr>
              <a:xfrm>
                <a:off x="4303533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995559B0-AA17-D04B-99CF-93B59624ED2B}"/>
                  </a:ext>
                </a:extLst>
              </p:cNvPr>
              <p:cNvSpPr/>
              <p:nvPr/>
            </p:nvSpPr>
            <p:spPr>
              <a:xfrm>
                <a:off x="4997731" y="6293283"/>
                <a:ext cx="12700" cy="640079"/>
              </a:xfrm>
              <a:custGeom>
                <a:avLst/>
                <a:gdLst>
                  <a:gd name="connsiteX0" fmla="*/ 0 w 12700"/>
                  <a:gd name="connsiteY0" fmla="*/ 640080 h 640079"/>
                  <a:gd name="connsiteX1" fmla="*/ 0 w 12700"/>
                  <a:gd name="connsiteY1" fmla="*/ 0 h 64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40079">
                    <a:moveTo>
                      <a:pt x="0" y="64008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25E92B6-D3BF-E143-9048-6FB121F9BAEC}"/>
                  </a:ext>
                </a:extLst>
              </p:cNvPr>
              <p:cNvSpPr/>
              <p:nvPr/>
            </p:nvSpPr>
            <p:spPr>
              <a:xfrm>
                <a:off x="3580411" y="683803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89358B9B-F917-9946-9A91-4F72CA7D116D}"/>
                  </a:ext>
                </a:extLst>
              </p:cNvPr>
              <p:cNvSpPr/>
              <p:nvPr/>
            </p:nvSpPr>
            <p:spPr>
              <a:xfrm>
                <a:off x="3580411" y="629328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40">
                <a:extLst>
                  <a:ext uri="{FF2B5EF4-FFF2-40B4-BE49-F238E27FC236}">
                    <a16:creationId xmlns:a16="http://schemas.microsoft.com/office/drawing/2014/main" id="{1DDFC121-C421-FA41-91AB-C4D5EF9FFA0F}"/>
                  </a:ext>
                </a:extLst>
              </p:cNvPr>
              <p:cNvGrpSpPr/>
              <p:nvPr/>
            </p:nvGrpSpPr>
            <p:grpSpPr>
              <a:xfrm>
                <a:off x="4441312" y="6409728"/>
                <a:ext cx="460851" cy="174303"/>
                <a:chOff x="4441312" y="6409728"/>
                <a:chExt cx="460851" cy="174303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E97EECE7-0846-2B41-B5B9-3424F5B62175}"/>
                    </a:ext>
                  </a:extLst>
                </p:cNvPr>
                <p:cNvSpPr/>
                <p:nvPr/>
              </p:nvSpPr>
              <p:spPr>
                <a:xfrm>
                  <a:off x="4441312" y="6409728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A9794849-7AFD-B445-A224-D137F3CBFE6F}"/>
                    </a:ext>
                  </a:extLst>
                </p:cNvPr>
                <p:cNvSpPr/>
                <p:nvPr/>
              </p:nvSpPr>
              <p:spPr>
                <a:xfrm flipV="1">
                  <a:off x="4889463" y="644084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D32A9195-9368-B84A-8CE3-97CAF0F49BDE}"/>
                    </a:ext>
                  </a:extLst>
                </p:cNvPr>
                <p:cNvSpPr/>
                <p:nvPr/>
              </p:nvSpPr>
              <p:spPr>
                <a:xfrm>
                  <a:off x="4441315" y="654021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AEBFD4D-13ED-9F46-ADFF-929BEAA630FF}"/>
                    </a:ext>
                  </a:extLst>
                </p:cNvPr>
                <p:cNvSpPr/>
                <p:nvPr/>
              </p:nvSpPr>
              <p:spPr>
                <a:xfrm flipV="1">
                  <a:off x="4889463" y="6571331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B44D7A0-77E6-7A4C-B325-233EB2B36B2A}"/>
                </a:ext>
              </a:extLst>
            </p:cNvPr>
            <p:cNvSpPr txBox="1"/>
            <p:nvPr/>
          </p:nvSpPr>
          <p:spPr>
            <a:xfrm>
              <a:off x="6437243" y="399980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3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3A4"/>
                  </a:solidFill>
                </a:rPr>
                <a:t>⟩</a:t>
              </a:r>
              <a:endParaRPr lang="en-GB" sz="8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CCF4832-BE8A-B94B-943A-FC560C6A8E1A}"/>
                </a:ext>
              </a:extLst>
            </p:cNvPr>
            <p:cNvSpPr txBox="1"/>
            <p:nvPr/>
          </p:nvSpPr>
          <p:spPr>
            <a:xfrm>
              <a:off x="6411110" y="2680395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58031F3-D2D4-4842-ADED-C3742E73B1EC}"/>
                </a:ext>
              </a:extLst>
            </p:cNvPr>
            <p:cNvSpPr txBox="1"/>
            <p:nvPr/>
          </p:nvSpPr>
          <p:spPr>
            <a:xfrm>
              <a:off x="6407362" y="2822183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6061EAE-34F1-A442-AD82-B9905D3E4B1F}"/>
                </a:ext>
              </a:extLst>
            </p:cNvPr>
            <p:cNvSpPr txBox="1"/>
            <p:nvPr/>
          </p:nvSpPr>
          <p:spPr>
            <a:xfrm>
              <a:off x="4898525" y="332933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Best </a:t>
              </a:r>
            </a:p>
            <a:p>
              <a:pPr algn="l"/>
              <a:r>
                <a:rPr lang="en-GB" sz="800" dirty="0">
                  <a:solidFill>
                    <a:schemeClr val="accent4"/>
                  </a:solidFill>
                  <a:latin typeface="Helvetica" pitchFamily="2" charset="0"/>
                </a:rPr>
                <a:t>parameters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8D21092-C242-EA4A-84E6-9561BABE959D}"/>
                </a:ext>
              </a:extLst>
            </p:cNvPr>
            <p:cNvSpPr txBox="1"/>
            <p:nvPr/>
          </p:nvSpPr>
          <p:spPr>
            <a:xfrm>
              <a:off x="4898378" y="2642241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Biological </a:t>
              </a:r>
            </a:p>
            <a:p>
              <a:pPr algn="l"/>
              <a:r>
                <a:rPr lang="en-GB" sz="800" dirty="0">
                  <a:solidFill>
                    <a:schemeClr val="accent6"/>
                  </a:solidFill>
                  <a:latin typeface="Helvetica" pitchFamily="2" charset="0"/>
                </a:rPr>
                <a:t>parameters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B4262-0BE3-E640-A752-8E3976B4555E}"/>
              </a:ext>
            </a:extLst>
          </p:cNvPr>
          <p:cNvGrpSpPr/>
          <p:nvPr/>
        </p:nvGrpSpPr>
        <p:grpSpPr>
          <a:xfrm>
            <a:off x="265886" y="2439807"/>
            <a:ext cx="5027012" cy="1468601"/>
            <a:chOff x="259878" y="4456876"/>
            <a:chExt cx="5027012" cy="146860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3BFD3BC-EE3E-8541-8493-651DABE3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6395" y="4479134"/>
              <a:ext cx="1279433" cy="127943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681295E-B4B4-6247-84DF-9E051DD7E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05881" y="4479134"/>
              <a:ext cx="1279433" cy="1279434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18DCAC4-9812-B145-80B7-653F769C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764071" y="4479134"/>
              <a:ext cx="1279433" cy="127943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58B590E-9E30-5B47-8981-EAD155783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007457" y="4478501"/>
              <a:ext cx="1279433" cy="12794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229CA-9A46-8145-9E63-9958BE3329AE}"/>
                </a:ext>
              </a:extLst>
            </p:cNvPr>
            <p:cNvSpPr txBox="1"/>
            <p:nvPr/>
          </p:nvSpPr>
          <p:spPr>
            <a:xfrm>
              <a:off x="684716" y="5707168"/>
              <a:ext cx="68903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n-GB" sz="800" baseline="30000" dirty="0">
                  <a:latin typeface="Helvetica" pitchFamily="2" charset="0"/>
                </a:rPr>
                <a:t>+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baseline="30000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8B2FC9-6C20-894C-95BC-906F11F24A7E}"/>
                </a:ext>
              </a:extLst>
            </p:cNvPr>
            <p:cNvSpPr txBox="1"/>
            <p:nvPr/>
          </p:nvSpPr>
          <p:spPr>
            <a:xfrm>
              <a:off x="1918926" y="5707168"/>
              <a:ext cx="671169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l-GR" sz="800" dirty="0">
                  <a:latin typeface="Helvetica" pitchFamily="2" charset="0"/>
                </a:rPr>
                <a:t>τ</a:t>
              </a:r>
              <a:r>
                <a:rPr lang="el-GR" sz="800" baseline="30000" dirty="0">
                  <a:latin typeface="Helvetica" pitchFamily="2" charset="0"/>
                </a:rPr>
                <a:t>-</a:t>
              </a:r>
              <a:r>
                <a:rPr lang="en-GB" sz="800" baseline="-25000" dirty="0">
                  <a:latin typeface="Helvetica" pitchFamily="2" charset="0"/>
                </a:rPr>
                <a:t>STDP</a:t>
              </a:r>
              <a:r>
                <a:rPr lang="en-GB" sz="800" dirty="0">
                  <a:latin typeface="Helvetica" pitchFamily="2" charset="0"/>
                </a:rPr>
                <a:t> / </a:t>
              </a:r>
              <a:r>
                <a:rPr lang="en-GB" sz="800" dirty="0" err="1">
                  <a:latin typeface="Helvetica" pitchFamily="2" charset="0"/>
                </a:rPr>
                <a:t>ms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14275D-42A2-724B-9BBA-6887AA222C59}"/>
                </a:ext>
              </a:extLst>
            </p:cNvPr>
            <p:cNvSpPr txBox="1"/>
            <p:nvPr/>
          </p:nvSpPr>
          <p:spPr>
            <a:xfrm>
              <a:off x="3261288" y="5707168"/>
              <a:ext cx="429146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a</a:t>
              </a:r>
              <a:r>
                <a:rPr lang="en-GB" sz="800" baseline="-25000" dirty="0" err="1">
                  <a:latin typeface="Helvetica" pitchFamily="2" charset="0"/>
                </a:rPr>
                <a:t>STDP</a:t>
              </a:r>
              <a:endParaRPr lang="en-GB" sz="800" baseline="-25000" dirty="0"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8C584-AAB6-7F44-AED5-3F4F05BD12EB}"/>
                </a:ext>
              </a:extLst>
            </p:cNvPr>
            <p:cNvSpPr txBox="1"/>
            <p:nvPr/>
          </p:nvSpPr>
          <p:spPr>
            <a:xfrm>
              <a:off x="4253342" y="5707168"/>
              <a:ext cx="870960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Firing rate / Hz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9474C-5FC9-4E4D-805F-B23333BCF94C}"/>
                </a:ext>
              </a:extLst>
            </p:cNvPr>
            <p:cNvSpPr txBox="1"/>
            <p:nvPr/>
          </p:nvSpPr>
          <p:spPr>
            <a:xfrm>
              <a:off x="472804" y="5598154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B6C66-6B6D-044F-9CE2-DD39BA05FF7D}"/>
                </a:ext>
              </a:extLst>
            </p:cNvPr>
            <p:cNvSpPr txBox="1"/>
            <p:nvPr/>
          </p:nvSpPr>
          <p:spPr>
            <a:xfrm>
              <a:off x="863094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7DFDC-39BC-8041-92B3-1D41F952B68C}"/>
                </a:ext>
              </a:extLst>
            </p:cNvPr>
            <p:cNvSpPr txBox="1"/>
            <p:nvPr/>
          </p:nvSpPr>
          <p:spPr>
            <a:xfrm>
              <a:off x="1259214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00CA8-2412-164B-B8DA-40B648F74395}"/>
                </a:ext>
              </a:extLst>
            </p:cNvPr>
            <p:cNvSpPr txBox="1"/>
            <p:nvPr/>
          </p:nvSpPr>
          <p:spPr>
            <a:xfrm>
              <a:off x="160997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240DFE-61CC-F349-B57E-CB8037735B7D}"/>
                </a:ext>
              </a:extLst>
            </p:cNvPr>
            <p:cNvSpPr txBox="1"/>
            <p:nvPr/>
          </p:nvSpPr>
          <p:spPr>
            <a:xfrm>
              <a:off x="2048266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12ADDA-327B-974F-ADEB-5185CE1F6CDC}"/>
                </a:ext>
              </a:extLst>
            </p:cNvPr>
            <p:cNvSpPr txBox="1"/>
            <p:nvPr/>
          </p:nvSpPr>
          <p:spPr>
            <a:xfrm>
              <a:off x="2420095" y="5598154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7563A-9C5F-DF41-8D62-48B86BC474C9}"/>
                </a:ext>
              </a:extLst>
            </p:cNvPr>
            <p:cNvSpPr txBox="1"/>
            <p:nvPr/>
          </p:nvSpPr>
          <p:spPr>
            <a:xfrm>
              <a:off x="2811003" y="5598154"/>
              <a:ext cx="279709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6E2A8-6276-614C-8D9A-87A88D82F1E6}"/>
                </a:ext>
              </a:extLst>
            </p:cNvPr>
            <p:cNvSpPr txBox="1"/>
            <p:nvPr/>
          </p:nvSpPr>
          <p:spPr>
            <a:xfrm>
              <a:off x="3212244" y="5598154"/>
              <a:ext cx="36742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-0.5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1262F9-0EC5-9640-83DD-40EED5CDB09B}"/>
                </a:ext>
              </a:extLst>
            </p:cNvPr>
            <p:cNvSpPr txBox="1"/>
            <p:nvPr/>
          </p:nvSpPr>
          <p:spPr>
            <a:xfrm>
              <a:off x="3762296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14A27-B9EA-7743-9649-17BB134E1609}"/>
                </a:ext>
              </a:extLst>
            </p:cNvPr>
            <p:cNvSpPr txBox="1"/>
            <p:nvPr/>
          </p:nvSpPr>
          <p:spPr>
            <a:xfrm>
              <a:off x="4011258" y="5598154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8A92A-A62B-FD49-A785-D09401F6587A}"/>
                </a:ext>
              </a:extLst>
            </p:cNvPr>
            <p:cNvSpPr txBox="1"/>
            <p:nvPr/>
          </p:nvSpPr>
          <p:spPr>
            <a:xfrm>
              <a:off x="4436191" y="5598154"/>
              <a:ext cx="304072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50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80F2F2-6126-654D-B7C5-309FBF5E9E51}"/>
                </a:ext>
              </a:extLst>
            </p:cNvPr>
            <p:cNvSpPr txBox="1"/>
            <p:nvPr/>
          </p:nvSpPr>
          <p:spPr>
            <a:xfrm>
              <a:off x="4763848" y="5582656"/>
              <a:ext cx="362548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2DFF70-6D83-BC4F-8ECD-2112D68260AE}"/>
                </a:ext>
              </a:extLst>
            </p:cNvPr>
            <p:cNvSpPr txBox="1"/>
            <p:nvPr/>
          </p:nvSpPr>
          <p:spPr>
            <a:xfrm>
              <a:off x="338606" y="5472905"/>
              <a:ext cx="245597" cy="21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F3BC56-2C4F-A844-BB21-6309AF7FF813}"/>
                </a:ext>
              </a:extLst>
            </p:cNvPr>
            <p:cNvSpPr txBox="1"/>
            <p:nvPr/>
          </p:nvSpPr>
          <p:spPr>
            <a:xfrm>
              <a:off x="364171" y="4537402"/>
              <a:ext cx="245597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EFADB-5162-6F44-AA4A-570767837701}"/>
                </a:ext>
              </a:extLst>
            </p:cNvPr>
            <p:cNvSpPr txBox="1"/>
            <p:nvPr/>
          </p:nvSpPr>
          <p:spPr>
            <a:xfrm rot="16200000">
              <a:off x="246237" y="5004866"/>
              <a:ext cx="300824" cy="218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19EF28-87B1-2943-B031-72EBD6B40495}"/>
                </a:ext>
              </a:extLst>
            </p:cNvPr>
            <p:cNvSpPr txBox="1"/>
            <p:nvPr/>
          </p:nvSpPr>
          <p:spPr>
            <a:xfrm>
              <a:off x="259878" y="4456876"/>
              <a:ext cx="35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8E68511-AAD2-6142-9F82-02D745593ED6}"/>
                </a:ext>
              </a:extLst>
            </p:cNvPr>
            <p:cNvSpPr/>
            <p:nvPr/>
          </p:nvSpPr>
          <p:spPr>
            <a:xfrm>
              <a:off x="2478339" y="4638460"/>
              <a:ext cx="171988" cy="1585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D9E5FC2-4C41-994E-9774-FF45752348CE}"/>
                </a:ext>
              </a:extLst>
            </p:cNvPr>
            <p:cNvSpPr txBox="1"/>
            <p:nvPr/>
          </p:nvSpPr>
          <p:spPr>
            <a:xfrm>
              <a:off x="2593156" y="4596445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600" dirty="0">
                  <a:latin typeface="Helvetica" pitchFamily="2" charset="0"/>
                </a:rPr>
                <a:t>= biologically </a:t>
              </a:r>
            </a:p>
            <a:p>
              <a:pPr algn="l"/>
              <a:r>
                <a:rPr lang="en-GB" sz="600" dirty="0">
                  <a:latin typeface="Helvetica" pitchFamily="2" charset="0"/>
                </a:rPr>
                <a:t>   plausible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0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C0A461-80D7-A747-8B3D-51F3D6C1C754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DAC0A-81B2-734E-8894-7A58A45A3319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620EC4-5DAA-7547-B9B2-C31A6E814EB2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FEDBB3-CB41-B043-98BC-A142D00DC2F1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19579-4370-BC4F-AD55-2F8771A78859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9C8BB6-286A-E046-9262-95C17B40296C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3642AE-024D-074B-B8E0-92DA8ED6A131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6CAEC5-A60B-2A43-9308-A7D987D1EBE6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96158-E7DA-2B48-8FB6-04637ADBBEF5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93CD0D-B78B-9C40-B5E1-7FF342D9F2D6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9EB1CE-351E-0C4A-97ED-9AB2E3DDA49E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1BCAF-27DF-F944-B2A8-8B769F667A23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F5630A-1668-744D-836B-26FEF822162E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9365B-32B6-BE4B-9C80-A780B764D0D3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52BC3-3ED0-E24A-9D13-BB490AD04DBB}"/>
              </a:ext>
            </a:extLst>
          </p:cNvPr>
          <p:cNvSpPr txBox="1"/>
          <p:nvPr/>
        </p:nvSpPr>
        <p:spPr>
          <a:xfrm>
            <a:off x="514800" y="3454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FB8073-1099-C040-9052-E3AB6127778B}"/>
              </a:ext>
            </a:extLst>
          </p:cNvPr>
          <p:cNvCxnSpPr>
            <a:cxnSpLocks/>
          </p:cNvCxnSpPr>
          <p:nvPr/>
        </p:nvCxnSpPr>
        <p:spPr>
          <a:xfrm flipH="1" flipV="1">
            <a:off x="702997" y="2186018"/>
            <a:ext cx="6248353" cy="12576"/>
          </a:xfrm>
          <a:prstGeom prst="line">
            <a:avLst/>
          </a:prstGeom>
          <a:ln w="38100">
            <a:solidFill>
              <a:srgbClr val="A9A9A9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CAB72-DD2A-5B4A-AA6C-64D6E45B8BDD}"/>
              </a:ext>
            </a:extLst>
          </p:cNvPr>
          <p:cNvCxnSpPr>
            <a:cxnSpLocks/>
          </p:cNvCxnSpPr>
          <p:nvPr/>
        </p:nvCxnSpPr>
        <p:spPr>
          <a:xfrm>
            <a:off x="1253966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69F10D-CF3C-794A-912B-C13942482D09}"/>
              </a:ext>
            </a:extLst>
          </p:cNvPr>
          <p:cNvCxnSpPr>
            <a:cxnSpLocks/>
          </p:cNvCxnSpPr>
          <p:nvPr/>
        </p:nvCxnSpPr>
        <p:spPr>
          <a:xfrm>
            <a:off x="1804783" y="1060841"/>
            <a:ext cx="3535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D11796-4246-AF4E-AEBB-1B41DE7A5687}"/>
              </a:ext>
            </a:extLst>
          </p:cNvPr>
          <p:cNvCxnSpPr>
            <a:cxnSpLocks/>
          </p:cNvCxnSpPr>
          <p:nvPr/>
        </p:nvCxnSpPr>
        <p:spPr>
          <a:xfrm>
            <a:off x="2355600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8B2F0A-DF48-9649-AA16-4EB786BE192A}"/>
              </a:ext>
            </a:extLst>
          </p:cNvPr>
          <p:cNvCxnSpPr>
            <a:cxnSpLocks/>
          </p:cNvCxnSpPr>
          <p:nvPr/>
        </p:nvCxnSpPr>
        <p:spPr>
          <a:xfrm>
            <a:off x="2906417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63076-8E5B-D14F-AB6C-0B8C64085280}"/>
              </a:ext>
            </a:extLst>
          </p:cNvPr>
          <p:cNvCxnSpPr>
            <a:cxnSpLocks/>
          </p:cNvCxnSpPr>
          <p:nvPr/>
        </p:nvCxnSpPr>
        <p:spPr>
          <a:xfrm>
            <a:off x="3456872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B9D954-6D5A-AB44-8711-698602F6F5B5}"/>
              </a:ext>
            </a:extLst>
          </p:cNvPr>
          <p:cNvCxnSpPr>
            <a:cxnSpLocks/>
          </p:cNvCxnSpPr>
          <p:nvPr/>
        </p:nvCxnSpPr>
        <p:spPr>
          <a:xfrm>
            <a:off x="4007328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7F558A-42DF-CA4E-808C-60529E532773}"/>
              </a:ext>
            </a:extLst>
          </p:cNvPr>
          <p:cNvCxnSpPr>
            <a:cxnSpLocks/>
          </p:cNvCxnSpPr>
          <p:nvPr/>
        </p:nvCxnSpPr>
        <p:spPr>
          <a:xfrm>
            <a:off x="4557782" y="1060841"/>
            <a:ext cx="0" cy="1125177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34ADB-65A8-BB41-8819-366919400492}"/>
              </a:ext>
            </a:extLst>
          </p:cNvPr>
          <p:cNvCxnSpPr>
            <a:cxnSpLocks/>
          </p:cNvCxnSpPr>
          <p:nvPr/>
        </p:nvCxnSpPr>
        <p:spPr>
          <a:xfrm>
            <a:off x="5109683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968F43-2071-F447-9F3A-DE02EEB8036C}"/>
              </a:ext>
            </a:extLst>
          </p:cNvPr>
          <p:cNvCxnSpPr>
            <a:cxnSpLocks/>
          </p:cNvCxnSpPr>
          <p:nvPr/>
        </p:nvCxnSpPr>
        <p:spPr>
          <a:xfrm>
            <a:off x="5660500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0E2DEB-B233-2D44-8CA4-9DE09B3697E6}"/>
              </a:ext>
            </a:extLst>
          </p:cNvPr>
          <p:cNvCxnSpPr>
            <a:cxnSpLocks/>
          </p:cNvCxnSpPr>
          <p:nvPr/>
        </p:nvCxnSpPr>
        <p:spPr>
          <a:xfrm>
            <a:off x="6210955" y="1060841"/>
            <a:ext cx="0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0C4860-BF51-604E-9B64-99F4BA783911}"/>
              </a:ext>
            </a:extLst>
          </p:cNvPr>
          <p:cNvCxnSpPr>
            <a:cxnSpLocks/>
          </p:cNvCxnSpPr>
          <p:nvPr/>
        </p:nvCxnSpPr>
        <p:spPr>
          <a:xfrm flipH="1">
            <a:off x="6761203" y="1060841"/>
            <a:ext cx="208" cy="1119288"/>
          </a:xfrm>
          <a:prstGeom prst="line">
            <a:avLst/>
          </a:prstGeom>
          <a:ln w="12700">
            <a:solidFill>
              <a:srgbClr val="A9A9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C26154C-9B8A-4F41-81CF-985E0186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0" y="1209525"/>
            <a:ext cx="6197826" cy="39966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B7439A-516A-6044-8A0E-3B230A753F42}"/>
              </a:ext>
            </a:extLst>
          </p:cNvPr>
          <p:cNvCxnSpPr>
            <a:cxnSpLocks/>
          </p:cNvCxnSpPr>
          <p:nvPr/>
        </p:nvCxnSpPr>
        <p:spPr>
          <a:xfrm>
            <a:off x="2662155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062F74-A653-194B-90CC-9BD1FA961E3A}"/>
              </a:ext>
            </a:extLst>
          </p:cNvPr>
          <p:cNvCxnSpPr>
            <a:cxnSpLocks/>
          </p:cNvCxnSpPr>
          <p:nvPr/>
        </p:nvCxnSpPr>
        <p:spPr>
          <a:xfrm>
            <a:off x="2609907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E804B0-1E7A-4546-A5C7-C6590287335B}"/>
              </a:ext>
            </a:extLst>
          </p:cNvPr>
          <p:cNvCxnSpPr>
            <a:cxnSpLocks/>
          </p:cNvCxnSpPr>
          <p:nvPr/>
        </p:nvCxnSpPr>
        <p:spPr>
          <a:xfrm>
            <a:off x="2694308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F3EA68-2760-414C-A47E-862AEA22F5F2}"/>
              </a:ext>
            </a:extLst>
          </p:cNvPr>
          <p:cNvCxnSpPr>
            <a:cxnSpLocks/>
          </p:cNvCxnSpPr>
          <p:nvPr/>
        </p:nvCxnSpPr>
        <p:spPr>
          <a:xfrm>
            <a:off x="2726462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69929B-57C3-B24B-85E6-AA7A79248961}"/>
              </a:ext>
            </a:extLst>
          </p:cNvPr>
          <p:cNvCxnSpPr>
            <a:cxnSpLocks/>
          </p:cNvCxnSpPr>
          <p:nvPr/>
        </p:nvCxnSpPr>
        <p:spPr>
          <a:xfrm>
            <a:off x="216259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57E328-9B7D-AD49-BC8A-6C1850209E3D}"/>
              </a:ext>
            </a:extLst>
          </p:cNvPr>
          <p:cNvCxnSpPr>
            <a:cxnSpLocks/>
          </p:cNvCxnSpPr>
          <p:nvPr/>
        </p:nvCxnSpPr>
        <p:spPr>
          <a:xfrm>
            <a:off x="2224077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BF1907-0A37-C94E-9F19-113FEE5998B7}"/>
              </a:ext>
            </a:extLst>
          </p:cNvPr>
          <p:cNvCxnSpPr>
            <a:cxnSpLocks/>
          </p:cNvCxnSpPr>
          <p:nvPr/>
        </p:nvCxnSpPr>
        <p:spPr>
          <a:xfrm>
            <a:off x="3108274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A358-B394-3645-A7DD-F0390CEC090B}"/>
              </a:ext>
            </a:extLst>
          </p:cNvPr>
          <p:cNvCxnSpPr>
            <a:cxnSpLocks/>
          </p:cNvCxnSpPr>
          <p:nvPr/>
        </p:nvCxnSpPr>
        <p:spPr>
          <a:xfrm>
            <a:off x="3140426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9C12CD-D67D-A944-8ED2-80E5D0B69B3B}"/>
              </a:ext>
            </a:extLst>
          </p:cNvPr>
          <p:cNvCxnSpPr>
            <a:cxnSpLocks/>
          </p:cNvCxnSpPr>
          <p:nvPr/>
        </p:nvCxnSpPr>
        <p:spPr>
          <a:xfrm>
            <a:off x="317257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000481-4AFA-C046-92C2-B3D90836F7FB}"/>
              </a:ext>
            </a:extLst>
          </p:cNvPr>
          <p:cNvCxnSpPr>
            <a:cxnSpLocks/>
          </p:cNvCxnSpPr>
          <p:nvPr/>
        </p:nvCxnSpPr>
        <p:spPr>
          <a:xfrm>
            <a:off x="3240903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5544CC-0839-B34F-AC20-3C9FC75815A7}"/>
              </a:ext>
            </a:extLst>
          </p:cNvPr>
          <p:cNvCxnSpPr>
            <a:cxnSpLocks/>
          </p:cNvCxnSpPr>
          <p:nvPr/>
        </p:nvCxnSpPr>
        <p:spPr>
          <a:xfrm>
            <a:off x="3570468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853A85-A5F5-1B49-AC77-01D36FD5D063}"/>
              </a:ext>
            </a:extLst>
          </p:cNvPr>
          <p:cNvCxnSpPr>
            <a:cxnSpLocks/>
          </p:cNvCxnSpPr>
          <p:nvPr/>
        </p:nvCxnSpPr>
        <p:spPr>
          <a:xfrm>
            <a:off x="3602621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E7B574-150E-8045-8133-224BD4D23AE3}"/>
              </a:ext>
            </a:extLst>
          </p:cNvPr>
          <p:cNvCxnSpPr>
            <a:cxnSpLocks/>
          </p:cNvCxnSpPr>
          <p:nvPr/>
        </p:nvCxnSpPr>
        <p:spPr>
          <a:xfrm>
            <a:off x="4125100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D6DA9C-799E-3841-875A-8AE5848FEBE3}"/>
              </a:ext>
            </a:extLst>
          </p:cNvPr>
          <p:cNvCxnSpPr>
            <a:cxnSpLocks/>
          </p:cNvCxnSpPr>
          <p:nvPr/>
        </p:nvCxnSpPr>
        <p:spPr>
          <a:xfrm>
            <a:off x="4100986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50B379-D78A-9440-8708-AEF00E5ABCD1}"/>
              </a:ext>
            </a:extLst>
          </p:cNvPr>
          <p:cNvCxnSpPr>
            <a:cxnSpLocks/>
          </p:cNvCxnSpPr>
          <p:nvPr/>
        </p:nvCxnSpPr>
        <p:spPr>
          <a:xfrm>
            <a:off x="4592590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621838-8886-D048-9BA9-A79E95B408D0}"/>
              </a:ext>
            </a:extLst>
          </p:cNvPr>
          <p:cNvCxnSpPr>
            <a:cxnSpLocks/>
          </p:cNvCxnSpPr>
          <p:nvPr/>
        </p:nvCxnSpPr>
        <p:spPr>
          <a:xfrm>
            <a:off x="5137202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564A2C-C3AA-9C41-B213-C0EFB80313D5}"/>
              </a:ext>
            </a:extLst>
          </p:cNvPr>
          <p:cNvCxnSpPr>
            <a:cxnSpLocks/>
          </p:cNvCxnSpPr>
          <p:nvPr/>
        </p:nvCxnSpPr>
        <p:spPr>
          <a:xfrm>
            <a:off x="176933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9B67B-4F9A-E44A-A5E4-ACE7DC63A5CC}"/>
              </a:ext>
            </a:extLst>
          </p:cNvPr>
          <p:cNvCxnSpPr>
            <a:cxnSpLocks/>
          </p:cNvCxnSpPr>
          <p:nvPr/>
        </p:nvCxnSpPr>
        <p:spPr>
          <a:xfrm>
            <a:off x="1228089" y="1323552"/>
            <a:ext cx="0" cy="184815"/>
          </a:xfrm>
          <a:prstGeom prst="line">
            <a:avLst/>
          </a:prstGeom>
          <a:ln w="25400">
            <a:solidFill>
              <a:srgbClr val="8DA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87A39D1-6C4A-E54A-81DE-E11CB8F2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0" y="1491458"/>
            <a:ext cx="6197826" cy="39966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F9EE31-5819-DC41-B0FA-20456C3C0627}"/>
              </a:ext>
            </a:extLst>
          </p:cNvPr>
          <p:cNvCxnSpPr>
            <a:cxnSpLocks/>
          </p:cNvCxnSpPr>
          <p:nvPr/>
        </p:nvCxnSpPr>
        <p:spPr>
          <a:xfrm>
            <a:off x="3763284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19BD8B-FB1B-C64F-A199-D54A41AFAD3E}"/>
              </a:ext>
            </a:extLst>
          </p:cNvPr>
          <p:cNvCxnSpPr>
            <a:cxnSpLocks/>
          </p:cNvCxnSpPr>
          <p:nvPr/>
        </p:nvCxnSpPr>
        <p:spPr>
          <a:xfrm>
            <a:off x="371103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F2E003-076E-0844-B9FB-9C554DF58FF9}"/>
              </a:ext>
            </a:extLst>
          </p:cNvPr>
          <p:cNvCxnSpPr>
            <a:cxnSpLocks/>
          </p:cNvCxnSpPr>
          <p:nvPr/>
        </p:nvCxnSpPr>
        <p:spPr>
          <a:xfrm>
            <a:off x="3795438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AD260A-1CEF-4047-94AE-6B97BDB52521}"/>
              </a:ext>
            </a:extLst>
          </p:cNvPr>
          <p:cNvCxnSpPr>
            <a:cxnSpLocks/>
          </p:cNvCxnSpPr>
          <p:nvPr/>
        </p:nvCxnSpPr>
        <p:spPr>
          <a:xfrm>
            <a:off x="383483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C6A5A8-145E-3C4A-8CED-F56AC1086B49}"/>
              </a:ext>
            </a:extLst>
          </p:cNvPr>
          <p:cNvCxnSpPr>
            <a:cxnSpLocks/>
          </p:cNvCxnSpPr>
          <p:nvPr/>
        </p:nvCxnSpPr>
        <p:spPr>
          <a:xfrm>
            <a:off x="3263729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A335CA-382C-9441-9F34-948E536A749E}"/>
              </a:ext>
            </a:extLst>
          </p:cNvPr>
          <p:cNvCxnSpPr>
            <a:cxnSpLocks/>
          </p:cNvCxnSpPr>
          <p:nvPr/>
        </p:nvCxnSpPr>
        <p:spPr>
          <a:xfrm>
            <a:off x="330347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5488EC-E875-E14D-B53F-23DF6A929404}"/>
              </a:ext>
            </a:extLst>
          </p:cNvPr>
          <p:cNvCxnSpPr>
            <a:cxnSpLocks/>
          </p:cNvCxnSpPr>
          <p:nvPr/>
        </p:nvCxnSpPr>
        <p:spPr>
          <a:xfrm>
            <a:off x="420940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D084F91-1E25-444F-97E2-8EE938B5E55F}"/>
              </a:ext>
            </a:extLst>
          </p:cNvPr>
          <p:cNvCxnSpPr>
            <a:cxnSpLocks/>
          </p:cNvCxnSpPr>
          <p:nvPr/>
        </p:nvCxnSpPr>
        <p:spPr>
          <a:xfrm>
            <a:off x="424155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235644-84F3-9948-A034-6543841E37FF}"/>
              </a:ext>
            </a:extLst>
          </p:cNvPr>
          <p:cNvCxnSpPr>
            <a:cxnSpLocks/>
          </p:cNvCxnSpPr>
          <p:nvPr/>
        </p:nvCxnSpPr>
        <p:spPr>
          <a:xfrm>
            <a:off x="430268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4BA003-3064-F94B-9A98-EA6CDEE292F4}"/>
              </a:ext>
            </a:extLst>
          </p:cNvPr>
          <p:cNvCxnSpPr>
            <a:cxnSpLocks/>
          </p:cNvCxnSpPr>
          <p:nvPr/>
        </p:nvCxnSpPr>
        <p:spPr>
          <a:xfrm>
            <a:off x="4342032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EF0AD8-7F2F-244C-816C-73DA18D3DA23}"/>
              </a:ext>
            </a:extLst>
          </p:cNvPr>
          <p:cNvCxnSpPr>
            <a:cxnSpLocks/>
          </p:cNvCxnSpPr>
          <p:nvPr/>
        </p:nvCxnSpPr>
        <p:spPr>
          <a:xfrm>
            <a:off x="4686086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AEB0C6-E01F-F84F-AE31-D3B1478F848A}"/>
              </a:ext>
            </a:extLst>
          </p:cNvPr>
          <p:cNvCxnSpPr>
            <a:cxnSpLocks/>
          </p:cNvCxnSpPr>
          <p:nvPr/>
        </p:nvCxnSpPr>
        <p:spPr>
          <a:xfrm>
            <a:off x="4725483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499D38-0065-2848-BC81-FDF8D6483514}"/>
              </a:ext>
            </a:extLst>
          </p:cNvPr>
          <p:cNvCxnSpPr>
            <a:cxnSpLocks/>
          </p:cNvCxnSpPr>
          <p:nvPr/>
        </p:nvCxnSpPr>
        <p:spPr>
          <a:xfrm>
            <a:off x="5226230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EF64F5-0972-A547-A17F-30A40B6C0714}"/>
              </a:ext>
            </a:extLst>
          </p:cNvPr>
          <p:cNvCxnSpPr>
            <a:cxnSpLocks/>
          </p:cNvCxnSpPr>
          <p:nvPr/>
        </p:nvCxnSpPr>
        <p:spPr>
          <a:xfrm>
            <a:off x="519487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958109B-D48F-F146-AF41-5C3D3115D482}"/>
              </a:ext>
            </a:extLst>
          </p:cNvPr>
          <p:cNvCxnSpPr>
            <a:cxnSpLocks/>
          </p:cNvCxnSpPr>
          <p:nvPr/>
        </p:nvCxnSpPr>
        <p:spPr>
          <a:xfrm>
            <a:off x="5684405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81832C-763B-254B-B97B-5FA9D07211B9}"/>
              </a:ext>
            </a:extLst>
          </p:cNvPr>
          <p:cNvCxnSpPr>
            <a:cxnSpLocks/>
          </p:cNvCxnSpPr>
          <p:nvPr/>
        </p:nvCxnSpPr>
        <p:spPr>
          <a:xfrm>
            <a:off x="623833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8AE268D-AD2A-9C40-B3F2-0D9DFE32E2B9}"/>
              </a:ext>
            </a:extLst>
          </p:cNvPr>
          <p:cNvCxnSpPr>
            <a:cxnSpLocks/>
          </p:cNvCxnSpPr>
          <p:nvPr/>
        </p:nvCxnSpPr>
        <p:spPr>
          <a:xfrm>
            <a:off x="285184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69FA72-85C3-4045-8247-A8D901DE2CE4}"/>
              </a:ext>
            </a:extLst>
          </p:cNvPr>
          <p:cNvCxnSpPr>
            <a:cxnSpLocks/>
          </p:cNvCxnSpPr>
          <p:nvPr/>
        </p:nvCxnSpPr>
        <p:spPr>
          <a:xfrm>
            <a:off x="2329218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05E49F-F624-8946-B74F-A7BF3A93A5F9}"/>
              </a:ext>
            </a:extLst>
          </p:cNvPr>
          <p:cNvCxnSpPr>
            <a:cxnSpLocks/>
          </p:cNvCxnSpPr>
          <p:nvPr/>
        </p:nvCxnSpPr>
        <p:spPr>
          <a:xfrm>
            <a:off x="4790681" y="1601121"/>
            <a:ext cx="0" cy="184815"/>
          </a:xfrm>
          <a:prstGeom prst="line">
            <a:avLst/>
          </a:prstGeom>
          <a:ln w="25400">
            <a:solidFill>
              <a:srgbClr val="FD8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6D2025-4EA3-504E-9D54-E60938EFC738}"/>
              </a:ext>
            </a:extLst>
          </p:cNvPr>
          <p:cNvCxnSpPr>
            <a:cxnSpLocks/>
          </p:cNvCxnSpPr>
          <p:nvPr/>
        </p:nvCxnSpPr>
        <p:spPr>
          <a:xfrm>
            <a:off x="1561026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41A0D5-8DA6-1241-A0CA-836A47F6D221}"/>
              </a:ext>
            </a:extLst>
          </p:cNvPr>
          <p:cNvCxnSpPr>
            <a:cxnSpLocks/>
          </p:cNvCxnSpPr>
          <p:nvPr/>
        </p:nvCxnSpPr>
        <p:spPr>
          <a:xfrm>
            <a:off x="1508778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AD2E6A-9421-1647-9673-D19DC3DE17AA}"/>
              </a:ext>
            </a:extLst>
          </p:cNvPr>
          <p:cNvCxnSpPr>
            <a:cxnSpLocks/>
          </p:cNvCxnSpPr>
          <p:nvPr/>
        </p:nvCxnSpPr>
        <p:spPr>
          <a:xfrm>
            <a:off x="1593179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8F9134-E2E5-A74C-89AA-F78659990CDE}"/>
              </a:ext>
            </a:extLst>
          </p:cNvPr>
          <p:cNvCxnSpPr>
            <a:cxnSpLocks/>
          </p:cNvCxnSpPr>
          <p:nvPr/>
        </p:nvCxnSpPr>
        <p:spPr>
          <a:xfrm>
            <a:off x="162533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D799-10A5-BE43-A7D1-2E7748025858}"/>
              </a:ext>
            </a:extLst>
          </p:cNvPr>
          <p:cNvCxnSpPr>
            <a:cxnSpLocks/>
          </p:cNvCxnSpPr>
          <p:nvPr/>
        </p:nvCxnSpPr>
        <p:spPr>
          <a:xfrm>
            <a:off x="1061470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A123DD-24A4-284B-9F0B-50FE4139699A}"/>
              </a:ext>
            </a:extLst>
          </p:cNvPr>
          <p:cNvCxnSpPr>
            <a:cxnSpLocks/>
          </p:cNvCxnSpPr>
          <p:nvPr/>
        </p:nvCxnSpPr>
        <p:spPr>
          <a:xfrm>
            <a:off x="1122948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738758-984D-814D-8533-92855753EF94}"/>
              </a:ext>
            </a:extLst>
          </p:cNvPr>
          <p:cNvCxnSpPr>
            <a:cxnSpLocks/>
          </p:cNvCxnSpPr>
          <p:nvPr/>
        </p:nvCxnSpPr>
        <p:spPr>
          <a:xfrm>
            <a:off x="2007145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D28C9F-1DC1-7D4E-A707-0908C543D2F6}"/>
              </a:ext>
            </a:extLst>
          </p:cNvPr>
          <p:cNvCxnSpPr>
            <a:cxnSpLocks/>
          </p:cNvCxnSpPr>
          <p:nvPr/>
        </p:nvCxnSpPr>
        <p:spPr>
          <a:xfrm>
            <a:off x="2039297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BC2B7C-1AE1-3C43-BDE8-9A2E79784DB5}"/>
              </a:ext>
            </a:extLst>
          </p:cNvPr>
          <p:cNvCxnSpPr>
            <a:cxnSpLocks/>
          </p:cNvCxnSpPr>
          <p:nvPr/>
        </p:nvCxnSpPr>
        <p:spPr>
          <a:xfrm>
            <a:off x="2071450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C09F10-503B-5C40-A8BE-DE6F1FF7078E}"/>
              </a:ext>
            </a:extLst>
          </p:cNvPr>
          <p:cNvCxnSpPr>
            <a:cxnSpLocks/>
          </p:cNvCxnSpPr>
          <p:nvPr/>
        </p:nvCxnSpPr>
        <p:spPr>
          <a:xfrm>
            <a:off x="213977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FC829-6B8C-2D48-8D9A-C6BCD89C3E0A}"/>
              </a:ext>
            </a:extLst>
          </p:cNvPr>
          <p:cNvCxnSpPr>
            <a:cxnSpLocks/>
          </p:cNvCxnSpPr>
          <p:nvPr/>
        </p:nvCxnSpPr>
        <p:spPr>
          <a:xfrm>
            <a:off x="2469339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141095-88BA-0B4D-AA5E-D44E943617B6}"/>
              </a:ext>
            </a:extLst>
          </p:cNvPr>
          <p:cNvCxnSpPr>
            <a:cxnSpLocks/>
          </p:cNvCxnSpPr>
          <p:nvPr/>
        </p:nvCxnSpPr>
        <p:spPr>
          <a:xfrm>
            <a:off x="2501492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AA4CEC-12A9-E348-97BB-2AC457B91C90}"/>
              </a:ext>
            </a:extLst>
          </p:cNvPr>
          <p:cNvCxnSpPr>
            <a:cxnSpLocks/>
          </p:cNvCxnSpPr>
          <p:nvPr/>
        </p:nvCxnSpPr>
        <p:spPr>
          <a:xfrm>
            <a:off x="3023971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811E4F-CAE3-8E45-A58D-CF8611FF21D6}"/>
              </a:ext>
            </a:extLst>
          </p:cNvPr>
          <p:cNvCxnSpPr>
            <a:cxnSpLocks/>
          </p:cNvCxnSpPr>
          <p:nvPr/>
        </p:nvCxnSpPr>
        <p:spPr>
          <a:xfrm>
            <a:off x="2999857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305BE-7737-6748-BFA3-E1EFA0595CAE}"/>
              </a:ext>
            </a:extLst>
          </p:cNvPr>
          <p:cNvCxnSpPr>
            <a:cxnSpLocks/>
          </p:cNvCxnSpPr>
          <p:nvPr/>
        </p:nvCxnSpPr>
        <p:spPr>
          <a:xfrm>
            <a:off x="3491461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942819-C5BD-3B4F-AEC0-F83FC203376F}"/>
              </a:ext>
            </a:extLst>
          </p:cNvPr>
          <p:cNvCxnSpPr>
            <a:cxnSpLocks/>
          </p:cNvCxnSpPr>
          <p:nvPr/>
        </p:nvCxnSpPr>
        <p:spPr>
          <a:xfrm>
            <a:off x="4036073" y="1042944"/>
            <a:ext cx="0" cy="184815"/>
          </a:xfrm>
          <a:prstGeom prst="line">
            <a:avLst/>
          </a:prstGeom>
          <a:ln w="25400">
            <a:solidFill>
              <a:srgbClr val="66C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DCFB6A3-7D20-C54D-84CF-C7C3B9E4B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" y="939043"/>
            <a:ext cx="6197826" cy="3996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11F2ED-F40F-2347-B09D-1E471FA39572}"/>
              </a:ext>
            </a:extLst>
          </p:cNvPr>
          <p:cNvSpPr/>
          <p:nvPr/>
        </p:nvSpPr>
        <p:spPr>
          <a:xfrm>
            <a:off x="3456872" y="1013522"/>
            <a:ext cx="550456" cy="1165225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2053C7-B0AC-1646-9E5A-5529CA061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8" y="1763565"/>
            <a:ext cx="6190003" cy="399157"/>
          </a:xfrm>
          <a:prstGeom prst="rect">
            <a:avLst/>
          </a:prstGeom>
        </p:spPr>
      </p:pic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1074109-0B3D-BC4F-A1DA-4EE0F1EF49F8}"/>
              </a:ext>
            </a:extLst>
          </p:cNvPr>
          <p:cNvGrpSpPr/>
          <p:nvPr/>
        </p:nvGrpSpPr>
        <p:grpSpPr>
          <a:xfrm>
            <a:off x="1776475" y="1747879"/>
            <a:ext cx="5090765" cy="338554"/>
            <a:chOff x="1776475" y="2054679"/>
            <a:chExt cx="5090765" cy="33855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CA2F53-C12B-4A4B-86D0-1B251BC4BB9E}"/>
                </a:ext>
              </a:extLst>
            </p:cNvPr>
            <p:cNvCxnSpPr>
              <a:cxnSpLocks/>
            </p:cNvCxnSpPr>
            <p:nvPr/>
          </p:nvCxnSpPr>
          <p:spPr>
            <a:xfrm>
              <a:off x="540429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D565CE-ECC9-964A-8548-F932171DC60E}"/>
                </a:ext>
              </a:extLst>
            </p:cNvPr>
            <p:cNvCxnSpPr>
              <a:cxnSpLocks/>
            </p:cNvCxnSpPr>
            <p:nvPr/>
          </p:nvCxnSpPr>
          <p:spPr>
            <a:xfrm>
              <a:off x="5352047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340691-4480-8A4F-A5B7-5253D883E622}"/>
                </a:ext>
              </a:extLst>
            </p:cNvPr>
            <p:cNvCxnSpPr>
              <a:cxnSpLocks/>
            </p:cNvCxnSpPr>
            <p:nvPr/>
          </p:nvCxnSpPr>
          <p:spPr>
            <a:xfrm>
              <a:off x="5436448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11719E1-BB76-114C-B98C-B25E21002E14}"/>
                </a:ext>
              </a:extLst>
            </p:cNvPr>
            <p:cNvCxnSpPr>
              <a:cxnSpLocks/>
            </p:cNvCxnSpPr>
            <p:nvPr/>
          </p:nvCxnSpPr>
          <p:spPr>
            <a:xfrm>
              <a:off x="547584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7654BA-37BE-FC4A-AB48-A6467546A91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739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FEA1C78-A5F5-B84B-8E36-004821FF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94448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24D5FF7-8914-D741-AFA3-CCE81844DAE0}"/>
                </a:ext>
              </a:extLst>
            </p:cNvPr>
            <p:cNvCxnSpPr>
              <a:cxnSpLocks/>
            </p:cNvCxnSpPr>
            <p:nvPr/>
          </p:nvCxnSpPr>
          <p:spPr>
            <a:xfrm>
              <a:off x="585041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1BA6D48-D14D-D640-8AC3-402A0A1EDC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565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8D92E3-AD0A-A443-9D84-249D84DC64F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96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B0F4C6D-29CF-D64B-8450-586D8C8F9DC3}"/>
                </a:ext>
              </a:extLst>
            </p:cNvPr>
            <p:cNvCxnSpPr>
              <a:cxnSpLocks/>
            </p:cNvCxnSpPr>
            <p:nvPr/>
          </p:nvCxnSpPr>
          <p:spPr>
            <a:xfrm>
              <a:off x="5983042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D4DE1F-9F58-584E-8F2C-3D4D7A61FF12}"/>
                </a:ext>
              </a:extLst>
            </p:cNvPr>
            <p:cNvCxnSpPr>
              <a:cxnSpLocks/>
            </p:cNvCxnSpPr>
            <p:nvPr/>
          </p:nvCxnSpPr>
          <p:spPr>
            <a:xfrm>
              <a:off x="6327096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37E90A5-C5DC-B043-83DD-D4001AB57A37}"/>
                </a:ext>
              </a:extLst>
            </p:cNvPr>
            <p:cNvCxnSpPr>
              <a:cxnSpLocks/>
            </p:cNvCxnSpPr>
            <p:nvPr/>
          </p:nvCxnSpPr>
          <p:spPr>
            <a:xfrm>
              <a:off x="6366494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192DAE2-C427-1A4F-B848-86CA57D98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67240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2439C3E-8076-2741-BFF8-3BB55D80C448}"/>
                </a:ext>
              </a:extLst>
            </p:cNvPr>
            <p:cNvCxnSpPr>
              <a:cxnSpLocks/>
            </p:cNvCxnSpPr>
            <p:nvPr/>
          </p:nvCxnSpPr>
          <p:spPr>
            <a:xfrm>
              <a:off x="6835882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E23DDE-F608-C740-B624-0C12C2712145}"/>
                </a:ext>
              </a:extLst>
            </p:cNvPr>
            <p:cNvCxnSpPr>
              <a:cxnSpLocks/>
            </p:cNvCxnSpPr>
            <p:nvPr/>
          </p:nvCxnSpPr>
          <p:spPr>
            <a:xfrm>
              <a:off x="4520793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71F1382-6484-0947-891F-7B3ECB03BF7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228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6664100-E293-AD4D-93F4-4AAA74E8721F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91" y="2184316"/>
              <a:ext cx="0" cy="18481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431A2B-6966-324F-96D3-7FEEFA89F8E9}"/>
                </a:ext>
              </a:extLst>
            </p:cNvPr>
            <p:cNvCxnSpPr/>
            <p:nvPr/>
          </p:nvCxnSpPr>
          <p:spPr>
            <a:xfrm>
              <a:off x="1826223" y="2294233"/>
              <a:ext cx="513882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08F9C65-A1EC-2548-A4DE-205406124ED6}"/>
                </a:ext>
              </a:extLst>
            </p:cNvPr>
            <p:cNvSpPr txBox="1"/>
            <p:nvPr/>
          </p:nvSpPr>
          <p:spPr>
            <a:xfrm>
              <a:off x="1776475" y="2094190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6CD7F-800E-194C-B9A8-8E5CFFEDD7AE}"/>
                </a:ext>
              </a:extLst>
            </p:cNvPr>
            <p:cNvSpPr txBox="1"/>
            <p:nvPr/>
          </p:nvSpPr>
          <p:spPr>
            <a:xfrm>
              <a:off x="3403887" y="2054679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  <p:grpSp>
        <p:nvGrpSpPr>
          <p:cNvPr id="634" name="Graphic 120">
            <a:extLst>
              <a:ext uri="{FF2B5EF4-FFF2-40B4-BE49-F238E27FC236}">
                <a16:creationId xmlns:a16="http://schemas.microsoft.com/office/drawing/2014/main" id="{F056BDC2-C75B-534A-8D1E-ED0EF0E8150E}"/>
              </a:ext>
            </a:extLst>
          </p:cNvPr>
          <p:cNvGrpSpPr/>
          <p:nvPr/>
        </p:nvGrpSpPr>
        <p:grpSpPr>
          <a:xfrm>
            <a:off x="501795" y="2226380"/>
            <a:ext cx="1738704" cy="1738704"/>
            <a:chOff x="581741" y="1052380"/>
            <a:chExt cx="1738704" cy="1738704"/>
          </a:xfrm>
          <a:noFill/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679DE5DF-E5AC-0047-9CBC-1FEFFBC36312}"/>
                </a:ext>
              </a:extLst>
            </p:cNvPr>
            <p:cNvSpPr/>
            <p:nvPr/>
          </p:nvSpPr>
          <p:spPr>
            <a:xfrm>
              <a:off x="581741" y="1052380"/>
              <a:ext cx="1738704" cy="1738704"/>
            </a:xfrm>
            <a:custGeom>
              <a:avLst/>
              <a:gdLst>
                <a:gd name="connsiteX0" fmla="*/ 0 w 1738704"/>
                <a:gd name="connsiteY0" fmla="*/ 1738704 h 1738704"/>
                <a:gd name="connsiteX1" fmla="*/ 1738704 w 1738704"/>
                <a:gd name="connsiteY1" fmla="*/ 1738704 h 1738704"/>
                <a:gd name="connsiteX2" fmla="*/ 1738704 w 1738704"/>
                <a:gd name="connsiteY2" fmla="*/ 0 h 1738704"/>
                <a:gd name="connsiteX3" fmla="*/ 0 w 1738704"/>
                <a:gd name="connsiteY3" fmla="*/ 0 h 17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704" h="1738704">
                  <a:moveTo>
                    <a:pt x="0" y="1738704"/>
                  </a:moveTo>
                  <a:lnTo>
                    <a:pt x="1738704" y="1738704"/>
                  </a:lnTo>
                  <a:lnTo>
                    <a:pt x="17387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03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36" name="Graphic 120">
              <a:extLst>
                <a:ext uri="{FF2B5EF4-FFF2-40B4-BE49-F238E27FC236}">
                  <a16:creationId xmlns:a16="http://schemas.microsoft.com/office/drawing/2014/main" id="{C9F8E2DA-C77D-7647-A6E8-83CB2675AC5B}"/>
                </a:ext>
              </a:extLst>
            </p:cNvPr>
            <p:cNvGrpSpPr/>
            <p:nvPr/>
          </p:nvGrpSpPr>
          <p:grpSpPr>
            <a:xfrm>
              <a:off x="816466" y="1261024"/>
              <a:ext cx="1312721" cy="1312721"/>
              <a:chOff x="816466" y="1261024"/>
              <a:chExt cx="1312721" cy="1312721"/>
            </a:xfrm>
            <a:noFill/>
          </p:grpSpPr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4281C296-0A47-8D48-81D0-8FBD3634BD0D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312721" cy="1312721"/>
              </a:xfrm>
              <a:custGeom>
                <a:avLst/>
                <a:gdLst>
                  <a:gd name="connsiteX0" fmla="*/ 0 w 1312721"/>
                  <a:gd name="connsiteY0" fmla="*/ 1312722 h 1312721"/>
                  <a:gd name="connsiteX1" fmla="*/ 1312722 w 1312721"/>
                  <a:gd name="connsiteY1" fmla="*/ 1312722 h 1312721"/>
                  <a:gd name="connsiteX2" fmla="*/ 1312722 w 1312721"/>
                  <a:gd name="connsiteY2" fmla="*/ 0 h 1312721"/>
                  <a:gd name="connsiteX3" fmla="*/ 0 w 1312721"/>
                  <a:gd name="connsiteY3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721" h="1312721">
                    <a:moveTo>
                      <a:pt x="0" y="1312722"/>
                    </a:moveTo>
                    <a:lnTo>
                      <a:pt x="1312722" y="1312722"/>
                    </a:lnTo>
                    <a:lnTo>
                      <a:pt x="131272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03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638" name="Picture 637">
                <a:extLst>
                  <a:ext uri="{FF2B5EF4-FFF2-40B4-BE49-F238E27FC236}">
                    <a16:creationId xmlns:a16="http://schemas.microsoft.com/office/drawing/2014/main" id="{DD3117F0-8D49-934C-91F3-6C47F1858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816466" y="1261024"/>
                <a:ext cx="1312721" cy="1312721"/>
              </a:xfrm>
              <a:custGeom>
                <a:avLst/>
                <a:gdLst>
                  <a:gd name="connsiteX0" fmla="*/ 0 w 1312721"/>
                  <a:gd name="connsiteY0" fmla="*/ 35 h 1312721"/>
                  <a:gd name="connsiteX1" fmla="*/ 1312722 w 1312721"/>
                  <a:gd name="connsiteY1" fmla="*/ 35 h 1312721"/>
                  <a:gd name="connsiteX2" fmla="*/ 1312722 w 1312721"/>
                  <a:gd name="connsiteY2" fmla="*/ 1312756 h 1312721"/>
                  <a:gd name="connsiteX3" fmla="*/ 0 w 1312721"/>
                  <a:gd name="connsiteY3" fmla="*/ 1312756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721" h="1312721">
                    <a:moveTo>
                      <a:pt x="0" y="35"/>
                    </a:moveTo>
                    <a:lnTo>
                      <a:pt x="1312722" y="35"/>
                    </a:lnTo>
                    <a:lnTo>
                      <a:pt x="1312722" y="1312756"/>
                    </a:lnTo>
                    <a:lnTo>
                      <a:pt x="0" y="1312756"/>
                    </a:lnTo>
                    <a:close/>
                  </a:path>
                </a:pathLst>
              </a:custGeom>
            </p:spPr>
          </p:pic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CF256222-4BD9-7443-B7D8-7429730ECDCD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2074" cy="1312721"/>
              </a:xfrm>
              <a:custGeom>
                <a:avLst/>
                <a:gdLst>
                  <a:gd name="connsiteX0" fmla="*/ 0 w 12074"/>
                  <a:gd name="connsiteY0" fmla="*/ 1312722 h 1312721"/>
                  <a:gd name="connsiteX1" fmla="*/ 0 w 12074"/>
                  <a:gd name="connsiteY1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74" h="1312721">
                    <a:moveTo>
                      <a:pt x="0" y="131272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457B9699-1222-3C49-9C05-57FE46C5A18F}"/>
                  </a:ext>
                </a:extLst>
              </p:cNvPr>
              <p:cNvSpPr/>
              <p:nvPr/>
            </p:nvSpPr>
            <p:spPr>
              <a:xfrm>
                <a:off x="2129187" y="1261024"/>
                <a:ext cx="12074" cy="1312721"/>
              </a:xfrm>
              <a:custGeom>
                <a:avLst/>
                <a:gdLst>
                  <a:gd name="connsiteX0" fmla="*/ 0 w 12074"/>
                  <a:gd name="connsiteY0" fmla="*/ 1312722 h 1312721"/>
                  <a:gd name="connsiteX1" fmla="*/ 0 w 12074"/>
                  <a:gd name="connsiteY1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74" h="1312721">
                    <a:moveTo>
                      <a:pt x="0" y="131272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4F9ECEA8-F954-9947-9D35-E633632C95D0}"/>
                  </a:ext>
                </a:extLst>
              </p:cNvPr>
              <p:cNvSpPr/>
              <p:nvPr/>
            </p:nvSpPr>
            <p:spPr>
              <a:xfrm>
                <a:off x="816466" y="2573746"/>
                <a:ext cx="1312721" cy="12074"/>
              </a:xfrm>
              <a:custGeom>
                <a:avLst/>
                <a:gdLst>
                  <a:gd name="connsiteX0" fmla="*/ 0 w 1312721"/>
                  <a:gd name="connsiteY0" fmla="*/ 0 h 12074"/>
                  <a:gd name="connsiteX1" fmla="*/ 1312722 w 1312721"/>
                  <a:gd name="connsiteY1" fmla="*/ 0 h 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721" h="12074">
                    <a:moveTo>
                      <a:pt x="0" y="0"/>
                    </a:moveTo>
                    <a:lnTo>
                      <a:pt x="1312722" y="0"/>
                    </a:lnTo>
                  </a:path>
                </a:pathLst>
              </a:custGeom>
              <a:noFill/>
              <a:ln w="381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D5F2431F-179E-E74F-8B35-924AB409583B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312721" cy="12074"/>
              </a:xfrm>
              <a:custGeom>
                <a:avLst/>
                <a:gdLst>
                  <a:gd name="connsiteX0" fmla="*/ 0 w 1312721"/>
                  <a:gd name="connsiteY0" fmla="*/ 0 h 12074"/>
                  <a:gd name="connsiteX1" fmla="*/ 1312722 w 1312721"/>
                  <a:gd name="connsiteY1" fmla="*/ 0 h 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721" h="12074">
                    <a:moveTo>
                      <a:pt x="0" y="0"/>
                    </a:moveTo>
                    <a:lnTo>
                      <a:pt x="1312722" y="0"/>
                    </a:lnTo>
                  </a:path>
                </a:pathLst>
              </a:custGeom>
              <a:noFill/>
              <a:ln w="381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B5CBB67-ADC9-144D-9150-2AF1EC77C8D8}"/>
              </a:ext>
            </a:extLst>
          </p:cNvPr>
          <p:cNvSpPr txBox="1"/>
          <p:nvPr/>
        </p:nvSpPr>
        <p:spPr>
          <a:xfrm>
            <a:off x="696506" y="2211771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Synaptic weights, </a:t>
            </a:r>
            <a:r>
              <a:rPr lang="en-GB" sz="1000" dirty="0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>
                <a:solidFill>
                  <a:srgbClr val="FD8D62"/>
                </a:solidFill>
                <a:latin typeface="Helvetica" pitchFamily="2" charset="0"/>
              </a:rPr>
              <a:t>ij</a:t>
            </a:r>
            <a:r>
              <a:rPr lang="en-GB" sz="1000" dirty="0">
                <a:latin typeface="Helvetica" pitchFamily="2" charset="0"/>
              </a:rPr>
              <a:t>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4CB3BE-E6FD-F34E-9FFD-31DDEF018B3F}"/>
              </a:ext>
            </a:extLst>
          </p:cNvPr>
          <p:cNvSpPr txBox="1"/>
          <p:nvPr/>
        </p:nvSpPr>
        <p:spPr>
          <a:xfrm>
            <a:off x="1295925" y="3737168"/>
            <a:ext cx="207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j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B70ECF-F74B-7643-8B2B-0ADCD4278F34}"/>
              </a:ext>
            </a:extLst>
          </p:cNvPr>
          <p:cNvSpPr txBox="1"/>
          <p:nvPr/>
        </p:nvSpPr>
        <p:spPr>
          <a:xfrm>
            <a:off x="534842" y="2979969"/>
            <a:ext cx="207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3CD07C-6E08-2847-82FB-D3A5B3F7F558}"/>
              </a:ext>
            </a:extLst>
          </p:cNvPr>
          <p:cNvSpPr txBox="1"/>
          <p:nvPr/>
        </p:nvSpPr>
        <p:spPr>
          <a:xfrm>
            <a:off x="514800" y="219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grpSp>
        <p:nvGrpSpPr>
          <p:cNvPr id="643" name="Graphic 126">
            <a:extLst>
              <a:ext uri="{FF2B5EF4-FFF2-40B4-BE49-F238E27FC236}">
                <a16:creationId xmlns:a16="http://schemas.microsoft.com/office/drawing/2014/main" id="{B8E8DE19-66ED-004F-9C4A-E7A9C19E4DD1}"/>
              </a:ext>
            </a:extLst>
          </p:cNvPr>
          <p:cNvGrpSpPr/>
          <p:nvPr/>
        </p:nvGrpSpPr>
        <p:grpSpPr>
          <a:xfrm>
            <a:off x="2116594" y="2179567"/>
            <a:ext cx="1837961" cy="1837961"/>
            <a:chOff x="2116594" y="2179567"/>
            <a:chExt cx="1837961" cy="1837961"/>
          </a:xfrm>
        </p:grpSpPr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1D87E894-7216-6D48-9540-22B522DD7D8D}"/>
                </a:ext>
              </a:extLst>
            </p:cNvPr>
            <p:cNvSpPr/>
            <p:nvPr/>
          </p:nvSpPr>
          <p:spPr>
            <a:xfrm>
              <a:off x="2116594" y="2179567"/>
              <a:ext cx="1837961" cy="1837961"/>
            </a:xfrm>
            <a:custGeom>
              <a:avLst/>
              <a:gdLst>
                <a:gd name="connsiteX0" fmla="*/ 0 w 1837961"/>
                <a:gd name="connsiteY0" fmla="*/ 1837961 h 1837961"/>
                <a:gd name="connsiteX1" fmla="*/ 1837961 w 1837961"/>
                <a:gd name="connsiteY1" fmla="*/ 1837961 h 1837961"/>
                <a:gd name="connsiteX2" fmla="*/ 1837961 w 1837961"/>
                <a:gd name="connsiteY2" fmla="*/ 0 h 1837961"/>
                <a:gd name="connsiteX3" fmla="*/ 0 w 1837961"/>
                <a:gd name="connsiteY3" fmla="*/ 0 h 183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961" h="1837961">
                  <a:moveTo>
                    <a:pt x="0" y="1837961"/>
                  </a:moveTo>
                  <a:lnTo>
                    <a:pt x="1837961" y="1837961"/>
                  </a:lnTo>
                  <a:lnTo>
                    <a:pt x="183796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45" name="Graphic 126">
              <a:extLst>
                <a:ext uri="{FF2B5EF4-FFF2-40B4-BE49-F238E27FC236}">
                  <a16:creationId xmlns:a16="http://schemas.microsoft.com/office/drawing/2014/main" id="{E0B9B201-3AE6-3E4A-B00A-DCF4E2974B52}"/>
                </a:ext>
              </a:extLst>
            </p:cNvPr>
            <p:cNvGrpSpPr/>
            <p:nvPr/>
          </p:nvGrpSpPr>
          <p:grpSpPr>
            <a:xfrm>
              <a:off x="2346339" y="2436225"/>
              <a:ext cx="1314142" cy="1314147"/>
              <a:chOff x="2346339" y="2436225"/>
              <a:chExt cx="1314142" cy="1314147"/>
            </a:xfrm>
            <a:noFill/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13A0A9E2-5AF7-EF49-B18C-16054477B8E6}"/>
                  </a:ext>
                </a:extLst>
              </p:cNvPr>
              <p:cNvSpPr/>
              <p:nvPr/>
            </p:nvSpPr>
            <p:spPr>
              <a:xfrm>
                <a:off x="2346339" y="2437537"/>
                <a:ext cx="1312827" cy="1312835"/>
              </a:xfrm>
              <a:custGeom>
                <a:avLst/>
                <a:gdLst>
                  <a:gd name="connsiteX0" fmla="*/ 0 w 1312827"/>
                  <a:gd name="connsiteY0" fmla="*/ 1312835 h 1312835"/>
                  <a:gd name="connsiteX1" fmla="*/ 1312828 w 1312827"/>
                  <a:gd name="connsiteY1" fmla="*/ 1312835 h 1312835"/>
                  <a:gd name="connsiteX2" fmla="*/ 1312828 w 1312827"/>
                  <a:gd name="connsiteY2" fmla="*/ 0 h 1312835"/>
                  <a:gd name="connsiteX3" fmla="*/ 0 w 1312827"/>
                  <a:gd name="connsiteY3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27" h="1312835">
                    <a:moveTo>
                      <a:pt x="0" y="1312835"/>
                    </a:moveTo>
                    <a:lnTo>
                      <a:pt x="1312828" y="1312835"/>
                    </a:lnTo>
                    <a:lnTo>
                      <a:pt x="13128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647" name="Picture 646">
                <a:extLst>
                  <a:ext uri="{FF2B5EF4-FFF2-40B4-BE49-F238E27FC236}">
                    <a16:creationId xmlns:a16="http://schemas.microsoft.com/office/drawing/2014/main" id="{B713B953-1E4F-6A4D-91C8-1B4268F4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2346339" y="2436225"/>
                <a:ext cx="1314142" cy="1314142"/>
              </a:xfrm>
              <a:custGeom>
                <a:avLst/>
                <a:gdLst>
                  <a:gd name="connsiteX0" fmla="*/ 0 w 1314142"/>
                  <a:gd name="connsiteY0" fmla="*/ 40 h 1314142"/>
                  <a:gd name="connsiteX1" fmla="*/ 1314142 w 1314142"/>
                  <a:gd name="connsiteY1" fmla="*/ 40 h 1314142"/>
                  <a:gd name="connsiteX2" fmla="*/ 1314142 w 1314142"/>
                  <a:gd name="connsiteY2" fmla="*/ 1314182 h 1314142"/>
                  <a:gd name="connsiteX3" fmla="*/ 0 w 1314142"/>
                  <a:gd name="connsiteY3" fmla="*/ 1314182 h 131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142" h="1314142">
                    <a:moveTo>
                      <a:pt x="0" y="40"/>
                    </a:moveTo>
                    <a:lnTo>
                      <a:pt x="1314142" y="40"/>
                    </a:lnTo>
                    <a:lnTo>
                      <a:pt x="1314142" y="1314182"/>
                    </a:lnTo>
                    <a:lnTo>
                      <a:pt x="0" y="1314182"/>
                    </a:lnTo>
                    <a:close/>
                  </a:path>
                </a:pathLst>
              </a:custGeom>
            </p:spPr>
          </p:pic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1E63024-9F79-424C-B763-71B1D0E265B1}"/>
                  </a:ext>
                </a:extLst>
              </p:cNvPr>
              <p:cNvSpPr/>
              <p:nvPr/>
            </p:nvSpPr>
            <p:spPr>
              <a:xfrm>
                <a:off x="2346339" y="2437537"/>
                <a:ext cx="12763" cy="1312835"/>
              </a:xfrm>
              <a:custGeom>
                <a:avLst/>
                <a:gdLst>
                  <a:gd name="connsiteX0" fmla="*/ 0 w 12763"/>
                  <a:gd name="connsiteY0" fmla="*/ 1312835 h 1312835"/>
                  <a:gd name="connsiteX1" fmla="*/ 0 w 12763"/>
                  <a:gd name="connsiteY1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12835">
                    <a:moveTo>
                      <a:pt x="0" y="1312835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>
                <a:solidFill>
                  <a:srgbClr val="66C2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A26456D6-4FFE-064C-8874-90FDFD66ABF9}"/>
                  </a:ext>
                </a:extLst>
              </p:cNvPr>
              <p:cNvSpPr/>
              <p:nvPr/>
            </p:nvSpPr>
            <p:spPr>
              <a:xfrm>
                <a:off x="3659166" y="2437537"/>
                <a:ext cx="12763" cy="1312835"/>
              </a:xfrm>
              <a:custGeom>
                <a:avLst/>
                <a:gdLst>
                  <a:gd name="connsiteX0" fmla="*/ 0 w 12763"/>
                  <a:gd name="connsiteY0" fmla="*/ 1312835 h 1312835"/>
                  <a:gd name="connsiteX1" fmla="*/ 0 w 12763"/>
                  <a:gd name="connsiteY1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12835">
                    <a:moveTo>
                      <a:pt x="0" y="1312835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>
                <a:solidFill>
                  <a:srgbClr val="66C2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2B6FCCC9-8C78-EC42-BE54-23AED5F92C5F}"/>
                  </a:ext>
                </a:extLst>
              </p:cNvPr>
              <p:cNvSpPr/>
              <p:nvPr/>
            </p:nvSpPr>
            <p:spPr>
              <a:xfrm>
                <a:off x="2346339" y="3750372"/>
                <a:ext cx="1312827" cy="12763"/>
              </a:xfrm>
              <a:custGeom>
                <a:avLst/>
                <a:gdLst>
                  <a:gd name="connsiteX0" fmla="*/ 0 w 1312827"/>
                  <a:gd name="connsiteY0" fmla="*/ 0 h 12763"/>
                  <a:gd name="connsiteX1" fmla="*/ 1312828 w 1312827"/>
                  <a:gd name="connsiteY1" fmla="*/ 0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827" h="12763">
                    <a:moveTo>
                      <a:pt x="0" y="0"/>
                    </a:moveTo>
                    <a:lnTo>
                      <a:pt x="1312828" y="0"/>
                    </a:lnTo>
                  </a:path>
                </a:pathLst>
              </a:custGeom>
              <a:noFill/>
              <a:ln w="38100" cap="sq">
                <a:solidFill>
                  <a:srgbClr val="66C2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828E0632-FEB7-A146-BD83-0DD05CB5058A}"/>
                  </a:ext>
                </a:extLst>
              </p:cNvPr>
              <p:cNvSpPr/>
              <p:nvPr/>
            </p:nvSpPr>
            <p:spPr>
              <a:xfrm>
                <a:off x="2346339" y="2437537"/>
                <a:ext cx="1312827" cy="12763"/>
              </a:xfrm>
              <a:custGeom>
                <a:avLst/>
                <a:gdLst>
                  <a:gd name="connsiteX0" fmla="*/ 0 w 1312827"/>
                  <a:gd name="connsiteY0" fmla="*/ 0 h 12763"/>
                  <a:gd name="connsiteX1" fmla="*/ 1312828 w 1312827"/>
                  <a:gd name="connsiteY1" fmla="*/ 0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827" h="12763">
                    <a:moveTo>
                      <a:pt x="0" y="0"/>
                    </a:moveTo>
                    <a:lnTo>
                      <a:pt x="1312828" y="0"/>
                    </a:lnTo>
                  </a:path>
                </a:pathLst>
              </a:custGeom>
              <a:noFill/>
              <a:ln w="38100" cap="sq">
                <a:solidFill>
                  <a:srgbClr val="66C2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52" name="Graphic 126">
              <a:extLst>
                <a:ext uri="{FF2B5EF4-FFF2-40B4-BE49-F238E27FC236}">
                  <a16:creationId xmlns:a16="http://schemas.microsoft.com/office/drawing/2014/main" id="{FC98AB78-F021-8F41-B6D0-F5DD477A8FC9}"/>
                </a:ext>
              </a:extLst>
            </p:cNvPr>
            <p:cNvGrpSpPr/>
            <p:nvPr/>
          </p:nvGrpSpPr>
          <p:grpSpPr>
            <a:xfrm>
              <a:off x="3704132" y="2436881"/>
              <a:ext cx="111298" cy="1314142"/>
              <a:chOff x="3704132" y="2436881"/>
              <a:chExt cx="111298" cy="1314142"/>
            </a:xfrm>
          </p:grpSpPr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871375CF-D03D-444E-965C-5E087D630723}"/>
                  </a:ext>
                </a:extLst>
              </p:cNvPr>
              <p:cNvSpPr/>
              <p:nvPr/>
            </p:nvSpPr>
            <p:spPr>
              <a:xfrm>
                <a:off x="3705115" y="2437537"/>
                <a:ext cx="65643" cy="1312835"/>
              </a:xfrm>
              <a:custGeom>
                <a:avLst/>
                <a:gdLst>
                  <a:gd name="connsiteX0" fmla="*/ 0 w 65643"/>
                  <a:gd name="connsiteY0" fmla="*/ 1312835 h 1312835"/>
                  <a:gd name="connsiteX1" fmla="*/ 0 w 65643"/>
                  <a:gd name="connsiteY1" fmla="*/ 1307704 h 1312835"/>
                  <a:gd name="connsiteX2" fmla="*/ 0 w 65643"/>
                  <a:gd name="connsiteY2" fmla="*/ 5128 h 1312835"/>
                  <a:gd name="connsiteX3" fmla="*/ 0 w 65643"/>
                  <a:gd name="connsiteY3" fmla="*/ 0 h 1312835"/>
                  <a:gd name="connsiteX4" fmla="*/ 65643 w 65643"/>
                  <a:gd name="connsiteY4" fmla="*/ 0 h 1312835"/>
                  <a:gd name="connsiteX5" fmla="*/ 65643 w 65643"/>
                  <a:gd name="connsiteY5" fmla="*/ 5128 h 1312835"/>
                  <a:gd name="connsiteX6" fmla="*/ 65643 w 65643"/>
                  <a:gd name="connsiteY6" fmla="*/ 1307704 h 1312835"/>
                  <a:gd name="connsiteX7" fmla="*/ 65643 w 65643"/>
                  <a:gd name="connsiteY7" fmla="*/ 1312835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643" h="1312835">
                    <a:moveTo>
                      <a:pt x="0" y="1312835"/>
                    </a:moveTo>
                    <a:lnTo>
                      <a:pt x="0" y="1307704"/>
                    </a:lnTo>
                    <a:lnTo>
                      <a:pt x="0" y="5128"/>
                    </a:lnTo>
                    <a:lnTo>
                      <a:pt x="0" y="0"/>
                    </a:lnTo>
                    <a:lnTo>
                      <a:pt x="65643" y="0"/>
                    </a:lnTo>
                    <a:lnTo>
                      <a:pt x="65643" y="5128"/>
                    </a:lnTo>
                    <a:lnTo>
                      <a:pt x="65643" y="1307704"/>
                    </a:lnTo>
                    <a:lnTo>
                      <a:pt x="65643" y="1312835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654" name="Picture 653">
                <a:extLst>
                  <a:ext uri="{FF2B5EF4-FFF2-40B4-BE49-F238E27FC236}">
                    <a16:creationId xmlns:a16="http://schemas.microsoft.com/office/drawing/2014/main" id="{FF654D19-AD9B-DE40-84D6-5AAF70EBF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3704132" y="2436881"/>
                <a:ext cx="66626" cy="1314142"/>
              </a:xfrm>
              <a:custGeom>
                <a:avLst/>
                <a:gdLst>
                  <a:gd name="connsiteX0" fmla="*/ 0 w 66626"/>
                  <a:gd name="connsiteY0" fmla="*/ 40 h 1314142"/>
                  <a:gd name="connsiteX1" fmla="*/ 66626 w 66626"/>
                  <a:gd name="connsiteY1" fmla="*/ 40 h 1314142"/>
                  <a:gd name="connsiteX2" fmla="*/ 66626 w 66626"/>
                  <a:gd name="connsiteY2" fmla="*/ 1314183 h 1314142"/>
                  <a:gd name="connsiteX3" fmla="*/ 0 w 66626"/>
                  <a:gd name="connsiteY3" fmla="*/ 1314183 h 131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26" h="1314142">
                    <a:moveTo>
                      <a:pt x="0" y="40"/>
                    </a:moveTo>
                    <a:lnTo>
                      <a:pt x="66626" y="40"/>
                    </a:lnTo>
                    <a:lnTo>
                      <a:pt x="66626" y="1314183"/>
                    </a:lnTo>
                    <a:lnTo>
                      <a:pt x="0" y="1314183"/>
                    </a:lnTo>
                    <a:close/>
                  </a:path>
                </a:pathLst>
              </a:custGeom>
            </p:spPr>
          </p:pic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F482B332-ACA1-8148-8A54-6B2C7A3A9513}"/>
                  </a:ext>
                </a:extLst>
              </p:cNvPr>
              <p:cNvSpPr/>
              <p:nvPr/>
            </p:nvSpPr>
            <p:spPr>
              <a:xfrm>
                <a:off x="3770758" y="3590572"/>
                <a:ext cx="44672" cy="12763"/>
              </a:xfrm>
              <a:custGeom>
                <a:avLst/>
                <a:gdLst>
                  <a:gd name="connsiteX0" fmla="*/ 130 w 44672"/>
                  <a:gd name="connsiteY0" fmla="*/ 111 h 12763"/>
                  <a:gd name="connsiteX1" fmla="*/ 44802 w 44672"/>
                  <a:gd name="connsiteY1" fmla="*/ 111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72" h="12763">
                    <a:moveTo>
                      <a:pt x="130" y="111"/>
                    </a:moveTo>
                    <a:lnTo>
                      <a:pt x="44802" y="111"/>
                    </a:lnTo>
                  </a:path>
                </a:pathLst>
              </a:custGeom>
              <a:solidFill>
                <a:srgbClr val="A9A9A9"/>
              </a:solidFill>
              <a:ln w="2540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FB40FC5-BC52-BB41-A78E-252FBFBF4345}"/>
              </a:ext>
            </a:extLst>
          </p:cNvPr>
          <p:cNvSpPr txBox="1"/>
          <p:nvPr/>
        </p:nvSpPr>
        <p:spPr>
          <a:xfrm>
            <a:off x="2333623" y="2215616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Successor matrix, </a:t>
            </a:r>
            <a:r>
              <a:rPr lang="en-GB" sz="1000" dirty="0">
                <a:solidFill>
                  <a:srgbClr val="66C3A4"/>
                </a:solidFill>
                <a:latin typeface="Helvetica" pitchFamily="2" charset="0"/>
              </a:rPr>
              <a:t>M</a:t>
            </a:r>
            <a:r>
              <a:rPr lang="en-GB" sz="1000" baseline="-25000" dirty="0">
                <a:solidFill>
                  <a:srgbClr val="66C3A4"/>
                </a:solidFill>
                <a:latin typeface="Helvetica" pitchFamily="2" charset="0"/>
              </a:rPr>
              <a:t>ij</a:t>
            </a:r>
            <a:r>
              <a:rPr lang="en-GB" sz="1000" dirty="0">
                <a:solidFill>
                  <a:srgbClr val="66C3A4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F8025D-C964-7447-8AC2-959A92F1841E}"/>
              </a:ext>
            </a:extLst>
          </p:cNvPr>
          <p:cNvSpPr txBox="1"/>
          <p:nvPr/>
        </p:nvSpPr>
        <p:spPr>
          <a:xfrm>
            <a:off x="2131821" y="219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B55D4FB-BCB9-B746-A1E3-7CC0900279C7}"/>
              </a:ext>
            </a:extLst>
          </p:cNvPr>
          <p:cNvSpPr txBox="1"/>
          <p:nvPr/>
        </p:nvSpPr>
        <p:spPr>
          <a:xfrm>
            <a:off x="3747616" y="3486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193AC3-73AB-8843-9718-C5E43A7F6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752858" y="4069505"/>
            <a:ext cx="6048584" cy="238164"/>
          </a:xfrm>
          <a:custGeom>
            <a:avLst/>
            <a:gdLst>
              <a:gd name="connsiteX0" fmla="*/ 0 w 4503726"/>
              <a:gd name="connsiteY0" fmla="*/ 14 h 177335"/>
              <a:gd name="connsiteX1" fmla="*/ 4503726 w 4503726"/>
              <a:gd name="connsiteY1" fmla="*/ 14 h 177335"/>
              <a:gd name="connsiteX2" fmla="*/ 4503726 w 4503726"/>
              <a:gd name="connsiteY2" fmla="*/ 177349 h 177335"/>
              <a:gd name="connsiteX3" fmla="*/ 0 w 4503726"/>
              <a:gd name="connsiteY3" fmla="*/ 177349 h 17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26" h="177335">
                <a:moveTo>
                  <a:pt x="0" y="14"/>
                </a:moveTo>
                <a:lnTo>
                  <a:pt x="4503726" y="14"/>
                </a:lnTo>
                <a:lnTo>
                  <a:pt x="4503726" y="177349"/>
                </a:lnTo>
                <a:lnTo>
                  <a:pt x="0" y="177349"/>
                </a:lnTo>
                <a:close/>
              </a:path>
            </a:pathLst>
          </a:custGeom>
        </p:spPr>
      </p:pic>
      <p:sp>
        <p:nvSpPr>
          <p:cNvPr id="273" name="Freeform 272">
            <a:extLst>
              <a:ext uri="{FF2B5EF4-FFF2-40B4-BE49-F238E27FC236}">
                <a16:creationId xmlns:a16="http://schemas.microsoft.com/office/drawing/2014/main" id="{44255036-57D9-C046-A137-B75C45D6FAAE}"/>
              </a:ext>
            </a:extLst>
          </p:cNvPr>
          <p:cNvSpPr/>
          <p:nvPr/>
        </p:nvSpPr>
        <p:spPr>
          <a:xfrm>
            <a:off x="4404732" y="4151668"/>
            <a:ext cx="72000" cy="72000"/>
          </a:xfrm>
          <a:custGeom>
            <a:avLst/>
            <a:gdLst>
              <a:gd name="connsiteX0" fmla="*/ 857 w 47231"/>
              <a:gd name="connsiteY0" fmla="*/ 46445 h 46417"/>
              <a:gd name="connsiteX1" fmla="*/ 48088 w 47231"/>
              <a:gd name="connsiteY1" fmla="*/ 28 h 46417"/>
              <a:gd name="connsiteX2" fmla="*/ 857 w 47231"/>
              <a:gd name="connsiteY2" fmla="*/ 28 h 46417"/>
              <a:gd name="connsiteX3" fmla="*/ 48088 w 47231"/>
              <a:gd name="connsiteY3" fmla="*/ 46445 h 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1" h="46417">
                <a:moveTo>
                  <a:pt x="857" y="46445"/>
                </a:moveTo>
                <a:lnTo>
                  <a:pt x="48088" y="28"/>
                </a:lnTo>
                <a:moveTo>
                  <a:pt x="857" y="28"/>
                </a:moveTo>
                <a:lnTo>
                  <a:pt x="48088" y="46445"/>
                </a:lnTo>
              </a:path>
            </a:pathLst>
          </a:custGeom>
          <a:solidFill>
            <a:srgbClr val="A9A9A9"/>
          </a:solidFill>
          <a:ln w="20955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D74454C4-85C9-DF49-9365-935E8B70ABC0}"/>
              </a:ext>
            </a:extLst>
          </p:cNvPr>
          <p:cNvSpPr/>
          <p:nvPr/>
        </p:nvSpPr>
        <p:spPr>
          <a:xfrm>
            <a:off x="752858" y="4307668"/>
            <a:ext cx="6048582" cy="5467"/>
          </a:xfrm>
          <a:custGeom>
            <a:avLst/>
            <a:gdLst>
              <a:gd name="connsiteX0" fmla="*/ 0 w 4503725"/>
              <a:gd name="connsiteY0" fmla="*/ 0 h 4071"/>
              <a:gd name="connsiteX1" fmla="*/ 4503726 w 4503725"/>
              <a:gd name="connsiteY1" fmla="*/ 0 h 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3725" h="4071">
                <a:moveTo>
                  <a:pt x="0" y="0"/>
                </a:moveTo>
                <a:lnTo>
                  <a:pt x="4503726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C33A7952-DAD9-D545-A589-82B8BDCA54E7}"/>
              </a:ext>
            </a:extLst>
          </p:cNvPr>
          <p:cNvSpPr/>
          <p:nvPr/>
        </p:nvSpPr>
        <p:spPr>
          <a:xfrm>
            <a:off x="752858" y="4069898"/>
            <a:ext cx="6048582" cy="5467"/>
          </a:xfrm>
          <a:custGeom>
            <a:avLst/>
            <a:gdLst>
              <a:gd name="connsiteX0" fmla="*/ 0 w 4503725"/>
              <a:gd name="connsiteY0" fmla="*/ 0 h 4071"/>
              <a:gd name="connsiteX1" fmla="*/ 4503726 w 4503725"/>
              <a:gd name="connsiteY1" fmla="*/ 0 h 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3725" h="4071">
                <a:moveTo>
                  <a:pt x="0" y="0"/>
                </a:moveTo>
                <a:lnTo>
                  <a:pt x="4503726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D0B1EAFE-F85E-E142-8994-6D05B2D05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761448" y="4496406"/>
            <a:ext cx="6049556" cy="239818"/>
          </a:xfrm>
          <a:custGeom>
            <a:avLst/>
            <a:gdLst>
              <a:gd name="connsiteX0" fmla="*/ 0 w 4504450"/>
              <a:gd name="connsiteY0" fmla="*/ 14 h 178567"/>
              <a:gd name="connsiteX1" fmla="*/ 4504451 w 4504450"/>
              <a:gd name="connsiteY1" fmla="*/ 14 h 178567"/>
              <a:gd name="connsiteX2" fmla="*/ 4504451 w 4504450"/>
              <a:gd name="connsiteY2" fmla="*/ 178581 h 178567"/>
              <a:gd name="connsiteX3" fmla="*/ 0 w 4504450"/>
              <a:gd name="connsiteY3" fmla="*/ 178581 h 17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450" h="178567">
                <a:moveTo>
                  <a:pt x="0" y="14"/>
                </a:moveTo>
                <a:lnTo>
                  <a:pt x="4504451" y="14"/>
                </a:lnTo>
                <a:lnTo>
                  <a:pt x="4504451" y="178581"/>
                </a:lnTo>
                <a:lnTo>
                  <a:pt x="0" y="178581"/>
                </a:lnTo>
                <a:close/>
              </a:path>
            </a:pathLst>
          </a:custGeom>
        </p:spPr>
      </p:pic>
      <p:sp>
        <p:nvSpPr>
          <p:cNvPr id="277" name="Freeform 276">
            <a:extLst>
              <a:ext uri="{FF2B5EF4-FFF2-40B4-BE49-F238E27FC236}">
                <a16:creationId xmlns:a16="http://schemas.microsoft.com/office/drawing/2014/main" id="{4BDAD6B5-3535-1646-8BF5-C0DCCECC5D7C}"/>
              </a:ext>
            </a:extLst>
          </p:cNvPr>
          <p:cNvSpPr/>
          <p:nvPr/>
        </p:nvSpPr>
        <p:spPr>
          <a:xfrm>
            <a:off x="3978336" y="4579142"/>
            <a:ext cx="72000" cy="72000"/>
          </a:xfrm>
          <a:custGeom>
            <a:avLst/>
            <a:gdLst>
              <a:gd name="connsiteX0" fmla="*/ 778 w 47239"/>
              <a:gd name="connsiteY0" fmla="*/ 46767 h 46739"/>
              <a:gd name="connsiteX1" fmla="*/ 48018 w 47239"/>
              <a:gd name="connsiteY1" fmla="*/ 28 h 46739"/>
              <a:gd name="connsiteX2" fmla="*/ 778 w 47239"/>
              <a:gd name="connsiteY2" fmla="*/ 28 h 46739"/>
              <a:gd name="connsiteX3" fmla="*/ 48018 w 47239"/>
              <a:gd name="connsiteY3" fmla="*/ 46767 h 4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9" h="46739">
                <a:moveTo>
                  <a:pt x="778" y="46767"/>
                </a:moveTo>
                <a:lnTo>
                  <a:pt x="48018" y="28"/>
                </a:lnTo>
                <a:moveTo>
                  <a:pt x="778" y="28"/>
                </a:moveTo>
                <a:lnTo>
                  <a:pt x="48018" y="46767"/>
                </a:lnTo>
              </a:path>
            </a:pathLst>
          </a:custGeom>
          <a:solidFill>
            <a:srgbClr val="A9A9A9"/>
          </a:solidFill>
          <a:ln w="20955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6D26C198-D276-E14F-900C-786E9F10A32F}"/>
              </a:ext>
            </a:extLst>
          </p:cNvPr>
          <p:cNvSpPr/>
          <p:nvPr/>
        </p:nvSpPr>
        <p:spPr>
          <a:xfrm>
            <a:off x="761448" y="4736224"/>
            <a:ext cx="6049556" cy="5505"/>
          </a:xfrm>
          <a:custGeom>
            <a:avLst/>
            <a:gdLst>
              <a:gd name="connsiteX0" fmla="*/ 0 w 4504450"/>
              <a:gd name="connsiteY0" fmla="*/ 0 h 4099"/>
              <a:gd name="connsiteX1" fmla="*/ 4504451 w 4504450"/>
              <a:gd name="connsiteY1" fmla="*/ 0 h 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4450" h="4099">
                <a:moveTo>
                  <a:pt x="0" y="0"/>
                </a:moveTo>
                <a:lnTo>
                  <a:pt x="4504451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49C72B3D-98C4-AC4A-80EE-9F96EB6ED7C4}"/>
              </a:ext>
            </a:extLst>
          </p:cNvPr>
          <p:cNvSpPr/>
          <p:nvPr/>
        </p:nvSpPr>
        <p:spPr>
          <a:xfrm>
            <a:off x="761448" y="4496803"/>
            <a:ext cx="6049556" cy="5505"/>
          </a:xfrm>
          <a:custGeom>
            <a:avLst/>
            <a:gdLst>
              <a:gd name="connsiteX0" fmla="*/ 0 w 4504450"/>
              <a:gd name="connsiteY0" fmla="*/ 0 h 4099"/>
              <a:gd name="connsiteX1" fmla="*/ 4504451 w 4504450"/>
              <a:gd name="connsiteY1" fmla="*/ 0 h 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4450" h="4099">
                <a:moveTo>
                  <a:pt x="0" y="0"/>
                </a:moveTo>
                <a:lnTo>
                  <a:pt x="4504451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BBC5688-3EC4-9D48-AB37-38833A5CBE7D}"/>
              </a:ext>
            </a:extLst>
          </p:cNvPr>
          <p:cNvSpPr txBox="1"/>
          <p:nvPr/>
        </p:nvSpPr>
        <p:spPr>
          <a:xfrm>
            <a:off x="514881" y="3801956"/>
            <a:ext cx="38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C8C177E-2FA9-204E-9040-597CE939D223}"/>
              </a:ext>
            </a:extLst>
          </p:cNvPr>
          <p:cNvSpPr txBox="1"/>
          <p:nvPr/>
        </p:nvSpPr>
        <p:spPr>
          <a:xfrm>
            <a:off x="5809900" y="4081510"/>
            <a:ext cx="1095193" cy="34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Basis Feature, f(x)</a:t>
            </a:r>
          </a:p>
          <a:p>
            <a:endParaRPr lang="en-GB" sz="800" dirty="0">
              <a:solidFill>
                <a:srgbClr val="8DA0CC"/>
              </a:solidFill>
              <a:latin typeface="Helvetica" pitchFamily="2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DC37D76-29BB-BC4D-8601-18C3F8148CFD}"/>
              </a:ext>
            </a:extLst>
          </p:cNvPr>
          <p:cNvSpPr txBox="1"/>
          <p:nvPr/>
        </p:nvSpPr>
        <p:spPr>
          <a:xfrm>
            <a:off x="5832934" y="4516131"/>
            <a:ext cx="1093896" cy="34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Place Cell, F(x</a:t>
            </a:r>
            <a:r>
              <a:rPr lang="en-GB" sz="800" b="1" dirty="0">
                <a:solidFill>
                  <a:srgbClr val="A9A9A9"/>
                </a:solidFill>
                <a:latin typeface="Helvetica" pitchFamily="2" charset="0"/>
              </a:rPr>
              <a:t>;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W)</a:t>
            </a:r>
            <a:endParaRPr lang="en-GB" sz="800" baseline="-25000" dirty="0">
              <a:solidFill>
                <a:srgbClr val="A9A9A9"/>
              </a:solidFill>
              <a:latin typeface="Helvetica" pitchFamily="2" charset="0"/>
            </a:endParaRPr>
          </a:p>
          <a:p>
            <a:r>
              <a:rPr lang="en-GB" sz="800" dirty="0">
                <a:solidFill>
                  <a:srgbClr val="FD8D62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F69558-A05B-D646-9D89-56ED04887BB1}"/>
              </a:ext>
            </a:extLst>
          </p:cNvPr>
          <p:cNvSpPr txBox="1"/>
          <p:nvPr/>
        </p:nvSpPr>
        <p:spPr>
          <a:xfrm>
            <a:off x="5920662" y="3841287"/>
            <a:ext cx="1305065" cy="33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DA54AC7-9B6A-FA41-A861-013CD5B33332}"/>
              </a:ext>
            </a:extLst>
          </p:cNvPr>
          <p:cNvCxnSpPr>
            <a:cxnSpLocks/>
          </p:cNvCxnSpPr>
          <p:nvPr/>
        </p:nvCxnSpPr>
        <p:spPr>
          <a:xfrm flipH="1">
            <a:off x="3334815" y="3999083"/>
            <a:ext cx="1086719" cy="0"/>
          </a:xfrm>
          <a:prstGeom prst="line">
            <a:avLst/>
          </a:prstGeom>
          <a:ln w="12700">
            <a:solidFill>
              <a:srgbClr val="8DA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E0B15EB-D444-4B46-A98C-C4B122336DC4}"/>
              </a:ext>
            </a:extLst>
          </p:cNvPr>
          <p:cNvSpPr txBox="1"/>
          <p:nvPr/>
        </p:nvSpPr>
        <p:spPr>
          <a:xfrm>
            <a:off x="3620535" y="3803541"/>
            <a:ext cx="719487" cy="28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8DA0CC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8DA0CC"/>
                </a:solidFill>
                <a:latin typeface="Helvetica" pitchFamily="2" charset="0"/>
              </a:rPr>
              <a:t> m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F1B99AD-1E19-5643-9E5C-397AFE05CCA7}"/>
              </a:ext>
            </a:extLst>
          </p:cNvPr>
          <p:cNvCxnSpPr>
            <a:cxnSpLocks/>
          </p:cNvCxnSpPr>
          <p:nvPr/>
        </p:nvCxnSpPr>
        <p:spPr>
          <a:xfrm flipH="1">
            <a:off x="4035155" y="4615382"/>
            <a:ext cx="363626" cy="0"/>
          </a:xfrm>
          <a:prstGeom prst="line">
            <a:avLst/>
          </a:prstGeom>
          <a:ln w="20955">
            <a:solidFill>
              <a:srgbClr val="A9A9A9"/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26F357-C4ED-6041-B8D3-64B834641E87}"/>
              </a:ext>
            </a:extLst>
          </p:cNvPr>
          <p:cNvSpPr txBox="1"/>
          <p:nvPr/>
        </p:nvSpPr>
        <p:spPr>
          <a:xfrm>
            <a:off x="678352" y="4081107"/>
            <a:ext cx="1337357" cy="289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skew = 0.00±0.02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1D928B4-2E16-B34C-83CC-409D72614C2C}"/>
              </a:ext>
            </a:extLst>
          </p:cNvPr>
          <p:cNvSpPr txBox="1"/>
          <p:nvPr/>
        </p:nvSpPr>
        <p:spPr>
          <a:xfrm>
            <a:off x="1104616" y="4517856"/>
            <a:ext cx="911092" cy="289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-0.24±0.07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544E954-5EB2-BA4D-A0BC-C31346237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4223052" y="2460916"/>
            <a:ext cx="2599799" cy="1299902"/>
          </a:xfrm>
          <a:custGeom>
            <a:avLst/>
            <a:gdLst>
              <a:gd name="connsiteX0" fmla="*/ 0 w 5707554"/>
              <a:gd name="connsiteY0" fmla="*/ 173 h 2853777"/>
              <a:gd name="connsiteX1" fmla="*/ 5707555 w 5707554"/>
              <a:gd name="connsiteY1" fmla="*/ 173 h 2853777"/>
              <a:gd name="connsiteX2" fmla="*/ 5707555 w 5707554"/>
              <a:gd name="connsiteY2" fmla="*/ 2853951 h 2853777"/>
              <a:gd name="connsiteX3" fmla="*/ 0 w 5707554"/>
              <a:gd name="connsiteY3" fmla="*/ 2853951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554" h="2853777">
                <a:moveTo>
                  <a:pt x="0" y="173"/>
                </a:moveTo>
                <a:lnTo>
                  <a:pt x="5707555" y="173"/>
                </a:lnTo>
                <a:lnTo>
                  <a:pt x="5707555" y="2853951"/>
                </a:lnTo>
                <a:lnTo>
                  <a:pt x="0" y="2853951"/>
                </a:lnTo>
                <a:close/>
              </a:path>
            </a:pathLst>
          </a:custGeom>
        </p:spPr>
      </p:pic>
      <p:sp>
        <p:nvSpPr>
          <p:cNvPr id="240" name="Freeform 239">
            <a:extLst>
              <a:ext uri="{FF2B5EF4-FFF2-40B4-BE49-F238E27FC236}">
                <a16:creationId xmlns:a16="http://schemas.microsoft.com/office/drawing/2014/main" id="{93C775DD-BC12-B348-B11B-892F716A19F2}"/>
              </a:ext>
            </a:extLst>
          </p:cNvPr>
          <p:cNvSpPr/>
          <p:nvPr/>
        </p:nvSpPr>
        <p:spPr>
          <a:xfrm>
            <a:off x="4456730" y="3037080"/>
            <a:ext cx="72000" cy="72000"/>
          </a:xfrm>
          <a:custGeom>
            <a:avLst/>
            <a:gdLst>
              <a:gd name="connsiteX0" fmla="*/ 303 w 59856"/>
              <a:gd name="connsiteY0" fmla="*/ 60195 h 59856"/>
              <a:gd name="connsiteX1" fmla="*/ 60160 w 59856"/>
              <a:gd name="connsiteY1" fmla="*/ 339 h 59856"/>
              <a:gd name="connsiteX2" fmla="*/ 303 w 59856"/>
              <a:gd name="connsiteY2" fmla="*/ 339 h 59856"/>
              <a:gd name="connsiteX3" fmla="*/ 60160 w 59856"/>
              <a:gd name="connsiteY3" fmla="*/ 60195 h 5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9856">
                <a:moveTo>
                  <a:pt x="303" y="60195"/>
                </a:moveTo>
                <a:lnTo>
                  <a:pt x="60160" y="339"/>
                </a:lnTo>
                <a:moveTo>
                  <a:pt x="303" y="339"/>
                </a:moveTo>
                <a:lnTo>
                  <a:pt x="60160" y="60195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89394E3D-04AA-7B40-B810-9222B4191567}"/>
              </a:ext>
            </a:extLst>
          </p:cNvPr>
          <p:cNvSpPr/>
          <p:nvPr/>
        </p:nvSpPr>
        <p:spPr>
          <a:xfrm>
            <a:off x="4226944" y="2691617"/>
            <a:ext cx="555537" cy="714178"/>
          </a:xfrm>
          <a:custGeom>
            <a:avLst/>
            <a:gdLst>
              <a:gd name="connsiteX0" fmla="*/ 0 w 1219617"/>
              <a:gd name="connsiteY0" fmla="*/ 1201590 h 1567892"/>
              <a:gd name="connsiteX1" fmla="*/ 14783 w 1219617"/>
              <a:gd name="connsiteY1" fmla="*/ 1228500 h 1567892"/>
              <a:gd name="connsiteX2" fmla="*/ 30107 w 1219617"/>
              <a:gd name="connsiteY2" fmla="*/ 1254056 h 1567892"/>
              <a:gd name="connsiteX3" fmla="*/ 46802 w 1219617"/>
              <a:gd name="connsiteY3" fmla="*/ 1279612 h 1567892"/>
              <a:gd name="connsiteX4" fmla="*/ 65008 w 1219617"/>
              <a:gd name="connsiteY4" fmla="*/ 1305168 h 1567892"/>
              <a:gd name="connsiteX5" fmla="*/ 82600 w 1219617"/>
              <a:gd name="connsiteY5" fmla="*/ 1327883 h 1567892"/>
              <a:gd name="connsiteX6" fmla="*/ 101672 w 1219617"/>
              <a:gd name="connsiteY6" fmla="*/ 1350599 h 1567892"/>
              <a:gd name="connsiteX7" fmla="*/ 119732 w 1219617"/>
              <a:gd name="connsiteY7" fmla="*/ 1370475 h 1567892"/>
              <a:gd name="connsiteX8" fmla="*/ 139256 w 1219617"/>
              <a:gd name="connsiteY8" fmla="*/ 1390356 h 1567892"/>
              <a:gd name="connsiteX9" fmla="*/ 160438 w 1219617"/>
              <a:gd name="connsiteY9" fmla="*/ 1410231 h 1567892"/>
              <a:gd name="connsiteX10" fmla="*/ 182277 w 1219617"/>
              <a:gd name="connsiteY10" fmla="*/ 1429036 h 1567892"/>
              <a:gd name="connsiteX11" fmla="*/ 205266 w 1219617"/>
              <a:gd name="connsiteY11" fmla="*/ 1447142 h 1567892"/>
              <a:gd name="connsiteX12" fmla="*/ 229021 w 1219617"/>
              <a:gd name="connsiteY12" fmla="*/ 1464183 h 1567892"/>
              <a:gd name="connsiteX13" fmla="*/ 250729 w 1219617"/>
              <a:gd name="connsiteY13" fmla="*/ 1478379 h 1567892"/>
              <a:gd name="connsiteX14" fmla="*/ 274631 w 1219617"/>
              <a:gd name="connsiteY14" fmla="*/ 1492574 h 1567892"/>
              <a:gd name="connsiteX15" fmla="*/ 296198 w 1219617"/>
              <a:gd name="connsiteY15" fmla="*/ 1504187 h 1567892"/>
              <a:gd name="connsiteX16" fmla="*/ 319039 w 1219617"/>
              <a:gd name="connsiteY16" fmla="*/ 1515295 h 1567892"/>
              <a:gd name="connsiteX17" fmla="*/ 345388 w 1219617"/>
              <a:gd name="connsiteY17" fmla="*/ 1526650 h 1567892"/>
              <a:gd name="connsiteX18" fmla="*/ 367862 w 1219617"/>
              <a:gd name="connsiteY18" fmla="*/ 1535171 h 1567892"/>
              <a:gd name="connsiteX19" fmla="*/ 387339 w 1219617"/>
              <a:gd name="connsiteY19" fmla="*/ 1541717 h 1567892"/>
              <a:gd name="connsiteX20" fmla="*/ 413745 w 1219617"/>
              <a:gd name="connsiteY20" fmla="*/ 1549366 h 1567892"/>
              <a:gd name="connsiteX21" fmla="*/ 437275 w 1219617"/>
              <a:gd name="connsiteY21" fmla="*/ 1555046 h 1567892"/>
              <a:gd name="connsiteX22" fmla="*/ 455691 w 1219617"/>
              <a:gd name="connsiteY22" fmla="*/ 1558758 h 1567892"/>
              <a:gd name="connsiteX23" fmla="*/ 478475 w 1219617"/>
              <a:gd name="connsiteY23" fmla="*/ 1562470 h 1567892"/>
              <a:gd name="connsiteX24" fmla="*/ 501259 w 1219617"/>
              <a:gd name="connsiteY24" fmla="*/ 1565220 h 1567892"/>
              <a:gd name="connsiteX25" fmla="*/ 524043 w 1219617"/>
              <a:gd name="connsiteY25" fmla="*/ 1567026 h 1567892"/>
              <a:gd name="connsiteX26" fmla="*/ 546827 w 1219617"/>
              <a:gd name="connsiteY26" fmla="*/ 1567893 h 1567892"/>
              <a:gd name="connsiteX27" fmla="*/ 569616 w 1219617"/>
              <a:gd name="connsiteY27" fmla="*/ 1567824 h 1567892"/>
              <a:gd name="connsiteX28" fmla="*/ 592400 w 1219617"/>
              <a:gd name="connsiteY28" fmla="*/ 1566816 h 1567892"/>
              <a:gd name="connsiteX29" fmla="*/ 615184 w 1219617"/>
              <a:gd name="connsiteY29" fmla="*/ 1564869 h 1567892"/>
              <a:gd name="connsiteX30" fmla="*/ 637968 w 1219617"/>
              <a:gd name="connsiteY30" fmla="*/ 1561976 h 1567892"/>
              <a:gd name="connsiteX31" fmla="*/ 661997 w 1219617"/>
              <a:gd name="connsiteY31" fmla="*/ 1557886 h 1567892"/>
              <a:gd name="connsiteX32" fmla="*/ 688172 w 1219617"/>
              <a:gd name="connsiteY32" fmla="*/ 1552206 h 1567892"/>
              <a:gd name="connsiteX33" fmla="*/ 709790 w 1219617"/>
              <a:gd name="connsiteY33" fmla="*/ 1546526 h 1567892"/>
              <a:gd name="connsiteX34" fmla="*/ 729104 w 1219617"/>
              <a:gd name="connsiteY34" fmla="*/ 1540694 h 1567892"/>
              <a:gd name="connsiteX35" fmla="*/ 753259 w 1219617"/>
              <a:gd name="connsiteY35" fmla="*/ 1532331 h 1567892"/>
              <a:gd name="connsiteX36" fmla="*/ 774935 w 1219617"/>
              <a:gd name="connsiteY36" fmla="*/ 1523810 h 1567892"/>
              <a:gd name="connsiteX37" fmla="*/ 800517 w 1219617"/>
              <a:gd name="connsiteY37" fmla="*/ 1512455 h 1567892"/>
              <a:gd name="connsiteX38" fmla="*/ 823338 w 1219617"/>
              <a:gd name="connsiteY38" fmla="*/ 1501094 h 1567892"/>
              <a:gd name="connsiteX39" fmla="*/ 844048 w 1219617"/>
              <a:gd name="connsiteY39" fmla="*/ 1489739 h 1567892"/>
              <a:gd name="connsiteX40" fmla="*/ 867593 w 1219617"/>
              <a:gd name="connsiteY40" fmla="*/ 1475538 h 1567892"/>
              <a:gd name="connsiteX41" fmla="*/ 889065 w 1219617"/>
              <a:gd name="connsiteY41" fmla="*/ 1461343 h 1567892"/>
              <a:gd name="connsiteX42" fmla="*/ 912595 w 1219617"/>
              <a:gd name="connsiteY42" fmla="*/ 1444302 h 1567892"/>
              <a:gd name="connsiteX43" fmla="*/ 934166 w 1219617"/>
              <a:gd name="connsiteY43" fmla="*/ 1427241 h 1567892"/>
              <a:gd name="connsiteX44" fmla="*/ 957160 w 1219617"/>
              <a:gd name="connsiteY44" fmla="*/ 1407391 h 1567892"/>
              <a:gd name="connsiteX45" fmla="*/ 979739 w 1219617"/>
              <a:gd name="connsiteY45" fmla="*/ 1386077 h 1567892"/>
              <a:gd name="connsiteX46" fmla="*/ 1000413 w 1219617"/>
              <a:gd name="connsiteY46" fmla="*/ 1364800 h 1567892"/>
              <a:gd name="connsiteX47" fmla="*/ 1019611 w 1219617"/>
              <a:gd name="connsiteY47" fmla="*/ 1343381 h 1567892"/>
              <a:gd name="connsiteX48" fmla="*/ 1039429 w 1219617"/>
              <a:gd name="connsiteY48" fmla="*/ 1319363 h 1567892"/>
              <a:gd name="connsiteX49" fmla="*/ 1056711 w 1219617"/>
              <a:gd name="connsiteY49" fmla="*/ 1296647 h 1567892"/>
              <a:gd name="connsiteX50" fmla="*/ 1072713 w 1219617"/>
              <a:gd name="connsiteY50" fmla="*/ 1273931 h 1567892"/>
              <a:gd name="connsiteX51" fmla="*/ 1089328 w 1219617"/>
              <a:gd name="connsiteY51" fmla="*/ 1248376 h 1567892"/>
              <a:gd name="connsiteX52" fmla="*/ 1105051 w 1219617"/>
              <a:gd name="connsiteY52" fmla="*/ 1222043 h 1567892"/>
              <a:gd name="connsiteX53" fmla="*/ 1120129 w 1219617"/>
              <a:gd name="connsiteY53" fmla="*/ 1194424 h 1567892"/>
              <a:gd name="connsiteX54" fmla="*/ 1134256 w 1219617"/>
              <a:gd name="connsiteY54" fmla="*/ 1166033 h 1567892"/>
              <a:gd name="connsiteX55" fmla="*/ 1147081 w 1219617"/>
              <a:gd name="connsiteY55" fmla="*/ 1137637 h 1567892"/>
              <a:gd name="connsiteX56" fmla="*/ 1158688 w 1219617"/>
              <a:gd name="connsiteY56" fmla="*/ 1109241 h 1567892"/>
              <a:gd name="connsiteX57" fmla="*/ 1170133 w 1219617"/>
              <a:gd name="connsiteY57" fmla="*/ 1078005 h 1567892"/>
              <a:gd name="connsiteX58" fmla="*/ 1180260 w 1219617"/>
              <a:gd name="connsiteY58" fmla="*/ 1046768 h 1567892"/>
              <a:gd name="connsiteX59" fmla="*/ 1189137 w 1219617"/>
              <a:gd name="connsiteY59" fmla="*/ 1015538 h 1567892"/>
              <a:gd name="connsiteX60" fmla="*/ 1196812 w 1219617"/>
              <a:gd name="connsiteY60" fmla="*/ 984301 h 1567892"/>
              <a:gd name="connsiteX61" fmla="*/ 1203327 w 1219617"/>
              <a:gd name="connsiteY61" fmla="*/ 953065 h 1567892"/>
              <a:gd name="connsiteX62" fmla="*/ 1208713 w 1219617"/>
              <a:gd name="connsiteY62" fmla="*/ 921829 h 1567892"/>
              <a:gd name="connsiteX63" fmla="*/ 1213349 w 1219617"/>
              <a:gd name="connsiteY63" fmla="*/ 887758 h 1567892"/>
              <a:gd name="connsiteX64" fmla="*/ 1216688 w 1219617"/>
              <a:gd name="connsiteY64" fmla="*/ 853682 h 1567892"/>
              <a:gd name="connsiteX65" fmla="*/ 1218782 w 1219617"/>
              <a:gd name="connsiteY65" fmla="*/ 819611 h 1567892"/>
              <a:gd name="connsiteX66" fmla="*/ 1219617 w 1219617"/>
              <a:gd name="connsiteY66" fmla="*/ 785534 h 1567892"/>
              <a:gd name="connsiteX67" fmla="*/ 1219208 w 1219617"/>
              <a:gd name="connsiteY67" fmla="*/ 751458 h 1567892"/>
              <a:gd name="connsiteX68" fmla="*/ 1217549 w 1219617"/>
              <a:gd name="connsiteY68" fmla="*/ 717387 h 1567892"/>
              <a:gd name="connsiteX69" fmla="*/ 1214630 w 1219617"/>
              <a:gd name="connsiteY69" fmla="*/ 683311 h 1567892"/>
              <a:gd name="connsiteX70" fmla="*/ 1210829 w 1219617"/>
              <a:gd name="connsiteY70" fmla="*/ 652075 h 1567892"/>
              <a:gd name="connsiteX71" fmla="*/ 1205936 w 1219617"/>
              <a:gd name="connsiteY71" fmla="*/ 620844 h 1567892"/>
              <a:gd name="connsiteX72" fmla="*/ 1199925 w 1219617"/>
              <a:gd name="connsiteY72" fmla="*/ 589608 h 1567892"/>
              <a:gd name="connsiteX73" fmla="*/ 1192764 w 1219617"/>
              <a:gd name="connsiteY73" fmla="*/ 558371 h 1567892"/>
              <a:gd name="connsiteX74" fmla="*/ 1184412 w 1219617"/>
              <a:gd name="connsiteY74" fmla="*/ 527135 h 1567892"/>
              <a:gd name="connsiteX75" fmla="*/ 1174810 w 1219617"/>
              <a:gd name="connsiteY75" fmla="*/ 495904 h 1567892"/>
              <a:gd name="connsiteX76" fmla="*/ 1164956 w 1219617"/>
              <a:gd name="connsiteY76" fmla="*/ 467508 h 1567892"/>
              <a:gd name="connsiteX77" fmla="*/ 1153974 w 1219617"/>
              <a:gd name="connsiteY77" fmla="*/ 439112 h 1567892"/>
              <a:gd name="connsiteX78" fmla="*/ 1141794 w 1219617"/>
              <a:gd name="connsiteY78" fmla="*/ 410716 h 1567892"/>
              <a:gd name="connsiteX79" fmla="*/ 1128345 w 1219617"/>
              <a:gd name="connsiteY79" fmla="*/ 382320 h 1567892"/>
              <a:gd name="connsiteX80" fmla="*/ 1115068 w 1219617"/>
              <a:gd name="connsiteY80" fmla="*/ 356764 h 1567892"/>
              <a:gd name="connsiteX81" fmla="*/ 1098925 w 1219617"/>
              <a:gd name="connsiteY81" fmla="*/ 328368 h 1567892"/>
              <a:gd name="connsiteX82" fmla="*/ 1082267 w 1219617"/>
              <a:gd name="connsiteY82" fmla="*/ 301657 h 1567892"/>
              <a:gd name="connsiteX83" fmla="*/ 1065179 w 1219617"/>
              <a:gd name="connsiteY83" fmla="*/ 276537 h 1567892"/>
              <a:gd name="connsiteX84" fmla="*/ 1046774 w 1219617"/>
              <a:gd name="connsiteY84" fmla="*/ 251700 h 1567892"/>
              <a:gd name="connsiteX85" fmla="*/ 1028478 w 1219617"/>
              <a:gd name="connsiteY85" fmla="*/ 228985 h 1567892"/>
              <a:gd name="connsiteX86" fmla="*/ 1008618 w 1219617"/>
              <a:gd name="connsiteY86" fmla="*/ 206269 h 1567892"/>
              <a:gd name="connsiteX87" fmla="*/ 989761 w 1219617"/>
              <a:gd name="connsiteY87" fmla="*/ 186393 h 1567892"/>
              <a:gd name="connsiteX88" fmla="*/ 968347 w 1219617"/>
              <a:gd name="connsiteY88" fmla="*/ 165578 h 1567892"/>
              <a:gd name="connsiteX89" fmla="*/ 945563 w 1219617"/>
              <a:gd name="connsiteY89" fmla="*/ 145314 h 1567892"/>
              <a:gd name="connsiteX90" fmla="*/ 922721 w 1219617"/>
              <a:gd name="connsiteY90" fmla="*/ 126761 h 1567892"/>
              <a:gd name="connsiteX91" fmla="*/ 899738 w 1219617"/>
              <a:gd name="connsiteY91" fmla="*/ 109725 h 1567892"/>
              <a:gd name="connsiteX92" fmla="*/ 877206 w 1219617"/>
              <a:gd name="connsiteY92" fmla="*/ 94491 h 1567892"/>
              <a:gd name="connsiteX93" fmla="*/ 854422 w 1219617"/>
              <a:gd name="connsiteY93" fmla="*/ 80468 h 1567892"/>
              <a:gd name="connsiteX94" fmla="*/ 830462 w 1219617"/>
              <a:gd name="connsiteY94" fmla="*/ 67134 h 1567892"/>
              <a:gd name="connsiteX95" fmla="*/ 807804 w 1219617"/>
              <a:gd name="connsiteY95" fmla="*/ 55774 h 1567892"/>
              <a:gd name="connsiteX96" fmla="*/ 782384 w 1219617"/>
              <a:gd name="connsiteY96" fmla="*/ 44418 h 1567892"/>
              <a:gd name="connsiteX97" fmla="*/ 760876 w 1219617"/>
              <a:gd name="connsiteY97" fmla="*/ 35898 h 1567892"/>
              <a:gd name="connsiteX98" fmla="*/ 736412 w 1219617"/>
              <a:gd name="connsiteY98" fmla="*/ 27378 h 1567892"/>
              <a:gd name="connsiteX99" fmla="*/ 717712 w 1219617"/>
              <a:gd name="connsiteY99" fmla="*/ 21676 h 1567892"/>
              <a:gd name="connsiteX100" fmla="*/ 694928 w 1219617"/>
              <a:gd name="connsiteY100" fmla="*/ 15665 h 1567892"/>
              <a:gd name="connsiteX101" fmla="*/ 670533 w 1219617"/>
              <a:gd name="connsiteY101" fmla="*/ 10342 h 1567892"/>
              <a:gd name="connsiteX102" fmla="*/ 649360 w 1219617"/>
              <a:gd name="connsiteY102" fmla="*/ 6620 h 1567892"/>
              <a:gd name="connsiteX103" fmla="*/ 626576 w 1219617"/>
              <a:gd name="connsiteY103" fmla="*/ 3549 h 1567892"/>
              <a:gd name="connsiteX104" fmla="*/ 603792 w 1219617"/>
              <a:gd name="connsiteY104" fmla="*/ 1423 h 1567892"/>
              <a:gd name="connsiteX105" fmla="*/ 581008 w 1219617"/>
              <a:gd name="connsiteY105" fmla="*/ 247 h 1567892"/>
              <a:gd name="connsiteX106" fmla="*/ 558219 w 1219617"/>
              <a:gd name="connsiteY106" fmla="*/ 0 h 1567892"/>
              <a:gd name="connsiteX107" fmla="*/ 535435 w 1219617"/>
              <a:gd name="connsiteY107" fmla="*/ 693 h 1567892"/>
              <a:gd name="connsiteX108" fmla="*/ 512651 w 1219617"/>
              <a:gd name="connsiteY108" fmla="*/ 2326 h 1567892"/>
              <a:gd name="connsiteX109" fmla="*/ 489867 w 1219617"/>
              <a:gd name="connsiteY109" fmla="*/ 4898 h 1567892"/>
              <a:gd name="connsiteX110" fmla="*/ 467083 w 1219617"/>
              <a:gd name="connsiteY110" fmla="*/ 8426 h 1567892"/>
              <a:gd name="connsiteX111" fmla="*/ 443107 w 1219617"/>
              <a:gd name="connsiteY111" fmla="*/ 13182 h 1567892"/>
              <a:gd name="connsiteX112" fmla="*/ 419740 w 1219617"/>
              <a:gd name="connsiteY112" fmla="*/ 18862 h 1567892"/>
              <a:gd name="connsiteX113" fmla="*/ 398731 w 1219617"/>
              <a:gd name="connsiteY113" fmla="*/ 24863 h 1567892"/>
              <a:gd name="connsiteX114" fmla="*/ 373989 w 1219617"/>
              <a:gd name="connsiteY114" fmla="*/ 33058 h 1567892"/>
              <a:gd name="connsiteX115" fmla="*/ 351530 w 1219617"/>
              <a:gd name="connsiteY115" fmla="*/ 41578 h 1567892"/>
              <a:gd name="connsiteX116" fmla="*/ 330374 w 1219617"/>
              <a:gd name="connsiteY116" fmla="*/ 50571 h 1567892"/>
              <a:gd name="connsiteX117" fmla="*/ 307395 w 1219617"/>
              <a:gd name="connsiteY117" fmla="*/ 61454 h 1567892"/>
              <a:gd name="connsiteX118" fmla="*/ 284806 w 1219617"/>
              <a:gd name="connsiteY118" fmla="*/ 73334 h 1567892"/>
              <a:gd name="connsiteX119" fmla="*/ 261281 w 1219617"/>
              <a:gd name="connsiteY119" fmla="*/ 87010 h 1567892"/>
              <a:gd name="connsiteX120" fmla="*/ 239069 w 1219617"/>
              <a:gd name="connsiteY120" fmla="*/ 101205 h 1567892"/>
              <a:gd name="connsiteX121" fmla="*/ 214826 w 1219617"/>
              <a:gd name="connsiteY121" fmla="*/ 118246 h 1567892"/>
              <a:gd name="connsiteX122" fmla="*/ 192693 w 1219617"/>
              <a:gd name="connsiteY122" fmla="*/ 135281 h 1567892"/>
              <a:gd name="connsiteX123" fmla="*/ 170880 w 1219617"/>
              <a:gd name="connsiteY123" fmla="*/ 153582 h 1567892"/>
              <a:gd name="connsiteX124" fmla="*/ 148096 w 1219617"/>
              <a:gd name="connsiteY124" fmla="*/ 174445 h 1567892"/>
              <a:gd name="connsiteX125" fmla="*/ 127585 w 1219617"/>
              <a:gd name="connsiteY125" fmla="*/ 194914 h 1567892"/>
              <a:gd name="connsiteX126" fmla="*/ 108224 w 1219617"/>
              <a:gd name="connsiteY126" fmla="*/ 215834 h 1567892"/>
              <a:gd name="connsiteX127" fmla="*/ 89698 w 1219617"/>
              <a:gd name="connsiteY127" fmla="*/ 237505 h 1567892"/>
              <a:gd name="connsiteX128" fmla="*/ 71743 w 1219617"/>
              <a:gd name="connsiteY128" fmla="*/ 260221 h 1567892"/>
              <a:gd name="connsiteX129" fmla="*/ 55128 w 1219617"/>
              <a:gd name="connsiteY129" fmla="*/ 282937 h 1567892"/>
              <a:gd name="connsiteX130" fmla="*/ 37893 w 1219617"/>
              <a:gd name="connsiteY130" fmla="*/ 308493 h 1567892"/>
              <a:gd name="connsiteX131" fmla="*/ 22049 w 1219617"/>
              <a:gd name="connsiteY131" fmla="*/ 334048 h 1567892"/>
              <a:gd name="connsiteX132" fmla="*/ 5696 w 1219617"/>
              <a:gd name="connsiteY132" fmla="*/ 362906 h 1567892"/>
              <a:gd name="connsiteX133" fmla="*/ 0 w 1219617"/>
              <a:gd name="connsiteY133" fmla="*/ 373637 h 1567892"/>
              <a:gd name="connsiteX134" fmla="*/ 0 w 1219617"/>
              <a:gd name="connsiteY134" fmla="*/ 373637 h 156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617" h="1567892">
                <a:moveTo>
                  <a:pt x="0" y="1201590"/>
                </a:moveTo>
                <a:lnTo>
                  <a:pt x="14783" y="1228500"/>
                </a:lnTo>
                <a:lnTo>
                  <a:pt x="30107" y="1254056"/>
                </a:lnTo>
                <a:lnTo>
                  <a:pt x="46802" y="1279612"/>
                </a:lnTo>
                <a:lnTo>
                  <a:pt x="65008" y="1305168"/>
                </a:lnTo>
                <a:lnTo>
                  <a:pt x="82600" y="1327883"/>
                </a:lnTo>
                <a:lnTo>
                  <a:pt x="101672" y="1350599"/>
                </a:lnTo>
                <a:lnTo>
                  <a:pt x="119732" y="1370475"/>
                </a:lnTo>
                <a:lnTo>
                  <a:pt x="139256" y="1390356"/>
                </a:lnTo>
                <a:lnTo>
                  <a:pt x="160438" y="1410231"/>
                </a:lnTo>
                <a:lnTo>
                  <a:pt x="182277" y="1429036"/>
                </a:lnTo>
                <a:lnTo>
                  <a:pt x="205266" y="1447142"/>
                </a:lnTo>
                <a:lnTo>
                  <a:pt x="229021" y="1464183"/>
                </a:lnTo>
                <a:lnTo>
                  <a:pt x="250729" y="1478379"/>
                </a:lnTo>
                <a:lnTo>
                  <a:pt x="274631" y="1492574"/>
                </a:lnTo>
                <a:lnTo>
                  <a:pt x="296198" y="1504187"/>
                </a:lnTo>
                <a:lnTo>
                  <a:pt x="319039" y="1515295"/>
                </a:lnTo>
                <a:lnTo>
                  <a:pt x="345388" y="1526650"/>
                </a:lnTo>
                <a:lnTo>
                  <a:pt x="367862" y="1535171"/>
                </a:lnTo>
                <a:lnTo>
                  <a:pt x="387339" y="1541717"/>
                </a:lnTo>
                <a:lnTo>
                  <a:pt x="413745" y="1549366"/>
                </a:lnTo>
                <a:lnTo>
                  <a:pt x="437275" y="1555046"/>
                </a:lnTo>
                <a:lnTo>
                  <a:pt x="455691" y="1558758"/>
                </a:lnTo>
                <a:lnTo>
                  <a:pt x="478475" y="1562470"/>
                </a:lnTo>
                <a:lnTo>
                  <a:pt x="501259" y="1565220"/>
                </a:lnTo>
                <a:lnTo>
                  <a:pt x="524043" y="1567026"/>
                </a:lnTo>
                <a:lnTo>
                  <a:pt x="546827" y="1567893"/>
                </a:lnTo>
                <a:lnTo>
                  <a:pt x="569616" y="1567824"/>
                </a:lnTo>
                <a:lnTo>
                  <a:pt x="592400" y="1566816"/>
                </a:lnTo>
                <a:lnTo>
                  <a:pt x="615184" y="1564869"/>
                </a:lnTo>
                <a:lnTo>
                  <a:pt x="637968" y="1561976"/>
                </a:lnTo>
                <a:lnTo>
                  <a:pt x="661997" y="1557886"/>
                </a:lnTo>
                <a:lnTo>
                  <a:pt x="688172" y="1552206"/>
                </a:lnTo>
                <a:lnTo>
                  <a:pt x="709790" y="1546526"/>
                </a:lnTo>
                <a:lnTo>
                  <a:pt x="729104" y="1540694"/>
                </a:lnTo>
                <a:lnTo>
                  <a:pt x="753259" y="1532331"/>
                </a:lnTo>
                <a:lnTo>
                  <a:pt x="774935" y="1523810"/>
                </a:lnTo>
                <a:lnTo>
                  <a:pt x="800517" y="1512455"/>
                </a:lnTo>
                <a:lnTo>
                  <a:pt x="823338" y="1501094"/>
                </a:lnTo>
                <a:lnTo>
                  <a:pt x="844048" y="1489739"/>
                </a:lnTo>
                <a:lnTo>
                  <a:pt x="867593" y="1475538"/>
                </a:lnTo>
                <a:lnTo>
                  <a:pt x="889065" y="1461343"/>
                </a:lnTo>
                <a:lnTo>
                  <a:pt x="912595" y="1444302"/>
                </a:lnTo>
                <a:lnTo>
                  <a:pt x="934166" y="1427241"/>
                </a:lnTo>
                <a:lnTo>
                  <a:pt x="957160" y="1407391"/>
                </a:lnTo>
                <a:lnTo>
                  <a:pt x="979739" y="1386077"/>
                </a:lnTo>
                <a:lnTo>
                  <a:pt x="1000413" y="1364800"/>
                </a:lnTo>
                <a:lnTo>
                  <a:pt x="1019611" y="1343381"/>
                </a:lnTo>
                <a:lnTo>
                  <a:pt x="1039429" y="1319363"/>
                </a:lnTo>
                <a:lnTo>
                  <a:pt x="1056711" y="1296647"/>
                </a:lnTo>
                <a:lnTo>
                  <a:pt x="1072713" y="1273931"/>
                </a:lnTo>
                <a:lnTo>
                  <a:pt x="1089328" y="1248376"/>
                </a:lnTo>
                <a:lnTo>
                  <a:pt x="1105051" y="1222043"/>
                </a:lnTo>
                <a:lnTo>
                  <a:pt x="1120129" y="1194424"/>
                </a:lnTo>
                <a:lnTo>
                  <a:pt x="1134256" y="1166033"/>
                </a:lnTo>
                <a:lnTo>
                  <a:pt x="1147081" y="1137637"/>
                </a:lnTo>
                <a:lnTo>
                  <a:pt x="1158688" y="1109241"/>
                </a:lnTo>
                <a:lnTo>
                  <a:pt x="1170133" y="1078005"/>
                </a:lnTo>
                <a:lnTo>
                  <a:pt x="1180260" y="1046768"/>
                </a:lnTo>
                <a:lnTo>
                  <a:pt x="1189137" y="1015538"/>
                </a:lnTo>
                <a:lnTo>
                  <a:pt x="1196812" y="984301"/>
                </a:lnTo>
                <a:lnTo>
                  <a:pt x="1203327" y="953065"/>
                </a:lnTo>
                <a:lnTo>
                  <a:pt x="1208713" y="921829"/>
                </a:lnTo>
                <a:lnTo>
                  <a:pt x="1213349" y="887758"/>
                </a:lnTo>
                <a:lnTo>
                  <a:pt x="1216688" y="853682"/>
                </a:lnTo>
                <a:lnTo>
                  <a:pt x="1218782" y="819611"/>
                </a:lnTo>
                <a:lnTo>
                  <a:pt x="1219617" y="785534"/>
                </a:lnTo>
                <a:lnTo>
                  <a:pt x="1219208" y="751458"/>
                </a:lnTo>
                <a:lnTo>
                  <a:pt x="1217549" y="717387"/>
                </a:lnTo>
                <a:lnTo>
                  <a:pt x="1214630" y="683311"/>
                </a:lnTo>
                <a:lnTo>
                  <a:pt x="1210829" y="652075"/>
                </a:lnTo>
                <a:lnTo>
                  <a:pt x="1205936" y="620844"/>
                </a:lnTo>
                <a:lnTo>
                  <a:pt x="1199925" y="589608"/>
                </a:lnTo>
                <a:lnTo>
                  <a:pt x="1192764" y="558371"/>
                </a:lnTo>
                <a:lnTo>
                  <a:pt x="1184412" y="527135"/>
                </a:lnTo>
                <a:lnTo>
                  <a:pt x="1174810" y="495904"/>
                </a:lnTo>
                <a:lnTo>
                  <a:pt x="1164956" y="467508"/>
                </a:lnTo>
                <a:lnTo>
                  <a:pt x="1153974" y="439112"/>
                </a:lnTo>
                <a:lnTo>
                  <a:pt x="1141794" y="410716"/>
                </a:lnTo>
                <a:lnTo>
                  <a:pt x="1128345" y="382320"/>
                </a:lnTo>
                <a:lnTo>
                  <a:pt x="1115068" y="356764"/>
                </a:lnTo>
                <a:lnTo>
                  <a:pt x="1098925" y="328368"/>
                </a:lnTo>
                <a:lnTo>
                  <a:pt x="1082267" y="301657"/>
                </a:lnTo>
                <a:lnTo>
                  <a:pt x="1065179" y="276537"/>
                </a:lnTo>
                <a:lnTo>
                  <a:pt x="1046774" y="251700"/>
                </a:lnTo>
                <a:lnTo>
                  <a:pt x="1028478" y="228985"/>
                </a:lnTo>
                <a:lnTo>
                  <a:pt x="1008618" y="206269"/>
                </a:lnTo>
                <a:lnTo>
                  <a:pt x="989761" y="186393"/>
                </a:lnTo>
                <a:lnTo>
                  <a:pt x="968347" y="165578"/>
                </a:lnTo>
                <a:lnTo>
                  <a:pt x="945563" y="145314"/>
                </a:lnTo>
                <a:lnTo>
                  <a:pt x="922721" y="126761"/>
                </a:lnTo>
                <a:lnTo>
                  <a:pt x="899738" y="109725"/>
                </a:lnTo>
                <a:lnTo>
                  <a:pt x="877206" y="94491"/>
                </a:lnTo>
                <a:lnTo>
                  <a:pt x="854422" y="80468"/>
                </a:lnTo>
                <a:lnTo>
                  <a:pt x="830462" y="67134"/>
                </a:lnTo>
                <a:lnTo>
                  <a:pt x="807804" y="55774"/>
                </a:lnTo>
                <a:lnTo>
                  <a:pt x="782384" y="44418"/>
                </a:lnTo>
                <a:lnTo>
                  <a:pt x="760876" y="35898"/>
                </a:lnTo>
                <a:lnTo>
                  <a:pt x="736412" y="27378"/>
                </a:lnTo>
                <a:lnTo>
                  <a:pt x="717712" y="21676"/>
                </a:lnTo>
                <a:lnTo>
                  <a:pt x="694928" y="15665"/>
                </a:lnTo>
                <a:lnTo>
                  <a:pt x="670533" y="10342"/>
                </a:lnTo>
                <a:lnTo>
                  <a:pt x="649360" y="6620"/>
                </a:lnTo>
                <a:lnTo>
                  <a:pt x="626576" y="3549"/>
                </a:lnTo>
                <a:lnTo>
                  <a:pt x="603792" y="1423"/>
                </a:lnTo>
                <a:lnTo>
                  <a:pt x="581008" y="247"/>
                </a:lnTo>
                <a:lnTo>
                  <a:pt x="558219" y="0"/>
                </a:lnTo>
                <a:lnTo>
                  <a:pt x="535435" y="693"/>
                </a:lnTo>
                <a:lnTo>
                  <a:pt x="512651" y="2326"/>
                </a:lnTo>
                <a:lnTo>
                  <a:pt x="489867" y="4898"/>
                </a:lnTo>
                <a:lnTo>
                  <a:pt x="467083" y="8426"/>
                </a:lnTo>
                <a:lnTo>
                  <a:pt x="443107" y="13182"/>
                </a:lnTo>
                <a:lnTo>
                  <a:pt x="419740" y="18862"/>
                </a:lnTo>
                <a:lnTo>
                  <a:pt x="398731" y="24863"/>
                </a:lnTo>
                <a:lnTo>
                  <a:pt x="373989" y="33058"/>
                </a:lnTo>
                <a:lnTo>
                  <a:pt x="351530" y="41578"/>
                </a:lnTo>
                <a:lnTo>
                  <a:pt x="330374" y="50571"/>
                </a:lnTo>
                <a:lnTo>
                  <a:pt x="307395" y="61454"/>
                </a:lnTo>
                <a:lnTo>
                  <a:pt x="284806" y="73334"/>
                </a:lnTo>
                <a:lnTo>
                  <a:pt x="261281" y="87010"/>
                </a:lnTo>
                <a:lnTo>
                  <a:pt x="239069" y="101205"/>
                </a:lnTo>
                <a:lnTo>
                  <a:pt x="214826" y="118246"/>
                </a:lnTo>
                <a:lnTo>
                  <a:pt x="192693" y="135281"/>
                </a:lnTo>
                <a:lnTo>
                  <a:pt x="170880" y="153582"/>
                </a:lnTo>
                <a:lnTo>
                  <a:pt x="148096" y="174445"/>
                </a:lnTo>
                <a:lnTo>
                  <a:pt x="127585" y="194914"/>
                </a:lnTo>
                <a:lnTo>
                  <a:pt x="108224" y="215834"/>
                </a:lnTo>
                <a:lnTo>
                  <a:pt x="89698" y="237505"/>
                </a:lnTo>
                <a:lnTo>
                  <a:pt x="71743" y="260221"/>
                </a:lnTo>
                <a:lnTo>
                  <a:pt x="55128" y="282937"/>
                </a:lnTo>
                <a:lnTo>
                  <a:pt x="37893" y="308493"/>
                </a:lnTo>
                <a:lnTo>
                  <a:pt x="22049" y="334048"/>
                </a:lnTo>
                <a:lnTo>
                  <a:pt x="5696" y="362906"/>
                </a:lnTo>
                <a:lnTo>
                  <a:pt x="0" y="373637"/>
                </a:lnTo>
                <a:lnTo>
                  <a:pt x="0" y="373637"/>
                </a:lnTo>
              </a:path>
            </a:pathLst>
          </a:custGeom>
          <a:noFill/>
          <a:ln w="10491" cap="flat">
            <a:solidFill>
              <a:srgbClr val="FFFFFF"/>
            </a:solidFill>
            <a:custDash>
              <a:ds d="555000" sp="240000"/>
            </a:custDash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D717966F-DFE9-1C4C-896D-24CB1288EC49}"/>
              </a:ext>
            </a:extLst>
          </p:cNvPr>
          <p:cNvSpPr/>
          <p:nvPr/>
        </p:nvSpPr>
        <p:spPr>
          <a:xfrm>
            <a:off x="4223052" y="2460916"/>
            <a:ext cx="2391" cy="1299902"/>
          </a:xfrm>
          <a:custGeom>
            <a:avLst/>
            <a:gdLst>
              <a:gd name="connsiteX0" fmla="*/ 0 w 5249"/>
              <a:gd name="connsiteY0" fmla="*/ 2853778 h 2853777"/>
              <a:gd name="connsiteX1" fmla="*/ 0 w 5249"/>
              <a:gd name="connsiteY1" fmla="*/ 0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2853778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57D295F-EC72-8B4F-AC88-191988C92F8B}"/>
              </a:ext>
            </a:extLst>
          </p:cNvPr>
          <p:cNvSpPr/>
          <p:nvPr/>
        </p:nvSpPr>
        <p:spPr>
          <a:xfrm>
            <a:off x="4223052" y="2460916"/>
            <a:ext cx="1299900" cy="2391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131AE77B-6EAD-8B4D-87FD-EF44287F28ED}"/>
              </a:ext>
            </a:extLst>
          </p:cNvPr>
          <p:cNvSpPr/>
          <p:nvPr/>
        </p:nvSpPr>
        <p:spPr>
          <a:xfrm>
            <a:off x="5522952" y="2467907"/>
            <a:ext cx="2391" cy="519961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AD58CD21-6DD8-0143-BB1E-3E6FA6625C78}"/>
              </a:ext>
            </a:extLst>
          </p:cNvPr>
          <p:cNvSpPr/>
          <p:nvPr/>
        </p:nvSpPr>
        <p:spPr>
          <a:xfrm>
            <a:off x="5522952" y="3236044"/>
            <a:ext cx="2391" cy="519961"/>
          </a:xfrm>
          <a:custGeom>
            <a:avLst/>
            <a:gdLst>
              <a:gd name="connsiteX0" fmla="*/ 0 w 5249"/>
              <a:gd name="connsiteY0" fmla="*/ 0 h 1141511"/>
              <a:gd name="connsiteX1" fmla="*/ 0 w 5249"/>
              <a:gd name="connsiteY1" fmla="*/ 1141511 h 114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1141511">
                <a:moveTo>
                  <a:pt x="0" y="0"/>
                </a:moveTo>
                <a:lnTo>
                  <a:pt x="0" y="1141511"/>
                </a:lnTo>
              </a:path>
            </a:pathLst>
          </a:custGeom>
          <a:noFill/>
          <a:ln w="41963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F578E9DE-110B-6548-81D2-4EB08BF21FF4}"/>
              </a:ext>
            </a:extLst>
          </p:cNvPr>
          <p:cNvSpPr/>
          <p:nvPr/>
        </p:nvSpPr>
        <p:spPr>
          <a:xfrm>
            <a:off x="4223052" y="3760818"/>
            <a:ext cx="1299900" cy="2391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B1A1AA03-20D6-0748-9EED-AB471766A081}"/>
              </a:ext>
            </a:extLst>
          </p:cNvPr>
          <p:cNvSpPr/>
          <p:nvPr/>
        </p:nvSpPr>
        <p:spPr>
          <a:xfrm>
            <a:off x="5522952" y="2460916"/>
            <a:ext cx="1299900" cy="2391"/>
          </a:xfrm>
          <a:custGeom>
            <a:avLst/>
            <a:gdLst>
              <a:gd name="connsiteX0" fmla="*/ 0 w 2853777"/>
              <a:gd name="connsiteY0" fmla="*/ 0 h 5249"/>
              <a:gd name="connsiteX1" fmla="*/ 2853777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0" y="0"/>
                </a:moveTo>
                <a:lnTo>
                  <a:pt x="2853777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6CA5A32E-3226-0E4B-BDF9-F9BC674253FA}"/>
              </a:ext>
            </a:extLst>
          </p:cNvPr>
          <p:cNvSpPr/>
          <p:nvPr/>
        </p:nvSpPr>
        <p:spPr>
          <a:xfrm>
            <a:off x="6822851" y="2460916"/>
            <a:ext cx="2391" cy="1299902"/>
          </a:xfrm>
          <a:custGeom>
            <a:avLst/>
            <a:gdLst>
              <a:gd name="connsiteX0" fmla="*/ 0 w 5249"/>
              <a:gd name="connsiteY0" fmla="*/ 0 h 2853777"/>
              <a:gd name="connsiteX1" fmla="*/ 0 w 5249"/>
              <a:gd name="connsiteY1" fmla="*/ 2853778 h 285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9" h="2853777">
                <a:moveTo>
                  <a:pt x="0" y="0"/>
                </a:moveTo>
                <a:lnTo>
                  <a:pt x="0" y="2853778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299D8B8F-C38B-9141-B20E-2EDDD18B34D3}"/>
              </a:ext>
            </a:extLst>
          </p:cNvPr>
          <p:cNvSpPr/>
          <p:nvPr/>
        </p:nvSpPr>
        <p:spPr>
          <a:xfrm>
            <a:off x="5522952" y="3760818"/>
            <a:ext cx="1299900" cy="2391"/>
          </a:xfrm>
          <a:custGeom>
            <a:avLst/>
            <a:gdLst>
              <a:gd name="connsiteX0" fmla="*/ 2853777 w 2853777"/>
              <a:gd name="connsiteY0" fmla="*/ 0 h 5249"/>
              <a:gd name="connsiteX1" fmla="*/ 0 w 2853777"/>
              <a:gd name="connsiteY1" fmla="*/ 0 h 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777" h="5249">
                <a:moveTo>
                  <a:pt x="2853777" y="0"/>
                </a:moveTo>
                <a:lnTo>
                  <a:pt x="0" y="0"/>
                </a:lnTo>
              </a:path>
            </a:pathLst>
          </a:custGeom>
          <a:noFill/>
          <a:ln w="38100" cap="sq">
            <a:solidFill>
              <a:srgbClr val="A9A9A9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BEBE86B-BCE3-484E-AA2E-323DCC699080}"/>
              </a:ext>
            </a:extLst>
          </p:cNvPr>
          <p:cNvSpPr txBox="1"/>
          <p:nvPr/>
        </p:nvSpPr>
        <p:spPr>
          <a:xfrm>
            <a:off x="4175374" y="2446688"/>
            <a:ext cx="80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Place cell 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C72510C-2C0A-E74C-A5FF-2CE4AAFE877B}"/>
              </a:ext>
            </a:extLst>
          </p:cNvPr>
          <p:cNvSpPr txBox="1"/>
          <p:nvPr/>
        </p:nvSpPr>
        <p:spPr>
          <a:xfrm>
            <a:off x="4447426" y="3347342"/>
            <a:ext cx="612114" cy="20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0.57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80F6743-E41C-5B44-9DE8-27FDC1DC7059}"/>
              </a:ext>
            </a:extLst>
          </p:cNvPr>
          <p:cNvGrpSpPr/>
          <p:nvPr/>
        </p:nvGrpSpPr>
        <p:grpSpPr>
          <a:xfrm>
            <a:off x="5614029" y="2540935"/>
            <a:ext cx="1066170" cy="1172528"/>
            <a:chOff x="2293816" y="3960349"/>
            <a:chExt cx="1147640" cy="1262123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E226240-1EC8-6B46-8DDC-6D1850C358B1}"/>
                </a:ext>
              </a:extLst>
            </p:cNvPr>
            <p:cNvGrpSpPr/>
            <p:nvPr/>
          </p:nvGrpSpPr>
          <p:grpSpPr>
            <a:xfrm>
              <a:off x="2293816" y="3960349"/>
              <a:ext cx="1128580" cy="1262123"/>
              <a:chOff x="2207678" y="3960349"/>
              <a:chExt cx="1128580" cy="1262123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544B7C6F-0A33-7340-A875-17A465CA5EFD}"/>
                  </a:ext>
                </a:extLst>
              </p:cNvPr>
              <p:cNvGrpSpPr/>
              <p:nvPr/>
            </p:nvGrpSpPr>
            <p:grpSpPr>
              <a:xfrm>
                <a:off x="2207678" y="3991099"/>
                <a:ext cx="1128580" cy="1231373"/>
                <a:chOff x="2425845" y="4650736"/>
                <a:chExt cx="1019187" cy="1112011"/>
              </a:xfrm>
            </p:grpSpPr>
            <p:pic>
              <p:nvPicPr>
                <p:cNvPr id="349" name="Graphic 348">
                  <a:extLst>
                    <a:ext uri="{FF2B5EF4-FFF2-40B4-BE49-F238E27FC236}">
                      <a16:creationId xmlns:a16="http://schemas.microsoft.com/office/drawing/2014/main" id="{71270CEC-5123-AE48-9CBC-44D3E415E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2587743" y="4745573"/>
                  <a:ext cx="806883" cy="797274"/>
                </a:xfrm>
                <a:prstGeom prst="rect">
                  <a:avLst/>
                </a:prstGeom>
              </p:spPr>
            </p:pic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BFE859AE-441A-984A-9504-5E3A7D5B186E}"/>
                    </a:ext>
                  </a:extLst>
                </p:cNvPr>
                <p:cNvSpPr txBox="1"/>
                <p:nvPr/>
              </p:nvSpPr>
              <p:spPr>
                <a:xfrm rot="16200000">
                  <a:off x="2228675" y="5021926"/>
                  <a:ext cx="57900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Eccentricity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F110827D-0A77-994C-BEEE-981DED95A49D}"/>
                    </a:ext>
                  </a:extLst>
                </p:cNvPr>
                <p:cNvSpPr txBox="1"/>
                <p:nvPr/>
              </p:nvSpPr>
              <p:spPr>
                <a:xfrm rot="16200000">
                  <a:off x="2510400" y="533622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3D5199AF-35EF-1A4B-8817-569787AC244A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501638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0.4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01B6645-A24B-104D-AB76-E704B2D15BD0}"/>
                    </a:ext>
                  </a:extLst>
                </p:cNvPr>
                <p:cNvSpPr txBox="1"/>
                <p:nvPr/>
              </p:nvSpPr>
              <p:spPr>
                <a:xfrm rot="16200000">
                  <a:off x="2478339" y="4704437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600" dirty="0">
                      <a:solidFill>
                        <a:schemeClr val="bg1"/>
                      </a:solidFill>
                      <a:latin typeface="Helvetica" pitchFamily="2" charset="0"/>
                    </a:rPr>
                    <a:t>0.8</a:t>
                  </a: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21F5EABA-D517-394B-957D-DAEE3F5552A2}"/>
                    </a:ext>
                  </a:extLst>
                </p:cNvPr>
                <p:cNvSpPr txBox="1"/>
                <p:nvPr/>
              </p:nvSpPr>
              <p:spPr>
                <a:xfrm>
                  <a:off x="2639423" y="5429216"/>
                  <a:ext cx="360747" cy="333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Cells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near </a:t>
                  </a:r>
                </a:p>
                <a:p>
                  <a:pPr algn="ctr"/>
                  <a:r>
                    <a:rPr lang="en-GB" sz="600" dirty="0">
                      <a:solidFill>
                        <a:srgbClr val="B93556"/>
                      </a:solidFill>
                      <a:latin typeface="Helvetica" pitchFamily="2" charset="0"/>
                    </a:rPr>
                    <a:t>centre</a:t>
                  </a: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82053808-4389-A542-B233-F0F3BE275A2A}"/>
                    </a:ext>
                  </a:extLst>
                </p:cNvPr>
                <p:cNvSpPr txBox="1"/>
                <p:nvPr/>
              </p:nvSpPr>
              <p:spPr>
                <a:xfrm>
                  <a:off x="2809088" y="5426096"/>
                  <a:ext cx="635944" cy="2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Cells near</a:t>
                  </a:r>
                </a:p>
                <a:p>
                  <a:pPr algn="ctr"/>
                  <a:r>
                    <a:rPr lang="en-GB" sz="600" dirty="0">
                      <a:solidFill>
                        <a:srgbClr val="0D78AD"/>
                      </a:solidFill>
                      <a:latin typeface="Helvetica" pitchFamily="2" charset="0"/>
                    </a:rPr>
                    <a:t> wall</a:t>
                  </a:r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38593F61-72D6-F044-8C86-CD55D0D94AD5}"/>
                  </a:ext>
                </a:extLst>
              </p:cNvPr>
              <p:cNvGrpSpPr/>
              <p:nvPr/>
            </p:nvGrpSpPr>
            <p:grpSpPr>
              <a:xfrm>
                <a:off x="2675202" y="3960349"/>
                <a:ext cx="554266" cy="307867"/>
                <a:chOff x="4443573" y="4062527"/>
                <a:chExt cx="554266" cy="307867"/>
              </a:xfrm>
            </p:grpSpPr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055B3D02-96A0-B340-8468-169A5499C455}"/>
                    </a:ext>
                  </a:extLst>
                </p:cNvPr>
                <p:cNvSpPr txBox="1"/>
                <p:nvPr/>
              </p:nvSpPr>
              <p:spPr>
                <a:xfrm>
                  <a:off x="4443573" y="4154949"/>
                  <a:ext cx="304892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D05D84B1-A0D0-0D48-AD9F-3458E5D111D9}"/>
                    </a:ext>
                  </a:extLst>
                </p:cNvPr>
                <p:cNvSpPr txBox="1"/>
                <p:nvPr/>
              </p:nvSpPr>
              <p:spPr>
                <a:xfrm>
                  <a:off x="4745847" y="4149101"/>
                  <a:ext cx="25199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500" dirty="0">
                      <a:solidFill>
                        <a:schemeClr val="bg1"/>
                      </a:solidFill>
                      <a:latin typeface="Helvetica" pitchFamily="2" charset="0"/>
                    </a:rPr>
                    <a:t>ns</a:t>
                  </a:r>
                </a:p>
              </p:txBody>
            </p: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91BD626-0A8F-094E-9063-8FA111005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740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B048828-A51C-D749-8C2A-ACF03A661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62" y="4186826"/>
                  <a:ext cx="505333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12AF24B-9736-2C42-92A5-83341D4F7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3295" y="4277655"/>
                  <a:ext cx="216000" cy="0"/>
                </a:xfrm>
                <a:prstGeom prst="line">
                  <a:avLst/>
                </a:prstGeom>
                <a:ln w="15875" cap="sq">
                  <a:solidFill>
                    <a:srgbClr val="A9A9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52E0CD1-73FA-CA4B-80EE-ECF34706D75F}"/>
                    </a:ext>
                  </a:extLst>
                </p:cNvPr>
                <p:cNvSpPr txBox="1"/>
                <p:nvPr/>
              </p:nvSpPr>
              <p:spPr>
                <a:xfrm>
                  <a:off x="4589553" y="4062527"/>
                  <a:ext cx="304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***</a:t>
                  </a:r>
                </a:p>
              </p:txBody>
            </p:sp>
          </p:grp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A7BA982-043E-DC49-86A3-4BDB60003D90}"/>
                </a:ext>
              </a:extLst>
            </p:cNvPr>
            <p:cNvSpPr txBox="1"/>
            <p:nvPr/>
          </p:nvSpPr>
          <p:spPr>
            <a:xfrm>
              <a:off x="2927235" y="4444419"/>
              <a:ext cx="514221" cy="26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500" dirty="0">
                  <a:solidFill>
                    <a:srgbClr val="5DA5C8"/>
                  </a:solidFill>
                  <a:latin typeface="Helvetica" pitchFamily="2" charset="0"/>
                </a:rPr>
                <a:t>(unbiased policy)</a:t>
              </a:r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C3634E8D-EBA2-D042-8C71-858C11415FE6}"/>
              </a:ext>
            </a:extLst>
          </p:cNvPr>
          <p:cNvSpPr txBox="1"/>
          <p:nvPr/>
        </p:nvSpPr>
        <p:spPr>
          <a:xfrm>
            <a:off x="3977511" y="2196000"/>
            <a:ext cx="381487" cy="3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437F4451-139B-554A-ABD3-E626624846AD}"/>
              </a:ext>
            </a:extLst>
          </p:cNvPr>
          <p:cNvCxnSpPr>
            <a:cxnSpLocks/>
          </p:cNvCxnSpPr>
          <p:nvPr/>
        </p:nvCxnSpPr>
        <p:spPr>
          <a:xfrm>
            <a:off x="697994" y="614312"/>
            <a:ext cx="6190777" cy="5824"/>
          </a:xfrm>
          <a:prstGeom prst="line">
            <a:avLst/>
          </a:prstGeom>
          <a:ln w="381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1DB10439-40EC-A84A-A104-AFF3D9B2441C}"/>
              </a:ext>
            </a:extLst>
          </p:cNvPr>
          <p:cNvCxnSpPr>
            <a:cxnSpLocks/>
          </p:cNvCxnSpPr>
          <p:nvPr/>
        </p:nvCxnSpPr>
        <p:spPr>
          <a:xfrm>
            <a:off x="703667" y="933007"/>
            <a:ext cx="6190777" cy="5824"/>
          </a:xfrm>
          <a:prstGeom prst="line">
            <a:avLst/>
          </a:prstGeom>
          <a:ln w="381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43A3750C-ED78-DD43-9E6B-7218DBBA6016}"/>
              </a:ext>
            </a:extLst>
          </p:cNvPr>
          <p:cNvSpPr txBox="1"/>
          <p:nvPr/>
        </p:nvSpPr>
        <p:spPr>
          <a:xfrm>
            <a:off x="3398351" y="413329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Basis Features, f</a:t>
            </a:r>
            <a:r>
              <a:rPr lang="en-GB" sz="800" baseline="-25000" dirty="0">
                <a:solidFill>
                  <a:srgbClr val="7D7C7E"/>
                </a:solidFill>
                <a:latin typeface="Helvetica" pitchFamily="2" charset="0"/>
              </a:rPr>
              <a:t>i</a:t>
            </a:r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(</a:t>
            </a:r>
            <a:r>
              <a:rPr lang="en-GB" sz="800" b="1" dirty="0">
                <a:solidFill>
                  <a:srgbClr val="7D7C7E"/>
                </a:solidFill>
                <a:latin typeface="Helvetica" pitchFamily="2" charset="0"/>
              </a:rPr>
              <a:t>x</a:t>
            </a:r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8938C59-960A-6245-A47C-E855DF23ACDA}"/>
              </a:ext>
            </a:extLst>
          </p:cNvPr>
          <p:cNvSpPr txBox="1"/>
          <p:nvPr/>
        </p:nvSpPr>
        <p:spPr>
          <a:xfrm>
            <a:off x="637841" y="42226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i = 1   •••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B855939F-E893-9F48-B38A-C7C534069D72}"/>
              </a:ext>
            </a:extLst>
          </p:cNvPr>
          <p:cNvSpPr txBox="1"/>
          <p:nvPr/>
        </p:nvSpPr>
        <p:spPr>
          <a:xfrm>
            <a:off x="6873910" y="20841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x</a:t>
            </a:r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01526FB-CC26-9246-8894-1E7B6B83BC96}"/>
              </a:ext>
            </a:extLst>
          </p:cNvPr>
          <p:cNvSpPr/>
          <p:nvPr/>
        </p:nvSpPr>
        <p:spPr>
          <a:xfrm>
            <a:off x="738273" y="735038"/>
            <a:ext cx="72000" cy="72000"/>
          </a:xfrm>
          <a:custGeom>
            <a:avLst/>
            <a:gdLst>
              <a:gd name="connsiteX0" fmla="*/ 205 w 59856"/>
              <a:gd name="connsiteY0" fmla="*/ 58853 h 58824"/>
              <a:gd name="connsiteX1" fmla="*/ 60062 w 59856"/>
              <a:gd name="connsiteY1" fmla="*/ 29 h 58824"/>
              <a:gd name="connsiteX2" fmla="*/ 205 w 59856"/>
              <a:gd name="connsiteY2" fmla="*/ 29 h 58824"/>
              <a:gd name="connsiteX3" fmla="*/ 600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05" y="58853"/>
                </a:moveTo>
                <a:lnTo>
                  <a:pt x="60062" y="29"/>
                </a:lnTo>
                <a:moveTo>
                  <a:pt x="205" y="29"/>
                </a:moveTo>
                <a:lnTo>
                  <a:pt x="600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E0E6377-7431-7346-B87A-256C80FD2B27}"/>
              </a:ext>
            </a:extLst>
          </p:cNvPr>
          <p:cNvSpPr/>
          <p:nvPr/>
        </p:nvSpPr>
        <p:spPr>
          <a:xfrm>
            <a:off x="861087" y="735038"/>
            <a:ext cx="72000" cy="72000"/>
          </a:xfrm>
          <a:custGeom>
            <a:avLst/>
            <a:gdLst>
              <a:gd name="connsiteX0" fmla="*/ 227 w 59856"/>
              <a:gd name="connsiteY0" fmla="*/ 58853 h 58824"/>
              <a:gd name="connsiteX1" fmla="*/ 60084 w 59856"/>
              <a:gd name="connsiteY1" fmla="*/ 29 h 58824"/>
              <a:gd name="connsiteX2" fmla="*/ 227 w 59856"/>
              <a:gd name="connsiteY2" fmla="*/ 29 h 58824"/>
              <a:gd name="connsiteX3" fmla="*/ 600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27" y="58853"/>
                </a:moveTo>
                <a:lnTo>
                  <a:pt x="60084" y="29"/>
                </a:lnTo>
                <a:moveTo>
                  <a:pt x="227" y="29"/>
                </a:moveTo>
                <a:lnTo>
                  <a:pt x="600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D0550673-5702-A44A-9229-12E464CE6E47}"/>
              </a:ext>
            </a:extLst>
          </p:cNvPr>
          <p:cNvSpPr/>
          <p:nvPr/>
        </p:nvSpPr>
        <p:spPr>
          <a:xfrm>
            <a:off x="983900" y="735038"/>
            <a:ext cx="72000" cy="72000"/>
          </a:xfrm>
          <a:custGeom>
            <a:avLst/>
            <a:gdLst>
              <a:gd name="connsiteX0" fmla="*/ 249 w 59856"/>
              <a:gd name="connsiteY0" fmla="*/ 58853 h 58824"/>
              <a:gd name="connsiteX1" fmla="*/ 60105 w 59856"/>
              <a:gd name="connsiteY1" fmla="*/ 29 h 58824"/>
              <a:gd name="connsiteX2" fmla="*/ 249 w 59856"/>
              <a:gd name="connsiteY2" fmla="*/ 29 h 58824"/>
              <a:gd name="connsiteX3" fmla="*/ 6010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49" y="58853"/>
                </a:moveTo>
                <a:lnTo>
                  <a:pt x="60105" y="29"/>
                </a:lnTo>
                <a:moveTo>
                  <a:pt x="249" y="29"/>
                </a:moveTo>
                <a:lnTo>
                  <a:pt x="6010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" name="Freeform 571">
            <a:extLst>
              <a:ext uri="{FF2B5EF4-FFF2-40B4-BE49-F238E27FC236}">
                <a16:creationId xmlns:a16="http://schemas.microsoft.com/office/drawing/2014/main" id="{2487480D-3F15-DD48-ABE3-9F799AD3DCD1}"/>
              </a:ext>
            </a:extLst>
          </p:cNvPr>
          <p:cNvSpPr/>
          <p:nvPr/>
        </p:nvSpPr>
        <p:spPr>
          <a:xfrm>
            <a:off x="1106714" y="735038"/>
            <a:ext cx="72000" cy="72000"/>
          </a:xfrm>
          <a:custGeom>
            <a:avLst/>
            <a:gdLst>
              <a:gd name="connsiteX0" fmla="*/ 271 w 59856"/>
              <a:gd name="connsiteY0" fmla="*/ 58853 h 58824"/>
              <a:gd name="connsiteX1" fmla="*/ 60127 w 59856"/>
              <a:gd name="connsiteY1" fmla="*/ 29 h 58824"/>
              <a:gd name="connsiteX2" fmla="*/ 271 w 59856"/>
              <a:gd name="connsiteY2" fmla="*/ 29 h 58824"/>
              <a:gd name="connsiteX3" fmla="*/ 601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71" y="58853"/>
                </a:moveTo>
                <a:lnTo>
                  <a:pt x="60127" y="29"/>
                </a:lnTo>
                <a:moveTo>
                  <a:pt x="271" y="29"/>
                </a:moveTo>
                <a:lnTo>
                  <a:pt x="601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3" name="Freeform 572">
            <a:extLst>
              <a:ext uri="{FF2B5EF4-FFF2-40B4-BE49-F238E27FC236}">
                <a16:creationId xmlns:a16="http://schemas.microsoft.com/office/drawing/2014/main" id="{DB67BF89-38DD-0C44-8281-DF12021FC7B8}"/>
              </a:ext>
            </a:extLst>
          </p:cNvPr>
          <p:cNvSpPr/>
          <p:nvPr/>
        </p:nvSpPr>
        <p:spPr>
          <a:xfrm>
            <a:off x="1229528" y="735038"/>
            <a:ext cx="72000" cy="72000"/>
          </a:xfrm>
          <a:custGeom>
            <a:avLst/>
            <a:gdLst>
              <a:gd name="connsiteX0" fmla="*/ 292 w 59856"/>
              <a:gd name="connsiteY0" fmla="*/ 58853 h 58824"/>
              <a:gd name="connsiteX1" fmla="*/ 60149 w 59856"/>
              <a:gd name="connsiteY1" fmla="*/ 29 h 58824"/>
              <a:gd name="connsiteX2" fmla="*/ 292 w 59856"/>
              <a:gd name="connsiteY2" fmla="*/ 29 h 58824"/>
              <a:gd name="connsiteX3" fmla="*/ 6014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292" y="58853"/>
                </a:moveTo>
                <a:lnTo>
                  <a:pt x="60149" y="29"/>
                </a:lnTo>
                <a:moveTo>
                  <a:pt x="292" y="29"/>
                </a:moveTo>
                <a:lnTo>
                  <a:pt x="6014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4" name="Freeform 573">
            <a:extLst>
              <a:ext uri="{FF2B5EF4-FFF2-40B4-BE49-F238E27FC236}">
                <a16:creationId xmlns:a16="http://schemas.microsoft.com/office/drawing/2014/main" id="{D2A16B19-31C8-FF40-A751-160DDCCD2B3E}"/>
              </a:ext>
            </a:extLst>
          </p:cNvPr>
          <p:cNvSpPr/>
          <p:nvPr/>
        </p:nvSpPr>
        <p:spPr>
          <a:xfrm>
            <a:off x="1352341" y="735038"/>
            <a:ext cx="72000" cy="72000"/>
          </a:xfrm>
          <a:custGeom>
            <a:avLst/>
            <a:gdLst>
              <a:gd name="connsiteX0" fmla="*/ 314 w 59856"/>
              <a:gd name="connsiteY0" fmla="*/ 58853 h 58824"/>
              <a:gd name="connsiteX1" fmla="*/ 60171 w 59856"/>
              <a:gd name="connsiteY1" fmla="*/ 29 h 58824"/>
              <a:gd name="connsiteX2" fmla="*/ 314 w 59856"/>
              <a:gd name="connsiteY2" fmla="*/ 29 h 58824"/>
              <a:gd name="connsiteX3" fmla="*/ 6017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14" y="58853"/>
                </a:moveTo>
                <a:lnTo>
                  <a:pt x="60171" y="29"/>
                </a:lnTo>
                <a:moveTo>
                  <a:pt x="314" y="29"/>
                </a:moveTo>
                <a:lnTo>
                  <a:pt x="6017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5" name="Freeform 574">
            <a:extLst>
              <a:ext uri="{FF2B5EF4-FFF2-40B4-BE49-F238E27FC236}">
                <a16:creationId xmlns:a16="http://schemas.microsoft.com/office/drawing/2014/main" id="{1CF1084C-F5F2-3F44-B6EF-BA897AFB10B4}"/>
              </a:ext>
            </a:extLst>
          </p:cNvPr>
          <p:cNvSpPr/>
          <p:nvPr/>
        </p:nvSpPr>
        <p:spPr>
          <a:xfrm>
            <a:off x="1475155" y="735038"/>
            <a:ext cx="72000" cy="72000"/>
          </a:xfrm>
          <a:custGeom>
            <a:avLst/>
            <a:gdLst>
              <a:gd name="connsiteX0" fmla="*/ 336 w 59856"/>
              <a:gd name="connsiteY0" fmla="*/ 58853 h 58824"/>
              <a:gd name="connsiteX1" fmla="*/ 60192 w 59856"/>
              <a:gd name="connsiteY1" fmla="*/ 29 h 58824"/>
              <a:gd name="connsiteX2" fmla="*/ 336 w 59856"/>
              <a:gd name="connsiteY2" fmla="*/ 29 h 58824"/>
              <a:gd name="connsiteX3" fmla="*/ 6019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36" y="58853"/>
                </a:moveTo>
                <a:lnTo>
                  <a:pt x="60192" y="29"/>
                </a:lnTo>
                <a:moveTo>
                  <a:pt x="336" y="29"/>
                </a:moveTo>
                <a:lnTo>
                  <a:pt x="6019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" name="Freeform 575">
            <a:extLst>
              <a:ext uri="{FF2B5EF4-FFF2-40B4-BE49-F238E27FC236}">
                <a16:creationId xmlns:a16="http://schemas.microsoft.com/office/drawing/2014/main" id="{647B2E4B-249D-224B-9833-A3478E954594}"/>
              </a:ext>
            </a:extLst>
          </p:cNvPr>
          <p:cNvSpPr/>
          <p:nvPr/>
        </p:nvSpPr>
        <p:spPr>
          <a:xfrm>
            <a:off x="1597969" y="735038"/>
            <a:ext cx="72000" cy="72000"/>
          </a:xfrm>
          <a:custGeom>
            <a:avLst/>
            <a:gdLst>
              <a:gd name="connsiteX0" fmla="*/ 357 w 59856"/>
              <a:gd name="connsiteY0" fmla="*/ 58853 h 58824"/>
              <a:gd name="connsiteX1" fmla="*/ 60214 w 59856"/>
              <a:gd name="connsiteY1" fmla="*/ 29 h 58824"/>
              <a:gd name="connsiteX2" fmla="*/ 357 w 59856"/>
              <a:gd name="connsiteY2" fmla="*/ 29 h 58824"/>
              <a:gd name="connsiteX3" fmla="*/ 6021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57" y="58853"/>
                </a:moveTo>
                <a:lnTo>
                  <a:pt x="60214" y="29"/>
                </a:lnTo>
                <a:moveTo>
                  <a:pt x="357" y="29"/>
                </a:moveTo>
                <a:lnTo>
                  <a:pt x="6021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7" name="Freeform 576">
            <a:extLst>
              <a:ext uri="{FF2B5EF4-FFF2-40B4-BE49-F238E27FC236}">
                <a16:creationId xmlns:a16="http://schemas.microsoft.com/office/drawing/2014/main" id="{8B5EE955-DF57-1041-9CB3-3346210DA3F6}"/>
              </a:ext>
            </a:extLst>
          </p:cNvPr>
          <p:cNvSpPr/>
          <p:nvPr/>
        </p:nvSpPr>
        <p:spPr>
          <a:xfrm>
            <a:off x="1724490" y="735115"/>
            <a:ext cx="72000" cy="72000"/>
          </a:xfrm>
          <a:custGeom>
            <a:avLst/>
            <a:gdLst>
              <a:gd name="connsiteX0" fmla="*/ 379 w 59856"/>
              <a:gd name="connsiteY0" fmla="*/ 58853 h 58824"/>
              <a:gd name="connsiteX1" fmla="*/ 60236 w 59856"/>
              <a:gd name="connsiteY1" fmla="*/ 29 h 58824"/>
              <a:gd name="connsiteX2" fmla="*/ 379 w 59856"/>
              <a:gd name="connsiteY2" fmla="*/ 29 h 58824"/>
              <a:gd name="connsiteX3" fmla="*/ 6023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379" y="58853"/>
                </a:moveTo>
                <a:lnTo>
                  <a:pt x="60236" y="29"/>
                </a:lnTo>
                <a:moveTo>
                  <a:pt x="379" y="29"/>
                </a:moveTo>
                <a:lnTo>
                  <a:pt x="60236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1B9F77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C4DC45DB-A317-F94E-968E-A14A049871CA}"/>
              </a:ext>
            </a:extLst>
          </p:cNvPr>
          <p:cNvSpPr/>
          <p:nvPr/>
        </p:nvSpPr>
        <p:spPr>
          <a:xfrm>
            <a:off x="1843597" y="735038"/>
            <a:ext cx="72000" cy="72000"/>
          </a:xfrm>
          <a:custGeom>
            <a:avLst/>
            <a:gdLst>
              <a:gd name="connsiteX0" fmla="*/ 401 w 59856"/>
              <a:gd name="connsiteY0" fmla="*/ 58853 h 58824"/>
              <a:gd name="connsiteX1" fmla="*/ 60258 w 59856"/>
              <a:gd name="connsiteY1" fmla="*/ 29 h 58824"/>
              <a:gd name="connsiteX2" fmla="*/ 401 w 59856"/>
              <a:gd name="connsiteY2" fmla="*/ 29 h 58824"/>
              <a:gd name="connsiteX3" fmla="*/ 6025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01" y="58853"/>
                </a:moveTo>
                <a:lnTo>
                  <a:pt x="60258" y="29"/>
                </a:lnTo>
                <a:moveTo>
                  <a:pt x="401" y="29"/>
                </a:moveTo>
                <a:lnTo>
                  <a:pt x="6025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" name="Freeform 578">
            <a:extLst>
              <a:ext uri="{FF2B5EF4-FFF2-40B4-BE49-F238E27FC236}">
                <a16:creationId xmlns:a16="http://schemas.microsoft.com/office/drawing/2014/main" id="{D8EB9C87-6924-8A44-BAB7-B40B377D9D5F}"/>
              </a:ext>
            </a:extLst>
          </p:cNvPr>
          <p:cNvSpPr/>
          <p:nvPr/>
        </p:nvSpPr>
        <p:spPr>
          <a:xfrm>
            <a:off x="1966411" y="735038"/>
            <a:ext cx="72000" cy="72000"/>
          </a:xfrm>
          <a:custGeom>
            <a:avLst/>
            <a:gdLst>
              <a:gd name="connsiteX0" fmla="*/ 423 w 59856"/>
              <a:gd name="connsiteY0" fmla="*/ 58853 h 58824"/>
              <a:gd name="connsiteX1" fmla="*/ 60279 w 59856"/>
              <a:gd name="connsiteY1" fmla="*/ 29 h 58824"/>
              <a:gd name="connsiteX2" fmla="*/ 423 w 59856"/>
              <a:gd name="connsiteY2" fmla="*/ 29 h 58824"/>
              <a:gd name="connsiteX3" fmla="*/ 6027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23" y="58853"/>
                </a:moveTo>
                <a:lnTo>
                  <a:pt x="60279" y="29"/>
                </a:lnTo>
                <a:moveTo>
                  <a:pt x="423" y="29"/>
                </a:moveTo>
                <a:lnTo>
                  <a:pt x="6027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E12E027A-8921-BE4A-9DD4-998D75C5C58A}"/>
              </a:ext>
            </a:extLst>
          </p:cNvPr>
          <p:cNvSpPr/>
          <p:nvPr/>
        </p:nvSpPr>
        <p:spPr>
          <a:xfrm>
            <a:off x="2089225" y="735038"/>
            <a:ext cx="72000" cy="72000"/>
          </a:xfrm>
          <a:custGeom>
            <a:avLst/>
            <a:gdLst>
              <a:gd name="connsiteX0" fmla="*/ 444 w 59856"/>
              <a:gd name="connsiteY0" fmla="*/ 58853 h 58824"/>
              <a:gd name="connsiteX1" fmla="*/ 60301 w 59856"/>
              <a:gd name="connsiteY1" fmla="*/ 29 h 58824"/>
              <a:gd name="connsiteX2" fmla="*/ 444 w 59856"/>
              <a:gd name="connsiteY2" fmla="*/ 29 h 58824"/>
              <a:gd name="connsiteX3" fmla="*/ 6030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44" y="58853"/>
                </a:moveTo>
                <a:lnTo>
                  <a:pt x="60301" y="29"/>
                </a:lnTo>
                <a:moveTo>
                  <a:pt x="444" y="29"/>
                </a:moveTo>
                <a:lnTo>
                  <a:pt x="6030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A2B0DD2D-3647-4E4A-99EF-43B856FA2EBB}"/>
              </a:ext>
            </a:extLst>
          </p:cNvPr>
          <p:cNvSpPr/>
          <p:nvPr/>
        </p:nvSpPr>
        <p:spPr>
          <a:xfrm>
            <a:off x="2212038" y="735038"/>
            <a:ext cx="72000" cy="72000"/>
          </a:xfrm>
          <a:custGeom>
            <a:avLst/>
            <a:gdLst>
              <a:gd name="connsiteX0" fmla="*/ 466 w 59856"/>
              <a:gd name="connsiteY0" fmla="*/ 58853 h 58824"/>
              <a:gd name="connsiteX1" fmla="*/ 60323 w 59856"/>
              <a:gd name="connsiteY1" fmla="*/ 29 h 58824"/>
              <a:gd name="connsiteX2" fmla="*/ 466 w 59856"/>
              <a:gd name="connsiteY2" fmla="*/ 29 h 58824"/>
              <a:gd name="connsiteX3" fmla="*/ 6032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66" y="58853"/>
                </a:moveTo>
                <a:lnTo>
                  <a:pt x="60323" y="29"/>
                </a:lnTo>
                <a:moveTo>
                  <a:pt x="466" y="29"/>
                </a:moveTo>
                <a:lnTo>
                  <a:pt x="6032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2" name="Freeform 581">
            <a:extLst>
              <a:ext uri="{FF2B5EF4-FFF2-40B4-BE49-F238E27FC236}">
                <a16:creationId xmlns:a16="http://schemas.microsoft.com/office/drawing/2014/main" id="{87AFB459-F5C1-D144-BCFE-D4D3AC503D00}"/>
              </a:ext>
            </a:extLst>
          </p:cNvPr>
          <p:cNvSpPr/>
          <p:nvPr/>
        </p:nvSpPr>
        <p:spPr>
          <a:xfrm>
            <a:off x="2334852" y="735038"/>
            <a:ext cx="72000" cy="72000"/>
          </a:xfrm>
          <a:custGeom>
            <a:avLst/>
            <a:gdLst>
              <a:gd name="connsiteX0" fmla="*/ 488 w 59856"/>
              <a:gd name="connsiteY0" fmla="*/ 58853 h 58824"/>
              <a:gd name="connsiteX1" fmla="*/ 60345 w 59856"/>
              <a:gd name="connsiteY1" fmla="*/ 29 h 58824"/>
              <a:gd name="connsiteX2" fmla="*/ 488 w 59856"/>
              <a:gd name="connsiteY2" fmla="*/ 29 h 58824"/>
              <a:gd name="connsiteX3" fmla="*/ 6034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488" y="58853"/>
                </a:moveTo>
                <a:lnTo>
                  <a:pt x="60345" y="29"/>
                </a:lnTo>
                <a:moveTo>
                  <a:pt x="488" y="29"/>
                </a:moveTo>
                <a:lnTo>
                  <a:pt x="6034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3" name="Freeform 582">
            <a:extLst>
              <a:ext uri="{FF2B5EF4-FFF2-40B4-BE49-F238E27FC236}">
                <a16:creationId xmlns:a16="http://schemas.microsoft.com/office/drawing/2014/main" id="{24A7BEF0-5C65-1D4D-BA2A-628F5FC143F8}"/>
              </a:ext>
            </a:extLst>
          </p:cNvPr>
          <p:cNvSpPr/>
          <p:nvPr/>
        </p:nvSpPr>
        <p:spPr>
          <a:xfrm>
            <a:off x="2457666" y="735038"/>
            <a:ext cx="72000" cy="72000"/>
          </a:xfrm>
          <a:custGeom>
            <a:avLst/>
            <a:gdLst>
              <a:gd name="connsiteX0" fmla="*/ 510 w 59856"/>
              <a:gd name="connsiteY0" fmla="*/ 58853 h 58824"/>
              <a:gd name="connsiteX1" fmla="*/ 60366 w 59856"/>
              <a:gd name="connsiteY1" fmla="*/ 29 h 58824"/>
              <a:gd name="connsiteX2" fmla="*/ 510 w 59856"/>
              <a:gd name="connsiteY2" fmla="*/ 29 h 58824"/>
              <a:gd name="connsiteX3" fmla="*/ 6036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10" y="58853"/>
                </a:moveTo>
                <a:lnTo>
                  <a:pt x="60366" y="29"/>
                </a:lnTo>
                <a:moveTo>
                  <a:pt x="510" y="29"/>
                </a:moveTo>
                <a:lnTo>
                  <a:pt x="6036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4" name="Freeform 583">
            <a:extLst>
              <a:ext uri="{FF2B5EF4-FFF2-40B4-BE49-F238E27FC236}">
                <a16:creationId xmlns:a16="http://schemas.microsoft.com/office/drawing/2014/main" id="{CF185F76-7F0E-A349-8E04-FE25845D76B4}"/>
              </a:ext>
            </a:extLst>
          </p:cNvPr>
          <p:cNvSpPr/>
          <p:nvPr/>
        </p:nvSpPr>
        <p:spPr>
          <a:xfrm>
            <a:off x="2580479" y="735038"/>
            <a:ext cx="72000" cy="72000"/>
          </a:xfrm>
          <a:custGeom>
            <a:avLst/>
            <a:gdLst>
              <a:gd name="connsiteX0" fmla="*/ 531 w 59856"/>
              <a:gd name="connsiteY0" fmla="*/ 58853 h 58824"/>
              <a:gd name="connsiteX1" fmla="*/ 60388 w 59856"/>
              <a:gd name="connsiteY1" fmla="*/ 29 h 58824"/>
              <a:gd name="connsiteX2" fmla="*/ 531 w 59856"/>
              <a:gd name="connsiteY2" fmla="*/ 29 h 58824"/>
              <a:gd name="connsiteX3" fmla="*/ 6038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31" y="58853"/>
                </a:moveTo>
                <a:lnTo>
                  <a:pt x="60388" y="29"/>
                </a:lnTo>
                <a:moveTo>
                  <a:pt x="531" y="29"/>
                </a:moveTo>
                <a:lnTo>
                  <a:pt x="6038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" name="Freeform 584">
            <a:extLst>
              <a:ext uri="{FF2B5EF4-FFF2-40B4-BE49-F238E27FC236}">
                <a16:creationId xmlns:a16="http://schemas.microsoft.com/office/drawing/2014/main" id="{258CE231-404F-5B40-8CA5-96B24112133F}"/>
              </a:ext>
            </a:extLst>
          </p:cNvPr>
          <p:cNvSpPr/>
          <p:nvPr/>
        </p:nvSpPr>
        <p:spPr>
          <a:xfrm>
            <a:off x="2703293" y="735038"/>
            <a:ext cx="72000" cy="72000"/>
          </a:xfrm>
          <a:custGeom>
            <a:avLst/>
            <a:gdLst>
              <a:gd name="connsiteX0" fmla="*/ 553 w 59856"/>
              <a:gd name="connsiteY0" fmla="*/ 58853 h 58824"/>
              <a:gd name="connsiteX1" fmla="*/ 60410 w 59856"/>
              <a:gd name="connsiteY1" fmla="*/ 29 h 58824"/>
              <a:gd name="connsiteX2" fmla="*/ 553 w 59856"/>
              <a:gd name="connsiteY2" fmla="*/ 29 h 58824"/>
              <a:gd name="connsiteX3" fmla="*/ 6041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53" y="58853"/>
                </a:moveTo>
                <a:lnTo>
                  <a:pt x="60410" y="29"/>
                </a:lnTo>
                <a:moveTo>
                  <a:pt x="553" y="29"/>
                </a:moveTo>
                <a:lnTo>
                  <a:pt x="6041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6" name="Freeform 585">
            <a:extLst>
              <a:ext uri="{FF2B5EF4-FFF2-40B4-BE49-F238E27FC236}">
                <a16:creationId xmlns:a16="http://schemas.microsoft.com/office/drawing/2014/main" id="{88A07495-918B-EB4F-BE2A-A6A34E25B331}"/>
              </a:ext>
            </a:extLst>
          </p:cNvPr>
          <p:cNvSpPr/>
          <p:nvPr/>
        </p:nvSpPr>
        <p:spPr>
          <a:xfrm>
            <a:off x="2826107" y="735038"/>
            <a:ext cx="72000" cy="72000"/>
          </a:xfrm>
          <a:custGeom>
            <a:avLst/>
            <a:gdLst>
              <a:gd name="connsiteX0" fmla="*/ 575 w 59856"/>
              <a:gd name="connsiteY0" fmla="*/ 58853 h 58824"/>
              <a:gd name="connsiteX1" fmla="*/ 60432 w 59856"/>
              <a:gd name="connsiteY1" fmla="*/ 29 h 58824"/>
              <a:gd name="connsiteX2" fmla="*/ 575 w 59856"/>
              <a:gd name="connsiteY2" fmla="*/ 29 h 58824"/>
              <a:gd name="connsiteX3" fmla="*/ 6043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75" y="58853"/>
                </a:moveTo>
                <a:lnTo>
                  <a:pt x="60432" y="29"/>
                </a:lnTo>
                <a:moveTo>
                  <a:pt x="575" y="29"/>
                </a:moveTo>
                <a:lnTo>
                  <a:pt x="6043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7" name="Freeform 586">
            <a:extLst>
              <a:ext uri="{FF2B5EF4-FFF2-40B4-BE49-F238E27FC236}">
                <a16:creationId xmlns:a16="http://schemas.microsoft.com/office/drawing/2014/main" id="{EE88501C-6BB8-8C49-BB42-631EF8BC7127}"/>
              </a:ext>
            </a:extLst>
          </p:cNvPr>
          <p:cNvSpPr/>
          <p:nvPr/>
        </p:nvSpPr>
        <p:spPr>
          <a:xfrm>
            <a:off x="2948921" y="735038"/>
            <a:ext cx="72000" cy="72000"/>
          </a:xfrm>
          <a:custGeom>
            <a:avLst/>
            <a:gdLst>
              <a:gd name="connsiteX0" fmla="*/ 597 w 59856"/>
              <a:gd name="connsiteY0" fmla="*/ 58853 h 58824"/>
              <a:gd name="connsiteX1" fmla="*/ 60453 w 59856"/>
              <a:gd name="connsiteY1" fmla="*/ 29 h 58824"/>
              <a:gd name="connsiteX2" fmla="*/ 597 w 59856"/>
              <a:gd name="connsiteY2" fmla="*/ 29 h 58824"/>
              <a:gd name="connsiteX3" fmla="*/ 6045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597" y="58853"/>
                </a:moveTo>
                <a:lnTo>
                  <a:pt x="60453" y="29"/>
                </a:lnTo>
                <a:moveTo>
                  <a:pt x="597" y="29"/>
                </a:moveTo>
                <a:lnTo>
                  <a:pt x="6045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8" name="Freeform 587">
            <a:extLst>
              <a:ext uri="{FF2B5EF4-FFF2-40B4-BE49-F238E27FC236}">
                <a16:creationId xmlns:a16="http://schemas.microsoft.com/office/drawing/2014/main" id="{AF995839-0D95-C343-A703-ABEF1B79D4DE}"/>
              </a:ext>
            </a:extLst>
          </p:cNvPr>
          <p:cNvSpPr/>
          <p:nvPr/>
        </p:nvSpPr>
        <p:spPr>
          <a:xfrm>
            <a:off x="3070628" y="737560"/>
            <a:ext cx="72000" cy="72000"/>
          </a:xfrm>
          <a:custGeom>
            <a:avLst/>
            <a:gdLst>
              <a:gd name="connsiteX0" fmla="*/ 618 w 59856"/>
              <a:gd name="connsiteY0" fmla="*/ 58853 h 58824"/>
              <a:gd name="connsiteX1" fmla="*/ 60475 w 59856"/>
              <a:gd name="connsiteY1" fmla="*/ 29 h 58824"/>
              <a:gd name="connsiteX2" fmla="*/ 618 w 59856"/>
              <a:gd name="connsiteY2" fmla="*/ 29 h 58824"/>
              <a:gd name="connsiteX3" fmla="*/ 6047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18" y="58853"/>
                </a:moveTo>
                <a:lnTo>
                  <a:pt x="60475" y="29"/>
                </a:lnTo>
                <a:moveTo>
                  <a:pt x="618" y="29"/>
                </a:moveTo>
                <a:lnTo>
                  <a:pt x="60475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7570B3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" name="Freeform 588">
            <a:extLst>
              <a:ext uri="{FF2B5EF4-FFF2-40B4-BE49-F238E27FC236}">
                <a16:creationId xmlns:a16="http://schemas.microsoft.com/office/drawing/2014/main" id="{9D17EB66-F5C1-9346-9A27-4E3CAC639500}"/>
              </a:ext>
            </a:extLst>
          </p:cNvPr>
          <p:cNvSpPr/>
          <p:nvPr/>
        </p:nvSpPr>
        <p:spPr>
          <a:xfrm>
            <a:off x="3194549" y="735038"/>
            <a:ext cx="72000" cy="72000"/>
          </a:xfrm>
          <a:custGeom>
            <a:avLst/>
            <a:gdLst>
              <a:gd name="connsiteX0" fmla="*/ 640 w 59856"/>
              <a:gd name="connsiteY0" fmla="*/ 58853 h 58824"/>
              <a:gd name="connsiteX1" fmla="*/ 60497 w 59856"/>
              <a:gd name="connsiteY1" fmla="*/ 29 h 58824"/>
              <a:gd name="connsiteX2" fmla="*/ 640 w 59856"/>
              <a:gd name="connsiteY2" fmla="*/ 29 h 58824"/>
              <a:gd name="connsiteX3" fmla="*/ 6049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40" y="58853"/>
                </a:moveTo>
                <a:lnTo>
                  <a:pt x="60497" y="29"/>
                </a:lnTo>
                <a:moveTo>
                  <a:pt x="640" y="29"/>
                </a:moveTo>
                <a:lnTo>
                  <a:pt x="6049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0" name="Freeform 589">
            <a:extLst>
              <a:ext uri="{FF2B5EF4-FFF2-40B4-BE49-F238E27FC236}">
                <a16:creationId xmlns:a16="http://schemas.microsoft.com/office/drawing/2014/main" id="{39BB8AC4-331D-F645-BAD3-7D299AA3089D}"/>
              </a:ext>
            </a:extLst>
          </p:cNvPr>
          <p:cNvSpPr/>
          <p:nvPr/>
        </p:nvSpPr>
        <p:spPr>
          <a:xfrm>
            <a:off x="3317363" y="735038"/>
            <a:ext cx="72000" cy="72000"/>
          </a:xfrm>
          <a:custGeom>
            <a:avLst/>
            <a:gdLst>
              <a:gd name="connsiteX0" fmla="*/ 662 w 59856"/>
              <a:gd name="connsiteY0" fmla="*/ 58853 h 58824"/>
              <a:gd name="connsiteX1" fmla="*/ 60519 w 59856"/>
              <a:gd name="connsiteY1" fmla="*/ 29 h 58824"/>
              <a:gd name="connsiteX2" fmla="*/ 662 w 59856"/>
              <a:gd name="connsiteY2" fmla="*/ 29 h 58824"/>
              <a:gd name="connsiteX3" fmla="*/ 6051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62" y="58853"/>
                </a:moveTo>
                <a:lnTo>
                  <a:pt x="60519" y="29"/>
                </a:lnTo>
                <a:moveTo>
                  <a:pt x="662" y="29"/>
                </a:moveTo>
                <a:lnTo>
                  <a:pt x="6051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1" name="Freeform 590">
            <a:extLst>
              <a:ext uri="{FF2B5EF4-FFF2-40B4-BE49-F238E27FC236}">
                <a16:creationId xmlns:a16="http://schemas.microsoft.com/office/drawing/2014/main" id="{B7D687B3-8CED-314F-B6A0-7CCF1A4F2646}"/>
              </a:ext>
            </a:extLst>
          </p:cNvPr>
          <p:cNvSpPr/>
          <p:nvPr/>
        </p:nvSpPr>
        <p:spPr>
          <a:xfrm>
            <a:off x="3440176" y="735038"/>
            <a:ext cx="72000" cy="72000"/>
          </a:xfrm>
          <a:custGeom>
            <a:avLst/>
            <a:gdLst>
              <a:gd name="connsiteX0" fmla="*/ 684 w 59856"/>
              <a:gd name="connsiteY0" fmla="*/ 58853 h 58824"/>
              <a:gd name="connsiteX1" fmla="*/ 60540 w 59856"/>
              <a:gd name="connsiteY1" fmla="*/ 29 h 58824"/>
              <a:gd name="connsiteX2" fmla="*/ 684 w 59856"/>
              <a:gd name="connsiteY2" fmla="*/ 29 h 58824"/>
              <a:gd name="connsiteX3" fmla="*/ 6054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684" y="58853"/>
                </a:moveTo>
                <a:lnTo>
                  <a:pt x="60540" y="29"/>
                </a:lnTo>
                <a:moveTo>
                  <a:pt x="684" y="29"/>
                </a:moveTo>
                <a:lnTo>
                  <a:pt x="6054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2" name="Freeform 591">
            <a:extLst>
              <a:ext uri="{FF2B5EF4-FFF2-40B4-BE49-F238E27FC236}">
                <a16:creationId xmlns:a16="http://schemas.microsoft.com/office/drawing/2014/main" id="{A5FA4687-B2E8-1F4B-8B63-C063A7B994F7}"/>
              </a:ext>
            </a:extLst>
          </p:cNvPr>
          <p:cNvSpPr/>
          <p:nvPr/>
        </p:nvSpPr>
        <p:spPr>
          <a:xfrm>
            <a:off x="3562990" y="735038"/>
            <a:ext cx="72000" cy="72000"/>
          </a:xfrm>
          <a:custGeom>
            <a:avLst/>
            <a:gdLst>
              <a:gd name="connsiteX0" fmla="*/ 705 w 59856"/>
              <a:gd name="connsiteY0" fmla="*/ 58853 h 58824"/>
              <a:gd name="connsiteX1" fmla="*/ 60562 w 59856"/>
              <a:gd name="connsiteY1" fmla="*/ 29 h 58824"/>
              <a:gd name="connsiteX2" fmla="*/ 705 w 59856"/>
              <a:gd name="connsiteY2" fmla="*/ 29 h 58824"/>
              <a:gd name="connsiteX3" fmla="*/ 605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05" y="58853"/>
                </a:moveTo>
                <a:lnTo>
                  <a:pt x="60562" y="29"/>
                </a:lnTo>
                <a:moveTo>
                  <a:pt x="705" y="29"/>
                </a:moveTo>
                <a:lnTo>
                  <a:pt x="605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3" name="Freeform 592">
            <a:extLst>
              <a:ext uri="{FF2B5EF4-FFF2-40B4-BE49-F238E27FC236}">
                <a16:creationId xmlns:a16="http://schemas.microsoft.com/office/drawing/2014/main" id="{46047FB0-40CD-4445-96C0-261444E1D5B9}"/>
              </a:ext>
            </a:extLst>
          </p:cNvPr>
          <p:cNvSpPr/>
          <p:nvPr/>
        </p:nvSpPr>
        <p:spPr>
          <a:xfrm>
            <a:off x="3685804" y="735038"/>
            <a:ext cx="72000" cy="72000"/>
          </a:xfrm>
          <a:custGeom>
            <a:avLst/>
            <a:gdLst>
              <a:gd name="connsiteX0" fmla="*/ 727 w 59856"/>
              <a:gd name="connsiteY0" fmla="*/ 58853 h 58824"/>
              <a:gd name="connsiteX1" fmla="*/ 60584 w 59856"/>
              <a:gd name="connsiteY1" fmla="*/ 29 h 58824"/>
              <a:gd name="connsiteX2" fmla="*/ 727 w 59856"/>
              <a:gd name="connsiteY2" fmla="*/ 29 h 58824"/>
              <a:gd name="connsiteX3" fmla="*/ 605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27" y="58853"/>
                </a:moveTo>
                <a:lnTo>
                  <a:pt x="60584" y="29"/>
                </a:lnTo>
                <a:moveTo>
                  <a:pt x="727" y="29"/>
                </a:moveTo>
                <a:lnTo>
                  <a:pt x="605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4" name="Freeform 593">
            <a:extLst>
              <a:ext uri="{FF2B5EF4-FFF2-40B4-BE49-F238E27FC236}">
                <a16:creationId xmlns:a16="http://schemas.microsoft.com/office/drawing/2014/main" id="{D2D57CA7-55B1-524D-B485-7A92C62B5475}"/>
              </a:ext>
            </a:extLst>
          </p:cNvPr>
          <p:cNvSpPr/>
          <p:nvPr/>
        </p:nvSpPr>
        <p:spPr>
          <a:xfrm>
            <a:off x="3808617" y="735038"/>
            <a:ext cx="72000" cy="72000"/>
          </a:xfrm>
          <a:custGeom>
            <a:avLst/>
            <a:gdLst>
              <a:gd name="connsiteX0" fmla="*/ 749 w 59856"/>
              <a:gd name="connsiteY0" fmla="*/ 58853 h 58824"/>
              <a:gd name="connsiteX1" fmla="*/ 60606 w 59856"/>
              <a:gd name="connsiteY1" fmla="*/ 29 h 58824"/>
              <a:gd name="connsiteX2" fmla="*/ 749 w 59856"/>
              <a:gd name="connsiteY2" fmla="*/ 29 h 58824"/>
              <a:gd name="connsiteX3" fmla="*/ 6060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49" y="58853"/>
                </a:moveTo>
                <a:lnTo>
                  <a:pt x="60606" y="29"/>
                </a:lnTo>
                <a:moveTo>
                  <a:pt x="749" y="29"/>
                </a:moveTo>
                <a:lnTo>
                  <a:pt x="6060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5" name="Freeform 594">
            <a:extLst>
              <a:ext uri="{FF2B5EF4-FFF2-40B4-BE49-F238E27FC236}">
                <a16:creationId xmlns:a16="http://schemas.microsoft.com/office/drawing/2014/main" id="{F5FA0F3D-1667-5543-B65E-2A93862B9DC3}"/>
              </a:ext>
            </a:extLst>
          </p:cNvPr>
          <p:cNvSpPr/>
          <p:nvPr/>
        </p:nvSpPr>
        <p:spPr>
          <a:xfrm>
            <a:off x="3931431" y="735038"/>
            <a:ext cx="72000" cy="72000"/>
          </a:xfrm>
          <a:custGeom>
            <a:avLst/>
            <a:gdLst>
              <a:gd name="connsiteX0" fmla="*/ 771 w 59856"/>
              <a:gd name="connsiteY0" fmla="*/ 58853 h 58824"/>
              <a:gd name="connsiteX1" fmla="*/ 60627 w 59856"/>
              <a:gd name="connsiteY1" fmla="*/ 29 h 58824"/>
              <a:gd name="connsiteX2" fmla="*/ 771 w 59856"/>
              <a:gd name="connsiteY2" fmla="*/ 29 h 58824"/>
              <a:gd name="connsiteX3" fmla="*/ 606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71" y="58853"/>
                </a:moveTo>
                <a:lnTo>
                  <a:pt x="60627" y="29"/>
                </a:lnTo>
                <a:moveTo>
                  <a:pt x="771" y="29"/>
                </a:moveTo>
                <a:lnTo>
                  <a:pt x="606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6" name="Freeform 595">
            <a:extLst>
              <a:ext uri="{FF2B5EF4-FFF2-40B4-BE49-F238E27FC236}">
                <a16:creationId xmlns:a16="http://schemas.microsoft.com/office/drawing/2014/main" id="{36696CF7-F809-9A40-AFAC-7C4CB08FC4DF}"/>
              </a:ext>
            </a:extLst>
          </p:cNvPr>
          <p:cNvSpPr/>
          <p:nvPr/>
        </p:nvSpPr>
        <p:spPr>
          <a:xfrm>
            <a:off x="4054245" y="735038"/>
            <a:ext cx="72000" cy="72000"/>
          </a:xfrm>
          <a:custGeom>
            <a:avLst/>
            <a:gdLst>
              <a:gd name="connsiteX0" fmla="*/ 792 w 59856"/>
              <a:gd name="connsiteY0" fmla="*/ 58853 h 58824"/>
              <a:gd name="connsiteX1" fmla="*/ 60649 w 59856"/>
              <a:gd name="connsiteY1" fmla="*/ 29 h 58824"/>
              <a:gd name="connsiteX2" fmla="*/ 792 w 59856"/>
              <a:gd name="connsiteY2" fmla="*/ 29 h 58824"/>
              <a:gd name="connsiteX3" fmla="*/ 6064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792" y="58853"/>
                </a:moveTo>
                <a:lnTo>
                  <a:pt x="60649" y="29"/>
                </a:lnTo>
                <a:moveTo>
                  <a:pt x="792" y="29"/>
                </a:moveTo>
                <a:lnTo>
                  <a:pt x="6064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7" name="Freeform 596">
            <a:extLst>
              <a:ext uri="{FF2B5EF4-FFF2-40B4-BE49-F238E27FC236}">
                <a16:creationId xmlns:a16="http://schemas.microsoft.com/office/drawing/2014/main" id="{6A992E7B-CFF5-B34C-A5C8-74FB068B5AD2}"/>
              </a:ext>
            </a:extLst>
          </p:cNvPr>
          <p:cNvSpPr/>
          <p:nvPr/>
        </p:nvSpPr>
        <p:spPr>
          <a:xfrm>
            <a:off x="4177058" y="735038"/>
            <a:ext cx="72000" cy="72000"/>
          </a:xfrm>
          <a:custGeom>
            <a:avLst/>
            <a:gdLst>
              <a:gd name="connsiteX0" fmla="*/ 814 w 59856"/>
              <a:gd name="connsiteY0" fmla="*/ 58853 h 58824"/>
              <a:gd name="connsiteX1" fmla="*/ 60671 w 59856"/>
              <a:gd name="connsiteY1" fmla="*/ 29 h 58824"/>
              <a:gd name="connsiteX2" fmla="*/ 814 w 59856"/>
              <a:gd name="connsiteY2" fmla="*/ 29 h 58824"/>
              <a:gd name="connsiteX3" fmla="*/ 6067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14" y="58853"/>
                </a:moveTo>
                <a:lnTo>
                  <a:pt x="60671" y="29"/>
                </a:lnTo>
                <a:moveTo>
                  <a:pt x="814" y="29"/>
                </a:moveTo>
                <a:lnTo>
                  <a:pt x="6067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" name="Freeform 597">
            <a:extLst>
              <a:ext uri="{FF2B5EF4-FFF2-40B4-BE49-F238E27FC236}">
                <a16:creationId xmlns:a16="http://schemas.microsoft.com/office/drawing/2014/main" id="{F66C8C97-BA15-6C43-80C3-590540A9DB3E}"/>
              </a:ext>
            </a:extLst>
          </p:cNvPr>
          <p:cNvSpPr/>
          <p:nvPr/>
        </p:nvSpPr>
        <p:spPr>
          <a:xfrm>
            <a:off x="4299873" y="735038"/>
            <a:ext cx="72000" cy="72000"/>
          </a:xfrm>
          <a:custGeom>
            <a:avLst/>
            <a:gdLst>
              <a:gd name="connsiteX0" fmla="*/ 836 w 59856"/>
              <a:gd name="connsiteY0" fmla="*/ 58853 h 58824"/>
              <a:gd name="connsiteX1" fmla="*/ 60693 w 59856"/>
              <a:gd name="connsiteY1" fmla="*/ 29 h 58824"/>
              <a:gd name="connsiteX2" fmla="*/ 836 w 59856"/>
              <a:gd name="connsiteY2" fmla="*/ 29 h 58824"/>
              <a:gd name="connsiteX3" fmla="*/ 6069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36" y="58853"/>
                </a:moveTo>
                <a:lnTo>
                  <a:pt x="60693" y="29"/>
                </a:lnTo>
                <a:moveTo>
                  <a:pt x="836" y="29"/>
                </a:moveTo>
                <a:lnTo>
                  <a:pt x="6069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9" name="Freeform 598">
            <a:extLst>
              <a:ext uri="{FF2B5EF4-FFF2-40B4-BE49-F238E27FC236}">
                <a16:creationId xmlns:a16="http://schemas.microsoft.com/office/drawing/2014/main" id="{42D74898-72F4-B641-A156-4EA38BB8F0FC}"/>
              </a:ext>
            </a:extLst>
          </p:cNvPr>
          <p:cNvSpPr/>
          <p:nvPr/>
        </p:nvSpPr>
        <p:spPr>
          <a:xfrm>
            <a:off x="4421580" y="733931"/>
            <a:ext cx="72000" cy="72000"/>
          </a:xfrm>
          <a:custGeom>
            <a:avLst/>
            <a:gdLst>
              <a:gd name="connsiteX0" fmla="*/ 858 w 59856"/>
              <a:gd name="connsiteY0" fmla="*/ 58853 h 58824"/>
              <a:gd name="connsiteX1" fmla="*/ 60714 w 59856"/>
              <a:gd name="connsiteY1" fmla="*/ 29 h 58824"/>
              <a:gd name="connsiteX2" fmla="*/ 858 w 59856"/>
              <a:gd name="connsiteY2" fmla="*/ 29 h 58824"/>
              <a:gd name="connsiteX3" fmla="*/ 6071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58" y="58853"/>
                </a:moveTo>
                <a:lnTo>
                  <a:pt x="60714" y="29"/>
                </a:lnTo>
                <a:moveTo>
                  <a:pt x="858" y="29"/>
                </a:moveTo>
                <a:lnTo>
                  <a:pt x="60714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DA5E01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00" name="Freeform 599">
            <a:extLst>
              <a:ext uri="{FF2B5EF4-FFF2-40B4-BE49-F238E27FC236}">
                <a16:creationId xmlns:a16="http://schemas.microsoft.com/office/drawing/2014/main" id="{774B6DA4-6160-D446-A455-8F504C3A5800}"/>
              </a:ext>
            </a:extLst>
          </p:cNvPr>
          <p:cNvSpPr/>
          <p:nvPr/>
        </p:nvSpPr>
        <p:spPr>
          <a:xfrm>
            <a:off x="4545500" y="735038"/>
            <a:ext cx="72000" cy="72000"/>
          </a:xfrm>
          <a:custGeom>
            <a:avLst/>
            <a:gdLst>
              <a:gd name="connsiteX0" fmla="*/ 879 w 59856"/>
              <a:gd name="connsiteY0" fmla="*/ 58853 h 58824"/>
              <a:gd name="connsiteX1" fmla="*/ 60736 w 59856"/>
              <a:gd name="connsiteY1" fmla="*/ 29 h 58824"/>
              <a:gd name="connsiteX2" fmla="*/ 879 w 59856"/>
              <a:gd name="connsiteY2" fmla="*/ 29 h 58824"/>
              <a:gd name="connsiteX3" fmla="*/ 6073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879" y="58853"/>
                </a:moveTo>
                <a:lnTo>
                  <a:pt x="60736" y="29"/>
                </a:lnTo>
                <a:moveTo>
                  <a:pt x="879" y="29"/>
                </a:moveTo>
                <a:lnTo>
                  <a:pt x="6073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1" name="Freeform 600">
            <a:extLst>
              <a:ext uri="{FF2B5EF4-FFF2-40B4-BE49-F238E27FC236}">
                <a16:creationId xmlns:a16="http://schemas.microsoft.com/office/drawing/2014/main" id="{6631E3C0-7457-C34C-9B63-80AD0350BD92}"/>
              </a:ext>
            </a:extLst>
          </p:cNvPr>
          <p:cNvSpPr/>
          <p:nvPr/>
        </p:nvSpPr>
        <p:spPr>
          <a:xfrm>
            <a:off x="4668314" y="735038"/>
            <a:ext cx="72000" cy="72000"/>
          </a:xfrm>
          <a:custGeom>
            <a:avLst/>
            <a:gdLst>
              <a:gd name="connsiteX0" fmla="*/ 901 w 59856"/>
              <a:gd name="connsiteY0" fmla="*/ 58853 h 58824"/>
              <a:gd name="connsiteX1" fmla="*/ 60758 w 59856"/>
              <a:gd name="connsiteY1" fmla="*/ 29 h 58824"/>
              <a:gd name="connsiteX2" fmla="*/ 901 w 59856"/>
              <a:gd name="connsiteY2" fmla="*/ 29 h 58824"/>
              <a:gd name="connsiteX3" fmla="*/ 6075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01" y="58853"/>
                </a:moveTo>
                <a:lnTo>
                  <a:pt x="60758" y="29"/>
                </a:lnTo>
                <a:moveTo>
                  <a:pt x="901" y="29"/>
                </a:moveTo>
                <a:lnTo>
                  <a:pt x="60758" y="58853"/>
                </a:lnTo>
              </a:path>
            </a:pathLst>
          </a:custGeom>
          <a:solidFill>
            <a:srgbClr val="8DA0CC"/>
          </a:solidFill>
          <a:ln w="20955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>
              <a:solidFill>
                <a:srgbClr val="8DA0CC"/>
              </a:solidFill>
            </a:endParaRPr>
          </a:p>
        </p:txBody>
      </p:sp>
      <p:sp>
        <p:nvSpPr>
          <p:cNvPr id="602" name="Freeform 601">
            <a:extLst>
              <a:ext uri="{FF2B5EF4-FFF2-40B4-BE49-F238E27FC236}">
                <a16:creationId xmlns:a16="http://schemas.microsoft.com/office/drawing/2014/main" id="{CC3221DC-7EDE-1D4B-AC49-FDF9CEE5D995}"/>
              </a:ext>
            </a:extLst>
          </p:cNvPr>
          <p:cNvSpPr/>
          <p:nvPr/>
        </p:nvSpPr>
        <p:spPr>
          <a:xfrm>
            <a:off x="4791128" y="735038"/>
            <a:ext cx="72000" cy="72000"/>
          </a:xfrm>
          <a:custGeom>
            <a:avLst/>
            <a:gdLst>
              <a:gd name="connsiteX0" fmla="*/ 923 w 59856"/>
              <a:gd name="connsiteY0" fmla="*/ 58853 h 58824"/>
              <a:gd name="connsiteX1" fmla="*/ 60779 w 59856"/>
              <a:gd name="connsiteY1" fmla="*/ 29 h 58824"/>
              <a:gd name="connsiteX2" fmla="*/ 923 w 59856"/>
              <a:gd name="connsiteY2" fmla="*/ 29 h 58824"/>
              <a:gd name="connsiteX3" fmla="*/ 6077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23" y="58853"/>
                </a:moveTo>
                <a:lnTo>
                  <a:pt x="60779" y="29"/>
                </a:lnTo>
                <a:moveTo>
                  <a:pt x="923" y="29"/>
                </a:moveTo>
                <a:lnTo>
                  <a:pt x="6077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3" name="Freeform 602">
            <a:extLst>
              <a:ext uri="{FF2B5EF4-FFF2-40B4-BE49-F238E27FC236}">
                <a16:creationId xmlns:a16="http://schemas.microsoft.com/office/drawing/2014/main" id="{210F33C7-711F-F941-9768-C96175445CD6}"/>
              </a:ext>
            </a:extLst>
          </p:cNvPr>
          <p:cNvSpPr/>
          <p:nvPr/>
        </p:nvSpPr>
        <p:spPr>
          <a:xfrm>
            <a:off x="4913941" y="735038"/>
            <a:ext cx="72000" cy="72000"/>
          </a:xfrm>
          <a:custGeom>
            <a:avLst/>
            <a:gdLst>
              <a:gd name="connsiteX0" fmla="*/ 945 w 59856"/>
              <a:gd name="connsiteY0" fmla="*/ 58853 h 58824"/>
              <a:gd name="connsiteX1" fmla="*/ 60801 w 59856"/>
              <a:gd name="connsiteY1" fmla="*/ 29 h 58824"/>
              <a:gd name="connsiteX2" fmla="*/ 945 w 59856"/>
              <a:gd name="connsiteY2" fmla="*/ 29 h 58824"/>
              <a:gd name="connsiteX3" fmla="*/ 60801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45" y="58853"/>
                </a:moveTo>
                <a:lnTo>
                  <a:pt x="60801" y="29"/>
                </a:lnTo>
                <a:moveTo>
                  <a:pt x="945" y="29"/>
                </a:moveTo>
                <a:lnTo>
                  <a:pt x="60801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" name="Freeform 603">
            <a:extLst>
              <a:ext uri="{FF2B5EF4-FFF2-40B4-BE49-F238E27FC236}">
                <a16:creationId xmlns:a16="http://schemas.microsoft.com/office/drawing/2014/main" id="{2B81F431-1CDB-3749-9055-32EF23C0F73D}"/>
              </a:ext>
            </a:extLst>
          </p:cNvPr>
          <p:cNvSpPr/>
          <p:nvPr/>
        </p:nvSpPr>
        <p:spPr>
          <a:xfrm>
            <a:off x="5036755" y="735038"/>
            <a:ext cx="72000" cy="72000"/>
          </a:xfrm>
          <a:custGeom>
            <a:avLst/>
            <a:gdLst>
              <a:gd name="connsiteX0" fmla="*/ 966 w 59856"/>
              <a:gd name="connsiteY0" fmla="*/ 58853 h 58824"/>
              <a:gd name="connsiteX1" fmla="*/ 60823 w 59856"/>
              <a:gd name="connsiteY1" fmla="*/ 29 h 58824"/>
              <a:gd name="connsiteX2" fmla="*/ 966 w 59856"/>
              <a:gd name="connsiteY2" fmla="*/ 29 h 58824"/>
              <a:gd name="connsiteX3" fmla="*/ 6082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66" y="58853"/>
                </a:moveTo>
                <a:lnTo>
                  <a:pt x="60823" y="29"/>
                </a:lnTo>
                <a:moveTo>
                  <a:pt x="966" y="29"/>
                </a:moveTo>
                <a:lnTo>
                  <a:pt x="60823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5" name="Freeform 604">
            <a:extLst>
              <a:ext uri="{FF2B5EF4-FFF2-40B4-BE49-F238E27FC236}">
                <a16:creationId xmlns:a16="http://schemas.microsoft.com/office/drawing/2014/main" id="{3C445BB9-F45A-9541-B97D-F214CDE791E8}"/>
              </a:ext>
            </a:extLst>
          </p:cNvPr>
          <p:cNvSpPr/>
          <p:nvPr/>
        </p:nvSpPr>
        <p:spPr>
          <a:xfrm>
            <a:off x="5159569" y="735038"/>
            <a:ext cx="72000" cy="72000"/>
          </a:xfrm>
          <a:custGeom>
            <a:avLst/>
            <a:gdLst>
              <a:gd name="connsiteX0" fmla="*/ 988 w 59856"/>
              <a:gd name="connsiteY0" fmla="*/ 58853 h 58824"/>
              <a:gd name="connsiteX1" fmla="*/ 60845 w 59856"/>
              <a:gd name="connsiteY1" fmla="*/ 29 h 58824"/>
              <a:gd name="connsiteX2" fmla="*/ 988 w 59856"/>
              <a:gd name="connsiteY2" fmla="*/ 29 h 58824"/>
              <a:gd name="connsiteX3" fmla="*/ 6084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988" y="58853"/>
                </a:moveTo>
                <a:lnTo>
                  <a:pt x="60845" y="29"/>
                </a:lnTo>
                <a:moveTo>
                  <a:pt x="988" y="29"/>
                </a:moveTo>
                <a:lnTo>
                  <a:pt x="6084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6" name="Freeform 605">
            <a:extLst>
              <a:ext uri="{FF2B5EF4-FFF2-40B4-BE49-F238E27FC236}">
                <a16:creationId xmlns:a16="http://schemas.microsoft.com/office/drawing/2014/main" id="{849AAEEF-9883-0A42-AFF5-C563E6C4DFB6}"/>
              </a:ext>
            </a:extLst>
          </p:cNvPr>
          <p:cNvSpPr/>
          <p:nvPr/>
        </p:nvSpPr>
        <p:spPr>
          <a:xfrm>
            <a:off x="5282383" y="735038"/>
            <a:ext cx="72000" cy="72000"/>
          </a:xfrm>
          <a:custGeom>
            <a:avLst/>
            <a:gdLst>
              <a:gd name="connsiteX0" fmla="*/ 1010 w 59856"/>
              <a:gd name="connsiteY0" fmla="*/ 58853 h 58824"/>
              <a:gd name="connsiteX1" fmla="*/ 60866 w 59856"/>
              <a:gd name="connsiteY1" fmla="*/ 29 h 58824"/>
              <a:gd name="connsiteX2" fmla="*/ 1010 w 59856"/>
              <a:gd name="connsiteY2" fmla="*/ 29 h 58824"/>
              <a:gd name="connsiteX3" fmla="*/ 6086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10" y="58853"/>
                </a:moveTo>
                <a:lnTo>
                  <a:pt x="60866" y="29"/>
                </a:lnTo>
                <a:moveTo>
                  <a:pt x="1010" y="29"/>
                </a:moveTo>
                <a:lnTo>
                  <a:pt x="6086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7" name="Freeform 606">
            <a:extLst>
              <a:ext uri="{FF2B5EF4-FFF2-40B4-BE49-F238E27FC236}">
                <a16:creationId xmlns:a16="http://schemas.microsoft.com/office/drawing/2014/main" id="{A9FDBC9C-6621-EC48-BE16-AE9206D68221}"/>
              </a:ext>
            </a:extLst>
          </p:cNvPr>
          <p:cNvSpPr/>
          <p:nvPr/>
        </p:nvSpPr>
        <p:spPr>
          <a:xfrm>
            <a:off x="5405174" y="735038"/>
            <a:ext cx="72000" cy="72000"/>
          </a:xfrm>
          <a:custGeom>
            <a:avLst/>
            <a:gdLst>
              <a:gd name="connsiteX0" fmla="*/ 1032 w 59856"/>
              <a:gd name="connsiteY0" fmla="*/ 58853 h 58824"/>
              <a:gd name="connsiteX1" fmla="*/ 60888 w 59856"/>
              <a:gd name="connsiteY1" fmla="*/ 29 h 58824"/>
              <a:gd name="connsiteX2" fmla="*/ 1032 w 59856"/>
              <a:gd name="connsiteY2" fmla="*/ 29 h 58824"/>
              <a:gd name="connsiteX3" fmla="*/ 60888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32" y="58853"/>
                </a:moveTo>
                <a:lnTo>
                  <a:pt x="60888" y="29"/>
                </a:lnTo>
                <a:moveTo>
                  <a:pt x="1032" y="29"/>
                </a:moveTo>
                <a:lnTo>
                  <a:pt x="60888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8" name="Freeform 607">
            <a:extLst>
              <a:ext uri="{FF2B5EF4-FFF2-40B4-BE49-F238E27FC236}">
                <a16:creationId xmlns:a16="http://schemas.microsoft.com/office/drawing/2014/main" id="{35C0007F-BCB9-CC44-8717-C0303D4922D4}"/>
              </a:ext>
            </a:extLst>
          </p:cNvPr>
          <p:cNvSpPr/>
          <p:nvPr/>
        </p:nvSpPr>
        <p:spPr>
          <a:xfrm>
            <a:off x="5528022" y="735038"/>
            <a:ext cx="72000" cy="72000"/>
          </a:xfrm>
          <a:custGeom>
            <a:avLst/>
            <a:gdLst>
              <a:gd name="connsiteX0" fmla="*/ 1053 w 59856"/>
              <a:gd name="connsiteY0" fmla="*/ 58853 h 58824"/>
              <a:gd name="connsiteX1" fmla="*/ 60910 w 59856"/>
              <a:gd name="connsiteY1" fmla="*/ 29 h 58824"/>
              <a:gd name="connsiteX2" fmla="*/ 1053 w 59856"/>
              <a:gd name="connsiteY2" fmla="*/ 29 h 58824"/>
              <a:gd name="connsiteX3" fmla="*/ 6091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53" y="58853"/>
                </a:moveTo>
                <a:lnTo>
                  <a:pt x="60910" y="29"/>
                </a:lnTo>
                <a:moveTo>
                  <a:pt x="1053" y="29"/>
                </a:moveTo>
                <a:lnTo>
                  <a:pt x="6091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4A04509F-A5B7-4C4F-9745-DAE94A4A6C86}"/>
              </a:ext>
            </a:extLst>
          </p:cNvPr>
          <p:cNvSpPr/>
          <p:nvPr/>
        </p:nvSpPr>
        <p:spPr>
          <a:xfrm>
            <a:off x="5650813" y="735038"/>
            <a:ext cx="72000" cy="72000"/>
          </a:xfrm>
          <a:custGeom>
            <a:avLst/>
            <a:gdLst>
              <a:gd name="connsiteX0" fmla="*/ 1075 w 59856"/>
              <a:gd name="connsiteY0" fmla="*/ 58853 h 58824"/>
              <a:gd name="connsiteX1" fmla="*/ 60932 w 59856"/>
              <a:gd name="connsiteY1" fmla="*/ 29 h 58824"/>
              <a:gd name="connsiteX2" fmla="*/ 1075 w 59856"/>
              <a:gd name="connsiteY2" fmla="*/ 29 h 58824"/>
              <a:gd name="connsiteX3" fmla="*/ 6093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75" y="58853"/>
                </a:moveTo>
                <a:lnTo>
                  <a:pt x="60932" y="29"/>
                </a:lnTo>
                <a:moveTo>
                  <a:pt x="1075" y="29"/>
                </a:moveTo>
                <a:lnTo>
                  <a:pt x="6093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7DE21F4A-F5D8-7A4D-8DAF-31965E98D9DA}"/>
              </a:ext>
            </a:extLst>
          </p:cNvPr>
          <p:cNvSpPr/>
          <p:nvPr/>
        </p:nvSpPr>
        <p:spPr>
          <a:xfrm>
            <a:off x="5773739" y="731487"/>
            <a:ext cx="72000" cy="72000"/>
          </a:xfrm>
          <a:custGeom>
            <a:avLst/>
            <a:gdLst>
              <a:gd name="connsiteX0" fmla="*/ 1097 w 59856"/>
              <a:gd name="connsiteY0" fmla="*/ 58853 h 58824"/>
              <a:gd name="connsiteX1" fmla="*/ 60953 w 59856"/>
              <a:gd name="connsiteY1" fmla="*/ 29 h 58824"/>
              <a:gd name="connsiteX2" fmla="*/ 1097 w 59856"/>
              <a:gd name="connsiteY2" fmla="*/ 29 h 58824"/>
              <a:gd name="connsiteX3" fmla="*/ 60953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097" y="58853"/>
                </a:moveTo>
                <a:lnTo>
                  <a:pt x="60953" y="29"/>
                </a:lnTo>
                <a:moveTo>
                  <a:pt x="1097" y="29"/>
                </a:moveTo>
                <a:lnTo>
                  <a:pt x="60953" y="58853"/>
                </a:lnTo>
              </a:path>
            </a:pathLst>
          </a:custGeom>
          <a:solidFill>
            <a:srgbClr val="A9A9A9"/>
          </a:solidFill>
          <a:ln w="28575" cap="flat">
            <a:solidFill>
              <a:srgbClr val="E7298A"/>
            </a:solidFill>
            <a:prstDash val="solid"/>
            <a:round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0983D785-AD22-944E-852C-3258C282009B}"/>
              </a:ext>
            </a:extLst>
          </p:cNvPr>
          <p:cNvSpPr/>
          <p:nvPr/>
        </p:nvSpPr>
        <p:spPr>
          <a:xfrm>
            <a:off x="5896452" y="735038"/>
            <a:ext cx="72000" cy="72000"/>
          </a:xfrm>
          <a:custGeom>
            <a:avLst/>
            <a:gdLst>
              <a:gd name="connsiteX0" fmla="*/ 1119 w 59856"/>
              <a:gd name="connsiteY0" fmla="*/ 58853 h 58824"/>
              <a:gd name="connsiteX1" fmla="*/ 60975 w 59856"/>
              <a:gd name="connsiteY1" fmla="*/ 29 h 58824"/>
              <a:gd name="connsiteX2" fmla="*/ 1119 w 59856"/>
              <a:gd name="connsiteY2" fmla="*/ 29 h 58824"/>
              <a:gd name="connsiteX3" fmla="*/ 60975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19" y="58853"/>
                </a:moveTo>
                <a:lnTo>
                  <a:pt x="60975" y="29"/>
                </a:lnTo>
                <a:moveTo>
                  <a:pt x="1119" y="29"/>
                </a:moveTo>
                <a:lnTo>
                  <a:pt x="60975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6E07B764-4C85-1F4A-A8B4-332EA547D85C}"/>
              </a:ext>
            </a:extLst>
          </p:cNvPr>
          <p:cNvSpPr/>
          <p:nvPr/>
        </p:nvSpPr>
        <p:spPr>
          <a:xfrm>
            <a:off x="6019243" y="735038"/>
            <a:ext cx="72000" cy="72000"/>
          </a:xfrm>
          <a:custGeom>
            <a:avLst/>
            <a:gdLst>
              <a:gd name="connsiteX0" fmla="*/ 1140 w 59856"/>
              <a:gd name="connsiteY0" fmla="*/ 58853 h 58824"/>
              <a:gd name="connsiteX1" fmla="*/ 60997 w 59856"/>
              <a:gd name="connsiteY1" fmla="*/ 29 h 58824"/>
              <a:gd name="connsiteX2" fmla="*/ 1140 w 59856"/>
              <a:gd name="connsiteY2" fmla="*/ 29 h 58824"/>
              <a:gd name="connsiteX3" fmla="*/ 6099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40" y="58853"/>
                </a:moveTo>
                <a:lnTo>
                  <a:pt x="60997" y="29"/>
                </a:lnTo>
                <a:moveTo>
                  <a:pt x="1140" y="29"/>
                </a:moveTo>
                <a:lnTo>
                  <a:pt x="6099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7CC56279-0631-DA42-9C77-08AD687187D9}"/>
              </a:ext>
            </a:extLst>
          </p:cNvPr>
          <p:cNvSpPr/>
          <p:nvPr/>
        </p:nvSpPr>
        <p:spPr>
          <a:xfrm>
            <a:off x="6142090" y="735038"/>
            <a:ext cx="72000" cy="72000"/>
          </a:xfrm>
          <a:custGeom>
            <a:avLst/>
            <a:gdLst>
              <a:gd name="connsiteX0" fmla="*/ 1162 w 59856"/>
              <a:gd name="connsiteY0" fmla="*/ 58853 h 58824"/>
              <a:gd name="connsiteX1" fmla="*/ 61019 w 59856"/>
              <a:gd name="connsiteY1" fmla="*/ 29 h 58824"/>
              <a:gd name="connsiteX2" fmla="*/ 1162 w 59856"/>
              <a:gd name="connsiteY2" fmla="*/ 29 h 58824"/>
              <a:gd name="connsiteX3" fmla="*/ 61019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62" y="58853"/>
                </a:moveTo>
                <a:lnTo>
                  <a:pt x="61019" y="29"/>
                </a:lnTo>
                <a:moveTo>
                  <a:pt x="1162" y="29"/>
                </a:moveTo>
                <a:lnTo>
                  <a:pt x="61019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16B821A7-C27D-1642-A18C-C6CD43500935}"/>
              </a:ext>
            </a:extLst>
          </p:cNvPr>
          <p:cNvSpPr/>
          <p:nvPr/>
        </p:nvSpPr>
        <p:spPr>
          <a:xfrm>
            <a:off x="6264882" y="735038"/>
            <a:ext cx="72000" cy="72000"/>
          </a:xfrm>
          <a:custGeom>
            <a:avLst/>
            <a:gdLst>
              <a:gd name="connsiteX0" fmla="*/ 1184 w 59856"/>
              <a:gd name="connsiteY0" fmla="*/ 58853 h 58824"/>
              <a:gd name="connsiteX1" fmla="*/ 61040 w 59856"/>
              <a:gd name="connsiteY1" fmla="*/ 29 h 58824"/>
              <a:gd name="connsiteX2" fmla="*/ 1184 w 59856"/>
              <a:gd name="connsiteY2" fmla="*/ 29 h 58824"/>
              <a:gd name="connsiteX3" fmla="*/ 61040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184" y="58853"/>
                </a:moveTo>
                <a:lnTo>
                  <a:pt x="61040" y="29"/>
                </a:lnTo>
                <a:moveTo>
                  <a:pt x="1184" y="29"/>
                </a:moveTo>
                <a:lnTo>
                  <a:pt x="61040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EDAB41C9-2B01-8845-B0C6-5C670ED947BA}"/>
              </a:ext>
            </a:extLst>
          </p:cNvPr>
          <p:cNvSpPr/>
          <p:nvPr/>
        </p:nvSpPr>
        <p:spPr>
          <a:xfrm>
            <a:off x="6387729" y="735038"/>
            <a:ext cx="72000" cy="72000"/>
          </a:xfrm>
          <a:custGeom>
            <a:avLst/>
            <a:gdLst>
              <a:gd name="connsiteX0" fmla="*/ 1206 w 59856"/>
              <a:gd name="connsiteY0" fmla="*/ 58853 h 58824"/>
              <a:gd name="connsiteX1" fmla="*/ 61062 w 59856"/>
              <a:gd name="connsiteY1" fmla="*/ 29 h 58824"/>
              <a:gd name="connsiteX2" fmla="*/ 1206 w 59856"/>
              <a:gd name="connsiteY2" fmla="*/ 29 h 58824"/>
              <a:gd name="connsiteX3" fmla="*/ 61062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06" y="58853"/>
                </a:moveTo>
                <a:lnTo>
                  <a:pt x="61062" y="29"/>
                </a:lnTo>
                <a:moveTo>
                  <a:pt x="1206" y="29"/>
                </a:moveTo>
                <a:lnTo>
                  <a:pt x="61062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27FA170B-8810-C849-B9CA-ADAB5B243B3C}"/>
              </a:ext>
            </a:extLst>
          </p:cNvPr>
          <p:cNvSpPr/>
          <p:nvPr/>
        </p:nvSpPr>
        <p:spPr>
          <a:xfrm>
            <a:off x="6510520" y="735038"/>
            <a:ext cx="72000" cy="72000"/>
          </a:xfrm>
          <a:custGeom>
            <a:avLst/>
            <a:gdLst>
              <a:gd name="connsiteX0" fmla="*/ 1227 w 59856"/>
              <a:gd name="connsiteY0" fmla="*/ 58853 h 58824"/>
              <a:gd name="connsiteX1" fmla="*/ 61084 w 59856"/>
              <a:gd name="connsiteY1" fmla="*/ 29 h 58824"/>
              <a:gd name="connsiteX2" fmla="*/ 1227 w 59856"/>
              <a:gd name="connsiteY2" fmla="*/ 29 h 58824"/>
              <a:gd name="connsiteX3" fmla="*/ 61084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27" y="58853"/>
                </a:moveTo>
                <a:lnTo>
                  <a:pt x="61084" y="29"/>
                </a:lnTo>
                <a:moveTo>
                  <a:pt x="1227" y="29"/>
                </a:moveTo>
                <a:lnTo>
                  <a:pt x="61084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11CE91F7-9FCB-8B48-A54B-712B6F5AC981}"/>
              </a:ext>
            </a:extLst>
          </p:cNvPr>
          <p:cNvSpPr/>
          <p:nvPr/>
        </p:nvSpPr>
        <p:spPr>
          <a:xfrm>
            <a:off x="6633312" y="735038"/>
            <a:ext cx="72000" cy="72000"/>
          </a:xfrm>
          <a:custGeom>
            <a:avLst/>
            <a:gdLst>
              <a:gd name="connsiteX0" fmla="*/ 1249 w 59856"/>
              <a:gd name="connsiteY0" fmla="*/ 58853 h 58824"/>
              <a:gd name="connsiteX1" fmla="*/ 61106 w 59856"/>
              <a:gd name="connsiteY1" fmla="*/ 29 h 58824"/>
              <a:gd name="connsiteX2" fmla="*/ 1249 w 59856"/>
              <a:gd name="connsiteY2" fmla="*/ 29 h 58824"/>
              <a:gd name="connsiteX3" fmla="*/ 61106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49" y="58853"/>
                </a:moveTo>
                <a:lnTo>
                  <a:pt x="61106" y="29"/>
                </a:lnTo>
                <a:moveTo>
                  <a:pt x="1249" y="29"/>
                </a:moveTo>
                <a:lnTo>
                  <a:pt x="61106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BEA666DD-A874-5144-9D34-B0AFD01F86B7}"/>
              </a:ext>
            </a:extLst>
          </p:cNvPr>
          <p:cNvSpPr/>
          <p:nvPr/>
        </p:nvSpPr>
        <p:spPr>
          <a:xfrm>
            <a:off x="6756160" y="735038"/>
            <a:ext cx="72000" cy="72000"/>
          </a:xfrm>
          <a:custGeom>
            <a:avLst/>
            <a:gdLst>
              <a:gd name="connsiteX0" fmla="*/ 1271 w 59856"/>
              <a:gd name="connsiteY0" fmla="*/ 58853 h 58824"/>
              <a:gd name="connsiteX1" fmla="*/ 61127 w 59856"/>
              <a:gd name="connsiteY1" fmla="*/ 29 h 58824"/>
              <a:gd name="connsiteX2" fmla="*/ 1271 w 59856"/>
              <a:gd name="connsiteY2" fmla="*/ 29 h 58824"/>
              <a:gd name="connsiteX3" fmla="*/ 61127 w 59856"/>
              <a:gd name="connsiteY3" fmla="*/ 58853 h 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6" h="58824">
                <a:moveTo>
                  <a:pt x="1271" y="58853"/>
                </a:moveTo>
                <a:lnTo>
                  <a:pt x="61127" y="29"/>
                </a:lnTo>
                <a:moveTo>
                  <a:pt x="1271" y="29"/>
                </a:moveTo>
                <a:lnTo>
                  <a:pt x="61127" y="58853"/>
                </a:lnTo>
              </a:path>
            </a:pathLst>
          </a:custGeom>
          <a:solidFill>
            <a:srgbClr val="A9A9A9"/>
          </a:solidFill>
          <a:ln w="20981" cap="flat">
            <a:solidFill>
              <a:srgbClr val="7D7C7E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E51CC641-0A22-DF41-8315-3122A8ABF489}"/>
              </a:ext>
            </a:extLst>
          </p:cNvPr>
          <p:cNvSpPr/>
          <p:nvPr/>
        </p:nvSpPr>
        <p:spPr>
          <a:xfrm>
            <a:off x="1789844" y="719597"/>
            <a:ext cx="1172636" cy="103280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19050">
            <a:solidFill>
              <a:srgbClr val="363535"/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568" name="Graphic 567">
            <a:extLst>
              <a:ext uri="{FF2B5EF4-FFF2-40B4-BE49-F238E27FC236}">
                <a16:creationId xmlns:a16="http://schemas.microsoft.com/office/drawing/2014/main" id="{E064CCA5-956F-A845-A8E4-A7D9A3C6C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186961">
            <a:off x="1447344" y="583366"/>
            <a:ext cx="127891" cy="379221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E33D65AC-F968-E746-A29A-B0C8D53F30CC}"/>
              </a:ext>
            </a:extLst>
          </p:cNvPr>
          <p:cNvSpPr txBox="1"/>
          <p:nvPr/>
        </p:nvSpPr>
        <p:spPr>
          <a:xfrm>
            <a:off x="6289934" y="418426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D7C7E"/>
                </a:solidFill>
                <a:latin typeface="Helvetica" pitchFamily="2" charset="0"/>
              </a:rPr>
              <a:t>•••    i = 50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DC44E49-DCEC-9B4F-A88E-0C2A73E9645E}"/>
              </a:ext>
            </a:extLst>
          </p:cNvPr>
          <p:cNvSpPr txBox="1"/>
          <p:nvPr/>
        </p:nvSpPr>
        <p:spPr>
          <a:xfrm>
            <a:off x="582896" y="2358817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1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CAA4B520-8B2E-924E-BC00-6332981DCA39}"/>
              </a:ext>
            </a:extLst>
          </p:cNvPr>
          <p:cNvSpPr txBox="1"/>
          <p:nvPr/>
        </p:nvSpPr>
        <p:spPr>
          <a:xfrm>
            <a:off x="535830" y="3638716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50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7B97A6B5-AB03-BC46-BD9C-A97E0583A1FC}"/>
              </a:ext>
            </a:extLst>
          </p:cNvPr>
          <p:cNvSpPr txBox="1"/>
          <p:nvPr/>
        </p:nvSpPr>
        <p:spPr>
          <a:xfrm>
            <a:off x="626417" y="37201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1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1635F056-ACBA-3E48-8055-1160E56759AB}"/>
              </a:ext>
            </a:extLst>
          </p:cNvPr>
          <p:cNvSpPr txBox="1"/>
          <p:nvPr/>
        </p:nvSpPr>
        <p:spPr>
          <a:xfrm>
            <a:off x="1886890" y="37201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600" dirty="0">
                <a:latin typeface="Helvetica" pitchFamily="2" charset="0"/>
              </a:rPr>
              <a:t>50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E05C2999-7500-374A-A3DC-CC664CF02C0F}"/>
              </a:ext>
            </a:extLst>
          </p:cNvPr>
          <p:cNvSpPr txBox="1"/>
          <p:nvPr/>
        </p:nvSpPr>
        <p:spPr>
          <a:xfrm>
            <a:off x="5670776" y="2241060"/>
            <a:ext cx="130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</p:spTree>
    <p:extLst>
      <p:ext uri="{BB962C8B-B14F-4D97-AF65-F5344CB8AC3E}">
        <p14:creationId xmlns:p14="http://schemas.microsoft.com/office/powerpoint/2010/main" val="3988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24701</TotalTime>
  <Words>845</Words>
  <Application>Microsoft Macintosh PowerPoint</Application>
  <PresentationFormat>Custom</PresentationFormat>
  <Paragraphs>360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85</cp:revision>
  <cp:lastPrinted>2021-10-18T09:20:38Z</cp:lastPrinted>
  <dcterms:created xsi:type="dcterms:W3CDTF">2021-07-20T09:12:29Z</dcterms:created>
  <dcterms:modified xsi:type="dcterms:W3CDTF">2021-11-08T12:28:05Z</dcterms:modified>
</cp:coreProperties>
</file>